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668" r:id="rId2"/>
    <p:sldId id="1216" r:id="rId3"/>
    <p:sldId id="1226" r:id="rId4"/>
    <p:sldId id="1200" r:id="rId5"/>
    <p:sldId id="1227" r:id="rId6"/>
    <p:sldId id="1202" r:id="rId7"/>
    <p:sldId id="1220" r:id="rId8"/>
    <p:sldId id="1217" r:id="rId9"/>
    <p:sldId id="1224" r:id="rId10"/>
    <p:sldId id="1228" r:id="rId11"/>
    <p:sldId id="1215" r:id="rId12"/>
    <p:sldId id="1219" r:id="rId13"/>
    <p:sldId id="1209" r:id="rId14"/>
    <p:sldId id="1208" r:id="rId15"/>
    <p:sldId id="1212" r:id="rId16"/>
    <p:sldId id="1210" r:id="rId17"/>
    <p:sldId id="1225" r:id="rId18"/>
    <p:sldId id="1229" r:id="rId19"/>
    <p:sldId id="1205" r:id="rId20"/>
    <p:sldId id="1221" r:id="rId21"/>
    <p:sldId id="1222" r:id="rId22"/>
    <p:sldId id="1206" r:id="rId23"/>
    <p:sldId id="1230" r:id="rId24"/>
    <p:sldId id="1231" r:id="rId25"/>
    <p:sldId id="1207" r:id="rId26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E9D5"/>
    <a:srgbClr val="11EFCA"/>
    <a:srgbClr val="15EB94"/>
    <a:srgbClr val="00FFCC"/>
    <a:srgbClr val="00CC99"/>
    <a:srgbClr val="66FFCC"/>
    <a:srgbClr val="66FF99"/>
    <a:srgbClr val="FFFFFF"/>
    <a:srgbClr val="00FF00"/>
    <a:srgbClr val="25D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3505" autoAdjust="0"/>
  </p:normalViewPr>
  <p:slideViewPr>
    <p:cSldViewPr snapToObjects="1">
      <p:cViewPr varScale="1">
        <p:scale>
          <a:sx n="121" d="100"/>
          <a:sy n="121" d="100"/>
        </p:scale>
        <p:origin x="1284" y="114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hiotani\&#27083;&#36896;&#38306;&#25968;\Programming\input\SN&#35069;&#21697;No4-&#12464;&#12522;&#12473;G747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hiotani\&#27083;&#36896;&#38306;&#25968;\Programming\input\SN&#35069;&#21697;No4-&#12464;&#12522;&#12473;G747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hiotani\&#27083;&#36896;&#38306;&#25968;\Programming\input\SN&#35069;&#21697;No4-&#12464;&#12522;&#12473;G747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hiotani\&#27083;&#36896;&#38306;&#25968;\Programming\input\SN&#35069;&#21697;No4-&#12464;&#12522;&#12473;G747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'Measured Response'!$B$2</c:f>
              <c:strCache>
                <c:ptCount val="1"/>
                <c:pt idx="0">
                  <c:v>Measured temperature [°C]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'Measured Response'!$A$3:$A$13641</c:f>
              <c:numCache>
                <c:formatCode>General</c:formatCode>
                <c:ptCount val="136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0.00E+00">
                  <c:v>9.9999999999999995E-7</c:v>
                </c:pt>
                <c:pt idx="6" formatCode="0.00E+00">
                  <c:v>1.9999999999999999E-6</c:v>
                </c:pt>
                <c:pt idx="7" formatCode="0.00E+00">
                  <c:v>3.0000000000000001E-6</c:v>
                </c:pt>
                <c:pt idx="8" formatCode="0.00E+00">
                  <c:v>3.9999999999999998E-6</c:v>
                </c:pt>
                <c:pt idx="9" formatCode="0.00E+00">
                  <c:v>5.0000000000000004E-6</c:v>
                </c:pt>
                <c:pt idx="10" formatCode="0.00E+00">
                  <c:v>6.0000000000000002E-6</c:v>
                </c:pt>
                <c:pt idx="11" formatCode="0.00E+00">
                  <c:v>6.9999999999999999E-6</c:v>
                </c:pt>
                <c:pt idx="12" formatCode="0.00E+00">
                  <c:v>7.9999999999999996E-6</c:v>
                </c:pt>
                <c:pt idx="13" formatCode="0.00E+00">
                  <c:v>9.0000000000000002E-6</c:v>
                </c:pt>
                <c:pt idx="14" formatCode="0.00E+00">
                  <c:v>1.0000000000000001E-5</c:v>
                </c:pt>
                <c:pt idx="15" formatCode="0.00E+00">
                  <c:v>1.1E-5</c:v>
                </c:pt>
                <c:pt idx="16" formatCode="0.00E+00">
                  <c:v>1.2E-5</c:v>
                </c:pt>
                <c:pt idx="17" formatCode="0.00E+00">
                  <c:v>1.2999999999999999E-5</c:v>
                </c:pt>
                <c:pt idx="18" formatCode="0.00E+00">
                  <c:v>1.4E-5</c:v>
                </c:pt>
                <c:pt idx="19" formatCode="0.00E+00">
                  <c:v>1.5E-5</c:v>
                </c:pt>
                <c:pt idx="20" formatCode="0.00E+00">
                  <c:v>1.5999999999999999E-5</c:v>
                </c:pt>
                <c:pt idx="21" formatCode="0.00E+00">
                  <c:v>1.7E-5</c:v>
                </c:pt>
                <c:pt idx="22" formatCode="0.00E+00">
                  <c:v>1.8E-5</c:v>
                </c:pt>
                <c:pt idx="23" formatCode="0.00E+00">
                  <c:v>1.9000000000000001E-5</c:v>
                </c:pt>
                <c:pt idx="24" formatCode="0.00E+00">
                  <c:v>2.0000000000000002E-5</c:v>
                </c:pt>
                <c:pt idx="25" formatCode="0.00E+00">
                  <c:v>2.0999999999999999E-5</c:v>
                </c:pt>
                <c:pt idx="26" formatCode="0.00E+00">
                  <c:v>2.1999999999999999E-5</c:v>
                </c:pt>
                <c:pt idx="27" formatCode="0.00E+00">
                  <c:v>2.3E-5</c:v>
                </c:pt>
                <c:pt idx="28" formatCode="0.00E+00">
                  <c:v>2.4000000000000001E-5</c:v>
                </c:pt>
                <c:pt idx="29" formatCode="0.00E+00">
                  <c:v>2.5000000000000001E-5</c:v>
                </c:pt>
                <c:pt idx="30" formatCode="0.00E+00">
                  <c:v>2.5999999999999998E-5</c:v>
                </c:pt>
                <c:pt idx="31" formatCode="0.00E+00">
                  <c:v>2.6999999999999999E-5</c:v>
                </c:pt>
                <c:pt idx="32" formatCode="0.00E+00">
                  <c:v>2.8E-5</c:v>
                </c:pt>
                <c:pt idx="33" formatCode="0.00E+00">
                  <c:v>2.9E-5</c:v>
                </c:pt>
                <c:pt idx="34" formatCode="0.00E+00">
                  <c:v>3.0000000000000001E-5</c:v>
                </c:pt>
                <c:pt idx="35" formatCode="0.00E+00">
                  <c:v>3.1000000000000001E-5</c:v>
                </c:pt>
                <c:pt idx="36" formatCode="0.00E+00">
                  <c:v>3.1999999999999999E-5</c:v>
                </c:pt>
                <c:pt idx="37" formatCode="0.00E+00">
                  <c:v>3.3000000000000003E-5</c:v>
                </c:pt>
                <c:pt idx="38" formatCode="0.00E+00">
                  <c:v>3.4E-5</c:v>
                </c:pt>
                <c:pt idx="39" formatCode="0.00E+00">
                  <c:v>3.4999999999999997E-5</c:v>
                </c:pt>
                <c:pt idx="40" formatCode="0.00E+00">
                  <c:v>3.6000000000000001E-5</c:v>
                </c:pt>
                <c:pt idx="41" formatCode="0.00E+00">
                  <c:v>3.6999999999999998E-5</c:v>
                </c:pt>
                <c:pt idx="42" formatCode="0.00E+00">
                  <c:v>3.8000000000000002E-5</c:v>
                </c:pt>
                <c:pt idx="43" formatCode="0.00E+00">
                  <c:v>3.8999999999999999E-5</c:v>
                </c:pt>
                <c:pt idx="44" formatCode="0.00E+00">
                  <c:v>4.0000000000000003E-5</c:v>
                </c:pt>
                <c:pt idx="45" formatCode="0.00E+00">
                  <c:v>4.1E-5</c:v>
                </c:pt>
                <c:pt idx="46" formatCode="0.00E+00">
                  <c:v>4.1999999999999998E-5</c:v>
                </c:pt>
                <c:pt idx="47" formatCode="0.00E+00">
                  <c:v>4.3000000000000002E-5</c:v>
                </c:pt>
                <c:pt idx="48" formatCode="0.00E+00">
                  <c:v>4.3999999999999999E-5</c:v>
                </c:pt>
                <c:pt idx="49" formatCode="0.00E+00">
                  <c:v>4.5000000000000003E-5</c:v>
                </c:pt>
                <c:pt idx="50" formatCode="0.00E+00">
                  <c:v>4.6E-5</c:v>
                </c:pt>
                <c:pt idx="51" formatCode="0.00E+00">
                  <c:v>4.6999999999999997E-5</c:v>
                </c:pt>
                <c:pt idx="52" formatCode="0.00E+00">
                  <c:v>4.8000000000000001E-5</c:v>
                </c:pt>
                <c:pt idx="53" formatCode="0.00E+00">
                  <c:v>4.8999999999999998E-5</c:v>
                </c:pt>
                <c:pt idx="54" formatCode="0.00E+00">
                  <c:v>5.0000000000000002E-5</c:v>
                </c:pt>
                <c:pt idx="55" formatCode="0.00E+00">
                  <c:v>5.1E-5</c:v>
                </c:pt>
                <c:pt idx="56" formatCode="0.00E+00">
                  <c:v>5.1999999999999997E-5</c:v>
                </c:pt>
                <c:pt idx="57" formatCode="0.00E+00">
                  <c:v>5.3000000000000001E-5</c:v>
                </c:pt>
                <c:pt idx="58" formatCode="0.00E+00">
                  <c:v>5.3999999999999998E-5</c:v>
                </c:pt>
                <c:pt idx="59" formatCode="0.00E+00">
                  <c:v>5.5000000000000002E-5</c:v>
                </c:pt>
                <c:pt idx="60" formatCode="0.00E+00">
                  <c:v>5.5999999999999999E-5</c:v>
                </c:pt>
                <c:pt idx="61" formatCode="0.00E+00">
                  <c:v>5.7000000000000003E-5</c:v>
                </c:pt>
                <c:pt idx="62" formatCode="0.00E+00">
                  <c:v>5.8E-5</c:v>
                </c:pt>
                <c:pt idx="63" formatCode="0.00E+00">
                  <c:v>5.8999999999999998E-5</c:v>
                </c:pt>
                <c:pt idx="64" formatCode="0.00E+00">
                  <c:v>6.0000000000000002E-5</c:v>
                </c:pt>
                <c:pt idx="65" formatCode="0.00E+00">
                  <c:v>6.0999999999999999E-5</c:v>
                </c:pt>
                <c:pt idx="66" formatCode="0.00E+00">
                  <c:v>6.2000000000000003E-5</c:v>
                </c:pt>
                <c:pt idx="67" formatCode="0.00E+00">
                  <c:v>6.3E-5</c:v>
                </c:pt>
                <c:pt idx="68" formatCode="0.00E+00">
                  <c:v>6.3999999999999997E-5</c:v>
                </c:pt>
                <c:pt idx="69" formatCode="0.00E+00">
                  <c:v>6.4999999999999994E-5</c:v>
                </c:pt>
                <c:pt idx="70" formatCode="0.00E+00">
                  <c:v>6.6000000000000005E-5</c:v>
                </c:pt>
                <c:pt idx="71" formatCode="0.00E+00">
                  <c:v>6.7000000000000002E-5</c:v>
                </c:pt>
                <c:pt idx="72" formatCode="0.00E+00">
                  <c:v>6.7999999999999999E-5</c:v>
                </c:pt>
                <c:pt idx="73" formatCode="0.00E+00">
                  <c:v>6.8999999999999997E-5</c:v>
                </c:pt>
                <c:pt idx="74" formatCode="0.00E+00">
                  <c:v>6.9999999999999994E-5</c:v>
                </c:pt>
                <c:pt idx="75" formatCode="0.00E+00">
                  <c:v>7.1000000000000005E-5</c:v>
                </c:pt>
                <c:pt idx="76" formatCode="0.00E+00">
                  <c:v>7.2000000000000002E-5</c:v>
                </c:pt>
                <c:pt idx="77" formatCode="0.00E+00">
                  <c:v>7.2999999999999999E-5</c:v>
                </c:pt>
                <c:pt idx="78" formatCode="0.00E+00">
                  <c:v>7.3999999999999996E-5</c:v>
                </c:pt>
                <c:pt idx="79" formatCode="0.00E+00">
                  <c:v>7.4999999999999993E-5</c:v>
                </c:pt>
                <c:pt idx="80" formatCode="0.00E+00">
                  <c:v>7.6000000000000004E-5</c:v>
                </c:pt>
                <c:pt idx="81" formatCode="0.00E+00">
                  <c:v>7.7000000000000001E-5</c:v>
                </c:pt>
                <c:pt idx="82" formatCode="0.00E+00">
                  <c:v>7.7999999999999999E-5</c:v>
                </c:pt>
                <c:pt idx="83" formatCode="0.00E+00">
                  <c:v>7.8999999999999996E-5</c:v>
                </c:pt>
                <c:pt idx="84" formatCode="0.00E+00">
                  <c:v>8.0000000000000007E-5</c:v>
                </c:pt>
                <c:pt idx="85" formatCode="0.00E+00">
                  <c:v>8.1000000000000004E-5</c:v>
                </c:pt>
                <c:pt idx="86" formatCode="0.00E+00">
                  <c:v>8.2000000000000001E-5</c:v>
                </c:pt>
                <c:pt idx="87" formatCode="0.00E+00">
                  <c:v>8.2999999999999998E-5</c:v>
                </c:pt>
                <c:pt idx="88" formatCode="0.00E+00">
                  <c:v>8.3999999999999995E-5</c:v>
                </c:pt>
                <c:pt idx="89" formatCode="0.00E+00">
                  <c:v>8.5000000000000006E-5</c:v>
                </c:pt>
                <c:pt idx="90" formatCode="0.00E+00">
                  <c:v>8.6000000000000003E-5</c:v>
                </c:pt>
                <c:pt idx="91" formatCode="0.00E+00">
                  <c:v>8.7000000000000001E-5</c:v>
                </c:pt>
                <c:pt idx="92" formatCode="0.00E+00">
                  <c:v>8.7999999999999998E-5</c:v>
                </c:pt>
                <c:pt idx="93" formatCode="0.00E+00">
                  <c:v>8.8999999999999995E-5</c:v>
                </c:pt>
                <c:pt idx="94" formatCode="0.00E+00">
                  <c:v>9.0000000000000006E-5</c:v>
                </c:pt>
                <c:pt idx="95" formatCode="0.00E+00">
                  <c:v>9.1000000000000003E-5</c:v>
                </c:pt>
                <c:pt idx="96" formatCode="0.00E+00">
                  <c:v>9.2E-5</c:v>
                </c:pt>
                <c:pt idx="97" formatCode="0.00E+00">
                  <c:v>9.2999999999999997E-5</c:v>
                </c:pt>
                <c:pt idx="98" formatCode="0.00E+00">
                  <c:v>9.3999999999999994E-5</c:v>
                </c:pt>
                <c:pt idx="99" formatCode="0.00E+00">
                  <c:v>9.5000000000000005E-5</c:v>
                </c:pt>
                <c:pt idx="100" formatCode="0.00E+00">
                  <c:v>9.6000000000000002E-5</c:v>
                </c:pt>
                <c:pt idx="101" formatCode="0.00E+00">
                  <c:v>9.7E-5</c:v>
                </c:pt>
                <c:pt idx="102" formatCode="0.00E+00">
                  <c:v>9.7999999999999997E-5</c:v>
                </c:pt>
                <c:pt idx="103" formatCode="0.00E+00">
                  <c:v>9.8999999999999994E-5</c:v>
                </c:pt>
                <c:pt idx="104">
                  <c:v>1E-4</c:v>
                </c:pt>
                <c:pt idx="105">
                  <c:v>1.01E-4</c:v>
                </c:pt>
                <c:pt idx="106">
                  <c:v>1.02E-4</c:v>
                </c:pt>
                <c:pt idx="107">
                  <c:v>1.03E-4</c:v>
                </c:pt>
                <c:pt idx="108">
                  <c:v>1.0399999999999999E-4</c:v>
                </c:pt>
                <c:pt idx="109">
                  <c:v>1.05E-4</c:v>
                </c:pt>
                <c:pt idx="110">
                  <c:v>1.06E-4</c:v>
                </c:pt>
                <c:pt idx="111">
                  <c:v>1.07E-4</c:v>
                </c:pt>
                <c:pt idx="112">
                  <c:v>1.08E-4</c:v>
                </c:pt>
                <c:pt idx="113">
                  <c:v>1.0900000000000001E-4</c:v>
                </c:pt>
                <c:pt idx="114">
                  <c:v>1.1E-4</c:v>
                </c:pt>
                <c:pt idx="115">
                  <c:v>1.11E-4</c:v>
                </c:pt>
                <c:pt idx="116">
                  <c:v>1.12E-4</c:v>
                </c:pt>
                <c:pt idx="117">
                  <c:v>1.13E-4</c:v>
                </c:pt>
                <c:pt idx="118">
                  <c:v>1.1400000000000001E-4</c:v>
                </c:pt>
                <c:pt idx="119">
                  <c:v>1.15E-4</c:v>
                </c:pt>
                <c:pt idx="120">
                  <c:v>1.16E-4</c:v>
                </c:pt>
                <c:pt idx="121">
                  <c:v>1.17E-4</c:v>
                </c:pt>
                <c:pt idx="122">
                  <c:v>1.18E-4</c:v>
                </c:pt>
                <c:pt idx="123">
                  <c:v>1.1900000000000001E-4</c:v>
                </c:pt>
                <c:pt idx="124">
                  <c:v>1.2E-4</c:v>
                </c:pt>
                <c:pt idx="125">
                  <c:v>1.21E-4</c:v>
                </c:pt>
                <c:pt idx="126">
                  <c:v>1.22E-4</c:v>
                </c:pt>
                <c:pt idx="127">
                  <c:v>1.2300000000000001E-4</c:v>
                </c:pt>
                <c:pt idx="128">
                  <c:v>1.2400000000000001E-4</c:v>
                </c:pt>
                <c:pt idx="129">
                  <c:v>1.25E-4</c:v>
                </c:pt>
                <c:pt idx="130">
                  <c:v>1.26E-4</c:v>
                </c:pt>
                <c:pt idx="131">
                  <c:v>1.27E-4</c:v>
                </c:pt>
                <c:pt idx="132">
                  <c:v>1.2799999999999999E-4</c:v>
                </c:pt>
                <c:pt idx="133">
                  <c:v>1.2899999999999999E-4</c:v>
                </c:pt>
                <c:pt idx="134">
                  <c:v>1.2999999999999999E-4</c:v>
                </c:pt>
                <c:pt idx="135">
                  <c:v>1.3100000000000001E-4</c:v>
                </c:pt>
                <c:pt idx="136">
                  <c:v>1.3200000000000001E-4</c:v>
                </c:pt>
                <c:pt idx="137">
                  <c:v>1.3300000000000001E-4</c:v>
                </c:pt>
                <c:pt idx="138">
                  <c:v>1.34E-4</c:v>
                </c:pt>
                <c:pt idx="139">
                  <c:v>1.35E-4</c:v>
                </c:pt>
                <c:pt idx="140">
                  <c:v>1.36E-4</c:v>
                </c:pt>
                <c:pt idx="141">
                  <c:v>1.37E-4</c:v>
                </c:pt>
                <c:pt idx="142">
                  <c:v>1.3799999999999999E-4</c:v>
                </c:pt>
                <c:pt idx="143">
                  <c:v>1.3899999999999999E-4</c:v>
                </c:pt>
                <c:pt idx="144">
                  <c:v>1.3999999999999999E-4</c:v>
                </c:pt>
                <c:pt idx="145">
                  <c:v>1.4100000000000001E-4</c:v>
                </c:pt>
                <c:pt idx="146">
                  <c:v>1.4200000000000001E-4</c:v>
                </c:pt>
                <c:pt idx="147">
                  <c:v>1.4300000000000001E-4</c:v>
                </c:pt>
                <c:pt idx="148">
                  <c:v>1.44E-4</c:v>
                </c:pt>
                <c:pt idx="149">
                  <c:v>1.45E-4</c:v>
                </c:pt>
                <c:pt idx="150">
                  <c:v>1.46E-4</c:v>
                </c:pt>
                <c:pt idx="151">
                  <c:v>1.47E-4</c:v>
                </c:pt>
                <c:pt idx="152">
                  <c:v>1.4799999999999999E-4</c:v>
                </c:pt>
                <c:pt idx="153">
                  <c:v>1.4899999999999999E-4</c:v>
                </c:pt>
                <c:pt idx="154">
                  <c:v>1.4999999999999999E-4</c:v>
                </c:pt>
                <c:pt idx="155">
                  <c:v>1.5100000000000001E-4</c:v>
                </c:pt>
                <c:pt idx="156">
                  <c:v>1.5200000000000001E-4</c:v>
                </c:pt>
                <c:pt idx="157">
                  <c:v>1.5300000000000001E-4</c:v>
                </c:pt>
                <c:pt idx="158">
                  <c:v>1.54E-4</c:v>
                </c:pt>
                <c:pt idx="159">
                  <c:v>1.55E-4</c:v>
                </c:pt>
                <c:pt idx="160">
                  <c:v>1.56E-4</c:v>
                </c:pt>
                <c:pt idx="161">
                  <c:v>1.5699999999999999E-4</c:v>
                </c:pt>
                <c:pt idx="162">
                  <c:v>1.5799999999999999E-4</c:v>
                </c:pt>
                <c:pt idx="163">
                  <c:v>1.5899999999999999E-4</c:v>
                </c:pt>
                <c:pt idx="164">
                  <c:v>1.6000000000000001E-4</c:v>
                </c:pt>
                <c:pt idx="165">
                  <c:v>1.6100000000000001E-4</c:v>
                </c:pt>
                <c:pt idx="166">
                  <c:v>1.6200000000000001E-4</c:v>
                </c:pt>
                <c:pt idx="167">
                  <c:v>1.63E-4</c:v>
                </c:pt>
                <c:pt idx="168">
                  <c:v>1.64E-4</c:v>
                </c:pt>
                <c:pt idx="169">
                  <c:v>1.65E-4</c:v>
                </c:pt>
                <c:pt idx="170">
                  <c:v>1.66E-4</c:v>
                </c:pt>
                <c:pt idx="171">
                  <c:v>1.6699999999999999E-4</c:v>
                </c:pt>
                <c:pt idx="172">
                  <c:v>1.6799999999999999E-4</c:v>
                </c:pt>
                <c:pt idx="173">
                  <c:v>1.6899999999999999E-4</c:v>
                </c:pt>
                <c:pt idx="174">
                  <c:v>1.7000000000000001E-4</c:v>
                </c:pt>
                <c:pt idx="175">
                  <c:v>1.7100000000000001E-4</c:v>
                </c:pt>
                <c:pt idx="176">
                  <c:v>1.7200000000000001E-4</c:v>
                </c:pt>
                <c:pt idx="177">
                  <c:v>1.73E-4</c:v>
                </c:pt>
                <c:pt idx="178">
                  <c:v>1.74E-4</c:v>
                </c:pt>
                <c:pt idx="179">
                  <c:v>1.75E-4</c:v>
                </c:pt>
                <c:pt idx="180">
                  <c:v>1.76E-4</c:v>
                </c:pt>
                <c:pt idx="181">
                  <c:v>1.7699999999999999E-4</c:v>
                </c:pt>
                <c:pt idx="182">
                  <c:v>1.7799999999999999E-4</c:v>
                </c:pt>
                <c:pt idx="183">
                  <c:v>1.7899999999999999E-4</c:v>
                </c:pt>
                <c:pt idx="184">
                  <c:v>1.8000000000000001E-4</c:v>
                </c:pt>
                <c:pt idx="185">
                  <c:v>1.8100000000000001E-4</c:v>
                </c:pt>
                <c:pt idx="186">
                  <c:v>1.8200000000000001E-4</c:v>
                </c:pt>
                <c:pt idx="187">
                  <c:v>1.83E-4</c:v>
                </c:pt>
                <c:pt idx="188">
                  <c:v>1.84E-4</c:v>
                </c:pt>
                <c:pt idx="189">
                  <c:v>1.85E-4</c:v>
                </c:pt>
                <c:pt idx="190">
                  <c:v>1.8599999999999999E-4</c:v>
                </c:pt>
                <c:pt idx="191">
                  <c:v>1.8699999999999999E-4</c:v>
                </c:pt>
                <c:pt idx="192">
                  <c:v>1.8799999999999999E-4</c:v>
                </c:pt>
                <c:pt idx="193">
                  <c:v>1.8900000000000001E-4</c:v>
                </c:pt>
                <c:pt idx="194">
                  <c:v>1.9000000000000001E-4</c:v>
                </c:pt>
                <c:pt idx="195">
                  <c:v>1.9100000000000001E-4</c:v>
                </c:pt>
                <c:pt idx="196">
                  <c:v>1.92E-4</c:v>
                </c:pt>
                <c:pt idx="197">
                  <c:v>1.93E-4</c:v>
                </c:pt>
                <c:pt idx="198">
                  <c:v>1.94E-4</c:v>
                </c:pt>
                <c:pt idx="199">
                  <c:v>1.95E-4</c:v>
                </c:pt>
                <c:pt idx="200">
                  <c:v>1.9599999999999999E-4</c:v>
                </c:pt>
                <c:pt idx="201">
                  <c:v>1.9699999999999999E-4</c:v>
                </c:pt>
                <c:pt idx="202">
                  <c:v>1.9799999999999999E-4</c:v>
                </c:pt>
                <c:pt idx="203">
                  <c:v>1.9900000000000001E-4</c:v>
                </c:pt>
                <c:pt idx="204">
                  <c:v>2.0000000000000001E-4</c:v>
                </c:pt>
                <c:pt idx="205">
                  <c:v>2.0100000000000001E-4</c:v>
                </c:pt>
                <c:pt idx="206">
                  <c:v>2.02E-4</c:v>
                </c:pt>
                <c:pt idx="207">
                  <c:v>2.03E-4</c:v>
                </c:pt>
                <c:pt idx="208">
                  <c:v>2.04E-4</c:v>
                </c:pt>
                <c:pt idx="209">
                  <c:v>2.05E-4</c:v>
                </c:pt>
                <c:pt idx="210">
                  <c:v>2.0599999999999999E-4</c:v>
                </c:pt>
                <c:pt idx="211">
                  <c:v>2.0699999999999999E-4</c:v>
                </c:pt>
                <c:pt idx="212">
                  <c:v>2.0799999999999999E-4</c:v>
                </c:pt>
                <c:pt idx="213">
                  <c:v>2.0900000000000001E-4</c:v>
                </c:pt>
                <c:pt idx="214">
                  <c:v>2.1000000000000001E-4</c:v>
                </c:pt>
                <c:pt idx="215">
                  <c:v>2.1100000000000001E-4</c:v>
                </c:pt>
                <c:pt idx="216">
                  <c:v>2.12E-4</c:v>
                </c:pt>
                <c:pt idx="217">
                  <c:v>2.13E-4</c:v>
                </c:pt>
                <c:pt idx="218">
                  <c:v>2.14E-4</c:v>
                </c:pt>
                <c:pt idx="219">
                  <c:v>2.1499999999999999E-4</c:v>
                </c:pt>
                <c:pt idx="220">
                  <c:v>2.1599999999999999E-4</c:v>
                </c:pt>
                <c:pt idx="221">
                  <c:v>2.1699999999999999E-4</c:v>
                </c:pt>
                <c:pt idx="222">
                  <c:v>2.1800000000000001E-4</c:v>
                </c:pt>
                <c:pt idx="223">
                  <c:v>2.1900000000000001E-4</c:v>
                </c:pt>
                <c:pt idx="224">
                  <c:v>2.2000000000000001E-4</c:v>
                </c:pt>
                <c:pt idx="225">
                  <c:v>2.2100000000000001E-4</c:v>
                </c:pt>
                <c:pt idx="226">
                  <c:v>2.22E-4</c:v>
                </c:pt>
                <c:pt idx="227">
                  <c:v>2.23E-4</c:v>
                </c:pt>
                <c:pt idx="228">
                  <c:v>2.24E-4</c:v>
                </c:pt>
                <c:pt idx="229">
                  <c:v>2.2499999999999999E-4</c:v>
                </c:pt>
                <c:pt idx="230">
                  <c:v>2.2599999999999999E-4</c:v>
                </c:pt>
                <c:pt idx="231">
                  <c:v>2.2699999999999999E-4</c:v>
                </c:pt>
                <c:pt idx="232">
                  <c:v>2.2800000000000001E-4</c:v>
                </c:pt>
                <c:pt idx="233">
                  <c:v>2.2900000000000001E-4</c:v>
                </c:pt>
                <c:pt idx="234">
                  <c:v>2.3000000000000001E-4</c:v>
                </c:pt>
                <c:pt idx="235">
                  <c:v>2.31E-4</c:v>
                </c:pt>
                <c:pt idx="236">
                  <c:v>2.32E-4</c:v>
                </c:pt>
                <c:pt idx="237">
                  <c:v>2.33E-4</c:v>
                </c:pt>
                <c:pt idx="238">
                  <c:v>2.34E-4</c:v>
                </c:pt>
                <c:pt idx="239">
                  <c:v>2.3499999999999999E-4</c:v>
                </c:pt>
                <c:pt idx="240">
                  <c:v>2.3599999999999999E-4</c:v>
                </c:pt>
                <c:pt idx="241">
                  <c:v>2.3699999999999999E-4</c:v>
                </c:pt>
                <c:pt idx="242">
                  <c:v>2.3800000000000001E-4</c:v>
                </c:pt>
                <c:pt idx="243">
                  <c:v>2.3900000000000001E-4</c:v>
                </c:pt>
                <c:pt idx="244">
                  <c:v>2.4000000000000001E-4</c:v>
                </c:pt>
                <c:pt idx="245">
                  <c:v>2.41E-4</c:v>
                </c:pt>
                <c:pt idx="246">
                  <c:v>2.42E-4</c:v>
                </c:pt>
                <c:pt idx="247">
                  <c:v>2.43E-4</c:v>
                </c:pt>
                <c:pt idx="248">
                  <c:v>2.4399999999999999E-4</c:v>
                </c:pt>
                <c:pt idx="249">
                  <c:v>2.4499999999999999E-4</c:v>
                </c:pt>
                <c:pt idx="250">
                  <c:v>2.4600000000000002E-4</c:v>
                </c:pt>
                <c:pt idx="251">
                  <c:v>2.4699999999999999E-4</c:v>
                </c:pt>
                <c:pt idx="252">
                  <c:v>2.4800000000000001E-4</c:v>
                </c:pt>
                <c:pt idx="253">
                  <c:v>2.4899999999999998E-4</c:v>
                </c:pt>
                <c:pt idx="254">
                  <c:v>2.5000000000000001E-4</c:v>
                </c:pt>
                <c:pt idx="255">
                  <c:v>2.5099999999999998E-4</c:v>
                </c:pt>
                <c:pt idx="256">
                  <c:v>2.52E-4</c:v>
                </c:pt>
                <c:pt idx="257">
                  <c:v>2.5300000000000002E-4</c:v>
                </c:pt>
                <c:pt idx="258">
                  <c:v>2.5399999999999999E-4</c:v>
                </c:pt>
                <c:pt idx="259">
                  <c:v>2.5500000000000002E-4</c:v>
                </c:pt>
                <c:pt idx="260">
                  <c:v>2.5599999999999999E-4</c:v>
                </c:pt>
                <c:pt idx="261">
                  <c:v>2.5700000000000001E-4</c:v>
                </c:pt>
                <c:pt idx="262">
                  <c:v>2.5799999999999998E-4</c:v>
                </c:pt>
                <c:pt idx="263">
                  <c:v>2.5900000000000001E-4</c:v>
                </c:pt>
                <c:pt idx="264">
                  <c:v>2.5999999999999998E-4</c:v>
                </c:pt>
                <c:pt idx="265">
                  <c:v>2.61E-4</c:v>
                </c:pt>
                <c:pt idx="266">
                  <c:v>2.6200000000000003E-4</c:v>
                </c:pt>
                <c:pt idx="267">
                  <c:v>2.63E-4</c:v>
                </c:pt>
                <c:pt idx="268">
                  <c:v>2.6400000000000002E-4</c:v>
                </c:pt>
                <c:pt idx="269">
                  <c:v>2.6499999999999999E-4</c:v>
                </c:pt>
                <c:pt idx="270">
                  <c:v>2.6600000000000001E-4</c:v>
                </c:pt>
                <c:pt idx="271">
                  <c:v>2.6699999999999998E-4</c:v>
                </c:pt>
                <c:pt idx="272">
                  <c:v>2.6800000000000001E-4</c:v>
                </c:pt>
                <c:pt idx="273">
                  <c:v>2.6899999999999998E-4</c:v>
                </c:pt>
                <c:pt idx="274">
                  <c:v>2.7E-4</c:v>
                </c:pt>
                <c:pt idx="275">
                  <c:v>2.7099999999999997E-4</c:v>
                </c:pt>
                <c:pt idx="276">
                  <c:v>2.72E-4</c:v>
                </c:pt>
                <c:pt idx="277">
                  <c:v>2.7300000000000002E-4</c:v>
                </c:pt>
                <c:pt idx="278">
                  <c:v>2.7399999999999999E-4</c:v>
                </c:pt>
                <c:pt idx="279">
                  <c:v>2.7500000000000002E-4</c:v>
                </c:pt>
                <c:pt idx="280">
                  <c:v>2.7599999999999999E-4</c:v>
                </c:pt>
                <c:pt idx="281">
                  <c:v>2.7700000000000001E-4</c:v>
                </c:pt>
                <c:pt idx="282">
                  <c:v>2.7799999999999998E-4</c:v>
                </c:pt>
                <c:pt idx="283">
                  <c:v>2.7900000000000001E-4</c:v>
                </c:pt>
                <c:pt idx="284">
                  <c:v>2.7999999999999998E-4</c:v>
                </c:pt>
                <c:pt idx="285">
                  <c:v>2.81E-4</c:v>
                </c:pt>
                <c:pt idx="286">
                  <c:v>2.8200000000000002E-4</c:v>
                </c:pt>
                <c:pt idx="287">
                  <c:v>2.8299999999999999E-4</c:v>
                </c:pt>
                <c:pt idx="288">
                  <c:v>2.8400000000000002E-4</c:v>
                </c:pt>
                <c:pt idx="289">
                  <c:v>2.8499999999999999E-4</c:v>
                </c:pt>
                <c:pt idx="290">
                  <c:v>2.8600000000000001E-4</c:v>
                </c:pt>
                <c:pt idx="291">
                  <c:v>2.8699999999999998E-4</c:v>
                </c:pt>
                <c:pt idx="292">
                  <c:v>2.8800000000000001E-4</c:v>
                </c:pt>
                <c:pt idx="293">
                  <c:v>2.8899999999999998E-4</c:v>
                </c:pt>
                <c:pt idx="294">
                  <c:v>2.9E-4</c:v>
                </c:pt>
                <c:pt idx="295">
                  <c:v>2.9100000000000003E-4</c:v>
                </c:pt>
                <c:pt idx="296">
                  <c:v>2.92E-4</c:v>
                </c:pt>
                <c:pt idx="297">
                  <c:v>2.9300000000000002E-4</c:v>
                </c:pt>
                <c:pt idx="298">
                  <c:v>2.9399999999999999E-4</c:v>
                </c:pt>
                <c:pt idx="299">
                  <c:v>2.9500000000000001E-4</c:v>
                </c:pt>
                <c:pt idx="300">
                  <c:v>2.9599999999999998E-4</c:v>
                </c:pt>
                <c:pt idx="301">
                  <c:v>2.9700000000000001E-4</c:v>
                </c:pt>
                <c:pt idx="302">
                  <c:v>2.9799999999999998E-4</c:v>
                </c:pt>
                <c:pt idx="303">
                  <c:v>2.99E-4</c:v>
                </c:pt>
                <c:pt idx="304">
                  <c:v>2.9999999999999997E-4</c:v>
                </c:pt>
                <c:pt idx="305">
                  <c:v>3.01E-4</c:v>
                </c:pt>
                <c:pt idx="306">
                  <c:v>3.0200000000000002E-4</c:v>
                </c:pt>
                <c:pt idx="307">
                  <c:v>3.0299999999999999E-4</c:v>
                </c:pt>
                <c:pt idx="308">
                  <c:v>3.0400000000000002E-4</c:v>
                </c:pt>
                <c:pt idx="309">
                  <c:v>3.0499999999999999E-4</c:v>
                </c:pt>
                <c:pt idx="310">
                  <c:v>3.0600000000000001E-4</c:v>
                </c:pt>
                <c:pt idx="311">
                  <c:v>3.0699999999999998E-4</c:v>
                </c:pt>
                <c:pt idx="312">
                  <c:v>3.0800000000000001E-4</c:v>
                </c:pt>
                <c:pt idx="313">
                  <c:v>3.0899999999999998E-4</c:v>
                </c:pt>
                <c:pt idx="314">
                  <c:v>3.1E-4</c:v>
                </c:pt>
                <c:pt idx="315">
                  <c:v>3.1100000000000002E-4</c:v>
                </c:pt>
                <c:pt idx="316">
                  <c:v>3.1199999999999999E-4</c:v>
                </c:pt>
                <c:pt idx="317">
                  <c:v>3.1300000000000002E-4</c:v>
                </c:pt>
                <c:pt idx="318">
                  <c:v>3.1399999999999999E-4</c:v>
                </c:pt>
                <c:pt idx="319">
                  <c:v>3.1500000000000001E-4</c:v>
                </c:pt>
                <c:pt idx="320">
                  <c:v>3.1599999999999998E-4</c:v>
                </c:pt>
                <c:pt idx="321">
                  <c:v>3.1700000000000001E-4</c:v>
                </c:pt>
                <c:pt idx="322">
                  <c:v>3.1799999999999998E-4</c:v>
                </c:pt>
                <c:pt idx="323">
                  <c:v>3.19E-4</c:v>
                </c:pt>
                <c:pt idx="324">
                  <c:v>3.2000000000000003E-4</c:v>
                </c:pt>
                <c:pt idx="325">
                  <c:v>3.21E-4</c:v>
                </c:pt>
                <c:pt idx="326">
                  <c:v>3.2200000000000002E-4</c:v>
                </c:pt>
                <c:pt idx="327">
                  <c:v>3.2299999999999999E-4</c:v>
                </c:pt>
                <c:pt idx="328">
                  <c:v>3.2400000000000001E-4</c:v>
                </c:pt>
                <c:pt idx="329">
                  <c:v>3.2499999999999999E-4</c:v>
                </c:pt>
                <c:pt idx="330">
                  <c:v>3.2600000000000001E-4</c:v>
                </c:pt>
                <c:pt idx="331">
                  <c:v>3.2699999999999998E-4</c:v>
                </c:pt>
                <c:pt idx="332">
                  <c:v>3.28E-4</c:v>
                </c:pt>
                <c:pt idx="333">
                  <c:v>3.2899999999999997E-4</c:v>
                </c:pt>
                <c:pt idx="334">
                  <c:v>3.3E-4</c:v>
                </c:pt>
                <c:pt idx="335">
                  <c:v>3.3100000000000002E-4</c:v>
                </c:pt>
                <c:pt idx="336">
                  <c:v>3.3199999999999999E-4</c:v>
                </c:pt>
                <c:pt idx="337">
                  <c:v>3.3300000000000002E-4</c:v>
                </c:pt>
                <c:pt idx="338">
                  <c:v>3.3399999999999999E-4</c:v>
                </c:pt>
                <c:pt idx="339">
                  <c:v>3.3500000000000001E-4</c:v>
                </c:pt>
                <c:pt idx="340">
                  <c:v>3.3599999999999998E-4</c:v>
                </c:pt>
                <c:pt idx="341">
                  <c:v>3.3700000000000001E-4</c:v>
                </c:pt>
                <c:pt idx="342">
                  <c:v>3.3799999999999998E-4</c:v>
                </c:pt>
                <c:pt idx="343">
                  <c:v>3.39E-4</c:v>
                </c:pt>
                <c:pt idx="344">
                  <c:v>3.4000000000000002E-4</c:v>
                </c:pt>
                <c:pt idx="345">
                  <c:v>3.4099999999999999E-4</c:v>
                </c:pt>
                <c:pt idx="346">
                  <c:v>3.4200000000000002E-4</c:v>
                </c:pt>
                <c:pt idx="347">
                  <c:v>3.4299999999999999E-4</c:v>
                </c:pt>
                <c:pt idx="348">
                  <c:v>3.4400000000000001E-4</c:v>
                </c:pt>
                <c:pt idx="349">
                  <c:v>3.4499999999999998E-4</c:v>
                </c:pt>
                <c:pt idx="350">
                  <c:v>3.4600000000000001E-4</c:v>
                </c:pt>
                <c:pt idx="351">
                  <c:v>3.4699999999999998E-4</c:v>
                </c:pt>
                <c:pt idx="352">
                  <c:v>3.48E-4</c:v>
                </c:pt>
                <c:pt idx="353">
                  <c:v>3.4900000000000003E-4</c:v>
                </c:pt>
                <c:pt idx="354">
                  <c:v>3.5E-4</c:v>
                </c:pt>
                <c:pt idx="355">
                  <c:v>3.5100000000000002E-4</c:v>
                </c:pt>
                <c:pt idx="356">
                  <c:v>3.5199999999999999E-4</c:v>
                </c:pt>
                <c:pt idx="357">
                  <c:v>3.5300000000000002E-4</c:v>
                </c:pt>
                <c:pt idx="358">
                  <c:v>3.5399999999999999E-4</c:v>
                </c:pt>
                <c:pt idx="359">
                  <c:v>3.5500000000000001E-4</c:v>
                </c:pt>
                <c:pt idx="360">
                  <c:v>3.5599999999999998E-4</c:v>
                </c:pt>
                <c:pt idx="361">
                  <c:v>3.57E-4</c:v>
                </c:pt>
                <c:pt idx="362">
                  <c:v>3.5799999999999997E-4</c:v>
                </c:pt>
                <c:pt idx="363">
                  <c:v>3.59E-4</c:v>
                </c:pt>
                <c:pt idx="364">
                  <c:v>3.6000000000000002E-4</c:v>
                </c:pt>
                <c:pt idx="365">
                  <c:v>3.6099999999999999E-4</c:v>
                </c:pt>
                <c:pt idx="366">
                  <c:v>3.6200000000000002E-4</c:v>
                </c:pt>
                <c:pt idx="367">
                  <c:v>3.6299999999999999E-4</c:v>
                </c:pt>
                <c:pt idx="368">
                  <c:v>3.6400000000000001E-4</c:v>
                </c:pt>
                <c:pt idx="369">
                  <c:v>3.6499999999999998E-4</c:v>
                </c:pt>
                <c:pt idx="370">
                  <c:v>3.6600000000000001E-4</c:v>
                </c:pt>
                <c:pt idx="371">
                  <c:v>3.6699999999999998E-4</c:v>
                </c:pt>
                <c:pt idx="372">
                  <c:v>3.68E-4</c:v>
                </c:pt>
                <c:pt idx="373">
                  <c:v>3.6900000000000002E-4</c:v>
                </c:pt>
                <c:pt idx="374">
                  <c:v>3.6999999999999999E-4</c:v>
                </c:pt>
                <c:pt idx="375">
                  <c:v>3.7100000000000002E-4</c:v>
                </c:pt>
                <c:pt idx="376">
                  <c:v>3.7199999999999999E-4</c:v>
                </c:pt>
                <c:pt idx="377">
                  <c:v>3.7300000000000001E-4</c:v>
                </c:pt>
                <c:pt idx="378">
                  <c:v>3.7399999999999998E-4</c:v>
                </c:pt>
                <c:pt idx="379">
                  <c:v>3.7500000000000001E-4</c:v>
                </c:pt>
                <c:pt idx="380">
                  <c:v>3.7599999999999998E-4</c:v>
                </c:pt>
                <c:pt idx="381">
                  <c:v>3.77E-4</c:v>
                </c:pt>
                <c:pt idx="382">
                  <c:v>3.7800000000000003E-4</c:v>
                </c:pt>
                <c:pt idx="383">
                  <c:v>3.79E-4</c:v>
                </c:pt>
                <c:pt idx="384">
                  <c:v>3.8000000000000002E-4</c:v>
                </c:pt>
                <c:pt idx="385">
                  <c:v>3.8099999999999999E-4</c:v>
                </c:pt>
                <c:pt idx="386">
                  <c:v>3.8200000000000002E-4</c:v>
                </c:pt>
                <c:pt idx="387">
                  <c:v>3.8299999999999999E-4</c:v>
                </c:pt>
                <c:pt idx="388">
                  <c:v>3.8400000000000001E-4</c:v>
                </c:pt>
                <c:pt idx="389">
                  <c:v>3.8499999999999998E-4</c:v>
                </c:pt>
                <c:pt idx="390">
                  <c:v>3.86E-4</c:v>
                </c:pt>
                <c:pt idx="391">
                  <c:v>3.8699999999999997E-4</c:v>
                </c:pt>
                <c:pt idx="392">
                  <c:v>3.88E-4</c:v>
                </c:pt>
                <c:pt idx="393">
                  <c:v>3.8900000000000002E-4</c:v>
                </c:pt>
                <c:pt idx="394">
                  <c:v>3.8999999999999999E-4</c:v>
                </c:pt>
                <c:pt idx="395">
                  <c:v>3.9100000000000002E-4</c:v>
                </c:pt>
                <c:pt idx="396">
                  <c:v>3.9199999999999999E-4</c:v>
                </c:pt>
                <c:pt idx="397">
                  <c:v>3.9300000000000001E-4</c:v>
                </c:pt>
                <c:pt idx="398">
                  <c:v>3.9399999999999998E-4</c:v>
                </c:pt>
                <c:pt idx="399">
                  <c:v>3.9500000000000001E-4</c:v>
                </c:pt>
                <c:pt idx="400">
                  <c:v>3.9599999999999998E-4</c:v>
                </c:pt>
                <c:pt idx="401">
                  <c:v>3.97E-4</c:v>
                </c:pt>
                <c:pt idx="402">
                  <c:v>3.9800000000000002E-4</c:v>
                </c:pt>
                <c:pt idx="403">
                  <c:v>3.9899999999999999E-4</c:v>
                </c:pt>
                <c:pt idx="404">
                  <c:v>4.0000000000000002E-4</c:v>
                </c:pt>
                <c:pt idx="405">
                  <c:v>4.0099999999999999E-4</c:v>
                </c:pt>
                <c:pt idx="406">
                  <c:v>4.0200000000000001E-4</c:v>
                </c:pt>
                <c:pt idx="407">
                  <c:v>4.0299999999999998E-4</c:v>
                </c:pt>
                <c:pt idx="408">
                  <c:v>4.0400000000000001E-4</c:v>
                </c:pt>
                <c:pt idx="409">
                  <c:v>4.0499999999999998E-4</c:v>
                </c:pt>
                <c:pt idx="410">
                  <c:v>4.06E-4</c:v>
                </c:pt>
                <c:pt idx="411">
                  <c:v>4.0700000000000003E-4</c:v>
                </c:pt>
                <c:pt idx="412">
                  <c:v>4.08E-4</c:v>
                </c:pt>
                <c:pt idx="413">
                  <c:v>4.0900000000000002E-4</c:v>
                </c:pt>
                <c:pt idx="414">
                  <c:v>4.0999999999999999E-4</c:v>
                </c:pt>
                <c:pt idx="415">
                  <c:v>4.1100000000000002E-4</c:v>
                </c:pt>
                <c:pt idx="416">
                  <c:v>4.1199999999999999E-4</c:v>
                </c:pt>
                <c:pt idx="417">
                  <c:v>4.1300000000000001E-4</c:v>
                </c:pt>
                <c:pt idx="418">
                  <c:v>4.1399999999999998E-4</c:v>
                </c:pt>
                <c:pt idx="419">
                  <c:v>4.15E-4</c:v>
                </c:pt>
                <c:pt idx="420">
                  <c:v>4.1599999999999997E-4</c:v>
                </c:pt>
                <c:pt idx="421">
                  <c:v>4.17E-4</c:v>
                </c:pt>
                <c:pt idx="422">
                  <c:v>4.1800000000000002E-4</c:v>
                </c:pt>
                <c:pt idx="423">
                  <c:v>4.1899999999999999E-4</c:v>
                </c:pt>
                <c:pt idx="424">
                  <c:v>4.2000000000000002E-4</c:v>
                </c:pt>
                <c:pt idx="425">
                  <c:v>4.2099999999999999E-4</c:v>
                </c:pt>
                <c:pt idx="426">
                  <c:v>4.2200000000000001E-4</c:v>
                </c:pt>
                <c:pt idx="427">
                  <c:v>4.2299999999999998E-4</c:v>
                </c:pt>
                <c:pt idx="428">
                  <c:v>4.2400000000000001E-4</c:v>
                </c:pt>
                <c:pt idx="429">
                  <c:v>4.2499999999999998E-4</c:v>
                </c:pt>
                <c:pt idx="430">
                  <c:v>4.26E-4</c:v>
                </c:pt>
                <c:pt idx="431">
                  <c:v>4.2700000000000002E-4</c:v>
                </c:pt>
                <c:pt idx="432">
                  <c:v>4.28E-4</c:v>
                </c:pt>
                <c:pt idx="433">
                  <c:v>4.2900000000000002E-4</c:v>
                </c:pt>
                <c:pt idx="434">
                  <c:v>4.2999999999999999E-4</c:v>
                </c:pt>
                <c:pt idx="435">
                  <c:v>4.3100000000000001E-4</c:v>
                </c:pt>
                <c:pt idx="436">
                  <c:v>4.3199999999999998E-4</c:v>
                </c:pt>
                <c:pt idx="437">
                  <c:v>4.3300000000000001E-4</c:v>
                </c:pt>
                <c:pt idx="438">
                  <c:v>4.3399999999999998E-4</c:v>
                </c:pt>
                <c:pt idx="439">
                  <c:v>4.35E-4</c:v>
                </c:pt>
                <c:pt idx="440">
                  <c:v>4.3600000000000003E-4</c:v>
                </c:pt>
                <c:pt idx="441">
                  <c:v>4.37E-4</c:v>
                </c:pt>
                <c:pt idx="442">
                  <c:v>4.3800000000000002E-4</c:v>
                </c:pt>
                <c:pt idx="443">
                  <c:v>4.3899999999999999E-4</c:v>
                </c:pt>
                <c:pt idx="444">
                  <c:v>4.4000000000000002E-4</c:v>
                </c:pt>
                <c:pt idx="445">
                  <c:v>4.4099999999999999E-4</c:v>
                </c:pt>
                <c:pt idx="446">
                  <c:v>4.4200000000000001E-4</c:v>
                </c:pt>
                <c:pt idx="447">
                  <c:v>4.4299999999999998E-4</c:v>
                </c:pt>
                <c:pt idx="448">
                  <c:v>4.44E-4</c:v>
                </c:pt>
                <c:pt idx="449">
                  <c:v>4.4499999999999997E-4</c:v>
                </c:pt>
                <c:pt idx="450">
                  <c:v>4.46E-4</c:v>
                </c:pt>
                <c:pt idx="451">
                  <c:v>4.4700000000000002E-4</c:v>
                </c:pt>
                <c:pt idx="452">
                  <c:v>4.4799999999999999E-4</c:v>
                </c:pt>
                <c:pt idx="453">
                  <c:v>4.4900000000000002E-4</c:v>
                </c:pt>
                <c:pt idx="454">
                  <c:v>4.4999999999999999E-4</c:v>
                </c:pt>
                <c:pt idx="455">
                  <c:v>4.5100000000000001E-4</c:v>
                </c:pt>
                <c:pt idx="456">
                  <c:v>4.5199999999999998E-4</c:v>
                </c:pt>
                <c:pt idx="457">
                  <c:v>4.5300000000000001E-4</c:v>
                </c:pt>
                <c:pt idx="458">
                  <c:v>4.5399999999999998E-4</c:v>
                </c:pt>
                <c:pt idx="459">
                  <c:v>4.55E-4</c:v>
                </c:pt>
                <c:pt idx="460">
                  <c:v>4.5600000000000003E-4</c:v>
                </c:pt>
                <c:pt idx="461">
                  <c:v>4.57E-4</c:v>
                </c:pt>
                <c:pt idx="462">
                  <c:v>4.5800000000000002E-4</c:v>
                </c:pt>
                <c:pt idx="463">
                  <c:v>4.5899999999999999E-4</c:v>
                </c:pt>
                <c:pt idx="464">
                  <c:v>4.6000000000000001E-4</c:v>
                </c:pt>
                <c:pt idx="465">
                  <c:v>4.6099999999999998E-4</c:v>
                </c:pt>
                <c:pt idx="466">
                  <c:v>4.6200000000000001E-4</c:v>
                </c:pt>
                <c:pt idx="467">
                  <c:v>4.6299999999999998E-4</c:v>
                </c:pt>
                <c:pt idx="468">
                  <c:v>4.64E-4</c:v>
                </c:pt>
                <c:pt idx="469">
                  <c:v>4.6500000000000003E-4</c:v>
                </c:pt>
                <c:pt idx="470">
                  <c:v>4.66E-4</c:v>
                </c:pt>
                <c:pt idx="471">
                  <c:v>4.6700000000000002E-4</c:v>
                </c:pt>
                <c:pt idx="472">
                  <c:v>4.6799999999999999E-4</c:v>
                </c:pt>
                <c:pt idx="473">
                  <c:v>4.6900000000000002E-4</c:v>
                </c:pt>
                <c:pt idx="474">
                  <c:v>4.6999999999999999E-4</c:v>
                </c:pt>
                <c:pt idx="475">
                  <c:v>4.7100000000000001E-4</c:v>
                </c:pt>
                <c:pt idx="476">
                  <c:v>4.7199999999999998E-4</c:v>
                </c:pt>
                <c:pt idx="477">
                  <c:v>4.73E-4</c:v>
                </c:pt>
                <c:pt idx="478">
                  <c:v>4.7399999999999997E-4</c:v>
                </c:pt>
                <c:pt idx="479">
                  <c:v>4.75E-4</c:v>
                </c:pt>
                <c:pt idx="480">
                  <c:v>4.7600000000000002E-4</c:v>
                </c:pt>
                <c:pt idx="481">
                  <c:v>4.7699999999999999E-4</c:v>
                </c:pt>
                <c:pt idx="482">
                  <c:v>4.7800000000000002E-4</c:v>
                </c:pt>
                <c:pt idx="483">
                  <c:v>4.7899999999999999E-4</c:v>
                </c:pt>
                <c:pt idx="484">
                  <c:v>4.8000000000000001E-4</c:v>
                </c:pt>
                <c:pt idx="485">
                  <c:v>4.8099999999999998E-4</c:v>
                </c:pt>
                <c:pt idx="486">
                  <c:v>4.8200000000000001E-4</c:v>
                </c:pt>
                <c:pt idx="487">
                  <c:v>4.8299999999999998E-4</c:v>
                </c:pt>
                <c:pt idx="488">
                  <c:v>4.84E-4</c:v>
                </c:pt>
                <c:pt idx="489">
                  <c:v>4.8500000000000003E-4</c:v>
                </c:pt>
                <c:pt idx="490">
                  <c:v>4.86E-4</c:v>
                </c:pt>
                <c:pt idx="491">
                  <c:v>4.8700000000000002E-4</c:v>
                </c:pt>
                <c:pt idx="492">
                  <c:v>4.8799999999999999E-4</c:v>
                </c:pt>
                <c:pt idx="493">
                  <c:v>4.8899999999999996E-4</c:v>
                </c:pt>
                <c:pt idx="494">
                  <c:v>4.8999999999999998E-4</c:v>
                </c:pt>
                <c:pt idx="495">
                  <c:v>4.9100000000000001E-4</c:v>
                </c:pt>
                <c:pt idx="496">
                  <c:v>4.9200000000000003E-4</c:v>
                </c:pt>
                <c:pt idx="497">
                  <c:v>4.9299999999999995E-4</c:v>
                </c:pt>
                <c:pt idx="498">
                  <c:v>4.9399999999999997E-4</c:v>
                </c:pt>
                <c:pt idx="499">
                  <c:v>4.95E-4</c:v>
                </c:pt>
                <c:pt idx="500">
                  <c:v>4.9600000000000002E-4</c:v>
                </c:pt>
                <c:pt idx="501">
                  <c:v>4.9700000000000005E-4</c:v>
                </c:pt>
                <c:pt idx="502">
                  <c:v>4.9799999999999996E-4</c:v>
                </c:pt>
                <c:pt idx="503">
                  <c:v>4.9899999999999999E-4</c:v>
                </c:pt>
                <c:pt idx="504">
                  <c:v>5.0000000000000001E-4</c:v>
                </c:pt>
                <c:pt idx="505">
                  <c:v>5.0100000000000003E-4</c:v>
                </c:pt>
                <c:pt idx="506">
                  <c:v>5.0199999999999995E-4</c:v>
                </c:pt>
                <c:pt idx="507">
                  <c:v>5.0299999999999997E-4</c:v>
                </c:pt>
                <c:pt idx="508">
                  <c:v>5.04E-4</c:v>
                </c:pt>
                <c:pt idx="509">
                  <c:v>5.0500000000000002E-4</c:v>
                </c:pt>
                <c:pt idx="510">
                  <c:v>5.0600000000000005E-4</c:v>
                </c:pt>
                <c:pt idx="511">
                  <c:v>5.0699999999999996E-4</c:v>
                </c:pt>
                <c:pt idx="512">
                  <c:v>5.0799999999999999E-4</c:v>
                </c:pt>
                <c:pt idx="513">
                  <c:v>5.0900000000000001E-4</c:v>
                </c:pt>
                <c:pt idx="514">
                  <c:v>5.1000000000000004E-4</c:v>
                </c:pt>
                <c:pt idx="515">
                  <c:v>5.1099999999999995E-4</c:v>
                </c:pt>
                <c:pt idx="516">
                  <c:v>5.1199999999999998E-4</c:v>
                </c:pt>
                <c:pt idx="517">
                  <c:v>5.13E-4</c:v>
                </c:pt>
                <c:pt idx="518">
                  <c:v>5.1400000000000003E-4</c:v>
                </c:pt>
                <c:pt idx="519">
                  <c:v>5.1500000000000005E-4</c:v>
                </c:pt>
                <c:pt idx="520">
                  <c:v>5.1599999999999997E-4</c:v>
                </c:pt>
                <c:pt idx="521">
                  <c:v>5.1699999999999999E-4</c:v>
                </c:pt>
                <c:pt idx="522">
                  <c:v>5.1800000000000001E-4</c:v>
                </c:pt>
                <c:pt idx="523">
                  <c:v>5.1900000000000004E-4</c:v>
                </c:pt>
                <c:pt idx="524">
                  <c:v>5.1999999999999995E-4</c:v>
                </c:pt>
                <c:pt idx="525">
                  <c:v>5.2099999999999998E-4</c:v>
                </c:pt>
                <c:pt idx="526">
                  <c:v>5.22E-4</c:v>
                </c:pt>
                <c:pt idx="527">
                  <c:v>5.2300000000000003E-4</c:v>
                </c:pt>
                <c:pt idx="528">
                  <c:v>5.2400000000000005E-4</c:v>
                </c:pt>
                <c:pt idx="529">
                  <c:v>5.2499999999999997E-4</c:v>
                </c:pt>
                <c:pt idx="530">
                  <c:v>5.2599999999999999E-4</c:v>
                </c:pt>
                <c:pt idx="531">
                  <c:v>5.2700000000000002E-4</c:v>
                </c:pt>
                <c:pt idx="532">
                  <c:v>5.2800000000000004E-4</c:v>
                </c:pt>
                <c:pt idx="533">
                  <c:v>5.2899999999999996E-4</c:v>
                </c:pt>
                <c:pt idx="534">
                  <c:v>5.2999999999999998E-4</c:v>
                </c:pt>
                <c:pt idx="535">
                  <c:v>5.31E-4</c:v>
                </c:pt>
                <c:pt idx="536">
                  <c:v>5.3200000000000003E-4</c:v>
                </c:pt>
                <c:pt idx="537">
                  <c:v>5.3300000000000005E-4</c:v>
                </c:pt>
                <c:pt idx="538">
                  <c:v>5.3399999999999997E-4</c:v>
                </c:pt>
                <c:pt idx="539">
                  <c:v>5.3499999999999999E-4</c:v>
                </c:pt>
                <c:pt idx="540">
                  <c:v>5.3600000000000002E-4</c:v>
                </c:pt>
                <c:pt idx="541">
                  <c:v>5.3700000000000004E-4</c:v>
                </c:pt>
                <c:pt idx="542">
                  <c:v>5.3799999999999996E-4</c:v>
                </c:pt>
                <c:pt idx="543">
                  <c:v>5.3899999999999998E-4</c:v>
                </c:pt>
                <c:pt idx="544">
                  <c:v>5.4000000000000001E-4</c:v>
                </c:pt>
                <c:pt idx="545">
                  <c:v>5.4100000000000003E-4</c:v>
                </c:pt>
                <c:pt idx="546">
                  <c:v>5.4199999999999995E-4</c:v>
                </c:pt>
                <c:pt idx="547">
                  <c:v>5.4299999999999997E-4</c:v>
                </c:pt>
                <c:pt idx="548">
                  <c:v>5.44E-4</c:v>
                </c:pt>
                <c:pt idx="549">
                  <c:v>5.4500000000000002E-4</c:v>
                </c:pt>
                <c:pt idx="550">
                  <c:v>5.4600000000000004E-4</c:v>
                </c:pt>
                <c:pt idx="551">
                  <c:v>5.4699999999999996E-4</c:v>
                </c:pt>
                <c:pt idx="552">
                  <c:v>5.4799999999999998E-4</c:v>
                </c:pt>
                <c:pt idx="553">
                  <c:v>5.4900000000000001E-4</c:v>
                </c:pt>
                <c:pt idx="554">
                  <c:v>5.5000000000000003E-4</c:v>
                </c:pt>
                <c:pt idx="555">
                  <c:v>5.5099999999999995E-4</c:v>
                </c:pt>
                <c:pt idx="556">
                  <c:v>5.5199999999999997E-4</c:v>
                </c:pt>
                <c:pt idx="557">
                  <c:v>5.53E-4</c:v>
                </c:pt>
                <c:pt idx="558">
                  <c:v>5.5400000000000002E-4</c:v>
                </c:pt>
                <c:pt idx="559">
                  <c:v>5.5500000000000005E-4</c:v>
                </c:pt>
                <c:pt idx="560">
                  <c:v>5.5599999999999996E-4</c:v>
                </c:pt>
                <c:pt idx="561">
                  <c:v>5.5699999999999999E-4</c:v>
                </c:pt>
                <c:pt idx="562">
                  <c:v>5.5800000000000001E-4</c:v>
                </c:pt>
                <c:pt idx="563">
                  <c:v>5.5900000000000004E-4</c:v>
                </c:pt>
                <c:pt idx="564">
                  <c:v>5.5999999999999995E-4</c:v>
                </c:pt>
                <c:pt idx="565">
                  <c:v>5.6099999999999998E-4</c:v>
                </c:pt>
                <c:pt idx="566">
                  <c:v>5.62E-4</c:v>
                </c:pt>
                <c:pt idx="567">
                  <c:v>5.6300000000000002E-4</c:v>
                </c:pt>
                <c:pt idx="568">
                  <c:v>5.6400000000000005E-4</c:v>
                </c:pt>
                <c:pt idx="569">
                  <c:v>5.6499999999999996E-4</c:v>
                </c:pt>
                <c:pt idx="570">
                  <c:v>5.6599999999999999E-4</c:v>
                </c:pt>
                <c:pt idx="571">
                  <c:v>5.6700000000000001E-4</c:v>
                </c:pt>
                <c:pt idx="572">
                  <c:v>5.6800000000000004E-4</c:v>
                </c:pt>
                <c:pt idx="573">
                  <c:v>5.6899999999999995E-4</c:v>
                </c:pt>
                <c:pt idx="574">
                  <c:v>5.6999999999999998E-4</c:v>
                </c:pt>
                <c:pt idx="575">
                  <c:v>5.71E-4</c:v>
                </c:pt>
                <c:pt idx="576">
                  <c:v>5.7200000000000003E-4</c:v>
                </c:pt>
                <c:pt idx="577">
                  <c:v>5.7300000000000005E-4</c:v>
                </c:pt>
                <c:pt idx="578">
                  <c:v>5.7399999999999997E-4</c:v>
                </c:pt>
                <c:pt idx="579">
                  <c:v>5.7499999999999999E-4</c:v>
                </c:pt>
                <c:pt idx="580">
                  <c:v>5.7600000000000001E-4</c:v>
                </c:pt>
                <c:pt idx="581">
                  <c:v>5.7700000000000004E-4</c:v>
                </c:pt>
                <c:pt idx="582">
                  <c:v>5.7799999999999995E-4</c:v>
                </c:pt>
                <c:pt idx="583">
                  <c:v>5.7899999999999998E-4</c:v>
                </c:pt>
                <c:pt idx="584">
                  <c:v>5.8E-4</c:v>
                </c:pt>
                <c:pt idx="585">
                  <c:v>5.8100000000000003E-4</c:v>
                </c:pt>
                <c:pt idx="586">
                  <c:v>5.8200000000000005E-4</c:v>
                </c:pt>
                <c:pt idx="587">
                  <c:v>5.8299999999999997E-4</c:v>
                </c:pt>
                <c:pt idx="588">
                  <c:v>5.8399999999999999E-4</c:v>
                </c:pt>
                <c:pt idx="589">
                  <c:v>5.8500000000000002E-4</c:v>
                </c:pt>
                <c:pt idx="590">
                  <c:v>5.8600000000000004E-4</c:v>
                </c:pt>
                <c:pt idx="591">
                  <c:v>5.8699999999999996E-4</c:v>
                </c:pt>
                <c:pt idx="592">
                  <c:v>5.8799999999999998E-4</c:v>
                </c:pt>
                <c:pt idx="593">
                  <c:v>5.8900000000000001E-4</c:v>
                </c:pt>
                <c:pt idx="594">
                  <c:v>5.9000000000000003E-4</c:v>
                </c:pt>
                <c:pt idx="595">
                  <c:v>5.9100000000000005E-4</c:v>
                </c:pt>
                <c:pt idx="596">
                  <c:v>5.9199999999999997E-4</c:v>
                </c:pt>
                <c:pt idx="597">
                  <c:v>5.9299999999999999E-4</c:v>
                </c:pt>
                <c:pt idx="598">
                  <c:v>5.9400000000000002E-4</c:v>
                </c:pt>
                <c:pt idx="599">
                  <c:v>5.9500000000000004E-4</c:v>
                </c:pt>
                <c:pt idx="600">
                  <c:v>5.9599999999999996E-4</c:v>
                </c:pt>
                <c:pt idx="601">
                  <c:v>5.9699999999999998E-4</c:v>
                </c:pt>
                <c:pt idx="602">
                  <c:v>5.9800000000000001E-4</c:v>
                </c:pt>
                <c:pt idx="603">
                  <c:v>5.9900000000000003E-4</c:v>
                </c:pt>
                <c:pt idx="604">
                  <c:v>5.9999999999999995E-4</c:v>
                </c:pt>
                <c:pt idx="605">
                  <c:v>6.0099999999999997E-4</c:v>
                </c:pt>
                <c:pt idx="606">
                  <c:v>6.02E-4</c:v>
                </c:pt>
                <c:pt idx="607">
                  <c:v>6.0300000000000002E-4</c:v>
                </c:pt>
                <c:pt idx="608">
                  <c:v>6.0400000000000004E-4</c:v>
                </c:pt>
                <c:pt idx="609">
                  <c:v>6.0499999999999996E-4</c:v>
                </c:pt>
                <c:pt idx="610">
                  <c:v>6.0599999999999998E-4</c:v>
                </c:pt>
                <c:pt idx="611">
                  <c:v>6.0700000000000001E-4</c:v>
                </c:pt>
                <c:pt idx="612">
                  <c:v>6.0800000000000003E-4</c:v>
                </c:pt>
                <c:pt idx="613">
                  <c:v>6.0899999999999995E-4</c:v>
                </c:pt>
                <c:pt idx="614">
                  <c:v>6.0999999999999997E-4</c:v>
                </c:pt>
                <c:pt idx="615">
                  <c:v>6.11E-4</c:v>
                </c:pt>
                <c:pt idx="616">
                  <c:v>6.1200000000000002E-4</c:v>
                </c:pt>
                <c:pt idx="617">
                  <c:v>6.1300000000000005E-4</c:v>
                </c:pt>
                <c:pt idx="618">
                  <c:v>6.1399999999999996E-4</c:v>
                </c:pt>
                <c:pt idx="619">
                  <c:v>6.1499999999999999E-4</c:v>
                </c:pt>
                <c:pt idx="620">
                  <c:v>6.1600000000000001E-4</c:v>
                </c:pt>
                <c:pt idx="621">
                  <c:v>6.1700000000000004E-4</c:v>
                </c:pt>
                <c:pt idx="622">
                  <c:v>6.1799999999999995E-4</c:v>
                </c:pt>
                <c:pt idx="623">
                  <c:v>6.1899999999999998E-4</c:v>
                </c:pt>
                <c:pt idx="624">
                  <c:v>6.2E-4</c:v>
                </c:pt>
                <c:pt idx="625">
                  <c:v>6.2100000000000002E-4</c:v>
                </c:pt>
                <c:pt idx="626">
                  <c:v>6.2200000000000005E-4</c:v>
                </c:pt>
                <c:pt idx="627">
                  <c:v>6.2299999999999996E-4</c:v>
                </c:pt>
                <c:pt idx="628">
                  <c:v>6.2399999999999999E-4</c:v>
                </c:pt>
                <c:pt idx="629">
                  <c:v>6.2500000000000001E-4</c:v>
                </c:pt>
                <c:pt idx="630">
                  <c:v>6.2600000000000004E-4</c:v>
                </c:pt>
                <c:pt idx="631">
                  <c:v>6.2699999999999995E-4</c:v>
                </c:pt>
                <c:pt idx="632">
                  <c:v>6.2799999999999998E-4</c:v>
                </c:pt>
                <c:pt idx="633">
                  <c:v>6.29E-4</c:v>
                </c:pt>
                <c:pt idx="634">
                  <c:v>6.3000000000000003E-4</c:v>
                </c:pt>
                <c:pt idx="635">
                  <c:v>6.3100000000000005E-4</c:v>
                </c:pt>
                <c:pt idx="636">
                  <c:v>6.3199999999999997E-4</c:v>
                </c:pt>
                <c:pt idx="637">
                  <c:v>6.3299999999999999E-4</c:v>
                </c:pt>
                <c:pt idx="638">
                  <c:v>6.3400000000000001E-4</c:v>
                </c:pt>
                <c:pt idx="639">
                  <c:v>6.3500000000000004E-4</c:v>
                </c:pt>
                <c:pt idx="640">
                  <c:v>6.3599999999999996E-4</c:v>
                </c:pt>
                <c:pt idx="641">
                  <c:v>6.3699999999999998E-4</c:v>
                </c:pt>
                <c:pt idx="642">
                  <c:v>6.38E-4</c:v>
                </c:pt>
                <c:pt idx="643">
                  <c:v>6.3900000000000003E-4</c:v>
                </c:pt>
                <c:pt idx="644">
                  <c:v>6.4000000000000005E-4</c:v>
                </c:pt>
                <c:pt idx="645">
                  <c:v>6.4099999999999997E-4</c:v>
                </c:pt>
                <c:pt idx="646">
                  <c:v>6.4199999999999999E-4</c:v>
                </c:pt>
                <c:pt idx="647">
                  <c:v>6.4300000000000002E-4</c:v>
                </c:pt>
                <c:pt idx="648">
                  <c:v>6.4400000000000004E-4</c:v>
                </c:pt>
                <c:pt idx="649">
                  <c:v>6.4499999999999996E-4</c:v>
                </c:pt>
                <c:pt idx="650">
                  <c:v>6.4599999999999998E-4</c:v>
                </c:pt>
                <c:pt idx="651">
                  <c:v>6.4700000000000001E-4</c:v>
                </c:pt>
                <c:pt idx="652">
                  <c:v>6.4800000000000003E-4</c:v>
                </c:pt>
                <c:pt idx="653">
                  <c:v>6.4899999999999995E-4</c:v>
                </c:pt>
                <c:pt idx="654">
                  <c:v>6.4999999999999997E-4</c:v>
                </c:pt>
                <c:pt idx="655">
                  <c:v>6.5099999999999999E-4</c:v>
                </c:pt>
                <c:pt idx="656">
                  <c:v>6.5200000000000002E-4</c:v>
                </c:pt>
                <c:pt idx="657">
                  <c:v>6.5300000000000004E-4</c:v>
                </c:pt>
                <c:pt idx="658">
                  <c:v>6.5399999999999996E-4</c:v>
                </c:pt>
                <c:pt idx="659">
                  <c:v>6.5499999999999998E-4</c:v>
                </c:pt>
                <c:pt idx="660">
                  <c:v>6.5600000000000001E-4</c:v>
                </c:pt>
                <c:pt idx="661">
                  <c:v>6.5700000000000003E-4</c:v>
                </c:pt>
                <c:pt idx="662">
                  <c:v>6.5799999999999995E-4</c:v>
                </c:pt>
                <c:pt idx="663">
                  <c:v>6.5899999999999997E-4</c:v>
                </c:pt>
                <c:pt idx="664">
                  <c:v>6.6E-4</c:v>
                </c:pt>
                <c:pt idx="665">
                  <c:v>6.6100000000000002E-4</c:v>
                </c:pt>
                <c:pt idx="666">
                  <c:v>6.6200000000000005E-4</c:v>
                </c:pt>
                <c:pt idx="667">
                  <c:v>6.6299999999999996E-4</c:v>
                </c:pt>
                <c:pt idx="668">
                  <c:v>6.6399999999999999E-4</c:v>
                </c:pt>
                <c:pt idx="669">
                  <c:v>6.6500000000000001E-4</c:v>
                </c:pt>
                <c:pt idx="670">
                  <c:v>6.6600000000000003E-4</c:v>
                </c:pt>
                <c:pt idx="671">
                  <c:v>6.6699999999999995E-4</c:v>
                </c:pt>
                <c:pt idx="672">
                  <c:v>6.6799999999999997E-4</c:v>
                </c:pt>
                <c:pt idx="673">
                  <c:v>6.69E-4</c:v>
                </c:pt>
                <c:pt idx="674">
                  <c:v>6.7000000000000002E-4</c:v>
                </c:pt>
                <c:pt idx="675">
                  <c:v>6.7100000000000005E-4</c:v>
                </c:pt>
                <c:pt idx="676">
                  <c:v>6.7199999999999996E-4</c:v>
                </c:pt>
                <c:pt idx="677">
                  <c:v>6.7299999999999999E-4</c:v>
                </c:pt>
                <c:pt idx="678">
                  <c:v>6.7400000000000001E-4</c:v>
                </c:pt>
                <c:pt idx="679">
                  <c:v>6.7500000000000004E-4</c:v>
                </c:pt>
                <c:pt idx="680">
                  <c:v>6.7599999999999995E-4</c:v>
                </c:pt>
                <c:pt idx="681">
                  <c:v>6.7699999999999998E-4</c:v>
                </c:pt>
                <c:pt idx="682">
                  <c:v>6.78E-4</c:v>
                </c:pt>
                <c:pt idx="683">
                  <c:v>6.7900000000000002E-4</c:v>
                </c:pt>
                <c:pt idx="684">
                  <c:v>6.8000000000000005E-4</c:v>
                </c:pt>
                <c:pt idx="685">
                  <c:v>6.8099999999999996E-4</c:v>
                </c:pt>
                <c:pt idx="686">
                  <c:v>6.8199999999999999E-4</c:v>
                </c:pt>
                <c:pt idx="687">
                  <c:v>6.8300000000000001E-4</c:v>
                </c:pt>
                <c:pt idx="688">
                  <c:v>6.8400000000000004E-4</c:v>
                </c:pt>
                <c:pt idx="689">
                  <c:v>6.8499999999999995E-4</c:v>
                </c:pt>
                <c:pt idx="690">
                  <c:v>6.8599999999999998E-4</c:v>
                </c:pt>
                <c:pt idx="691">
                  <c:v>6.87E-4</c:v>
                </c:pt>
                <c:pt idx="692">
                  <c:v>6.8800000000000003E-4</c:v>
                </c:pt>
                <c:pt idx="693">
                  <c:v>6.8900000000000005E-4</c:v>
                </c:pt>
                <c:pt idx="694">
                  <c:v>6.8999999999999997E-4</c:v>
                </c:pt>
                <c:pt idx="695">
                  <c:v>6.9099999999999999E-4</c:v>
                </c:pt>
                <c:pt idx="696">
                  <c:v>6.9200000000000002E-4</c:v>
                </c:pt>
                <c:pt idx="697">
                  <c:v>6.9300000000000004E-4</c:v>
                </c:pt>
                <c:pt idx="698">
                  <c:v>6.9399999999999996E-4</c:v>
                </c:pt>
                <c:pt idx="699">
                  <c:v>6.9499999999999998E-4</c:v>
                </c:pt>
                <c:pt idx="700">
                  <c:v>6.96E-4</c:v>
                </c:pt>
                <c:pt idx="701">
                  <c:v>6.9700000000000003E-4</c:v>
                </c:pt>
                <c:pt idx="702">
                  <c:v>6.9800000000000005E-4</c:v>
                </c:pt>
                <c:pt idx="703">
                  <c:v>6.9899999999999997E-4</c:v>
                </c:pt>
                <c:pt idx="704">
                  <c:v>6.9999999999999999E-4</c:v>
                </c:pt>
                <c:pt idx="705">
                  <c:v>7.0100000000000002E-4</c:v>
                </c:pt>
                <c:pt idx="706">
                  <c:v>7.0200000000000004E-4</c:v>
                </c:pt>
                <c:pt idx="707">
                  <c:v>7.0299999999999996E-4</c:v>
                </c:pt>
                <c:pt idx="708">
                  <c:v>7.0399999999999998E-4</c:v>
                </c:pt>
                <c:pt idx="709">
                  <c:v>7.0500000000000001E-4</c:v>
                </c:pt>
                <c:pt idx="710">
                  <c:v>7.0600000000000003E-4</c:v>
                </c:pt>
                <c:pt idx="711">
                  <c:v>7.0699999999999995E-4</c:v>
                </c:pt>
                <c:pt idx="712">
                  <c:v>7.0799999999999997E-4</c:v>
                </c:pt>
                <c:pt idx="713">
                  <c:v>7.0899999999999999E-4</c:v>
                </c:pt>
                <c:pt idx="714">
                  <c:v>7.1000000000000002E-4</c:v>
                </c:pt>
                <c:pt idx="715">
                  <c:v>7.1100000000000004E-4</c:v>
                </c:pt>
                <c:pt idx="716">
                  <c:v>7.1199999999999996E-4</c:v>
                </c:pt>
                <c:pt idx="717">
                  <c:v>7.1299999999999998E-4</c:v>
                </c:pt>
                <c:pt idx="718">
                  <c:v>7.1400000000000001E-4</c:v>
                </c:pt>
                <c:pt idx="719">
                  <c:v>7.1500000000000003E-4</c:v>
                </c:pt>
                <c:pt idx="720">
                  <c:v>7.1599999999999995E-4</c:v>
                </c:pt>
                <c:pt idx="721">
                  <c:v>7.1699999999999997E-4</c:v>
                </c:pt>
                <c:pt idx="722">
                  <c:v>7.18E-4</c:v>
                </c:pt>
                <c:pt idx="723">
                  <c:v>7.1900000000000002E-4</c:v>
                </c:pt>
                <c:pt idx="724">
                  <c:v>7.2000000000000005E-4</c:v>
                </c:pt>
                <c:pt idx="725">
                  <c:v>7.2099999999999996E-4</c:v>
                </c:pt>
                <c:pt idx="726">
                  <c:v>7.2199999999999999E-4</c:v>
                </c:pt>
                <c:pt idx="727">
                  <c:v>7.2300000000000001E-4</c:v>
                </c:pt>
                <c:pt idx="728">
                  <c:v>7.2400000000000003E-4</c:v>
                </c:pt>
                <c:pt idx="729">
                  <c:v>7.2499999999999995E-4</c:v>
                </c:pt>
                <c:pt idx="730">
                  <c:v>7.2599999999999997E-4</c:v>
                </c:pt>
                <c:pt idx="731">
                  <c:v>7.27E-4</c:v>
                </c:pt>
                <c:pt idx="732">
                  <c:v>7.2800000000000002E-4</c:v>
                </c:pt>
                <c:pt idx="733">
                  <c:v>7.2900000000000005E-4</c:v>
                </c:pt>
                <c:pt idx="734">
                  <c:v>7.2999999999999996E-4</c:v>
                </c:pt>
                <c:pt idx="735">
                  <c:v>7.3099999999999999E-4</c:v>
                </c:pt>
                <c:pt idx="736">
                  <c:v>7.3200000000000001E-4</c:v>
                </c:pt>
                <c:pt idx="737">
                  <c:v>7.3300000000000004E-4</c:v>
                </c:pt>
                <c:pt idx="738">
                  <c:v>7.3399999999999995E-4</c:v>
                </c:pt>
                <c:pt idx="739">
                  <c:v>7.3499999999999998E-4</c:v>
                </c:pt>
                <c:pt idx="740">
                  <c:v>7.36E-4</c:v>
                </c:pt>
                <c:pt idx="741">
                  <c:v>7.3700000000000002E-4</c:v>
                </c:pt>
                <c:pt idx="742">
                  <c:v>7.3800000000000005E-4</c:v>
                </c:pt>
                <c:pt idx="743">
                  <c:v>7.3899999999999997E-4</c:v>
                </c:pt>
                <c:pt idx="744">
                  <c:v>7.3999999999999999E-4</c:v>
                </c:pt>
                <c:pt idx="745">
                  <c:v>7.4100000000000001E-4</c:v>
                </c:pt>
                <c:pt idx="746">
                  <c:v>7.4200000000000004E-4</c:v>
                </c:pt>
                <c:pt idx="747">
                  <c:v>7.4299999999999995E-4</c:v>
                </c:pt>
                <c:pt idx="748">
                  <c:v>7.4399999999999998E-4</c:v>
                </c:pt>
                <c:pt idx="749">
                  <c:v>7.45E-4</c:v>
                </c:pt>
                <c:pt idx="750">
                  <c:v>7.4600000000000003E-4</c:v>
                </c:pt>
                <c:pt idx="751">
                  <c:v>7.4700000000000005E-4</c:v>
                </c:pt>
                <c:pt idx="752">
                  <c:v>7.4799999999999997E-4</c:v>
                </c:pt>
                <c:pt idx="753">
                  <c:v>7.4899999999999999E-4</c:v>
                </c:pt>
                <c:pt idx="754">
                  <c:v>7.5000000000000002E-4</c:v>
                </c:pt>
                <c:pt idx="755">
                  <c:v>7.5100000000000004E-4</c:v>
                </c:pt>
                <c:pt idx="756">
                  <c:v>7.5199999999999996E-4</c:v>
                </c:pt>
                <c:pt idx="757">
                  <c:v>7.5299999999999998E-4</c:v>
                </c:pt>
                <c:pt idx="758">
                  <c:v>7.54E-4</c:v>
                </c:pt>
                <c:pt idx="759">
                  <c:v>7.5500000000000003E-4</c:v>
                </c:pt>
                <c:pt idx="760">
                  <c:v>7.5600000000000005E-4</c:v>
                </c:pt>
                <c:pt idx="761">
                  <c:v>7.5699999999999997E-4</c:v>
                </c:pt>
                <c:pt idx="762">
                  <c:v>7.5799999999999999E-4</c:v>
                </c:pt>
                <c:pt idx="763">
                  <c:v>7.5900000000000002E-4</c:v>
                </c:pt>
                <c:pt idx="764">
                  <c:v>7.6000000000000004E-4</c:v>
                </c:pt>
                <c:pt idx="765">
                  <c:v>7.6099999999999996E-4</c:v>
                </c:pt>
                <c:pt idx="766">
                  <c:v>7.6199999999999998E-4</c:v>
                </c:pt>
                <c:pt idx="767">
                  <c:v>7.6300000000000001E-4</c:v>
                </c:pt>
                <c:pt idx="768">
                  <c:v>7.6400000000000003E-4</c:v>
                </c:pt>
                <c:pt idx="769">
                  <c:v>7.6499999999999995E-4</c:v>
                </c:pt>
                <c:pt idx="770">
                  <c:v>7.6599999999999997E-4</c:v>
                </c:pt>
                <c:pt idx="771">
                  <c:v>7.67E-4</c:v>
                </c:pt>
                <c:pt idx="772">
                  <c:v>7.6800000000000002E-4</c:v>
                </c:pt>
                <c:pt idx="773">
                  <c:v>7.6900000000000004E-4</c:v>
                </c:pt>
                <c:pt idx="774">
                  <c:v>7.6999999999999996E-4</c:v>
                </c:pt>
                <c:pt idx="775">
                  <c:v>7.7099999999999998E-4</c:v>
                </c:pt>
                <c:pt idx="776">
                  <c:v>7.7200000000000001E-4</c:v>
                </c:pt>
                <c:pt idx="777">
                  <c:v>7.7300000000000003E-4</c:v>
                </c:pt>
                <c:pt idx="778">
                  <c:v>7.7399999999999995E-4</c:v>
                </c:pt>
                <c:pt idx="779">
                  <c:v>7.7499999999999997E-4</c:v>
                </c:pt>
                <c:pt idx="780">
                  <c:v>7.76E-4</c:v>
                </c:pt>
                <c:pt idx="781">
                  <c:v>7.7700000000000002E-4</c:v>
                </c:pt>
                <c:pt idx="782">
                  <c:v>7.7800000000000005E-4</c:v>
                </c:pt>
                <c:pt idx="783">
                  <c:v>7.7899999999999996E-4</c:v>
                </c:pt>
                <c:pt idx="784">
                  <c:v>7.7999999999999999E-4</c:v>
                </c:pt>
                <c:pt idx="785">
                  <c:v>7.8100000000000001E-4</c:v>
                </c:pt>
                <c:pt idx="786">
                  <c:v>7.8200000000000003E-4</c:v>
                </c:pt>
                <c:pt idx="787">
                  <c:v>7.8299999999999995E-4</c:v>
                </c:pt>
                <c:pt idx="788">
                  <c:v>7.8399999999999997E-4</c:v>
                </c:pt>
                <c:pt idx="789">
                  <c:v>7.85E-4</c:v>
                </c:pt>
                <c:pt idx="790">
                  <c:v>7.8600000000000002E-4</c:v>
                </c:pt>
                <c:pt idx="791">
                  <c:v>7.8700000000000005E-4</c:v>
                </c:pt>
                <c:pt idx="792">
                  <c:v>7.8799999999999996E-4</c:v>
                </c:pt>
                <c:pt idx="793">
                  <c:v>7.8899999999999999E-4</c:v>
                </c:pt>
                <c:pt idx="794">
                  <c:v>7.9000000000000001E-4</c:v>
                </c:pt>
                <c:pt idx="795">
                  <c:v>7.9100000000000004E-4</c:v>
                </c:pt>
                <c:pt idx="796">
                  <c:v>7.9199999999999995E-4</c:v>
                </c:pt>
                <c:pt idx="797">
                  <c:v>7.9299999999999998E-4</c:v>
                </c:pt>
                <c:pt idx="798">
                  <c:v>7.94E-4</c:v>
                </c:pt>
                <c:pt idx="799">
                  <c:v>7.9500000000000003E-4</c:v>
                </c:pt>
                <c:pt idx="800">
                  <c:v>7.9600000000000005E-4</c:v>
                </c:pt>
                <c:pt idx="801">
                  <c:v>7.9699999999999997E-4</c:v>
                </c:pt>
                <c:pt idx="802">
                  <c:v>7.9799999999999999E-4</c:v>
                </c:pt>
                <c:pt idx="803">
                  <c:v>7.9900000000000001E-4</c:v>
                </c:pt>
                <c:pt idx="804">
                  <c:v>8.0000000000000004E-4</c:v>
                </c:pt>
                <c:pt idx="805">
                  <c:v>8.0099999999999995E-4</c:v>
                </c:pt>
                <c:pt idx="806">
                  <c:v>8.0199999999999998E-4</c:v>
                </c:pt>
                <c:pt idx="807">
                  <c:v>8.03E-4</c:v>
                </c:pt>
                <c:pt idx="808">
                  <c:v>8.0400000000000003E-4</c:v>
                </c:pt>
                <c:pt idx="809">
                  <c:v>8.0500000000000005E-4</c:v>
                </c:pt>
                <c:pt idx="810">
                  <c:v>8.0599999999999997E-4</c:v>
                </c:pt>
                <c:pt idx="811">
                  <c:v>8.0699999999999999E-4</c:v>
                </c:pt>
                <c:pt idx="812">
                  <c:v>8.0800000000000002E-4</c:v>
                </c:pt>
                <c:pt idx="813">
                  <c:v>8.0900000000000004E-4</c:v>
                </c:pt>
                <c:pt idx="814">
                  <c:v>8.0999999999999996E-4</c:v>
                </c:pt>
                <c:pt idx="815">
                  <c:v>8.1099999999999998E-4</c:v>
                </c:pt>
                <c:pt idx="816">
                  <c:v>8.12E-4</c:v>
                </c:pt>
                <c:pt idx="817">
                  <c:v>8.1300000000000003E-4</c:v>
                </c:pt>
                <c:pt idx="818">
                  <c:v>8.1400000000000005E-4</c:v>
                </c:pt>
                <c:pt idx="819">
                  <c:v>8.1499999999999997E-4</c:v>
                </c:pt>
                <c:pt idx="820">
                  <c:v>8.1599999999999999E-4</c:v>
                </c:pt>
                <c:pt idx="821">
                  <c:v>8.1700000000000002E-4</c:v>
                </c:pt>
                <c:pt idx="822">
                  <c:v>8.1800000000000004E-4</c:v>
                </c:pt>
                <c:pt idx="823">
                  <c:v>8.1899999999999996E-4</c:v>
                </c:pt>
                <c:pt idx="824">
                  <c:v>8.1999999999999998E-4</c:v>
                </c:pt>
                <c:pt idx="825">
                  <c:v>8.2100000000000001E-4</c:v>
                </c:pt>
                <c:pt idx="826">
                  <c:v>8.2200000000000003E-4</c:v>
                </c:pt>
                <c:pt idx="827">
                  <c:v>8.2299999999999995E-4</c:v>
                </c:pt>
                <c:pt idx="828">
                  <c:v>8.2399999999999997E-4</c:v>
                </c:pt>
                <c:pt idx="829">
                  <c:v>8.25E-4</c:v>
                </c:pt>
                <c:pt idx="830">
                  <c:v>8.2600000000000002E-4</c:v>
                </c:pt>
                <c:pt idx="831">
                  <c:v>8.2700000000000004E-4</c:v>
                </c:pt>
                <c:pt idx="832">
                  <c:v>8.2799999999999996E-4</c:v>
                </c:pt>
                <c:pt idx="833">
                  <c:v>8.2899999999999998E-4</c:v>
                </c:pt>
                <c:pt idx="834">
                  <c:v>8.3000000000000001E-4</c:v>
                </c:pt>
                <c:pt idx="835">
                  <c:v>8.3100000000000003E-4</c:v>
                </c:pt>
                <c:pt idx="836">
                  <c:v>8.3199999999999995E-4</c:v>
                </c:pt>
                <c:pt idx="837">
                  <c:v>8.3299999999999997E-4</c:v>
                </c:pt>
                <c:pt idx="838">
                  <c:v>8.34E-4</c:v>
                </c:pt>
                <c:pt idx="839">
                  <c:v>8.3500000000000002E-4</c:v>
                </c:pt>
                <c:pt idx="840">
                  <c:v>8.3600000000000005E-4</c:v>
                </c:pt>
                <c:pt idx="841">
                  <c:v>8.3699999999999996E-4</c:v>
                </c:pt>
                <c:pt idx="842">
                  <c:v>8.3799999999999999E-4</c:v>
                </c:pt>
                <c:pt idx="843">
                  <c:v>8.3900000000000001E-4</c:v>
                </c:pt>
                <c:pt idx="844">
                  <c:v>8.4000000000000003E-4</c:v>
                </c:pt>
                <c:pt idx="845">
                  <c:v>8.4099999999999995E-4</c:v>
                </c:pt>
                <c:pt idx="846">
                  <c:v>8.4199999999999998E-4</c:v>
                </c:pt>
                <c:pt idx="847">
                  <c:v>8.43E-4</c:v>
                </c:pt>
                <c:pt idx="848">
                  <c:v>8.4400000000000002E-4</c:v>
                </c:pt>
                <c:pt idx="849">
                  <c:v>8.4500000000000005E-4</c:v>
                </c:pt>
                <c:pt idx="850">
                  <c:v>8.4599999999999996E-4</c:v>
                </c:pt>
                <c:pt idx="851">
                  <c:v>8.4699999999999999E-4</c:v>
                </c:pt>
                <c:pt idx="852">
                  <c:v>8.4800000000000001E-4</c:v>
                </c:pt>
                <c:pt idx="853">
                  <c:v>8.4900000000000004E-4</c:v>
                </c:pt>
                <c:pt idx="854">
                  <c:v>8.4999999999999995E-4</c:v>
                </c:pt>
                <c:pt idx="855">
                  <c:v>8.5099999999999998E-4</c:v>
                </c:pt>
                <c:pt idx="856">
                  <c:v>8.52E-4</c:v>
                </c:pt>
                <c:pt idx="857">
                  <c:v>8.5300000000000003E-4</c:v>
                </c:pt>
                <c:pt idx="858">
                  <c:v>8.5400000000000005E-4</c:v>
                </c:pt>
                <c:pt idx="859">
                  <c:v>8.5499999999999997E-4</c:v>
                </c:pt>
                <c:pt idx="860">
                  <c:v>8.5599999999999999E-4</c:v>
                </c:pt>
                <c:pt idx="861">
                  <c:v>8.5700000000000001E-4</c:v>
                </c:pt>
                <c:pt idx="862">
                  <c:v>8.5800000000000004E-4</c:v>
                </c:pt>
                <c:pt idx="863">
                  <c:v>8.5899999999999995E-4</c:v>
                </c:pt>
                <c:pt idx="864">
                  <c:v>8.5999999999999998E-4</c:v>
                </c:pt>
                <c:pt idx="865">
                  <c:v>8.61E-4</c:v>
                </c:pt>
                <c:pt idx="866">
                  <c:v>8.6200000000000003E-4</c:v>
                </c:pt>
                <c:pt idx="867">
                  <c:v>8.6300000000000005E-4</c:v>
                </c:pt>
                <c:pt idx="868">
                  <c:v>8.6399999999999997E-4</c:v>
                </c:pt>
                <c:pt idx="869">
                  <c:v>8.6499999999999999E-4</c:v>
                </c:pt>
                <c:pt idx="870">
                  <c:v>8.6600000000000002E-4</c:v>
                </c:pt>
                <c:pt idx="871">
                  <c:v>8.6700000000000004E-4</c:v>
                </c:pt>
                <c:pt idx="872">
                  <c:v>8.6799999999999996E-4</c:v>
                </c:pt>
                <c:pt idx="873">
                  <c:v>8.6899999999999998E-4</c:v>
                </c:pt>
                <c:pt idx="874">
                  <c:v>8.7000000000000001E-4</c:v>
                </c:pt>
                <c:pt idx="875">
                  <c:v>8.7100000000000003E-4</c:v>
                </c:pt>
                <c:pt idx="876">
                  <c:v>8.7200000000000005E-4</c:v>
                </c:pt>
                <c:pt idx="877">
                  <c:v>8.7299999999999997E-4</c:v>
                </c:pt>
                <c:pt idx="878">
                  <c:v>8.7399999999999999E-4</c:v>
                </c:pt>
                <c:pt idx="879">
                  <c:v>8.7500000000000002E-4</c:v>
                </c:pt>
                <c:pt idx="880">
                  <c:v>8.7600000000000004E-4</c:v>
                </c:pt>
                <c:pt idx="881">
                  <c:v>8.7699999999999996E-4</c:v>
                </c:pt>
                <c:pt idx="882">
                  <c:v>8.7799999999999998E-4</c:v>
                </c:pt>
                <c:pt idx="883">
                  <c:v>8.7900000000000001E-4</c:v>
                </c:pt>
                <c:pt idx="884">
                  <c:v>8.8000000000000003E-4</c:v>
                </c:pt>
                <c:pt idx="885">
                  <c:v>8.8099999999999995E-4</c:v>
                </c:pt>
                <c:pt idx="886">
                  <c:v>8.8199999999999997E-4</c:v>
                </c:pt>
                <c:pt idx="887">
                  <c:v>8.83E-4</c:v>
                </c:pt>
                <c:pt idx="888">
                  <c:v>8.8400000000000002E-4</c:v>
                </c:pt>
                <c:pt idx="889">
                  <c:v>8.8500000000000004E-4</c:v>
                </c:pt>
                <c:pt idx="890">
                  <c:v>8.8599999999999996E-4</c:v>
                </c:pt>
                <c:pt idx="891">
                  <c:v>8.8699999999999998E-4</c:v>
                </c:pt>
                <c:pt idx="892">
                  <c:v>8.8800000000000001E-4</c:v>
                </c:pt>
                <c:pt idx="893">
                  <c:v>8.8900000000000003E-4</c:v>
                </c:pt>
                <c:pt idx="894">
                  <c:v>8.8999999999999995E-4</c:v>
                </c:pt>
                <c:pt idx="895">
                  <c:v>8.9099999999999997E-4</c:v>
                </c:pt>
                <c:pt idx="896">
                  <c:v>8.92E-4</c:v>
                </c:pt>
                <c:pt idx="897">
                  <c:v>8.9300000000000002E-4</c:v>
                </c:pt>
                <c:pt idx="898">
                  <c:v>8.9400000000000005E-4</c:v>
                </c:pt>
                <c:pt idx="899">
                  <c:v>8.9499999999999996E-4</c:v>
                </c:pt>
                <c:pt idx="900">
                  <c:v>8.9599999999999999E-4</c:v>
                </c:pt>
                <c:pt idx="901">
                  <c:v>8.9700000000000001E-4</c:v>
                </c:pt>
                <c:pt idx="902">
                  <c:v>8.9800000000000004E-4</c:v>
                </c:pt>
                <c:pt idx="903">
                  <c:v>8.9899999999999995E-4</c:v>
                </c:pt>
                <c:pt idx="904">
                  <c:v>8.9999999999999998E-4</c:v>
                </c:pt>
                <c:pt idx="905">
                  <c:v>9.01E-4</c:v>
                </c:pt>
                <c:pt idx="906">
                  <c:v>9.0200000000000002E-4</c:v>
                </c:pt>
                <c:pt idx="907">
                  <c:v>9.0300000000000005E-4</c:v>
                </c:pt>
                <c:pt idx="908">
                  <c:v>9.0399999999999996E-4</c:v>
                </c:pt>
                <c:pt idx="909">
                  <c:v>9.0499999999999999E-4</c:v>
                </c:pt>
                <c:pt idx="910">
                  <c:v>9.0600000000000001E-4</c:v>
                </c:pt>
                <c:pt idx="911">
                  <c:v>9.0700000000000004E-4</c:v>
                </c:pt>
                <c:pt idx="912">
                  <c:v>9.0799999999999995E-4</c:v>
                </c:pt>
                <c:pt idx="913">
                  <c:v>9.0899999999999998E-4</c:v>
                </c:pt>
                <c:pt idx="914">
                  <c:v>9.1E-4</c:v>
                </c:pt>
                <c:pt idx="915">
                  <c:v>9.1100000000000003E-4</c:v>
                </c:pt>
                <c:pt idx="916">
                  <c:v>9.1200000000000005E-4</c:v>
                </c:pt>
                <c:pt idx="917">
                  <c:v>9.1299999999999997E-4</c:v>
                </c:pt>
                <c:pt idx="918">
                  <c:v>9.1399999999999999E-4</c:v>
                </c:pt>
                <c:pt idx="919">
                  <c:v>9.1500000000000001E-4</c:v>
                </c:pt>
                <c:pt idx="920">
                  <c:v>9.1600000000000004E-4</c:v>
                </c:pt>
                <c:pt idx="921">
                  <c:v>9.1699999999999995E-4</c:v>
                </c:pt>
                <c:pt idx="922">
                  <c:v>9.1799999999999998E-4</c:v>
                </c:pt>
                <c:pt idx="923">
                  <c:v>9.19E-4</c:v>
                </c:pt>
                <c:pt idx="924">
                  <c:v>9.2000000000000003E-4</c:v>
                </c:pt>
                <c:pt idx="925">
                  <c:v>9.2100000000000005E-4</c:v>
                </c:pt>
                <c:pt idx="926">
                  <c:v>9.2199999999999997E-4</c:v>
                </c:pt>
                <c:pt idx="927">
                  <c:v>9.2299999999999999E-4</c:v>
                </c:pt>
                <c:pt idx="928">
                  <c:v>9.2400000000000002E-4</c:v>
                </c:pt>
                <c:pt idx="929">
                  <c:v>9.2500000000000004E-4</c:v>
                </c:pt>
                <c:pt idx="930">
                  <c:v>9.2599999999999996E-4</c:v>
                </c:pt>
                <c:pt idx="931">
                  <c:v>9.2699999999999998E-4</c:v>
                </c:pt>
                <c:pt idx="932">
                  <c:v>9.2800000000000001E-4</c:v>
                </c:pt>
                <c:pt idx="933">
                  <c:v>9.2900000000000003E-4</c:v>
                </c:pt>
                <c:pt idx="934">
                  <c:v>9.3000000000000005E-4</c:v>
                </c:pt>
                <c:pt idx="935">
                  <c:v>9.3099999999999997E-4</c:v>
                </c:pt>
                <c:pt idx="936">
                  <c:v>9.3199999999999999E-4</c:v>
                </c:pt>
                <c:pt idx="937">
                  <c:v>9.3300000000000002E-4</c:v>
                </c:pt>
                <c:pt idx="938">
                  <c:v>9.3400000000000004E-4</c:v>
                </c:pt>
                <c:pt idx="939">
                  <c:v>9.3499999999999996E-4</c:v>
                </c:pt>
                <c:pt idx="940">
                  <c:v>9.3599999999999998E-4</c:v>
                </c:pt>
                <c:pt idx="941">
                  <c:v>9.3700000000000001E-4</c:v>
                </c:pt>
                <c:pt idx="942">
                  <c:v>9.3800000000000003E-4</c:v>
                </c:pt>
                <c:pt idx="943">
                  <c:v>9.3899999999999995E-4</c:v>
                </c:pt>
                <c:pt idx="944">
                  <c:v>9.3999999999999997E-4</c:v>
                </c:pt>
                <c:pt idx="945">
                  <c:v>9.41E-4</c:v>
                </c:pt>
                <c:pt idx="946">
                  <c:v>9.4200000000000002E-4</c:v>
                </c:pt>
                <c:pt idx="947">
                  <c:v>9.4300000000000004E-4</c:v>
                </c:pt>
                <c:pt idx="948">
                  <c:v>9.4399999999999996E-4</c:v>
                </c:pt>
                <c:pt idx="949">
                  <c:v>9.4499999999999998E-4</c:v>
                </c:pt>
                <c:pt idx="950">
                  <c:v>9.4600000000000001E-4</c:v>
                </c:pt>
                <c:pt idx="951">
                  <c:v>9.4700000000000003E-4</c:v>
                </c:pt>
                <c:pt idx="952">
                  <c:v>9.4799999999999995E-4</c:v>
                </c:pt>
                <c:pt idx="953">
                  <c:v>9.4899999999999997E-4</c:v>
                </c:pt>
                <c:pt idx="954">
                  <c:v>9.5E-4</c:v>
                </c:pt>
                <c:pt idx="955">
                  <c:v>9.5100000000000002E-4</c:v>
                </c:pt>
                <c:pt idx="956">
                  <c:v>9.5200000000000005E-4</c:v>
                </c:pt>
                <c:pt idx="957">
                  <c:v>9.5299999999999996E-4</c:v>
                </c:pt>
                <c:pt idx="958">
                  <c:v>9.5399999999999999E-4</c:v>
                </c:pt>
                <c:pt idx="959">
                  <c:v>9.5500000000000001E-4</c:v>
                </c:pt>
                <c:pt idx="960">
                  <c:v>9.5600000000000004E-4</c:v>
                </c:pt>
                <c:pt idx="961">
                  <c:v>9.5699999999999995E-4</c:v>
                </c:pt>
                <c:pt idx="962">
                  <c:v>9.5799999999999998E-4</c:v>
                </c:pt>
                <c:pt idx="963">
                  <c:v>9.59E-4</c:v>
                </c:pt>
                <c:pt idx="964">
                  <c:v>9.6000000000000002E-4</c:v>
                </c:pt>
                <c:pt idx="965">
                  <c:v>9.6100000000000005E-4</c:v>
                </c:pt>
                <c:pt idx="966">
                  <c:v>9.6199999999999996E-4</c:v>
                </c:pt>
                <c:pt idx="967">
                  <c:v>9.6299999999999999E-4</c:v>
                </c:pt>
                <c:pt idx="968">
                  <c:v>9.6400000000000001E-4</c:v>
                </c:pt>
                <c:pt idx="969">
                  <c:v>9.6500000000000004E-4</c:v>
                </c:pt>
                <c:pt idx="970">
                  <c:v>9.6599999999999995E-4</c:v>
                </c:pt>
                <c:pt idx="971">
                  <c:v>9.6699999999999998E-4</c:v>
                </c:pt>
                <c:pt idx="972">
                  <c:v>9.68E-4</c:v>
                </c:pt>
                <c:pt idx="973">
                  <c:v>9.6900000000000003E-4</c:v>
                </c:pt>
                <c:pt idx="974">
                  <c:v>9.7000000000000005E-4</c:v>
                </c:pt>
                <c:pt idx="975">
                  <c:v>9.7099999999999997E-4</c:v>
                </c:pt>
                <c:pt idx="976">
                  <c:v>9.7199999999999999E-4</c:v>
                </c:pt>
                <c:pt idx="977">
                  <c:v>9.7300000000000002E-4</c:v>
                </c:pt>
                <c:pt idx="978">
                  <c:v>9.7400000000000004E-4</c:v>
                </c:pt>
                <c:pt idx="979">
                  <c:v>9.7499999999999996E-4</c:v>
                </c:pt>
                <c:pt idx="980">
                  <c:v>9.7599999999999998E-4</c:v>
                </c:pt>
                <c:pt idx="981">
                  <c:v>9.77E-4</c:v>
                </c:pt>
                <c:pt idx="982">
                  <c:v>9.7799999999999992E-4</c:v>
                </c:pt>
                <c:pt idx="983">
                  <c:v>9.7900000000000005E-4</c:v>
                </c:pt>
                <c:pt idx="984">
                  <c:v>9.7999999999999997E-4</c:v>
                </c:pt>
                <c:pt idx="985">
                  <c:v>9.810000000000001E-4</c:v>
                </c:pt>
                <c:pt idx="986">
                  <c:v>9.8200000000000002E-4</c:v>
                </c:pt>
                <c:pt idx="987">
                  <c:v>9.8299999999999993E-4</c:v>
                </c:pt>
                <c:pt idx="988">
                  <c:v>9.8400000000000007E-4</c:v>
                </c:pt>
                <c:pt idx="989">
                  <c:v>9.8499999999999998E-4</c:v>
                </c:pt>
                <c:pt idx="990">
                  <c:v>9.859999999999999E-4</c:v>
                </c:pt>
                <c:pt idx="991">
                  <c:v>9.8700000000000003E-4</c:v>
                </c:pt>
                <c:pt idx="992">
                  <c:v>9.8799999999999995E-4</c:v>
                </c:pt>
                <c:pt idx="993">
                  <c:v>9.8900000000000008E-4</c:v>
                </c:pt>
                <c:pt idx="994">
                  <c:v>9.8999999999999999E-4</c:v>
                </c:pt>
                <c:pt idx="995">
                  <c:v>9.9099999999999991E-4</c:v>
                </c:pt>
                <c:pt idx="996">
                  <c:v>9.9200000000000004E-4</c:v>
                </c:pt>
                <c:pt idx="997">
                  <c:v>9.9299999999999996E-4</c:v>
                </c:pt>
                <c:pt idx="998">
                  <c:v>9.9400000000000009E-4</c:v>
                </c:pt>
                <c:pt idx="999">
                  <c:v>9.9500000000000001E-4</c:v>
                </c:pt>
                <c:pt idx="1000">
                  <c:v>9.9599999999999992E-4</c:v>
                </c:pt>
                <c:pt idx="1001">
                  <c:v>9.9700000000000006E-4</c:v>
                </c:pt>
                <c:pt idx="1002">
                  <c:v>9.9799999999999997E-4</c:v>
                </c:pt>
                <c:pt idx="1003">
                  <c:v>9.990000000000001E-4</c:v>
                </c:pt>
                <c:pt idx="1004">
                  <c:v>1E-3</c:v>
                </c:pt>
                <c:pt idx="1005">
                  <c:v>1.0009999999999999E-3</c:v>
                </c:pt>
                <c:pt idx="1006">
                  <c:v>1.0020000000000001E-3</c:v>
                </c:pt>
                <c:pt idx="1007">
                  <c:v>1.003E-3</c:v>
                </c:pt>
                <c:pt idx="1008">
                  <c:v>1.0039999999999999E-3</c:v>
                </c:pt>
                <c:pt idx="1009">
                  <c:v>1.005E-3</c:v>
                </c:pt>
                <c:pt idx="1010">
                  <c:v>1.0059999999999999E-3</c:v>
                </c:pt>
                <c:pt idx="1011">
                  <c:v>1.0070000000000001E-3</c:v>
                </c:pt>
                <c:pt idx="1012">
                  <c:v>1.008E-3</c:v>
                </c:pt>
                <c:pt idx="1013">
                  <c:v>1.0089999999999999E-3</c:v>
                </c:pt>
                <c:pt idx="1014">
                  <c:v>1.01E-3</c:v>
                </c:pt>
                <c:pt idx="1015">
                  <c:v>1.011E-3</c:v>
                </c:pt>
                <c:pt idx="1016">
                  <c:v>1.0120000000000001E-3</c:v>
                </c:pt>
                <c:pt idx="1017">
                  <c:v>1.013E-3</c:v>
                </c:pt>
                <c:pt idx="1018">
                  <c:v>1.0139999999999999E-3</c:v>
                </c:pt>
                <c:pt idx="1019">
                  <c:v>1.0150000000000001E-3</c:v>
                </c:pt>
                <c:pt idx="1020">
                  <c:v>1.016E-3</c:v>
                </c:pt>
                <c:pt idx="1021">
                  <c:v>1.0169999999999999E-3</c:v>
                </c:pt>
                <c:pt idx="1022">
                  <c:v>1.018E-3</c:v>
                </c:pt>
                <c:pt idx="1023">
                  <c:v>1.0189999999999999E-3</c:v>
                </c:pt>
                <c:pt idx="1024">
                  <c:v>1.0200000000000001E-3</c:v>
                </c:pt>
                <c:pt idx="1025">
                  <c:v>1.021E-3</c:v>
                </c:pt>
                <c:pt idx="1026">
                  <c:v>1.0219999999999999E-3</c:v>
                </c:pt>
                <c:pt idx="1027">
                  <c:v>1.023E-3</c:v>
                </c:pt>
                <c:pt idx="1028">
                  <c:v>1.024E-3</c:v>
                </c:pt>
                <c:pt idx="1029">
                  <c:v>1.0250000000000001E-3</c:v>
                </c:pt>
                <c:pt idx="1030">
                  <c:v>1.026E-3</c:v>
                </c:pt>
                <c:pt idx="1031">
                  <c:v>1.0269999999999999E-3</c:v>
                </c:pt>
                <c:pt idx="1032">
                  <c:v>1.0280000000000001E-3</c:v>
                </c:pt>
                <c:pt idx="1033">
                  <c:v>1.029E-3</c:v>
                </c:pt>
                <c:pt idx="1034">
                  <c:v>1.0300000000000001E-3</c:v>
                </c:pt>
                <c:pt idx="1035">
                  <c:v>1.031E-3</c:v>
                </c:pt>
                <c:pt idx="1036">
                  <c:v>1.0319999999999999E-3</c:v>
                </c:pt>
                <c:pt idx="1037">
                  <c:v>1.0330000000000001E-3</c:v>
                </c:pt>
                <c:pt idx="1038">
                  <c:v>1.034E-3</c:v>
                </c:pt>
                <c:pt idx="1039">
                  <c:v>1.0349999999999999E-3</c:v>
                </c:pt>
                <c:pt idx="1040">
                  <c:v>1.036E-3</c:v>
                </c:pt>
                <c:pt idx="1041">
                  <c:v>1.0369999999999999E-3</c:v>
                </c:pt>
                <c:pt idx="1042">
                  <c:v>1.0380000000000001E-3</c:v>
                </c:pt>
                <c:pt idx="1043">
                  <c:v>1.039E-3</c:v>
                </c:pt>
                <c:pt idx="1044">
                  <c:v>1.0399999999999999E-3</c:v>
                </c:pt>
                <c:pt idx="1045">
                  <c:v>1.041E-3</c:v>
                </c:pt>
                <c:pt idx="1046">
                  <c:v>1.042E-3</c:v>
                </c:pt>
                <c:pt idx="1047">
                  <c:v>1.0430000000000001E-3</c:v>
                </c:pt>
                <c:pt idx="1048">
                  <c:v>1.044E-3</c:v>
                </c:pt>
                <c:pt idx="1049">
                  <c:v>1.0449999999999999E-3</c:v>
                </c:pt>
                <c:pt idx="1050">
                  <c:v>1.0460000000000001E-3</c:v>
                </c:pt>
                <c:pt idx="1051">
                  <c:v>1.047E-3</c:v>
                </c:pt>
                <c:pt idx="1052">
                  <c:v>1.0480000000000001E-3</c:v>
                </c:pt>
                <c:pt idx="1053">
                  <c:v>1.049E-3</c:v>
                </c:pt>
                <c:pt idx="1054">
                  <c:v>1.0499999999999999E-3</c:v>
                </c:pt>
                <c:pt idx="1055">
                  <c:v>1.0510000000000001E-3</c:v>
                </c:pt>
                <c:pt idx="1056">
                  <c:v>1.052E-3</c:v>
                </c:pt>
                <c:pt idx="1057">
                  <c:v>1.0529999999999999E-3</c:v>
                </c:pt>
                <c:pt idx="1058">
                  <c:v>1.054E-3</c:v>
                </c:pt>
                <c:pt idx="1059">
                  <c:v>1.0549999999999999E-3</c:v>
                </c:pt>
                <c:pt idx="1060">
                  <c:v>1.0560000000000001E-3</c:v>
                </c:pt>
                <c:pt idx="1061">
                  <c:v>1.057E-3</c:v>
                </c:pt>
                <c:pt idx="1062">
                  <c:v>1.0579999999999999E-3</c:v>
                </c:pt>
                <c:pt idx="1063">
                  <c:v>1.059E-3</c:v>
                </c:pt>
                <c:pt idx="1064">
                  <c:v>1.06E-3</c:v>
                </c:pt>
                <c:pt idx="1065">
                  <c:v>1.0610000000000001E-3</c:v>
                </c:pt>
                <c:pt idx="1066">
                  <c:v>1.062E-3</c:v>
                </c:pt>
                <c:pt idx="1067">
                  <c:v>1.0629999999999999E-3</c:v>
                </c:pt>
                <c:pt idx="1068">
                  <c:v>1.0640000000000001E-3</c:v>
                </c:pt>
                <c:pt idx="1069">
                  <c:v>1.065E-3</c:v>
                </c:pt>
                <c:pt idx="1070">
                  <c:v>1.0660000000000001E-3</c:v>
                </c:pt>
                <c:pt idx="1071">
                  <c:v>1.067E-3</c:v>
                </c:pt>
                <c:pt idx="1072">
                  <c:v>1.0679999999999999E-3</c:v>
                </c:pt>
                <c:pt idx="1073">
                  <c:v>1.0690000000000001E-3</c:v>
                </c:pt>
                <c:pt idx="1074">
                  <c:v>1.07E-3</c:v>
                </c:pt>
                <c:pt idx="1075">
                  <c:v>1.0709999999999999E-3</c:v>
                </c:pt>
                <c:pt idx="1076">
                  <c:v>1.072E-3</c:v>
                </c:pt>
                <c:pt idx="1077">
                  <c:v>1.073E-3</c:v>
                </c:pt>
                <c:pt idx="1078">
                  <c:v>1.0740000000000001E-3</c:v>
                </c:pt>
                <c:pt idx="1079">
                  <c:v>1.075E-3</c:v>
                </c:pt>
                <c:pt idx="1080">
                  <c:v>1.0759999999999999E-3</c:v>
                </c:pt>
                <c:pt idx="1081">
                  <c:v>1.077E-3</c:v>
                </c:pt>
                <c:pt idx="1082">
                  <c:v>1.078E-3</c:v>
                </c:pt>
                <c:pt idx="1083">
                  <c:v>1.0790000000000001E-3</c:v>
                </c:pt>
                <c:pt idx="1084">
                  <c:v>1.08E-3</c:v>
                </c:pt>
                <c:pt idx="1085">
                  <c:v>1.0809999999999999E-3</c:v>
                </c:pt>
                <c:pt idx="1086">
                  <c:v>1.0820000000000001E-3</c:v>
                </c:pt>
                <c:pt idx="1087">
                  <c:v>1.083E-3</c:v>
                </c:pt>
                <c:pt idx="1088">
                  <c:v>1.0839999999999999E-3</c:v>
                </c:pt>
                <c:pt idx="1089">
                  <c:v>1.085E-3</c:v>
                </c:pt>
                <c:pt idx="1090">
                  <c:v>1.0859999999999999E-3</c:v>
                </c:pt>
                <c:pt idx="1091">
                  <c:v>1.0870000000000001E-3</c:v>
                </c:pt>
                <c:pt idx="1092">
                  <c:v>1.088E-3</c:v>
                </c:pt>
                <c:pt idx="1093">
                  <c:v>1.0889999999999999E-3</c:v>
                </c:pt>
                <c:pt idx="1094">
                  <c:v>1.09E-3</c:v>
                </c:pt>
                <c:pt idx="1095">
                  <c:v>1.091E-3</c:v>
                </c:pt>
                <c:pt idx="1096">
                  <c:v>1.0920000000000001E-3</c:v>
                </c:pt>
                <c:pt idx="1097">
                  <c:v>1.093E-3</c:v>
                </c:pt>
                <c:pt idx="1098">
                  <c:v>1.0939999999999999E-3</c:v>
                </c:pt>
                <c:pt idx="1099">
                  <c:v>1.0950000000000001E-3</c:v>
                </c:pt>
                <c:pt idx="1100">
                  <c:v>1.096E-3</c:v>
                </c:pt>
                <c:pt idx="1101">
                  <c:v>1.0970000000000001E-3</c:v>
                </c:pt>
                <c:pt idx="1102">
                  <c:v>1.098E-3</c:v>
                </c:pt>
                <c:pt idx="1103">
                  <c:v>1.0989999999999999E-3</c:v>
                </c:pt>
                <c:pt idx="1104">
                  <c:v>1.1000000000000001E-3</c:v>
                </c:pt>
                <c:pt idx="1105">
                  <c:v>1.101E-3</c:v>
                </c:pt>
                <c:pt idx="1106">
                  <c:v>1.1019999999999999E-3</c:v>
                </c:pt>
                <c:pt idx="1107">
                  <c:v>1.103E-3</c:v>
                </c:pt>
                <c:pt idx="1108">
                  <c:v>1.1039999999999999E-3</c:v>
                </c:pt>
                <c:pt idx="1109">
                  <c:v>1.1050000000000001E-3</c:v>
                </c:pt>
                <c:pt idx="1110">
                  <c:v>1.106E-3</c:v>
                </c:pt>
                <c:pt idx="1111">
                  <c:v>1.1069999999999999E-3</c:v>
                </c:pt>
                <c:pt idx="1112">
                  <c:v>1.108E-3</c:v>
                </c:pt>
                <c:pt idx="1113">
                  <c:v>1.109E-3</c:v>
                </c:pt>
                <c:pt idx="1114">
                  <c:v>1.1100000000000001E-3</c:v>
                </c:pt>
                <c:pt idx="1115">
                  <c:v>1.111E-3</c:v>
                </c:pt>
                <c:pt idx="1116">
                  <c:v>1.1119999999999999E-3</c:v>
                </c:pt>
                <c:pt idx="1117">
                  <c:v>1.1130000000000001E-3</c:v>
                </c:pt>
                <c:pt idx="1118">
                  <c:v>1.114E-3</c:v>
                </c:pt>
                <c:pt idx="1119">
                  <c:v>1.1150000000000001E-3</c:v>
                </c:pt>
                <c:pt idx="1120">
                  <c:v>1.116E-3</c:v>
                </c:pt>
                <c:pt idx="1121">
                  <c:v>1.1169999999999999E-3</c:v>
                </c:pt>
                <c:pt idx="1122">
                  <c:v>1.1180000000000001E-3</c:v>
                </c:pt>
                <c:pt idx="1123">
                  <c:v>1.119E-3</c:v>
                </c:pt>
                <c:pt idx="1124">
                  <c:v>1.1199999999999999E-3</c:v>
                </c:pt>
                <c:pt idx="1125">
                  <c:v>1.121E-3</c:v>
                </c:pt>
                <c:pt idx="1126">
                  <c:v>1.122E-3</c:v>
                </c:pt>
                <c:pt idx="1127">
                  <c:v>1.1230000000000001E-3</c:v>
                </c:pt>
                <c:pt idx="1128">
                  <c:v>1.124E-3</c:v>
                </c:pt>
                <c:pt idx="1129">
                  <c:v>1.1249999999999999E-3</c:v>
                </c:pt>
                <c:pt idx="1130">
                  <c:v>1.126E-3</c:v>
                </c:pt>
                <c:pt idx="1131">
                  <c:v>1.127E-3</c:v>
                </c:pt>
                <c:pt idx="1132">
                  <c:v>1.1280000000000001E-3</c:v>
                </c:pt>
                <c:pt idx="1133">
                  <c:v>1.129E-3</c:v>
                </c:pt>
                <c:pt idx="1134">
                  <c:v>1.1299999999999999E-3</c:v>
                </c:pt>
                <c:pt idx="1135">
                  <c:v>1.1310000000000001E-3</c:v>
                </c:pt>
                <c:pt idx="1136">
                  <c:v>1.132E-3</c:v>
                </c:pt>
                <c:pt idx="1137">
                  <c:v>1.1329999999999999E-3</c:v>
                </c:pt>
                <c:pt idx="1138">
                  <c:v>1.134E-3</c:v>
                </c:pt>
                <c:pt idx="1139">
                  <c:v>1.1349999999999999E-3</c:v>
                </c:pt>
                <c:pt idx="1140">
                  <c:v>1.1360000000000001E-3</c:v>
                </c:pt>
                <c:pt idx="1141">
                  <c:v>1.137E-3</c:v>
                </c:pt>
                <c:pt idx="1142">
                  <c:v>1.1379999999999999E-3</c:v>
                </c:pt>
                <c:pt idx="1143">
                  <c:v>1.139E-3</c:v>
                </c:pt>
                <c:pt idx="1144">
                  <c:v>1.14E-3</c:v>
                </c:pt>
                <c:pt idx="1145">
                  <c:v>1.1410000000000001E-3</c:v>
                </c:pt>
                <c:pt idx="1146">
                  <c:v>1.142E-3</c:v>
                </c:pt>
                <c:pt idx="1147">
                  <c:v>1.1429999999999999E-3</c:v>
                </c:pt>
                <c:pt idx="1148">
                  <c:v>1.1440000000000001E-3</c:v>
                </c:pt>
                <c:pt idx="1149">
                  <c:v>1.145E-3</c:v>
                </c:pt>
                <c:pt idx="1150">
                  <c:v>1.1460000000000001E-3</c:v>
                </c:pt>
                <c:pt idx="1151">
                  <c:v>1.147E-3</c:v>
                </c:pt>
                <c:pt idx="1152">
                  <c:v>1.1479999999999999E-3</c:v>
                </c:pt>
                <c:pt idx="1153">
                  <c:v>1.1490000000000001E-3</c:v>
                </c:pt>
                <c:pt idx="1154">
                  <c:v>1.15E-3</c:v>
                </c:pt>
                <c:pt idx="1155">
                  <c:v>1.1509999999999999E-3</c:v>
                </c:pt>
                <c:pt idx="1156">
                  <c:v>1.152E-3</c:v>
                </c:pt>
                <c:pt idx="1157">
                  <c:v>1.1529999999999999E-3</c:v>
                </c:pt>
                <c:pt idx="1158">
                  <c:v>1.1540000000000001E-3</c:v>
                </c:pt>
                <c:pt idx="1159">
                  <c:v>1.155E-3</c:v>
                </c:pt>
                <c:pt idx="1160">
                  <c:v>1.1559999999999999E-3</c:v>
                </c:pt>
                <c:pt idx="1161">
                  <c:v>1.157E-3</c:v>
                </c:pt>
                <c:pt idx="1162">
                  <c:v>1.158E-3</c:v>
                </c:pt>
                <c:pt idx="1163">
                  <c:v>1.1590000000000001E-3</c:v>
                </c:pt>
                <c:pt idx="1164">
                  <c:v>1.16E-3</c:v>
                </c:pt>
                <c:pt idx="1165">
                  <c:v>1.1609999999999999E-3</c:v>
                </c:pt>
                <c:pt idx="1166">
                  <c:v>1.1620000000000001E-3</c:v>
                </c:pt>
                <c:pt idx="1167">
                  <c:v>1.163E-3</c:v>
                </c:pt>
                <c:pt idx="1168">
                  <c:v>1.1640000000000001E-3</c:v>
                </c:pt>
                <c:pt idx="1169">
                  <c:v>1.165E-3</c:v>
                </c:pt>
                <c:pt idx="1170">
                  <c:v>1.1659999999999999E-3</c:v>
                </c:pt>
                <c:pt idx="1171">
                  <c:v>1.1670000000000001E-3</c:v>
                </c:pt>
                <c:pt idx="1172">
                  <c:v>1.168E-3</c:v>
                </c:pt>
                <c:pt idx="1173">
                  <c:v>1.1689999999999999E-3</c:v>
                </c:pt>
                <c:pt idx="1174">
                  <c:v>1.17E-3</c:v>
                </c:pt>
                <c:pt idx="1175">
                  <c:v>1.1709999999999999E-3</c:v>
                </c:pt>
                <c:pt idx="1176">
                  <c:v>1.1720000000000001E-3</c:v>
                </c:pt>
                <c:pt idx="1177">
                  <c:v>1.173E-3</c:v>
                </c:pt>
                <c:pt idx="1178">
                  <c:v>1.1739999999999999E-3</c:v>
                </c:pt>
                <c:pt idx="1179">
                  <c:v>1.175E-3</c:v>
                </c:pt>
                <c:pt idx="1180">
                  <c:v>1.176E-3</c:v>
                </c:pt>
                <c:pt idx="1181">
                  <c:v>1.1770000000000001E-3</c:v>
                </c:pt>
                <c:pt idx="1182">
                  <c:v>1.178E-3</c:v>
                </c:pt>
                <c:pt idx="1183">
                  <c:v>1.1789999999999999E-3</c:v>
                </c:pt>
                <c:pt idx="1184">
                  <c:v>1.1800000000000001E-3</c:v>
                </c:pt>
                <c:pt idx="1185">
                  <c:v>1.181E-3</c:v>
                </c:pt>
                <c:pt idx="1186">
                  <c:v>1.1820000000000001E-3</c:v>
                </c:pt>
                <c:pt idx="1187">
                  <c:v>1.183E-3</c:v>
                </c:pt>
                <c:pt idx="1188">
                  <c:v>1.1839999999999999E-3</c:v>
                </c:pt>
                <c:pt idx="1189">
                  <c:v>1.1850000000000001E-3</c:v>
                </c:pt>
                <c:pt idx="1190">
                  <c:v>1.186E-3</c:v>
                </c:pt>
                <c:pt idx="1191">
                  <c:v>1.1869999999999999E-3</c:v>
                </c:pt>
                <c:pt idx="1192">
                  <c:v>1.188E-3</c:v>
                </c:pt>
                <c:pt idx="1193">
                  <c:v>1.189E-3</c:v>
                </c:pt>
                <c:pt idx="1194">
                  <c:v>1.1900000000000001E-3</c:v>
                </c:pt>
                <c:pt idx="1195">
                  <c:v>1.191E-3</c:v>
                </c:pt>
                <c:pt idx="1196">
                  <c:v>1.1919999999999999E-3</c:v>
                </c:pt>
                <c:pt idx="1197">
                  <c:v>1.193E-3</c:v>
                </c:pt>
                <c:pt idx="1198">
                  <c:v>1.194E-3</c:v>
                </c:pt>
                <c:pt idx="1199">
                  <c:v>1.1950000000000001E-3</c:v>
                </c:pt>
                <c:pt idx="1200">
                  <c:v>1.196E-3</c:v>
                </c:pt>
                <c:pt idx="1201">
                  <c:v>1.1969999999999999E-3</c:v>
                </c:pt>
                <c:pt idx="1202">
                  <c:v>1.1980000000000001E-3</c:v>
                </c:pt>
                <c:pt idx="1203">
                  <c:v>1.199E-3</c:v>
                </c:pt>
                <c:pt idx="1204">
                  <c:v>1.1999999999999999E-3</c:v>
                </c:pt>
                <c:pt idx="1205">
                  <c:v>1.201E-3</c:v>
                </c:pt>
                <c:pt idx="1206">
                  <c:v>1.2019999999999999E-3</c:v>
                </c:pt>
                <c:pt idx="1207">
                  <c:v>1.2030000000000001E-3</c:v>
                </c:pt>
                <c:pt idx="1208">
                  <c:v>1.204E-3</c:v>
                </c:pt>
                <c:pt idx="1209">
                  <c:v>1.2049999999999999E-3</c:v>
                </c:pt>
                <c:pt idx="1210">
                  <c:v>1.206E-3</c:v>
                </c:pt>
                <c:pt idx="1211">
                  <c:v>1.207E-3</c:v>
                </c:pt>
                <c:pt idx="1212">
                  <c:v>1.2080000000000001E-3</c:v>
                </c:pt>
                <c:pt idx="1213">
                  <c:v>1.209E-3</c:v>
                </c:pt>
                <c:pt idx="1214">
                  <c:v>1.2099999999999999E-3</c:v>
                </c:pt>
                <c:pt idx="1215">
                  <c:v>1.2110000000000001E-3</c:v>
                </c:pt>
                <c:pt idx="1216">
                  <c:v>1.212E-3</c:v>
                </c:pt>
                <c:pt idx="1217">
                  <c:v>1.2130000000000001E-3</c:v>
                </c:pt>
                <c:pt idx="1218">
                  <c:v>1.214E-3</c:v>
                </c:pt>
                <c:pt idx="1219">
                  <c:v>1.2149999999999999E-3</c:v>
                </c:pt>
                <c:pt idx="1220">
                  <c:v>1.2160000000000001E-3</c:v>
                </c:pt>
                <c:pt idx="1221">
                  <c:v>1.217E-3</c:v>
                </c:pt>
                <c:pt idx="1222">
                  <c:v>1.2179999999999999E-3</c:v>
                </c:pt>
                <c:pt idx="1223">
                  <c:v>1.219E-3</c:v>
                </c:pt>
                <c:pt idx="1224">
                  <c:v>1.2199999999999999E-3</c:v>
                </c:pt>
                <c:pt idx="1225">
                  <c:v>1.2210000000000001E-3</c:v>
                </c:pt>
                <c:pt idx="1226">
                  <c:v>1.222E-3</c:v>
                </c:pt>
                <c:pt idx="1227">
                  <c:v>1.2229999999999999E-3</c:v>
                </c:pt>
                <c:pt idx="1228">
                  <c:v>1.224E-3</c:v>
                </c:pt>
                <c:pt idx="1229">
                  <c:v>1.225E-3</c:v>
                </c:pt>
                <c:pt idx="1230">
                  <c:v>1.2260000000000001E-3</c:v>
                </c:pt>
                <c:pt idx="1231">
                  <c:v>1.227E-3</c:v>
                </c:pt>
                <c:pt idx="1232">
                  <c:v>1.2279999999999999E-3</c:v>
                </c:pt>
                <c:pt idx="1233">
                  <c:v>1.2290000000000001E-3</c:v>
                </c:pt>
                <c:pt idx="1234">
                  <c:v>1.23E-3</c:v>
                </c:pt>
                <c:pt idx="1235">
                  <c:v>1.2310000000000001E-3</c:v>
                </c:pt>
                <c:pt idx="1236">
                  <c:v>1.232E-3</c:v>
                </c:pt>
                <c:pt idx="1237">
                  <c:v>1.2329999999999999E-3</c:v>
                </c:pt>
                <c:pt idx="1238">
                  <c:v>1.2340000000000001E-3</c:v>
                </c:pt>
                <c:pt idx="1239">
                  <c:v>1.235E-3</c:v>
                </c:pt>
                <c:pt idx="1240">
                  <c:v>1.2359999999999999E-3</c:v>
                </c:pt>
                <c:pt idx="1241">
                  <c:v>1.237E-3</c:v>
                </c:pt>
                <c:pt idx="1242">
                  <c:v>1.238E-3</c:v>
                </c:pt>
                <c:pt idx="1243">
                  <c:v>1.2390000000000001E-3</c:v>
                </c:pt>
                <c:pt idx="1244">
                  <c:v>1.24E-3</c:v>
                </c:pt>
                <c:pt idx="1245">
                  <c:v>1.2409999999999999E-3</c:v>
                </c:pt>
                <c:pt idx="1246">
                  <c:v>1.242E-3</c:v>
                </c:pt>
                <c:pt idx="1247">
                  <c:v>1.243E-3</c:v>
                </c:pt>
                <c:pt idx="1248">
                  <c:v>1.2440000000000001E-3</c:v>
                </c:pt>
                <c:pt idx="1249">
                  <c:v>1.245E-3</c:v>
                </c:pt>
                <c:pt idx="1250">
                  <c:v>1.2459999999999999E-3</c:v>
                </c:pt>
                <c:pt idx="1251">
                  <c:v>1.2470000000000001E-3</c:v>
                </c:pt>
                <c:pt idx="1252">
                  <c:v>1.248E-3</c:v>
                </c:pt>
                <c:pt idx="1253">
                  <c:v>1.2489999999999999E-3</c:v>
                </c:pt>
                <c:pt idx="1254">
                  <c:v>1.25E-3</c:v>
                </c:pt>
                <c:pt idx="1255">
                  <c:v>1.2509999999999999E-3</c:v>
                </c:pt>
                <c:pt idx="1256">
                  <c:v>1.2520000000000001E-3</c:v>
                </c:pt>
                <c:pt idx="1257">
                  <c:v>1.253E-3</c:v>
                </c:pt>
                <c:pt idx="1258">
                  <c:v>1.2539999999999999E-3</c:v>
                </c:pt>
                <c:pt idx="1259">
                  <c:v>1.255E-3</c:v>
                </c:pt>
                <c:pt idx="1260">
                  <c:v>1.256E-3</c:v>
                </c:pt>
                <c:pt idx="1261">
                  <c:v>1.2570000000000001E-3</c:v>
                </c:pt>
                <c:pt idx="1262">
                  <c:v>1.258E-3</c:v>
                </c:pt>
                <c:pt idx="1263">
                  <c:v>1.2589999999999999E-3</c:v>
                </c:pt>
                <c:pt idx="1264">
                  <c:v>1.2600000000000001E-3</c:v>
                </c:pt>
                <c:pt idx="1265">
                  <c:v>1.261E-3</c:v>
                </c:pt>
                <c:pt idx="1266">
                  <c:v>1.2620000000000001E-3</c:v>
                </c:pt>
                <c:pt idx="1267">
                  <c:v>1.263E-3</c:v>
                </c:pt>
                <c:pt idx="1268">
                  <c:v>1.2639999999999999E-3</c:v>
                </c:pt>
                <c:pt idx="1269">
                  <c:v>1.2650000000000001E-3</c:v>
                </c:pt>
                <c:pt idx="1270">
                  <c:v>1.266E-3</c:v>
                </c:pt>
                <c:pt idx="1271">
                  <c:v>1.2669999999999999E-3</c:v>
                </c:pt>
                <c:pt idx="1272">
                  <c:v>1.268E-3</c:v>
                </c:pt>
                <c:pt idx="1273">
                  <c:v>1.2689999999999999E-3</c:v>
                </c:pt>
                <c:pt idx="1274">
                  <c:v>1.2700000000000001E-3</c:v>
                </c:pt>
                <c:pt idx="1275">
                  <c:v>1.271E-3</c:v>
                </c:pt>
                <c:pt idx="1276">
                  <c:v>1.2719999999999999E-3</c:v>
                </c:pt>
                <c:pt idx="1277">
                  <c:v>1.273E-3</c:v>
                </c:pt>
                <c:pt idx="1278">
                  <c:v>1.274E-3</c:v>
                </c:pt>
                <c:pt idx="1279">
                  <c:v>1.2750000000000001E-3</c:v>
                </c:pt>
                <c:pt idx="1280">
                  <c:v>1.276E-3</c:v>
                </c:pt>
                <c:pt idx="1281">
                  <c:v>1.2769999999999999E-3</c:v>
                </c:pt>
                <c:pt idx="1282">
                  <c:v>1.2780000000000001E-3</c:v>
                </c:pt>
                <c:pt idx="1283">
                  <c:v>1.279E-3</c:v>
                </c:pt>
                <c:pt idx="1284">
                  <c:v>1.2800000000000001E-3</c:v>
                </c:pt>
                <c:pt idx="1285">
                  <c:v>1.281E-3</c:v>
                </c:pt>
                <c:pt idx="1286">
                  <c:v>1.2819999999999999E-3</c:v>
                </c:pt>
                <c:pt idx="1287">
                  <c:v>1.2830000000000001E-3</c:v>
                </c:pt>
                <c:pt idx="1288">
                  <c:v>1.284E-3</c:v>
                </c:pt>
                <c:pt idx="1289">
                  <c:v>1.2849999999999999E-3</c:v>
                </c:pt>
                <c:pt idx="1290">
                  <c:v>1.286E-3</c:v>
                </c:pt>
                <c:pt idx="1291">
                  <c:v>1.2869999999999999E-3</c:v>
                </c:pt>
                <c:pt idx="1292">
                  <c:v>1.2880000000000001E-3</c:v>
                </c:pt>
                <c:pt idx="1293">
                  <c:v>1.289E-3</c:v>
                </c:pt>
                <c:pt idx="1294">
                  <c:v>1.2899999999999999E-3</c:v>
                </c:pt>
                <c:pt idx="1295">
                  <c:v>1.291E-3</c:v>
                </c:pt>
                <c:pt idx="1296">
                  <c:v>1.292E-3</c:v>
                </c:pt>
                <c:pt idx="1297">
                  <c:v>1.2930000000000001E-3</c:v>
                </c:pt>
                <c:pt idx="1298">
                  <c:v>1.294E-3</c:v>
                </c:pt>
                <c:pt idx="1299">
                  <c:v>1.2949999999999999E-3</c:v>
                </c:pt>
                <c:pt idx="1300">
                  <c:v>1.2960000000000001E-3</c:v>
                </c:pt>
                <c:pt idx="1301">
                  <c:v>1.297E-3</c:v>
                </c:pt>
                <c:pt idx="1302">
                  <c:v>1.2979999999999999E-3</c:v>
                </c:pt>
                <c:pt idx="1303">
                  <c:v>1.299E-3</c:v>
                </c:pt>
                <c:pt idx="1304">
                  <c:v>1.2999999999999999E-3</c:v>
                </c:pt>
                <c:pt idx="1305">
                  <c:v>1.3010000000000001E-3</c:v>
                </c:pt>
                <c:pt idx="1306">
                  <c:v>1.302E-3</c:v>
                </c:pt>
                <c:pt idx="1307">
                  <c:v>1.3029999999999999E-3</c:v>
                </c:pt>
                <c:pt idx="1308">
                  <c:v>1.304E-3</c:v>
                </c:pt>
                <c:pt idx="1309">
                  <c:v>1.305E-3</c:v>
                </c:pt>
                <c:pt idx="1310">
                  <c:v>1.3060000000000001E-3</c:v>
                </c:pt>
                <c:pt idx="1311">
                  <c:v>1.307E-3</c:v>
                </c:pt>
                <c:pt idx="1312">
                  <c:v>1.3079999999999999E-3</c:v>
                </c:pt>
                <c:pt idx="1313">
                  <c:v>1.3090000000000001E-3</c:v>
                </c:pt>
                <c:pt idx="1314">
                  <c:v>1.31E-3</c:v>
                </c:pt>
                <c:pt idx="1315">
                  <c:v>1.3110000000000001E-3</c:v>
                </c:pt>
                <c:pt idx="1316">
                  <c:v>1.312E-3</c:v>
                </c:pt>
                <c:pt idx="1317">
                  <c:v>1.3129999999999999E-3</c:v>
                </c:pt>
                <c:pt idx="1318">
                  <c:v>1.3140000000000001E-3</c:v>
                </c:pt>
                <c:pt idx="1319">
                  <c:v>1.315E-3</c:v>
                </c:pt>
                <c:pt idx="1320">
                  <c:v>1.3159999999999999E-3</c:v>
                </c:pt>
                <c:pt idx="1321">
                  <c:v>1.317E-3</c:v>
                </c:pt>
                <c:pt idx="1322">
                  <c:v>1.3179999999999999E-3</c:v>
                </c:pt>
                <c:pt idx="1323">
                  <c:v>1.3190000000000001E-3</c:v>
                </c:pt>
                <c:pt idx="1324">
                  <c:v>1.32E-3</c:v>
                </c:pt>
                <c:pt idx="1325">
                  <c:v>1.3209999999999999E-3</c:v>
                </c:pt>
                <c:pt idx="1326">
                  <c:v>1.322E-3</c:v>
                </c:pt>
                <c:pt idx="1327">
                  <c:v>1.323E-3</c:v>
                </c:pt>
                <c:pt idx="1328">
                  <c:v>1.3240000000000001E-3</c:v>
                </c:pt>
                <c:pt idx="1329">
                  <c:v>1.325E-3</c:v>
                </c:pt>
                <c:pt idx="1330">
                  <c:v>1.3259999999999999E-3</c:v>
                </c:pt>
                <c:pt idx="1331">
                  <c:v>1.3270000000000001E-3</c:v>
                </c:pt>
                <c:pt idx="1332">
                  <c:v>1.328E-3</c:v>
                </c:pt>
                <c:pt idx="1333">
                  <c:v>1.3290000000000001E-3</c:v>
                </c:pt>
                <c:pt idx="1334">
                  <c:v>1.33E-3</c:v>
                </c:pt>
                <c:pt idx="1335">
                  <c:v>1.3309999999999999E-3</c:v>
                </c:pt>
                <c:pt idx="1336">
                  <c:v>1.3320000000000001E-3</c:v>
                </c:pt>
                <c:pt idx="1337">
                  <c:v>1.333E-3</c:v>
                </c:pt>
                <c:pt idx="1338">
                  <c:v>1.3339999999999999E-3</c:v>
                </c:pt>
                <c:pt idx="1339">
                  <c:v>1.335E-3</c:v>
                </c:pt>
                <c:pt idx="1340">
                  <c:v>1.3359999999999999E-3</c:v>
                </c:pt>
                <c:pt idx="1341">
                  <c:v>1.3370000000000001E-3</c:v>
                </c:pt>
                <c:pt idx="1342">
                  <c:v>1.338E-3</c:v>
                </c:pt>
                <c:pt idx="1343">
                  <c:v>1.3389999999999999E-3</c:v>
                </c:pt>
                <c:pt idx="1344">
                  <c:v>1.34E-3</c:v>
                </c:pt>
                <c:pt idx="1345">
                  <c:v>1.341E-3</c:v>
                </c:pt>
                <c:pt idx="1346">
                  <c:v>1.3420000000000001E-3</c:v>
                </c:pt>
                <c:pt idx="1347">
                  <c:v>1.343E-3</c:v>
                </c:pt>
                <c:pt idx="1348">
                  <c:v>1.3439999999999999E-3</c:v>
                </c:pt>
                <c:pt idx="1349">
                  <c:v>1.3450000000000001E-3</c:v>
                </c:pt>
                <c:pt idx="1350">
                  <c:v>1.346E-3</c:v>
                </c:pt>
                <c:pt idx="1351">
                  <c:v>1.3470000000000001E-3</c:v>
                </c:pt>
                <c:pt idx="1352">
                  <c:v>1.348E-3</c:v>
                </c:pt>
                <c:pt idx="1353">
                  <c:v>1.3489999999999999E-3</c:v>
                </c:pt>
                <c:pt idx="1354">
                  <c:v>1.3500000000000001E-3</c:v>
                </c:pt>
                <c:pt idx="1355">
                  <c:v>1.351E-3</c:v>
                </c:pt>
                <c:pt idx="1356">
                  <c:v>1.3519999999999999E-3</c:v>
                </c:pt>
                <c:pt idx="1357">
                  <c:v>1.353E-3</c:v>
                </c:pt>
                <c:pt idx="1358">
                  <c:v>1.354E-3</c:v>
                </c:pt>
                <c:pt idx="1359">
                  <c:v>1.3550000000000001E-3</c:v>
                </c:pt>
                <c:pt idx="1360">
                  <c:v>1.356E-3</c:v>
                </c:pt>
                <c:pt idx="1361">
                  <c:v>1.3569999999999999E-3</c:v>
                </c:pt>
                <c:pt idx="1362">
                  <c:v>1.358E-3</c:v>
                </c:pt>
                <c:pt idx="1363">
                  <c:v>1.359E-3</c:v>
                </c:pt>
                <c:pt idx="1364">
                  <c:v>1.3600000000000001E-3</c:v>
                </c:pt>
                <c:pt idx="1365">
                  <c:v>1.361E-3</c:v>
                </c:pt>
                <c:pt idx="1366">
                  <c:v>1.3619999999999999E-3</c:v>
                </c:pt>
                <c:pt idx="1367">
                  <c:v>1.3630000000000001E-3</c:v>
                </c:pt>
                <c:pt idx="1368">
                  <c:v>1.364E-3</c:v>
                </c:pt>
                <c:pt idx="1369">
                  <c:v>1.3649999999999999E-3</c:v>
                </c:pt>
                <c:pt idx="1370">
                  <c:v>1.366E-3</c:v>
                </c:pt>
                <c:pt idx="1371">
                  <c:v>1.3669999999999999E-3</c:v>
                </c:pt>
                <c:pt idx="1372">
                  <c:v>1.3680000000000001E-3</c:v>
                </c:pt>
                <c:pt idx="1373">
                  <c:v>1.369E-3</c:v>
                </c:pt>
                <c:pt idx="1374">
                  <c:v>1.3699999999999999E-3</c:v>
                </c:pt>
                <c:pt idx="1375">
                  <c:v>1.371E-3</c:v>
                </c:pt>
                <c:pt idx="1376">
                  <c:v>1.372E-3</c:v>
                </c:pt>
                <c:pt idx="1377">
                  <c:v>1.3730000000000001E-3</c:v>
                </c:pt>
                <c:pt idx="1378">
                  <c:v>1.374E-3</c:v>
                </c:pt>
                <c:pt idx="1379">
                  <c:v>1.3749999999999999E-3</c:v>
                </c:pt>
                <c:pt idx="1380">
                  <c:v>1.3760000000000001E-3</c:v>
                </c:pt>
                <c:pt idx="1381">
                  <c:v>1.377E-3</c:v>
                </c:pt>
                <c:pt idx="1382">
                  <c:v>1.3780000000000001E-3</c:v>
                </c:pt>
                <c:pt idx="1383">
                  <c:v>1.379E-3</c:v>
                </c:pt>
                <c:pt idx="1384">
                  <c:v>1.3799999999999999E-3</c:v>
                </c:pt>
                <c:pt idx="1385">
                  <c:v>1.3810000000000001E-3</c:v>
                </c:pt>
                <c:pt idx="1386">
                  <c:v>1.382E-3</c:v>
                </c:pt>
                <c:pt idx="1387">
                  <c:v>1.3829999999999999E-3</c:v>
                </c:pt>
                <c:pt idx="1388">
                  <c:v>1.384E-3</c:v>
                </c:pt>
                <c:pt idx="1389">
                  <c:v>1.3849999999999999E-3</c:v>
                </c:pt>
                <c:pt idx="1390">
                  <c:v>1.3860000000000001E-3</c:v>
                </c:pt>
                <c:pt idx="1391">
                  <c:v>1.387E-3</c:v>
                </c:pt>
                <c:pt idx="1392">
                  <c:v>1.3879999999999999E-3</c:v>
                </c:pt>
                <c:pt idx="1393">
                  <c:v>1.389E-3</c:v>
                </c:pt>
                <c:pt idx="1394">
                  <c:v>1.39E-3</c:v>
                </c:pt>
                <c:pt idx="1395">
                  <c:v>1.3910000000000001E-3</c:v>
                </c:pt>
                <c:pt idx="1396">
                  <c:v>1.392E-3</c:v>
                </c:pt>
                <c:pt idx="1397">
                  <c:v>1.3929999999999999E-3</c:v>
                </c:pt>
                <c:pt idx="1398">
                  <c:v>1.3940000000000001E-3</c:v>
                </c:pt>
                <c:pt idx="1399">
                  <c:v>1.395E-3</c:v>
                </c:pt>
                <c:pt idx="1400">
                  <c:v>1.3960000000000001E-3</c:v>
                </c:pt>
                <c:pt idx="1401">
                  <c:v>1.397E-3</c:v>
                </c:pt>
                <c:pt idx="1402">
                  <c:v>1.3979999999999999E-3</c:v>
                </c:pt>
                <c:pt idx="1403">
                  <c:v>1.3990000000000001E-3</c:v>
                </c:pt>
                <c:pt idx="1404">
                  <c:v>1.4E-3</c:v>
                </c:pt>
                <c:pt idx="1405">
                  <c:v>1.4009999999999999E-3</c:v>
                </c:pt>
                <c:pt idx="1406">
                  <c:v>1.402E-3</c:v>
                </c:pt>
                <c:pt idx="1407">
                  <c:v>1.403E-3</c:v>
                </c:pt>
                <c:pt idx="1408">
                  <c:v>1.4040000000000001E-3</c:v>
                </c:pt>
                <c:pt idx="1409">
                  <c:v>1.405E-3</c:v>
                </c:pt>
                <c:pt idx="1410">
                  <c:v>1.4059999999999999E-3</c:v>
                </c:pt>
                <c:pt idx="1411">
                  <c:v>1.407E-3</c:v>
                </c:pt>
                <c:pt idx="1412">
                  <c:v>1.408E-3</c:v>
                </c:pt>
                <c:pt idx="1413">
                  <c:v>1.4090000000000001E-3</c:v>
                </c:pt>
                <c:pt idx="1414">
                  <c:v>1.41E-3</c:v>
                </c:pt>
                <c:pt idx="1415">
                  <c:v>1.4109999999999999E-3</c:v>
                </c:pt>
                <c:pt idx="1416">
                  <c:v>1.4120000000000001E-3</c:v>
                </c:pt>
                <c:pt idx="1417">
                  <c:v>1.413E-3</c:v>
                </c:pt>
                <c:pt idx="1418">
                  <c:v>1.4139999999999999E-3</c:v>
                </c:pt>
                <c:pt idx="1419">
                  <c:v>1.415E-3</c:v>
                </c:pt>
                <c:pt idx="1420">
                  <c:v>1.4159999999999999E-3</c:v>
                </c:pt>
                <c:pt idx="1421">
                  <c:v>1.4170000000000001E-3</c:v>
                </c:pt>
                <c:pt idx="1422">
                  <c:v>1.418E-3</c:v>
                </c:pt>
                <c:pt idx="1423">
                  <c:v>1.4189999999999999E-3</c:v>
                </c:pt>
                <c:pt idx="1424">
                  <c:v>1.42E-3</c:v>
                </c:pt>
                <c:pt idx="1425">
                  <c:v>1.421E-3</c:v>
                </c:pt>
                <c:pt idx="1426">
                  <c:v>1.4220000000000001E-3</c:v>
                </c:pt>
                <c:pt idx="1427">
                  <c:v>1.423E-3</c:v>
                </c:pt>
                <c:pt idx="1428">
                  <c:v>1.4239999999999999E-3</c:v>
                </c:pt>
                <c:pt idx="1429">
                  <c:v>1.4250000000000001E-3</c:v>
                </c:pt>
                <c:pt idx="1430">
                  <c:v>1.426E-3</c:v>
                </c:pt>
                <c:pt idx="1431">
                  <c:v>1.4270000000000001E-3</c:v>
                </c:pt>
                <c:pt idx="1432">
                  <c:v>1.428E-3</c:v>
                </c:pt>
                <c:pt idx="1433">
                  <c:v>1.4289999999999999E-3</c:v>
                </c:pt>
                <c:pt idx="1434">
                  <c:v>1.4300000000000001E-3</c:v>
                </c:pt>
                <c:pt idx="1435">
                  <c:v>1.431E-3</c:v>
                </c:pt>
                <c:pt idx="1436">
                  <c:v>1.4319999999999999E-3</c:v>
                </c:pt>
                <c:pt idx="1437">
                  <c:v>1.433E-3</c:v>
                </c:pt>
                <c:pt idx="1438">
                  <c:v>1.4339999999999999E-3</c:v>
                </c:pt>
                <c:pt idx="1439">
                  <c:v>1.4350000000000001E-3</c:v>
                </c:pt>
                <c:pt idx="1440">
                  <c:v>1.436E-3</c:v>
                </c:pt>
                <c:pt idx="1441">
                  <c:v>1.4369999999999999E-3</c:v>
                </c:pt>
                <c:pt idx="1442">
                  <c:v>1.438E-3</c:v>
                </c:pt>
                <c:pt idx="1443">
                  <c:v>1.439E-3</c:v>
                </c:pt>
                <c:pt idx="1444">
                  <c:v>1.4400000000000001E-3</c:v>
                </c:pt>
                <c:pt idx="1445">
                  <c:v>1.441E-3</c:v>
                </c:pt>
                <c:pt idx="1446">
                  <c:v>1.4419999999999999E-3</c:v>
                </c:pt>
                <c:pt idx="1447">
                  <c:v>1.444E-3</c:v>
                </c:pt>
                <c:pt idx="1448">
                  <c:v>1.446E-3</c:v>
                </c:pt>
                <c:pt idx="1449">
                  <c:v>1.4480000000000001E-3</c:v>
                </c:pt>
                <c:pt idx="1450">
                  <c:v>1.4499999999999999E-3</c:v>
                </c:pt>
                <c:pt idx="1451">
                  <c:v>1.4519999999999999E-3</c:v>
                </c:pt>
                <c:pt idx="1452">
                  <c:v>1.454E-3</c:v>
                </c:pt>
                <c:pt idx="1453">
                  <c:v>1.456E-3</c:v>
                </c:pt>
                <c:pt idx="1454">
                  <c:v>1.4580000000000001E-3</c:v>
                </c:pt>
                <c:pt idx="1455">
                  <c:v>1.4599999999999999E-3</c:v>
                </c:pt>
                <c:pt idx="1456">
                  <c:v>1.462E-3</c:v>
                </c:pt>
                <c:pt idx="1457">
                  <c:v>1.464E-3</c:v>
                </c:pt>
                <c:pt idx="1458">
                  <c:v>1.4660000000000001E-3</c:v>
                </c:pt>
                <c:pt idx="1459">
                  <c:v>1.4679999999999999E-3</c:v>
                </c:pt>
                <c:pt idx="1460">
                  <c:v>1.47E-3</c:v>
                </c:pt>
                <c:pt idx="1461">
                  <c:v>1.472E-3</c:v>
                </c:pt>
                <c:pt idx="1462">
                  <c:v>1.474E-3</c:v>
                </c:pt>
                <c:pt idx="1463">
                  <c:v>1.4760000000000001E-3</c:v>
                </c:pt>
                <c:pt idx="1464">
                  <c:v>1.4779999999999999E-3</c:v>
                </c:pt>
                <c:pt idx="1465">
                  <c:v>1.48E-3</c:v>
                </c:pt>
                <c:pt idx="1466">
                  <c:v>1.482E-3</c:v>
                </c:pt>
                <c:pt idx="1467">
                  <c:v>1.4840000000000001E-3</c:v>
                </c:pt>
                <c:pt idx="1468">
                  <c:v>1.4859999999999999E-3</c:v>
                </c:pt>
                <c:pt idx="1469">
                  <c:v>1.488E-3</c:v>
                </c:pt>
                <c:pt idx="1470">
                  <c:v>1.49E-3</c:v>
                </c:pt>
                <c:pt idx="1471">
                  <c:v>1.4920000000000001E-3</c:v>
                </c:pt>
                <c:pt idx="1472">
                  <c:v>1.4940000000000001E-3</c:v>
                </c:pt>
                <c:pt idx="1473">
                  <c:v>1.4959999999999999E-3</c:v>
                </c:pt>
                <c:pt idx="1474">
                  <c:v>1.498E-3</c:v>
                </c:pt>
                <c:pt idx="1475">
                  <c:v>1.5E-3</c:v>
                </c:pt>
                <c:pt idx="1476">
                  <c:v>1.5020000000000001E-3</c:v>
                </c:pt>
                <c:pt idx="1477">
                  <c:v>1.5039999999999999E-3</c:v>
                </c:pt>
                <c:pt idx="1478">
                  <c:v>1.506E-3</c:v>
                </c:pt>
                <c:pt idx="1479">
                  <c:v>1.508E-3</c:v>
                </c:pt>
                <c:pt idx="1480">
                  <c:v>1.5100000000000001E-3</c:v>
                </c:pt>
                <c:pt idx="1481">
                  <c:v>1.5120000000000001E-3</c:v>
                </c:pt>
                <c:pt idx="1482">
                  <c:v>1.5139999999999999E-3</c:v>
                </c:pt>
                <c:pt idx="1483">
                  <c:v>1.516E-3</c:v>
                </c:pt>
                <c:pt idx="1484">
                  <c:v>1.518E-3</c:v>
                </c:pt>
                <c:pt idx="1485">
                  <c:v>1.5200000000000001E-3</c:v>
                </c:pt>
                <c:pt idx="1486">
                  <c:v>1.5219999999999999E-3</c:v>
                </c:pt>
                <c:pt idx="1487">
                  <c:v>1.524E-3</c:v>
                </c:pt>
                <c:pt idx="1488">
                  <c:v>1.526E-3</c:v>
                </c:pt>
                <c:pt idx="1489">
                  <c:v>1.5280000000000001E-3</c:v>
                </c:pt>
                <c:pt idx="1490">
                  <c:v>1.5299999999999999E-3</c:v>
                </c:pt>
                <c:pt idx="1491">
                  <c:v>1.5319999999999999E-3</c:v>
                </c:pt>
                <c:pt idx="1492">
                  <c:v>1.534E-3</c:v>
                </c:pt>
                <c:pt idx="1493">
                  <c:v>1.536E-3</c:v>
                </c:pt>
                <c:pt idx="1494">
                  <c:v>1.5380000000000001E-3</c:v>
                </c:pt>
                <c:pt idx="1495">
                  <c:v>1.5399999999999999E-3</c:v>
                </c:pt>
                <c:pt idx="1496">
                  <c:v>1.542E-3</c:v>
                </c:pt>
                <c:pt idx="1497">
                  <c:v>1.544E-3</c:v>
                </c:pt>
                <c:pt idx="1498">
                  <c:v>1.5460000000000001E-3</c:v>
                </c:pt>
                <c:pt idx="1499">
                  <c:v>1.5479999999999999E-3</c:v>
                </c:pt>
                <c:pt idx="1500">
                  <c:v>1.5499999999999999E-3</c:v>
                </c:pt>
                <c:pt idx="1501">
                  <c:v>1.552E-3</c:v>
                </c:pt>
                <c:pt idx="1502">
                  <c:v>1.554E-3</c:v>
                </c:pt>
                <c:pt idx="1503">
                  <c:v>1.5560000000000001E-3</c:v>
                </c:pt>
                <c:pt idx="1504">
                  <c:v>1.5579999999999999E-3</c:v>
                </c:pt>
                <c:pt idx="1505">
                  <c:v>1.56E-3</c:v>
                </c:pt>
                <c:pt idx="1506">
                  <c:v>1.562E-3</c:v>
                </c:pt>
                <c:pt idx="1507">
                  <c:v>1.5640000000000001E-3</c:v>
                </c:pt>
                <c:pt idx="1508">
                  <c:v>1.5659999999999999E-3</c:v>
                </c:pt>
                <c:pt idx="1509">
                  <c:v>1.5679999999999999E-3</c:v>
                </c:pt>
                <c:pt idx="1510">
                  <c:v>1.57E-3</c:v>
                </c:pt>
                <c:pt idx="1511">
                  <c:v>1.572E-3</c:v>
                </c:pt>
                <c:pt idx="1512">
                  <c:v>1.5740000000000001E-3</c:v>
                </c:pt>
                <c:pt idx="1513">
                  <c:v>1.5759999999999999E-3</c:v>
                </c:pt>
                <c:pt idx="1514">
                  <c:v>1.578E-3</c:v>
                </c:pt>
                <c:pt idx="1515">
                  <c:v>1.58E-3</c:v>
                </c:pt>
                <c:pt idx="1516">
                  <c:v>1.5820000000000001E-3</c:v>
                </c:pt>
                <c:pt idx="1517">
                  <c:v>1.5839999999999999E-3</c:v>
                </c:pt>
                <c:pt idx="1518">
                  <c:v>1.586E-3</c:v>
                </c:pt>
                <c:pt idx="1519">
                  <c:v>1.588E-3</c:v>
                </c:pt>
                <c:pt idx="1520">
                  <c:v>1.5900000000000001E-3</c:v>
                </c:pt>
                <c:pt idx="1521">
                  <c:v>1.5920000000000001E-3</c:v>
                </c:pt>
                <c:pt idx="1522">
                  <c:v>1.5939999999999999E-3</c:v>
                </c:pt>
                <c:pt idx="1523">
                  <c:v>1.596E-3</c:v>
                </c:pt>
                <c:pt idx="1524">
                  <c:v>1.598E-3</c:v>
                </c:pt>
                <c:pt idx="1525">
                  <c:v>1.6000000000000001E-3</c:v>
                </c:pt>
                <c:pt idx="1526">
                  <c:v>1.6019999999999999E-3</c:v>
                </c:pt>
                <c:pt idx="1527">
                  <c:v>1.604E-3</c:v>
                </c:pt>
                <c:pt idx="1528">
                  <c:v>1.606E-3</c:v>
                </c:pt>
                <c:pt idx="1529">
                  <c:v>1.6080000000000001E-3</c:v>
                </c:pt>
                <c:pt idx="1530">
                  <c:v>1.6100000000000001E-3</c:v>
                </c:pt>
                <c:pt idx="1531">
                  <c:v>1.6119999999999999E-3</c:v>
                </c:pt>
                <c:pt idx="1532">
                  <c:v>1.614E-3</c:v>
                </c:pt>
                <c:pt idx="1533">
                  <c:v>1.616E-3</c:v>
                </c:pt>
                <c:pt idx="1534">
                  <c:v>1.6180000000000001E-3</c:v>
                </c:pt>
                <c:pt idx="1535">
                  <c:v>1.6199999999999999E-3</c:v>
                </c:pt>
                <c:pt idx="1536">
                  <c:v>1.622E-3</c:v>
                </c:pt>
                <c:pt idx="1537">
                  <c:v>1.624E-3</c:v>
                </c:pt>
                <c:pt idx="1538">
                  <c:v>1.6260000000000001E-3</c:v>
                </c:pt>
                <c:pt idx="1539">
                  <c:v>1.6280000000000001E-3</c:v>
                </c:pt>
                <c:pt idx="1540">
                  <c:v>1.6299999999999999E-3</c:v>
                </c:pt>
                <c:pt idx="1541">
                  <c:v>1.632E-3</c:v>
                </c:pt>
                <c:pt idx="1542">
                  <c:v>1.634E-3</c:v>
                </c:pt>
                <c:pt idx="1543">
                  <c:v>1.6360000000000001E-3</c:v>
                </c:pt>
                <c:pt idx="1544">
                  <c:v>1.6379999999999999E-3</c:v>
                </c:pt>
                <c:pt idx="1545">
                  <c:v>1.64E-3</c:v>
                </c:pt>
                <c:pt idx="1546">
                  <c:v>1.642E-3</c:v>
                </c:pt>
                <c:pt idx="1547">
                  <c:v>1.6440000000000001E-3</c:v>
                </c:pt>
                <c:pt idx="1548">
                  <c:v>1.6459999999999999E-3</c:v>
                </c:pt>
                <c:pt idx="1549">
                  <c:v>1.6479999999999999E-3</c:v>
                </c:pt>
                <c:pt idx="1550">
                  <c:v>1.65E-3</c:v>
                </c:pt>
                <c:pt idx="1551">
                  <c:v>1.652E-3</c:v>
                </c:pt>
                <c:pt idx="1552">
                  <c:v>1.6540000000000001E-3</c:v>
                </c:pt>
                <c:pt idx="1553">
                  <c:v>1.6559999999999999E-3</c:v>
                </c:pt>
                <c:pt idx="1554">
                  <c:v>1.658E-3</c:v>
                </c:pt>
                <c:pt idx="1555">
                  <c:v>1.66E-3</c:v>
                </c:pt>
                <c:pt idx="1556">
                  <c:v>1.6620000000000001E-3</c:v>
                </c:pt>
                <c:pt idx="1557">
                  <c:v>1.6639999999999999E-3</c:v>
                </c:pt>
                <c:pt idx="1558">
                  <c:v>1.6659999999999999E-3</c:v>
                </c:pt>
                <c:pt idx="1559">
                  <c:v>1.668E-3</c:v>
                </c:pt>
                <c:pt idx="1560">
                  <c:v>1.67E-3</c:v>
                </c:pt>
                <c:pt idx="1561">
                  <c:v>1.6720000000000001E-3</c:v>
                </c:pt>
                <c:pt idx="1562">
                  <c:v>1.6739999999999999E-3</c:v>
                </c:pt>
                <c:pt idx="1563">
                  <c:v>1.676E-3</c:v>
                </c:pt>
                <c:pt idx="1564">
                  <c:v>1.678E-3</c:v>
                </c:pt>
                <c:pt idx="1565">
                  <c:v>1.6800000000000001E-3</c:v>
                </c:pt>
                <c:pt idx="1566">
                  <c:v>1.6819999999999999E-3</c:v>
                </c:pt>
                <c:pt idx="1567">
                  <c:v>1.684E-3</c:v>
                </c:pt>
                <c:pt idx="1568">
                  <c:v>1.686E-3</c:v>
                </c:pt>
                <c:pt idx="1569">
                  <c:v>1.688E-3</c:v>
                </c:pt>
                <c:pt idx="1570">
                  <c:v>1.6900000000000001E-3</c:v>
                </c:pt>
                <c:pt idx="1571">
                  <c:v>1.6919999999999999E-3</c:v>
                </c:pt>
                <c:pt idx="1572">
                  <c:v>1.694E-3</c:v>
                </c:pt>
                <c:pt idx="1573">
                  <c:v>1.696E-3</c:v>
                </c:pt>
                <c:pt idx="1574">
                  <c:v>1.6980000000000001E-3</c:v>
                </c:pt>
                <c:pt idx="1575">
                  <c:v>1.6999999999999999E-3</c:v>
                </c:pt>
                <c:pt idx="1576">
                  <c:v>1.702E-3</c:v>
                </c:pt>
                <c:pt idx="1577">
                  <c:v>1.704E-3</c:v>
                </c:pt>
                <c:pt idx="1578">
                  <c:v>1.7060000000000001E-3</c:v>
                </c:pt>
                <c:pt idx="1579">
                  <c:v>1.7080000000000001E-3</c:v>
                </c:pt>
                <c:pt idx="1580">
                  <c:v>1.7099999999999999E-3</c:v>
                </c:pt>
                <c:pt idx="1581">
                  <c:v>1.712E-3</c:v>
                </c:pt>
                <c:pt idx="1582">
                  <c:v>1.714E-3</c:v>
                </c:pt>
                <c:pt idx="1583">
                  <c:v>1.7160000000000001E-3</c:v>
                </c:pt>
                <c:pt idx="1584">
                  <c:v>1.7179999999999999E-3</c:v>
                </c:pt>
                <c:pt idx="1585">
                  <c:v>1.72E-3</c:v>
                </c:pt>
                <c:pt idx="1586">
                  <c:v>1.722E-3</c:v>
                </c:pt>
                <c:pt idx="1587">
                  <c:v>1.7240000000000001E-3</c:v>
                </c:pt>
                <c:pt idx="1588">
                  <c:v>1.7260000000000001E-3</c:v>
                </c:pt>
                <c:pt idx="1589">
                  <c:v>1.7279999999999999E-3</c:v>
                </c:pt>
                <c:pt idx="1590">
                  <c:v>1.73E-3</c:v>
                </c:pt>
                <c:pt idx="1591">
                  <c:v>1.732E-3</c:v>
                </c:pt>
                <c:pt idx="1592">
                  <c:v>1.7340000000000001E-3</c:v>
                </c:pt>
                <c:pt idx="1593">
                  <c:v>1.7359999999999999E-3</c:v>
                </c:pt>
                <c:pt idx="1594">
                  <c:v>1.738E-3</c:v>
                </c:pt>
                <c:pt idx="1595">
                  <c:v>1.74E-3</c:v>
                </c:pt>
                <c:pt idx="1596">
                  <c:v>1.7420000000000001E-3</c:v>
                </c:pt>
                <c:pt idx="1597">
                  <c:v>1.7440000000000001E-3</c:v>
                </c:pt>
                <c:pt idx="1598">
                  <c:v>1.7459999999999999E-3</c:v>
                </c:pt>
                <c:pt idx="1599">
                  <c:v>1.748E-3</c:v>
                </c:pt>
                <c:pt idx="1600">
                  <c:v>1.75E-3</c:v>
                </c:pt>
                <c:pt idx="1601">
                  <c:v>1.7520000000000001E-3</c:v>
                </c:pt>
                <c:pt idx="1602">
                  <c:v>1.7539999999999999E-3</c:v>
                </c:pt>
                <c:pt idx="1603">
                  <c:v>1.756E-3</c:v>
                </c:pt>
                <c:pt idx="1604">
                  <c:v>1.758E-3</c:v>
                </c:pt>
                <c:pt idx="1605">
                  <c:v>1.7600000000000001E-3</c:v>
                </c:pt>
                <c:pt idx="1606">
                  <c:v>1.7619999999999999E-3</c:v>
                </c:pt>
                <c:pt idx="1607">
                  <c:v>1.7639999999999999E-3</c:v>
                </c:pt>
                <c:pt idx="1608">
                  <c:v>1.766E-3</c:v>
                </c:pt>
                <c:pt idx="1609">
                  <c:v>1.768E-3</c:v>
                </c:pt>
                <c:pt idx="1610">
                  <c:v>1.7700000000000001E-3</c:v>
                </c:pt>
                <c:pt idx="1611">
                  <c:v>1.7719999999999999E-3</c:v>
                </c:pt>
                <c:pt idx="1612">
                  <c:v>1.774E-3</c:v>
                </c:pt>
                <c:pt idx="1613">
                  <c:v>1.776E-3</c:v>
                </c:pt>
                <c:pt idx="1614">
                  <c:v>1.7780000000000001E-3</c:v>
                </c:pt>
                <c:pt idx="1615">
                  <c:v>1.7799999999999999E-3</c:v>
                </c:pt>
                <c:pt idx="1616">
                  <c:v>1.7819999999999999E-3</c:v>
                </c:pt>
                <c:pt idx="1617">
                  <c:v>1.784E-3</c:v>
                </c:pt>
                <c:pt idx="1618">
                  <c:v>1.786E-3</c:v>
                </c:pt>
                <c:pt idx="1619">
                  <c:v>1.7880000000000001E-3</c:v>
                </c:pt>
                <c:pt idx="1620">
                  <c:v>1.7899999999999999E-3</c:v>
                </c:pt>
                <c:pt idx="1621">
                  <c:v>1.792E-3</c:v>
                </c:pt>
                <c:pt idx="1622">
                  <c:v>1.794E-3</c:v>
                </c:pt>
                <c:pt idx="1623">
                  <c:v>1.7960000000000001E-3</c:v>
                </c:pt>
                <c:pt idx="1624">
                  <c:v>1.7979999999999999E-3</c:v>
                </c:pt>
                <c:pt idx="1625">
                  <c:v>1.8E-3</c:v>
                </c:pt>
                <c:pt idx="1626">
                  <c:v>1.802E-3</c:v>
                </c:pt>
                <c:pt idx="1627">
                  <c:v>1.804E-3</c:v>
                </c:pt>
                <c:pt idx="1628">
                  <c:v>1.8060000000000001E-3</c:v>
                </c:pt>
                <c:pt idx="1629">
                  <c:v>1.8079999999999999E-3</c:v>
                </c:pt>
                <c:pt idx="1630">
                  <c:v>1.81E-3</c:v>
                </c:pt>
                <c:pt idx="1631">
                  <c:v>1.812E-3</c:v>
                </c:pt>
                <c:pt idx="1632">
                  <c:v>1.8140000000000001E-3</c:v>
                </c:pt>
                <c:pt idx="1633">
                  <c:v>1.8159999999999999E-3</c:v>
                </c:pt>
                <c:pt idx="1634">
                  <c:v>1.818E-3</c:v>
                </c:pt>
                <c:pt idx="1635">
                  <c:v>1.82E-3</c:v>
                </c:pt>
                <c:pt idx="1636">
                  <c:v>1.8220000000000001E-3</c:v>
                </c:pt>
                <c:pt idx="1637">
                  <c:v>1.8240000000000001E-3</c:v>
                </c:pt>
                <c:pt idx="1638">
                  <c:v>1.8259999999999999E-3</c:v>
                </c:pt>
                <c:pt idx="1639">
                  <c:v>1.828E-3</c:v>
                </c:pt>
                <c:pt idx="1640">
                  <c:v>1.83E-3</c:v>
                </c:pt>
                <c:pt idx="1641">
                  <c:v>1.8320000000000001E-3</c:v>
                </c:pt>
                <c:pt idx="1642">
                  <c:v>1.8339999999999999E-3</c:v>
                </c:pt>
                <c:pt idx="1643">
                  <c:v>1.836E-3</c:v>
                </c:pt>
                <c:pt idx="1644">
                  <c:v>1.838E-3</c:v>
                </c:pt>
                <c:pt idx="1645">
                  <c:v>1.8400000000000001E-3</c:v>
                </c:pt>
                <c:pt idx="1646">
                  <c:v>1.8420000000000001E-3</c:v>
                </c:pt>
                <c:pt idx="1647">
                  <c:v>1.8439999999999999E-3</c:v>
                </c:pt>
                <c:pt idx="1648">
                  <c:v>1.846E-3</c:v>
                </c:pt>
                <c:pt idx="1649">
                  <c:v>1.848E-3</c:v>
                </c:pt>
                <c:pt idx="1650">
                  <c:v>1.8500000000000001E-3</c:v>
                </c:pt>
                <c:pt idx="1651">
                  <c:v>1.8519999999999999E-3</c:v>
                </c:pt>
                <c:pt idx="1652">
                  <c:v>1.854E-3</c:v>
                </c:pt>
                <c:pt idx="1653">
                  <c:v>1.856E-3</c:v>
                </c:pt>
                <c:pt idx="1654">
                  <c:v>1.8580000000000001E-3</c:v>
                </c:pt>
                <c:pt idx="1655">
                  <c:v>1.8600000000000001E-3</c:v>
                </c:pt>
                <c:pt idx="1656">
                  <c:v>1.8619999999999999E-3</c:v>
                </c:pt>
                <c:pt idx="1657">
                  <c:v>1.864E-3</c:v>
                </c:pt>
                <c:pt idx="1658">
                  <c:v>1.866E-3</c:v>
                </c:pt>
                <c:pt idx="1659">
                  <c:v>1.8680000000000001E-3</c:v>
                </c:pt>
                <c:pt idx="1660">
                  <c:v>1.8699999999999999E-3</c:v>
                </c:pt>
                <c:pt idx="1661">
                  <c:v>1.872E-3</c:v>
                </c:pt>
                <c:pt idx="1662">
                  <c:v>1.874E-3</c:v>
                </c:pt>
                <c:pt idx="1663">
                  <c:v>1.8760000000000001E-3</c:v>
                </c:pt>
                <c:pt idx="1664">
                  <c:v>1.8779999999999999E-3</c:v>
                </c:pt>
                <c:pt idx="1665">
                  <c:v>1.8799999999999999E-3</c:v>
                </c:pt>
                <c:pt idx="1666">
                  <c:v>1.882E-3</c:v>
                </c:pt>
                <c:pt idx="1667">
                  <c:v>1.884E-3</c:v>
                </c:pt>
                <c:pt idx="1668">
                  <c:v>1.8860000000000001E-3</c:v>
                </c:pt>
                <c:pt idx="1669">
                  <c:v>1.8879999999999999E-3</c:v>
                </c:pt>
                <c:pt idx="1670">
                  <c:v>1.89E-3</c:v>
                </c:pt>
                <c:pt idx="1671">
                  <c:v>1.892E-3</c:v>
                </c:pt>
                <c:pt idx="1672">
                  <c:v>1.8940000000000001E-3</c:v>
                </c:pt>
                <c:pt idx="1673">
                  <c:v>1.8959999999999999E-3</c:v>
                </c:pt>
                <c:pt idx="1674">
                  <c:v>1.8979999999999999E-3</c:v>
                </c:pt>
                <c:pt idx="1675">
                  <c:v>1.9E-3</c:v>
                </c:pt>
                <c:pt idx="1676">
                  <c:v>1.902E-3</c:v>
                </c:pt>
                <c:pt idx="1677">
                  <c:v>1.9040000000000001E-3</c:v>
                </c:pt>
                <c:pt idx="1678">
                  <c:v>1.9059999999999999E-3</c:v>
                </c:pt>
                <c:pt idx="1679">
                  <c:v>1.908E-3</c:v>
                </c:pt>
                <c:pt idx="1680">
                  <c:v>1.91E-3</c:v>
                </c:pt>
                <c:pt idx="1681">
                  <c:v>1.9120000000000001E-3</c:v>
                </c:pt>
                <c:pt idx="1682">
                  <c:v>1.9139999999999999E-3</c:v>
                </c:pt>
                <c:pt idx="1683">
                  <c:v>1.916E-3</c:v>
                </c:pt>
                <c:pt idx="1684">
                  <c:v>1.918E-3</c:v>
                </c:pt>
                <c:pt idx="1685">
                  <c:v>1.92E-3</c:v>
                </c:pt>
                <c:pt idx="1686">
                  <c:v>1.9220000000000001E-3</c:v>
                </c:pt>
                <c:pt idx="1687">
                  <c:v>1.9239999999999999E-3</c:v>
                </c:pt>
                <c:pt idx="1688">
                  <c:v>1.926E-3</c:v>
                </c:pt>
                <c:pt idx="1689">
                  <c:v>1.928E-3</c:v>
                </c:pt>
                <c:pt idx="1690">
                  <c:v>1.9300000000000001E-3</c:v>
                </c:pt>
                <c:pt idx="1691">
                  <c:v>1.9319999999999999E-3</c:v>
                </c:pt>
                <c:pt idx="1692">
                  <c:v>1.934E-3</c:v>
                </c:pt>
                <c:pt idx="1693">
                  <c:v>1.936E-3</c:v>
                </c:pt>
                <c:pt idx="1694">
                  <c:v>1.9380000000000001E-3</c:v>
                </c:pt>
                <c:pt idx="1695">
                  <c:v>1.9400000000000001E-3</c:v>
                </c:pt>
                <c:pt idx="1696">
                  <c:v>1.9419999999999999E-3</c:v>
                </c:pt>
                <c:pt idx="1697">
                  <c:v>1.944E-3</c:v>
                </c:pt>
                <c:pt idx="1698">
                  <c:v>1.946E-3</c:v>
                </c:pt>
                <c:pt idx="1699">
                  <c:v>1.9480000000000001E-3</c:v>
                </c:pt>
                <c:pt idx="1700">
                  <c:v>1.9499999999999999E-3</c:v>
                </c:pt>
                <c:pt idx="1701">
                  <c:v>1.952E-3</c:v>
                </c:pt>
                <c:pt idx="1702">
                  <c:v>1.954E-3</c:v>
                </c:pt>
                <c:pt idx="1703">
                  <c:v>1.9559999999999998E-3</c:v>
                </c:pt>
                <c:pt idx="1704">
                  <c:v>1.9580000000000001E-3</c:v>
                </c:pt>
                <c:pt idx="1705">
                  <c:v>1.9599999999999999E-3</c:v>
                </c:pt>
                <c:pt idx="1706">
                  <c:v>1.9620000000000002E-3</c:v>
                </c:pt>
                <c:pt idx="1707">
                  <c:v>1.964E-3</c:v>
                </c:pt>
                <c:pt idx="1708">
                  <c:v>1.9659999999999999E-3</c:v>
                </c:pt>
                <c:pt idx="1709">
                  <c:v>1.9680000000000001E-3</c:v>
                </c:pt>
                <c:pt idx="1710">
                  <c:v>1.97E-3</c:v>
                </c:pt>
                <c:pt idx="1711">
                  <c:v>1.9719999999999998E-3</c:v>
                </c:pt>
                <c:pt idx="1712">
                  <c:v>1.9740000000000001E-3</c:v>
                </c:pt>
                <c:pt idx="1713">
                  <c:v>1.9759999999999999E-3</c:v>
                </c:pt>
                <c:pt idx="1714">
                  <c:v>1.9780000000000002E-3</c:v>
                </c:pt>
                <c:pt idx="1715">
                  <c:v>1.98E-3</c:v>
                </c:pt>
                <c:pt idx="1716">
                  <c:v>1.9819999999999998E-3</c:v>
                </c:pt>
                <c:pt idx="1717">
                  <c:v>1.9840000000000001E-3</c:v>
                </c:pt>
                <c:pt idx="1718">
                  <c:v>1.9859999999999999E-3</c:v>
                </c:pt>
                <c:pt idx="1719">
                  <c:v>1.9880000000000002E-3</c:v>
                </c:pt>
                <c:pt idx="1720">
                  <c:v>1.99E-3</c:v>
                </c:pt>
                <c:pt idx="1721">
                  <c:v>1.9919999999999998E-3</c:v>
                </c:pt>
                <c:pt idx="1722">
                  <c:v>1.9940000000000001E-3</c:v>
                </c:pt>
                <c:pt idx="1723">
                  <c:v>1.9959999999999999E-3</c:v>
                </c:pt>
                <c:pt idx="1724">
                  <c:v>1.9980000000000002E-3</c:v>
                </c:pt>
                <c:pt idx="1725">
                  <c:v>2E-3</c:v>
                </c:pt>
                <c:pt idx="1726">
                  <c:v>2.0019999999999999E-3</c:v>
                </c:pt>
                <c:pt idx="1727">
                  <c:v>2.0040000000000001E-3</c:v>
                </c:pt>
                <c:pt idx="1728">
                  <c:v>2.006E-3</c:v>
                </c:pt>
                <c:pt idx="1729">
                  <c:v>2.0079999999999998E-3</c:v>
                </c:pt>
                <c:pt idx="1730">
                  <c:v>2.0100000000000001E-3</c:v>
                </c:pt>
                <c:pt idx="1731">
                  <c:v>2.0119999999999999E-3</c:v>
                </c:pt>
                <c:pt idx="1732">
                  <c:v>2.0140000000000002E-3</c:v>
                </c:pt>
                <c:pt idx="1733">
                  <c:v>2.016E-3</c:v>
                </c:pt>
                <c:pt idx="1734">
                  <c:v>2.0179999999999998E-3</c:v>
                </c:pt>
                <c:pt idx="1735">
                  <c:v>2.0200000000000001E-3</c:v>
                </c:pt>
                <c:pt idx="1736">
                  <c:v>2.0219999999999999E-3</c:v>
                </c:pt>
                <c:pt idx="1737">
                  <c:v>2.0240000000000002E-3</c:v>
                </c:pt>
                <c:pt idx="1738">
                  <c:v>2.026E-3</c:v>
                </c:pt>
                <c:pt idx="1739">
                  <c:v>2.0279999999999999E-3</c:v>
                </c:pt>
                <c:pt idx="1740">
                  <c:v>2.0300000000000001E-3</c:v>
                </c:pt>
                <c:pt idx="1741">
                  <c:v>2.032E-3</c:v>
                </c:pt>
                <c:pt idx="1742">
                  <c:v>2.0339999999999998E-3</c:v>
                </c:pt>
                <c:pt idx="1743">
                  <c:v>2.036E-3</c:v>
                </c:pt>
                <c:pt idx="1744">
                  <c:v>2.0379999999999999E-3</c:v>
                </c:pt>
                <c:pt idx="1745">
                  <c:v>2.0400000000000001E-3</c:v>
                </c:pt>
                <c:pt idx="1746">
                  <c:v>2.042E-3</c:v>
                </c:pt>
                <c:pt idx="1747">
                  <c:v>2.0439999999999998E-3</c:v>
                </c:pt>
                <c:pt idx="1748">
                  <c:v>2.0460000000000001E-3</c:v>
                </c:pt>
                <c:pt idx="1749">
                  <c:v>2.0479999999999999E-3</c:v>
                </c:pt>
                <c:pt idx="1750">
                  <c:v>2.0500000000000002E-3</c:v>
                </c:pt>
                <c:pt idx="1751">
                  <c:v>2.052E-3</c:v>
                </c:pt>
                <c:pt idx="1752">
                  <c:v>2.0539999999999998E-3</c:v>
                </c:pt>
                <c:pt idx="1753">
                  <c:v>2.0560000000000001E-3</c:v>
                </c:pt>
                <c:pt idx="1754">
                  <c:v>2.0579999999999999E-3</c:v>
                </c:pt>
                <c:pt idx="1755">
                  <c:v>2.0600000000000002E-3</c:v>
                </c:pt>
                <c:pt idx="1756">
                  <c:v>2.062E-3</c:v>
                </c:pt>
                <c:pt idx="1757">
                  <c:v>2.0639999999999999E-3</c:v>
                </c:pt>
                <c:pt idx="1758">
                  <c:v>2.0660000000000001E-3</c:v>
                </c:pt>
                <c:pt idx="1759">
                  <c:v>2.068E-3</c:v>
                </c:pt>
                <c:pt idx="1760">
                  <c:v>2.0699999999999998E-3</c:v>
                </c:pt>
                <c:pt idx="1761">
                  <c:v>2.0720000000000001E-3</c:v>
                </c:pt>
                <c:pt idx="1762">
                  <c:v>2.0739999999999999E-3</c:v>
                </c:pt>
                <c:pt idx="1763">
                  <c:v>2.0760000000000002E-3</c:v>
                </c:pt>
                <c:pt idx="1764">
                  <c:v>2.078E-3</c:v>
                </c:pt>
                <c:pt idx="1765">
                  <c:v>2.0799999999999998E-3</c:v>
                </c:pt>
                <c:pt idx="1766">
                  <c:v>2.0820000000000001E-3</c:v>
                </c:pt>
                <c:pt idx="1767">
                  <c:v>2.0839999999999999E-3</c:v>
                </c:pt>
                <c:pt idx="1768">
                  <c:v>2.0860000000000002E-3</c:v>
                </c:pt>
                <c:pt idx="1769">
                  <c:v>2.088E-3</c:v>
                </c:pt>
                <c:pt idx="1770">
                  <c:v>2.0899999999999998E-3</c:v>
                </c:pt>
                <c:pt idx="1771">
                  <c:v>2.0920000000000001E-3</c:v>
                </c:pt>
                <c:pt idx="1772">
                  <c:v>2.0939999999999999E-3</c:v>
                </c:pt>
                <c:pt idx="1773">
                  <c:v>2.0960000000000002E-3</c:v>
                </c:pt>
                <c:pt idx="1774">
                  <c:v>2.098E-3</c:v>
                </c:pt>
                <c:pt idx="1775">
                  <c:v>2.0999999999999999E-3</c:v>
                </c:pt>
                <c:pt idx="1776">
                  <c:v>2.1020000000000001E-3</c:v>
                </c:pt>
                <c:pt idx="1777">
                  <c:v>2.104E-3</c:v>
                </c:pt>
                <c:pt idx="1778">
                  <c:v>2.1059999999999998E-3</c:v>
                </c:pt>
                <c:pt idx="1779">
                  <c:v>2.1080000000000001E-3</c:v>
                </c:pt>
                <c:pt idx="1780">
                  <c:v>2.1099999999999999E-3</c:v>
                </c:pt>
                <c:pt idx="1781">
                  <c:v>2.1120000000000002E-3</c:v>
                </c:pt>
                <c:pt idx="1782">
                  <c:v>2.114E-3</c:v>
                </c:pt>
                <c:pt idx="1783">
                  <c:v>2.1159999999999998E-3</c:v>
                </c:pt>
                <c:pt idx="1784">
                  <c:v>2.1180000000000001E-3</c:v>
                </c:pt>
                <c:pt idx="1785">
                  <c:v>2.1199999999999999E-3</c:v>
                </c:pt>
                <c:pt idx="1786">
                  <c:v>2.1220000000000002E-3</c:v>
                </c:pt>
                <c:pt idx="1787">
                  <c:v>2.124E-3</c:v>
                </c:pt>
                <c:pt idx="1788">
                  <c:v>2.1259999999999999E-3</c:v>
                </c:pt>
                <c:pt idx="1789">
                  <c:v>2.1280000000000001E-3</c:v>
                </c:pt>
                <c:pt idx="1790">
                  <c:v>2.1299999999999999E-3</c:v>
                </c:pt>
                <c:pt idx="1791">
                  <c:v>2.1320000000000002E-3</c:v>
                </c:pt>
                <c:pt idx="1792">
                  <c:v>2.134E-3</c:v>
                </c:pt>
                <c:pt idx="1793">
                  <c:v>2.1359999999999999E-3</c:v>
                </c:pt>
                <c:pt idx="1794">
                  <c:v>2.1380000000000001E-3</c:v>
                </c:pt>
                <c:pt idx="1795">
                  <c:v>2.14E-3</c:v>
                </c:pt>
                <c:pt idx="1796">
                  <c:v>2.1419999999999998E-3</c:v>
                </c:pt>
                <c:pt idx="1797">
                  <c:v>2.1440000000000001E-3</c:v>
                </c:pt>
                <c:pt idx="1798">
                  <c:v>2.1459999999999999E-3</c:v>
                </c:pt>
                <c:pt idx="1799">
                  <c:v>2.1480000000000002E-3</c:v>
                </c:pt>
                <c:pt idx="1800">
                  <c:v>2.15E-3</c:v>
                </c:pt>
                <c:pt idx="1801">
                  <c:v>2.1519999999999998E-3</c:v>
                </c:pt>
                <c:pt idx="1802">
                  <c:v>2.1540000000000001E-3</c:v>
                </c:pt>
                <c:pt idx="1803">
                  <c:v>2.1559999999999999E-3</c:v>
                </c:pt>
                <c:pt idx="1804">
                  <c:v>2.1580000000000002E-3</c:v>
                </c:pt>
                <c:pt idx="1805">
                  <c:v>2.16E-3</c:v>
                </c:pt>
                <c:pt idx="1806">
                  <c:v>2.1619999999999999E-3</c:v>
                </c:pt>
                <c:pt idx="1807">
                  <c:v>2.1640000000000001E-3</c:v>
                </c:pt>
                <c:pt idx="1808">
                  <c:v>2.166E-3</c:v>
                </c:pt>
                <c:pt idx="1809">
                  <c:v>2.1679999999999998E-3</c:v>
                </c:pt>
                <c:pt idx="1810">
                  <c:v>2.1700000000000001E-3</c:v>
                </c:pt>
                <c:pt idx="1811">
                  <c:v>2.1719999999999999E-3</c:v>
                </c:pt>
                <c:pt idx="1812">
                  <c:v>2.1740000000000002E-3</c:v>
                </c:pt>
                <c:pt idx="1813">
                  <c:v>2.176E-3</c:v>
                </c:pt>
                <c:pt idx="1814">
                  <c:v>2.1779999999999998E-3</c:v>
                </c:pt>
                <c:pt idx="1815">
                  <c:v>2.1800000000000001E-3</c:v>
                </c:pt>
                <c:pt idx="1816">
                  <c:v>2.1819999999999999E-3</c:v>
                </c:pt>
                <c:pt idx="1817">
                  <c:v>2.1840000000000002E-3</c:v>
                </c:pt>
                <c:pt idx="1818">
                  <c:v>2.186E-3</c:v>
                </c:pt>
                <c:pt idx="1819">
                  <c:v>2.1879999999999998E-3</c:v>
                </c:pt>
                <c:pt idx="1820">
                  <c:v>2.1900000000000001E-3</c:v>
                </c:pt>
                <c:pt idx="1821">
                  <c:v>2.1919999999999999E-3</c:v>
                </c:pt>
                <c:pt idx="1822">
                  <c:v>2.1940000000000002E-3</c:v>
                </c:pt>
                <c:pt idx="1823">
                  <c:v>2.196E-3</c:v>
                </c:pt>
                <c:pt idx="1824">
                  <c:v>2.1979999999999999E-3</c:v>
                </c:pt>
                <c:pt idx="1825">
                  <c:v>2.2000000000000001E-3</c:v>
                </c:pt>
                <c:pt idx="1826">
                  <c:v>2.202E-3</c:v>
                </c:pt>
                <c:pt idx="1827">
                  <c:v>2.2039999999999998E-3</c:v>
                </c:pt>
                <c:pt idx="1828">
                  <c:v>2.2060000000000001E-3</c:v>
                </c:pt>
                <c:pt idx="1829">
                  <c:v>2.2079999999999999E-3</c:v>
                </c:pt>
                <c:pt idx="1830">
                  <c:v>2.2100000000000002E-3</c:v>
                </c:pt>
                <c:pt idx="1831">
                  <c:v>2.212E-3</c:v>
                </c:pt>
                <c:pt idx="1832">
                  <c:v>2.2139999999999998E-3</c:v>
                </c:pt>
                <c:pt idx="1833">
                  <c:v>2.2160000000000001E-3</c:v>
                </c:pt>
                <c:pt idx="1834">
                  <c:v>2.2179999999999999E-3</c:v>
                </c:pt>
                <c:pt idx="1835">
                  <c:v>2.2200000000000002E-3</c:v>
                </c:pt>
                <c:pt idx="1836">
                  <c:v>2.222E-3</c:v>
                </c:pt>
                <c:pt idx="1837">
                  <c:v>2.2239999999999998E-3</c:v>
                </c:pt>
                <c:pt idx="1838">
                  <c:v>2.2260000000000001E-3</c:v>
                </c:pt>
                <c:pt idx="1839">
                  <c:v>2.2279999999999999E-3</c:v>
                </c:pt>
                <c:pt idx="1840">
                  <c:v>2.2300000000000002E-3</c:v>
                </c:pt>
                <c:pt idx="1841">
                  <c:v>2.232E-3</c:v>
                </c:pt>
                <c:pt idx="1842">
                  <c:v>2.2339999999999999E-3</c:v>
                </c:pt>
                <c:pt idx="1843">
                  <c:v>2.2360000000000001E-3</c:v>
                </c:pt>
                <c:pt idx="1844">
                  <c:v>2.238E-3</c:v>
                </c:pt>
                <c:pt idx="1845">
                  <c:v>2.2399999999999998E-3</c:v>
                </c:pt>
                <c:pt idx="1846">
                  <c:v>2.2420000000000001E-3</c:v>
                </c:pt>
                <c:pt idx="1847">
                  <c:v>2.2439999999999999E-3</c:v>
                </c:pt>
                <c:pt idx="1848">
                  <c:v>2.2460000000000002E-3</c:v>
                </c:pt>
                <c:pt idx="1849">
                  <c:v>2.248E-3</c:v>
                </c:pt>
                <c:pt idx="1850">
                  <c:v>2.2499999999999998E-3</c:v>
                </c:pt>
                <c:pt idx="1851">
                  <c:v>2.2520000000000001E-3</c:v>
                </c:pt>
                <c:pt idx="1852">
                  <c:v>2.2539999999999999E-3</c:v>
                </c:pt>
                <c:pt idx="1853">
                  <c:v>2.2560000000000002E-3</c:v>
                </c:pt>
                <c:pt idx="1854">
                  <c:v>2.258E-3</c:v>
                </c:pt>
                <c:pt idx="1855">
                  <c:v>2.2599999999999999E-3</c:v>
                </c:pt>
                <c:pt idx="1856">
                  <c:v>2.2620000000000001E-3</c:v>
                </c:pt>
                <c:pt idx="1857">
                  <c:v>2.264E-3</c:v>
                </c:pt>
                <c:pt idx="1858">
                  <c:v>2.2659999999999998E-3</c:v>
                </c:pt>
                <c:pt idx="1859">
                  <c:v>2.2680000000000001E-3</c:v>
                </c:pt>
                <c:pt idx="1860">
                  <c:v>2.2699999999999999E-3</c:v>
                </c:pt>
                <c:pt idx="1861">
                  <c:v>2.2720000000000001E-3</c:v>
                </c:pt>
                <c:pt idx="1862">
                  <c:v>2.274E-3</c:v>
                </c:pt>
                <c:pt idx="1863">
                  <c:v>2.2759999999999998E-3</c:v>
                </c:pt>
                <c:pt idx="1864">
                  <c:v>2.2780000000000001E-3</c:v>
                </c:pt>
                <c:pt idx="1865">
                  <c:v>2.2799999999999999E-3</c:v>
                </c:pt>
                <c:pt idx="1866">
                  <c:v>2.2820000000000002E-3</c:v>
                </c:pt>
                <c:pt idx="1867">
                  <c:v>2.284E-3</c:v>
                </c:pt>
                <c:pt idx="1868">
                  <c:v>2.2859999999999998E-3</c:v>
                </c:pt>
                <c:pt idx="1869">
                  <c:v>2.2880000000000001E-3</c:v>
                </c:pt>
                <c:pt idx="1870">
                  <c:v>2.2899999999999999E-3</c:v>
                </c:pt>
                <c:pt idx="1871">
                  <c:v>2.2920000000000002E-3</c:v>
                </c:pt>
                <c:pt idx="1872">
                  <c:v>2.294E-3</c:v>
                </c:pt>
                <c:pt idx="1873">
                  <c:v>2.2959999999999999E-3</c:v>
                </c:pt>
                <c:pt idx="1874">
                  <c:v>2.2980000000000001E-3</c:v>
                </c:pt>
                <c:pt idx="1875">
                  <c:v>2.3E-3</c:v>
                </c:pt>
                <c:pt idx="1876">
                  <c:v>2.3019999999999998E-3</c:v>
                </c:pt>
                <c:pt idx="1877">
                  <c:v>2.3040000000000001E-3</c:v>
                </c:pt>
                <c:pt idx="1878">
                  <c:v>2.3059999999999999E-3</c:v>
                </c:pt>
                <c:pt idx="1879">
                  <c:v>2.3080000000000002E-3</c:v>
                </c:pt>
                <c:pt idx="1880">
                  <c:v>2.31E-3</c:v>
                </c:pt>
                <c:pt idx="1881">
                  <c:v>2.3119999999999998E-3</c:v>
                </c:pt>
                <c:pt idx="1882">
                  <c:v>2.3140000000000001E-3</c:v>
                </c:pt>
                <c:pt idx="1883">
                  <c:v>2.3159999999999999E-3</c:v>
                </c:pt>
                <c:pt idx="1884">
                  <c:v>2.3180000000000002E-3</c:v>
                </c:pt>
                <c:pt idx="1885">
                  <c:v>2.32E-3</c:v>
                </c:pt>
                <c:pt idx="1886">
                  <c:v>2.3219999999999998E-3</c:v>
                </c:pt>
                <c:pt idx="1887">
                  <c:v>2.3240000000000001E-3</c:v>
                </c:pt>
                <c:pt idx="1888">
                  <c:v>2.3259999999999999E-3</c:v>
                </c:pt>
                <c:pt idx="1889">
                  <c:v>2.3280000000000002E-3</c:v>
                </c:pt>
                <c:pt idx="1890">
                  <c:v>2.33E-3</c:v>
                </c:pt>
                <c:pt idx="1891">
                  <c:v>2.3319999999999999E-3</c:v>
                </c:pt>
                <c:pt idx="1892">
                  <c:v>2.3340000000000001E-3</c:v>
                </c:pt>
                <c:pt idx="1893">
                  <c:v>2.336E-3</c:v>
                </c:pt>
                <c:pt idx="1894">
                  <c:v>2.3379999999999998E-3</c:v>
                </c:pt>
                <c:pt idx="1895">
                  <c:v>2.3400000000000001E-3</c:v>
                </c:pt>
                <c:pt idx="1896">
                  <c:v>2.3419999999999999E-3</c:v>
                </c:pt>
                <c:pt idx="1897">
                  <c:v>2.3440000000000002E-3</c:v>
                </c:pt>
                <c:pt idx="1898">
                  <c:v>2.346E-3</c:v>
                </c:pt>
                <c:pt idx="1899">
                  <c:v>2.3479999999999998E-3</c:v>
                </c:pt>
                <c:pt idx="1900">
                  <c:v>2.3500000000000001E-3</c:v>
                </c:pt>
                <c:pt idx="1901">
                  <c:v>2.3519999999999999E-3</c:v>
                </c:pt>
                <c:pt idx="1902">
                  <c:v>2.3540000000000002E-3</c:v>
                </c:pt>
                <c:pt idx="1903">
                  <c:v>2.356E-3</c:v>
                </c:pt>
                <c:pt idx="1904">
                  <c:v>2.3579999999999999E-3</c:v>
                </c:pt>
                <c:pt idx="1905">
                  <c:v>2.3600000000000001E-3</c:v>
                </c:pt>
                <c:pt idx="1906">
                  <c:v>2.362E-3</c:v>
                </c:pt>
                <c:pt idx="1907">
                  <c:v>2.3640000000000002E-3</c:v>
                </c:pt>
                <c:pt idx="1908">
                  <c:v>2.366E-3</c:v>
                </c:pt>
                <c:pt idx="1909">
                  <c:v>2.3679999999999999E-3</c:v>
                </c:pt>
                <c:pt idx="1910">
                  <c:v>2.3700000000000001E-3</c:v>
                </c:pt>
                <c:pt idx="1911">
                  <c:v>2.372E-3</c:v>
                </c:pt>
                <c:pt idx="1912">
                  <c:v>2.3739999999999998E-3</c:v>
                </c:pt>
                <c:pt idx="1913">
                  <c:v>2.3760000000000001E-3</c:v>
                </c:pt>
                <c:pt idx="1914">
                  <c:v>2.3779999999999999E-3</c:v>
                </c:pt>
                <c:pt idx="1915">
                  <c:v>2.3800000000000002E-3</c:v>
                </c:pt>
                <c:pt idx="1916">
                  <c:v>2.382E-3</c:v>
                </c:pt>
                <c:pt idx="1917">
                  <c:v>2.3839999999999998E-3</c:v>
                </c:pt>
                <c:pt idx="1918">
                  <c:v>2.3860000000000001E-3</c:v>
                </c:pt>
                <c:pt idx="1919">
                  <c:v>2.3879999999999999E-3</c:v>
                </c:pt>
                <c:pt idx="1920">
                  <c:v>2.3900000000000002E-3</c:v>
                </c:pt>
                <c:pt idx="1921">
                  <c:v>2.392E-3</c:v>
                </c:pt>
                <c:pt idx="1922">
                  <c:v>2.3939999999999999E-3</c:v>
                </c:pt>
                <c:pt idx="1923">
                  <c:v>2.3960000000000001E-3</c:v>
                </c:pt>
                <c:pt idx="1924">
                  <c:v>2.398E-3</c:v>
                </c:pt>
                <c:pt idx="1925">
                  <c:v>2.3999999999999998E-3</c:v>
                </c:pt>
                <c:pt idx="1926">
                  <c:v>2.4020000000000001E-3</c:v>
                </c:pt>
                <c:pt idx="1927">
                  <c:v>2.4039999999999999E-3</c:v>
                </c:pt>
                <c:pt idx="1928">
                  <c:v>2.4060000000000002E-3</c:v>
                </c:pt>
                <c:pt idx="1929">
                  <c:v>2.408E-3</c:v>
                </c:pt>
                <c:pt idx="1930">
                  <c:v>2.4099999999999998E-3</c:v>
                </c:pt>
                <c:pt idx="1931">
                  <c:v>2.4120000000000001E-3</c:v>
                </c:pt>
                <c:pt idx="1932">
                  <c:v>2.4139999999999999E-3</c:v>
                </c:pt>
                <c:pt idx="1933">
                  <c:v>2.4160000000000002E-3</c:v>
                </c:pt>
                <c:pt idx="1934">
                  <c:v>2.418E-3</c:v>
                </c:pt>
                <c:pt idx="1935">
                  <c:v>2.4199999999999998E-3</c:v>
                </c:pt>
                <c:pt idx="1936">
                  <c:v>2.4220000000000001E-3</c:v>
                </c:pt>
                <c:pt idx="1937">
                  <c:v>2.4239999999999999E-3</c:v>
                </c:pt>
                <c:pt idx="1938">
                  <c:v>2.4260000000000002E-3</c:v>
                </c:pt>
                <c:pt idx="1939">
                  <c:v>2.428E-3</c:v>
                </c:pt>
                <c:pt idx="1940">
                  <c:v>2.4299999999999999E-3</c:v>
                </c:pt>
                <c:pt idx="1941">
                  <c:v>2.4320000000000001E-3</c:v>
                </c:pt>
                <c:pt idx="1942">
                  <c:v>2.434E-3</c:v>
                </c:pt>
                <c:pt idx="1943">
                  <c:v>2.4359999999999998E-3</c:v>
                </c:pt>
                <c:pt idx="1944">
                  <c:v>2.4380000000000001E-3</c:v>
                </c:pt>
                <c:pt idx="1945">
                  <c:v>2.4399999999999999E-3</c:v>
                </c:pt>
                <c:pt idx="1946">
                  <c:v>2.4420000000000002E-3</c:v>
                </c:pt>
                <c:pt idx="1947">
                  <c:v>2.444E-3</c:v>
                </c:pt>
                <c:pt idx="1948">
                  <c:v>2.4459999999999998E-3</c:v>
                </c:pt>
                <c:pt idx="1949">
                  <c:v>2.4480000000000001E-3</c:v>
                </c:pt>
                <c:pt idx="1950">
                  <c:v>2.4499999999999999E-3</c:v>
                </c:pt>
                <c:pt idx="1951">
                  <c:v>2.4520000000000002E-3</c:v>
                </c:pt>
                <c:pt idx="1952">
                  <c:v>2.454E-3</c:v>
                </c:pt>
                <c:pt idx="1953">
                  <c:v>2.4559999999999998E-3</c:v>
                </c:pt>
                <c:pt idx="1954">
                  <c:v>2.4580000000000001E-3</c:v>
                </c:pt>
                <c:pt idx="1955">
                  <c:v>2.4599999999999999E-3</c:v>
                </c:pt>
                <c:pt idx="1956">
                  <c:v>2.4620000000000002E-3</c:v>
                </c:pt>
                <c:pt idx="1957">
                  <c:v>2.464E-3</c:v>
                </c:pt>
                <c:pt idx="1958">
                  <c:v>2.4659999999999999E-3</c:v>
                </c:pt>
                <c:pt idx="1959">
                  <c:v>2.4680000000000001E-3</c:v>
                </c:pt>
                <c:pt idx="1960">
                  <c:v>2.47E-3</c:v>
                </c:pt>
                <c:pt idx="1961">
                  <c:v>2.4719999999999998E-3</c:v>
                </c:pt>
                <c:pt idx="1962">
                  <c:v>2.4740000000000001E-3</c:v>
                </c:pt>
                <c:pt idx="1963">
                  <c:v>2.4759999999999999E-3</c:v>
                </c:pt>
                <c:pt idx="1964">
                  <c:v>2.4780000000000002E-3</c:v>
                </c:pt>
                <c:pt idx="1965">
                  <c:v>2.48E-3</c:v>
                </c:pt>
                <c:pt idx="1966">
                  <c:v>2.4819999999999998E-3</c:v>
                </c:pt>
                <c:pt idx="1967">
                  <c:v>2.4840000000000001E-3</c:v>
                </c:pt>
                <c:pt idx="1968">
                  <c:v>2.4859999999999999E-3</c:v>
                </c:pt>
                <c:pt idx="1969">
                  <c:v>2.4880000000000002E-3</c:v>
                </c:pt>
                <c:pt idx="1970">
                  <c:v>2.49E-3</c:v>
                </c:pt>
                <c:pt idx="1971">
                  <c:v>2.4919999999999999E-3</c:v>
                </c:pt>
                <c:pt idx="1972">
                  <c:v>2.4940000000000001E-3</c:v>
                </c:pt>
                <c:pt idx="1973">
                  <c:v>2.496E-3</c:v>
                </c:pt>
                <c:pt idx="1974">
                  <c:v>2.4979999999999998E-3</c:v>
                </c:pt>
                <c:pt idx="1975">
                  <c:v>2.5000000000000001E-3</c:v>
                </c:pt>
                <c:pt idx="1976">
                  <c:v>2.5019999999999999E-3</c:v>
                </c:pt>
                <c:pt idx="1977">
                  <c:v>2.5040000000000001E-3</c:v>
                </c:pt>
                <c:pt idx="1978">
                  <c:v>2.506E-3</c:v>
                </c:pt>
                <c:pt idx="1979">
                  <c:v>2.5079999999999998E-3</c:v>
                </c:pt>
                <c:pt idx="1980">
                  <c:v>2.5100000000000001E-3</c:v>
                </c:pt>
                <c:pt idx="1981">
                  <c:v>2.5119999999999999E-3</c:v>
                </c:pt>
                <c:pt idx="1982">
                  <c:v>2.5140000000000002E-3</c:v>
                </c:pt>
                <c:pt idx="1983">
                  <c:v>2.516E-3</c:v>
                </c:pt>
                <c:pt idx="1984">
                  <c:v>2.5179999999999998E-3</c:v>
                </c:pt>
                <c:pt idx="1985">
                  <c:v>2.5200000000000001E-3</c:v>
                </c:pt>
                <c:pt idx="1986">
                  <c:v>2.5219999999999999E-3</c:v>
                </c:pt>
                <c:pt idx="1987">
                  <c:v>2.5240000000000002E-3</c:v>
                </c:pt>
                <c:pt idx="1988">
                  <c:v>2.526E-3</c:v>
                </c:pt>
                <c:pt idx="1989">
                  <c:v>2.5279999999999999E-3</c:v>
                </c:pt>
                <c:pt idx="1990">
                  <c:v>2.5300000000000001E-3</c:v>
                </c:pt>
                <c:pt idx="1991">
                  <c:v>2.532E-3</c:v>
                </c:pt>
                <c:pt idx="1992">
                  <c:v>2.5339999999999998E-3</c:v>
                </c:pt>
                <c:pt idx="1993">
                  <c:v>2.5360000000000001E-3</c:v>
                </c:pt>
                <c:pt idx="1994">
                  <c:v>2.5379999999999999E-3</c:v>
                </c:pt>
                <c:pt idx="1995">
                  <c:v>2.5400000000000002E-3</c:v>
                </c:pt>
                <c:pt idx="1996">
                  <c:v>2.542E-3</c:v>
                </c:pt>
                <c:pt idx="1997">
                  <c:v>2.5439999999999998E-3</c:v>
                </c:pt>
                <c:pt idx="1998">
                  <c:v>2.5460000000000001E-3</c:v>
                </c:pt>
                <c:pt idx="1999">
                  <c:v>2.5479999999999999E-3</c:v>
                </c:pt>
                <c:pt idx="2000">
                  <c:v>2.5500000000000002E-3</c:v>
                </c:pt>
                <c:pt idx="2001">
                  <c:v>2.552E-3</c:v>
                </c:pt>
                <c:pt idx="2002">
                  <c:v>2.5539999999999998E-3</c:v>
                </c:pt>
                <c:pt idx="2003">
                  <c:v>2.5560000000000001E-3</c:v>
                </c:pt>
                <c:pt idx="2004">
                  <c:v>2.5579999999999999E-3</c:v>
                </c:pt>
                <c:pt idx="2005">
                  <c:v>2.5600000000000002E-3</c:v>
                </c:pt>
                <c:pt idx="2006">
                  <c:v>2.562E-3</c:v>
                </c:pt>
                <c:pt idx="2007">
                  <c:v>2.5639999999999999E-3</c:v>
                </c:pt>
                <c:pt idx="2008">
                  <c:v>2.5660000000000001E-3</c:v>
                </c:pt>
                <c:pt idx="2009">
                  <c:v>2.568E-3</c:v>
                </c:pt>
                <c:pt idx="2010">
                  <c:v>2.5699999999999998E-3</c:v>
                </c:pt>
                <c:pt idx="2011">
                  <c:v>2.5720000000000001E-3</c:v>
                </c:pt>
                <c:pt idx="2012">
                  <c:v>2.5739999999999999E-3</c:v>
                </c:pt>
                <c:pt idx="2013">
                  <c:v>2.5760000000000002E-3</c:v>
                </c:pt>
                <c:pt idx="2014">
                  <c:v>2.578E-3</c:v>
                </c:pt>
                <c:pt idx="2015">
                  <c:v>2.5799999999999998E-3</c:v>
                </c:pt>
                <c:pt idx="2016">
                  <c:v>2.5820000000000001E-3</c:v>
                </c:pt>
                <c:pt idx="2017">
                  <c:v>2.5839999999999999E-3</c:v>
                </c:pt>
                <c:pt idx="2018">
                  <c:v>2.5860000000000002E-3</c:v>
                </c:pt>
                <c:pt idx="2019">
                  <c:v>2.588E-3</c:v>
                </c:pt>
                <c:pt idx="2020">
                  <c:v>2.5899999999999999E-3</c:v>
                </c:pt>
                <c:pt idx="2021">
                  <c:v>2.5920000000000001E-3</c:v>
                </c:pt>
                <c:pt idx="2022">
                  <c:v>2.594E-3</c:v>
                </c:pt>
                <c:pt idx="2023">
                  <c:v>2.5959999999999998E-3</c:v>
                </c:pt>
                <c:pt idx="2024">
                  <c:v>2.598E-3</c:v>
                </c:pt>
                <c:pt idx="2025">
                  <c:v>2.5999999999999999E-3</c:v>
                </c:pt>
                <c:pt idx="2026">
                  <c:v>2.6020000000000001E-3</c:v>
                </c:pt>
                <c:pt idx="2027">
                  <c:v>2.604E-3</c:v>
                </c:pt>
                <c:pt idx="2028">
                  <c:v>2.6059999999999998E-3</c:v>
                </c:pt>
                <c:pt idx="2029">
                  <c:v>2.6080000000000001E-3</c:v>
                </c:pt>
                <c:pt idx="2030">
                  <c:v>2.6099999999999999E-3</c:v>
                </c:pt>
                <c:pt idx="2031">
                  <c:v>2.6120000000000002E-3</c:v>
                </c:pt>
                <c:pt idx="2032">
                  <c:v>2.614E-3</c:v>
                </c:pt>
                <c:pt idx="2033">
                  <c:v>2.6159999999999998E-3</c:v>
                </c:pt>
                <c:pt idx="2034">
                  <c:v>2.6180000000000001E-3</c:v>
                </c:pt>
                <c:pt idx="2035">
                  <c:v>2.6199999999999999E-3</c:v>
                </c:pt>
                <c:pt idx="2036">
                  <c:v>2.6220000000000002E-3</c:v>
                </c:pt>
                <c:pt idx="2037">
                  <c:v>2.624E-3</c:v>
                </c:pt>
                <c:pt idx="2038">
                  <c:v>2.6259999999999999E-3</c:v>
                </c:pt>
                <c:pt idx="2039">
                  <c:v>2.6280000000000001E-3</c:v>
                </c:pt>
                <c:pt idx="2040">
                  <c:v>2.63E-3</c:v>
                </c:pt>
                <c:pt idx="2041">
                  <c:v>2.6319999999999998E-3</c:v>
                </c:pt>
                <c:pt idx="2042">
                  <c:v>2.6340000000000001E-3</c:v>
                </c:pt>
                <c:pt idx="2043">
                  <c:v>2.6359999999999999E-3</c:v>
                </c:pt>
                <c:pt idx="2044">
                  <c:v>2.6380000000000002E-3</c:v>
                </c:pt>
                <c:pt idx="2045">
                  <c:v>2.64E-3</c:v>
                </c:pt>
                <c:pt idx="2046">
                  <c:v>2.6419999999999998E-3</c:v>
                </c:pt>
                <c:pt idx="2047">
                  <c:v>2.6440000000000001E-3</c:v>
                </c:pt>
                <c:pt idx="2048">
                  <c:v>2.6459999999999999E-3</c:v>
                </c:pt>
                <c:pt idx="2049">
                  <c:v>2.6480000000000002E-3</c:v>
                </c:pt>
                <c:pt idx="2050">
                  <c:v>2.65E-3</c:v>
                </c:pt>
                <c:pt idx="2051">
                  <c:v>2.6519999999999998E-3</c:v>
                </c:pt>
                <c:pt idx="2052">
                  <c:v>2.6540000000000001E-3</c:v>
                </c:pt>
                <c:pt idx="2053">
                  <c:v>2.6559999999999999E-3</c:v>
                </c:pt>
                <c:pt idx="2054">
                  <c:v>2.6580000000000002E-3</c:v>
                </c:pt>
                <c:pt idx="2055">
                  <c:v>2.66E-3</c:v>
                </c:pt>
                <c:pt idx="2056">
                  <c:v>2.6619999999999999E-3</c:v>
                </c:pt>
                <c:pt idx="2057">
                  <c:v>2.6640000000000001E-3</c:v>
                </c:pt>
                <c:pt idx="2058">
                  <c:v>2.666E-3</c:v>
                </c:pt>
                <c:pt idx="2059">
                  <c:v>2.6679999999999998E-3</c:v>
                </c:pt>
                <c:pt idx="2060">
                  <c:v>2.6700000000000001E-3</c:v>
                </c:pt>
                <c:pt idx="2061">
                  <c:v>2.6719999999999999E-3</c:v>
                </c:pt>
                <c:pt idx="2062">
                  <c:v>2.6740000000000002E-3</c:v>
                </c:pt>
                <c:pt idx="2063">
                  <c:v>2.676E-3</c:v>
                </c:pt>
                <c:pt idx="2064">
                  <c:v>2.6779999999999998E-3</c:v>
                </c:pt>
                <c:pt idx="2065">
                  <c:v>2.6800000000000001E-3</c:v>
                </c:pt>
                <c:pt idx="2066">
                  <c:v>2.6819999999999999E-3</c:v>
                </c:pt>
                <c:pt idx="2067">
                  <c:v>2.6840000000000002E-3</c:v>
                </c:pt>
                <c:pt idx="2068">
                  <c:v>2.686E-3</c:v>
                </c:pt>
                <c:pt idx="2069">
                  <c:v>2.6879999999999999E-3</c:v>
                </c:pt>
                <c:pt idx="2070">
                  <c:v>2.6900000000000001E-3</c:v>
                </c:pt>
                <c:pt idx="2071">
                  <c:v>2.6919999999999999E-3</c:v>
                </c:pt>
                <c:pt idx="2072">
                  <c:v>2.6940000000000002E-3</c:v>
                </c:pt>
                <c:pt idx="2073">
                  <c:v>2.696E-3</c:v>
                </c:pt>
                <c:pt idx="2074">
                  <c:v>2.6979999999999999E-3</c:v>
                </c:pt>
                <c:pt idx="2075">
                  <c:v>2.7000000000000001E-3</c:v>
                </c:pt>
                <c:pt idx="2076">
                  <c:v>2.702E-3</c:v>
                </c:pt>
                <c:pt idx="2077">
                  <c:v>2.7039999999999998E-3</c:v>
                </c:pt>
                <c:pt idx="2078">
                  <c:v>2.7060000000000001E-3</c:v>
                </c:pt>
                <c:pt idx="2079">
                  <c:v>2.7079999999999999E-3</c:v>
                </c:pt>
                <c:pt idx="2080">
                  <c:v>2.7100000000000002E-3</c:v>
                </c:pt>
                <c:pt idx="2081">
                  <c:v>2.712E-3</c:v>
                </c:pt>
                <c:pt idx="2082">
                  <c:v>2.7139999999999998E-3</c:v>
                </c:pt>
                <c:pt idx="2083">
                  <c:v>2.7160000000000001E-3</c:v>
                </c:pt>
                <c:pt idx="2084">
                  <c:v>2.7179999999999999E-3</c:v>
                </c:pt>
                <c:pt idx="2085">
                  <c:v>2.7200000000000002E-3</c:v>
                </c:pt>
                <c:pt idx="2086">
                  <c:v>2.722E-3</c:v>
                </c:pt>
                <c:pt idx="2087">
                  <c:v>2.7239999999999999E-3</c:v>
                </c:pt>
                <c:pt idx="2088">
                  <c:v>2.7260000000000001E-3</c:v>
                </c:pt>
                <c:pt idx="2089">
                  <c:v>2.728E-3</c:v>
                </c:pt>
                <c:pt idx="2090">
                  <c:v>2.7299999999999998E-3</c:v>
                </c:pt>
                <c:pt idx="2091">
                  <c:v>2.7320000000000001E-3</c:v>
                </c:pt>
                <c:pt idx="2092">
                  <c:v>2.7339999999999999E-3</c:v>
                </c:pt>
                <c:pt idx="2093">
                  <c:v>2.7360000000000002E-3</c:v>
                </c:pt>
                <c:pt idx="2094">
                  <c:v>2.738E-3</c:v>
                </c:pt>
                <c:pt idx="2095">
                  <c:v>2.7399999999999998E-3</c:v>
                </c:pt>
                <c:pt idx="2096">
                  <c:v>2.7420000000000001E-3</c:v>
                </c:pt>
                <c:pt idx="2097">
                  <c:v>2.7439999999999999E-3</c:v>
                </c:pt>
                <c:pt idx="2098">
                  <c:v>2.7460000000000002E-3</c:v>
                </c:pt>
                <c:pt idx="2099">
                  <c:v>2.748E-3</c:v>
                </c:pt>
                <c:pt idx="2100">
                  <c:v>2.7499999999999998E-3</c:v>
                </c:pt>
                <c:pt idx="2101">
                  <c:v>2.7520000000000001E-3</c:v>
                </c:pt>
                <c:pt idx="2102">
                  <c:v>2.7539999999999999E-3</c:v>
                </c:pt>
                <c:pt idx="2103">
                  <c:v>2.7560000000000002E-3</c:v>
                </c:pt>
                <c:pt idx="2104">
                  <c:v>2.758E-3</c:v>
                </c:pt>
                <c:pt idx="2105">
                  <c:v>2.7599999999999999E-3</c:v>
                </c:pt>
                <c:pt idx="2106">
                  <c:v>2.7620000000000001E-3</c:v>
                </c:pt>
                <c:pt idx="2107">
                  <c:v>2.764E-3</c:v>
                </c:pt>
                <c:pt idx="2108">
                  <c:v>2.7659999999999998E-3</c:v>
                </c:pt>
                <c:pt idx="2109">
                  <c:v>2.7680000000000001E-3</c:v>
                </c:pt>
                <c:pt idx="2110">
                  <c:v>2.7699999999999999E-3</c:v>
                </c:pt>
                <c:pt idx="2111">
                  <c:v>2.7720000000000002E-3</c:v>
                </c:pt>
                <c:pt idx="2112">
                  <c:v>2.774E-3</c:v>
                </c:pt>
                <c:pt idx="2113">
                  <c:v>2.7759999999999998E-3</c:v>
                </c:pt>
                <c:pt idx="2114">
                  <c:v>2.7780000000000001E-3</c:v>
                </c:pt>
                <c:pt idx="2115">
                  <c:v>2.7799999999999999E-3</c:v>
                </c:pt>
                <c:pt idx="2116">
                  <c:v>2.7820000000000002E-3</c:v>
                </c:pt>
                <c:pt idx="2117">
                  <c:v>2.784E-3</c:v>
                </c:pt>
                <c:pt idx="2118">
                  <c:v>2.7859999999999998E-3</c:v>
                </c:pt>
                <c:pt idx="2119">
                  <c:v>2.7880000000000001E-3</c:v>
                </c:pt>
                <c:pt idx="2120">
                  <c:v>2.7899999999999999E-3</c:v>
                </c:pt>
                <c:pt idx="2121">
                  <c:v>2.7920000000000002E-3</c:v>
                </c:pt>
                <c:pt idx="2122">
                  <c:v>2.794E-3</c:v>
                </c:pt>
                <c:pt idx="2123">
                  <c:v>2.7959999999999999E-3</c:v>
                </c:pt>
                <c:pt idx="2124">
                  <c:v>2.7980000000000001E-3</c:v>
                </c:pt>
                <c:pt idx="2125">
                  <c:v>2.8E-3</c:v>
                </c:pt>
                <c:pt idx="2126">
                  <c:v>2.8019999999999998E-3</c:v>
                </c:pt>
                <c:pt idx="2127">
                  <c:v>2.8040000000000001E-3</c:v>
                </c:pt>
                <c:pt idx="2128">
                  <c:v>2.8059999999999999E-3</c:v>
                </c:pt>
                <c:pt idx="2129">
                  <c:v>2.8080000000000002E-3</c:v>
                </c:pt>
                <c:pt idx="2130">
                  <c:v>2.81E-3</c:v>
                </c:pt>
                <c:pt idx="2131">
                  <c:v>2.8119999999999998E-3</c:v>
                </c:pt>
                <c:pt idx="2132">
                  <c:v>2.8140000000000001E-3</c:v>
                </c:pt>
                <c:pt idx="2133">
                  <c:v>2.8159999999999999E-3</c:v>
                </c:pt>
                <c:pt idx="2134">
                  <c:v>2.8180000000000002E-3</c:v>
                </c:pt>
                <c:pt idx="2135">
                  <c:v>2.82E-3</c:v>
                </c:pt>
                <c:pt idx="2136">
                  <c:v>2.8219999999999999E-3</c:v>
                </c:pt>
                <c:pt idx="2137">
                  <c:v>2.8240000000000001E-3</c:v>
                </c:pt>
                <c:pt idx="2138">
                  <c:v>2.826E-3</c:v>
                </c:pt>
                <c:pt idx="2139">
                  <c:v>2.8279999999999998E-3</c:v>
                </c:pt>
                <c:pt idx="2140">
                  <c:v>2.8300000000000001E-3</c:v>
                </c:pt>
                <c:pt idx="2141">
                  <c:v>2.8319999999999999E-3</c:v>
                </c:pt>
                <c:pt idx="2142">
                  <c:v>2.8340000000000001E-3</c:v>
                </c:pt>
                <c:pt idx="2143">
                  <c:v>2.836E-3</c:v>
                </c:pt>
                <c:pt idx="2144">
                  <c:v>2.8379999999999998E-3</c:v>
                </c:pt>
                <c:pt idx="2145">
                  <c:v>2.8400000000000001E-3</c:v>
                </c:pt>
                <c:pt idx="2146">
                  <c:v>2.8419999999999999E-3</c:v>
                </c:pt>
                <c:pt idx="2147">
                  <c:v>2.8440000000000002E-3</c:v>
                </c:pt>
                <c:pt idx="2148">
                  <c:v>2.846E-3</c:v>
                </c:pt>
                <c:pt idx="2149">
                  <c:v>2.8479999999999998E-3</c:v>
                </c:pt>
                <c:pt idx="2150">
                  <c:v>2.8500000000000001E-3</c:v>
                </c:pt>
                <c:pt idx="2151">
                  <c:v>2.8519999999999999E-3</c:v>
                </c:pt>
                <c:pt idx="2152">
                  <c:v>2.8540000000000002E-3</c:v>
                </c:pt>
                <c:pt idx="2153">
                  <c:v>2.856E-3</c:v>
                </c:pt>
                <c:pt idx="2154">
                  <c:v>2.8579999999999999E-3</c:v>
                </c:pt>
                <c:pt idx="2155">
                  <c:v>2.8600000000000001E-3</c:v>
                </c:pt>
                <c:pt idx="2156">
                  <c:v>2.862E-3</c:v>
                </c:pt>
                <c:pt idx="2157">
                  <c:v>2.8639999999999998E-3</c:v>
                </c:pt>
                <c:pt idx="2158">
                  <c:v>2.8660000000000001E-3</c:v>
                </c:pt>
                <c:pt idx="2159">
                  <c:v>2.8679999999999999E-3</c:v>
                </c:pt>
                <c:pt idx="2160">
                  <c:v>2.8700000000000002E-3</c:v>
                </c:pt>
                <c:pt idx="2161">
                  <c:v>2.872E-3</c:v>
                </c:pt>
                <c:pt idx="2162">
                  <c:v>2.8739999999999998E-3</c:v>
                </c:pt>
                <c:pt idx="2163">
                  <c:v>2.8760000000000001E-3</c:v>
                </c:pt>
                <c:pt idx="2164">
                  <c:v>2.8779999999999999E-3</c:v>
                </c:pt>
                <c:pt idx="2165">
                  <c:v>2.8800000000000002E-3</c:v>
                </c:pt>
                <c:pt idx="2166">
                  <c:v>2.882E-3</c:v>
                </c:pt>
                <c:pt idx="2167">
                  <c:v>2.8839999999999998E-3</c:v>
                </c:pt>
                <c:pt idx="2168">
                  <c:v>2.8879999999999999E-3</c:v>
                </c:pt>
                <c:pt idx="2169">
                  <c:v>2.892E-3</c:v>
                </c:pt>
                <c:pt idx="2170">
                  <c:v>2.8960000000000001E-3</c:v>
                </c:pt>
                <c:pt idx="2171">
                  <c:v>2.8999999999999998E-3</c:v>
                </c:pt>
                <c:pt idx="2172">
                  <c:v>2.9039999999999999E-3</c:v>
                </c:pt>
                <c:pt idx="2173">
                  <c:v>2.908E-3</c:v>
                </c:pt>
                <c:pt idx="2174">
                  <c:v>2.9120000000000001E-3</c:v>
                </c:pt>
                <c:pt idx="2175">
                  <c:v>2.9160000000000002E-3</c:v>
                </c:pt>
                <c:pt idx="2176">
                  <c:v>2.9199999999999999E-3</c:v>
                </c:pt>
                <c:pt idx="2177">
                  <c:v>2.9239999999999999E-3</c:v>
                </c:pt>
                <c:pt idx="2178">
                  <c:v>2.928E-3</c:v>
                </c:pt>
                <c:pt idx="2179">
                  <c:v>2.9320000000000001E-3</c:v>
                </c:pt>
                <c:pt idx="2180">
                  <c:v>2.9359999999999998E-3</c:v>
                </c:pt>
                <c:pt idx="2181">
                  <c:v>2.9399999999999999E-3</c:v>
                </c:pt>
                <c:pt idx="2182">
                  <c:v>2.944E-3</c:v>
                </c:pt>
                <c:pt idx="2183">
                  <c:v>2.9480000000000001E-3</c:v>
                </c:pt>
                <c:pt idx="2184">
                  <c:v>2.9520000000000002E-3</c:v>
                </c:pt>
                <c:pt idx="2185">
                  <c:v>2.9559999999999999E-3</c:v>
                </c:pt>
                <c:pt idx="2186">
                  <c:v>2.96E-3</c:v>
                </c:pt>
                <c:pt idx="2187">
                  <c:v>2.9640000000000001E-3</c:v>
                </c:pt>
                <c:pt idx="2188">
                  <c:v>2.9680000000000002E-3</c:v>
                </c:pt>
                <c:pt idx="2189">
                  <c:v>2.9719999999999998E-3</c:v>
                </c:pt>
                <c:pt idx="2190">
                  <c:v>2.9759999999999999E-3</c:v>
                </c:pt>
                <c:pt idx="2191">
                  <c:v>2.98E-3</c:v>
                </c:pt>
                <c:pt idx="2192">
                  <c:v>2.9840000000000001E-3</c:v>
                </c:pt>
                <c:pt idx="2193">
                  <c:v>2.9880000000000002E-3</c:v>
                </c:pt>
                <c:pt idx="2194">
                  <c:v>2.9919999999999999E-3</c:v>
                </c:pt>
                <c:pt idx="2195">
                  <c:v>2.996E-3</c:v>
                </c:pt>
                <c:pt idx="2196">
                  <c:v>3.0000000000000001E-3</c:v>
                </c:pt>
                <c:pt idx="2197">
                  <c:v>3.0040000000000002E-3</c:v>
                </c:pt>
                <c:pt idx="2198">
                  <c:v>3.0079999999999998E-3</c:v>
                </c:pt>
                <c:pt idx="2199">
                  <c:v>3.0119999999999999E-3</c:v>
                </c:pt>
                <c:pt idx="2200">
                  <c:v>3.016E-3</c:v>
                </c:pt>
                <c:pt idx="2201">
                  <c:v>3.0200000000000001E-3</c:v>
                </c:pt>
                <c:pt idx="2202">
                  <c:v>3.0240000000000002E-3</c:v>
                </c:pt>
                <c:pt idx="2203">
                  <c:v>3.0279999999999999E-3</c:v>
                </c:pt>
                <c:pt idx="2204">
                  <c:v>3.032E-3</c:v>
                </c:pt>
                <c:pt idx="2205">
                  <c:v>3.0360000000000001E-3</c:v>
                </c:pt>
                <c:pt idx="2206">
                  <c:v>3.0400000000000002E-3</c:v>
                </c:pt>
                <c:pt idx="2207">
                  <c:v>3.0439999999999998E-3</c:v>
                </c:pt>
                <c:pt idx="2208">
                  <c:v>3.0479999999999999E-3</c:v>
                </c:pt>
                <c:pt idx="2209">
                  <c:v>3.052E-3</c:v>
                </c:pt>
                <c:pt idx="2210">
                  <c:v>3.0560000000000001E-3</c:v>
                </c:pt>
                <c:pt idx="2211">
                  <c:v>3.0599999999999998E-3</c:v>
                </c:pt>
                <c:pt idx="2212">
                  <c:v>3.0639999999999999E-3</c:v>
                </c:pt>
                <c:pt idx="2213">
                  <c:v>3.068E-3</c:v>
                </c:pt>
                <c:pt idx="2214">
                  <c:v>3.0720000000000001E-3</c:v>
                </c:pt>
                <c:pt idx="2215">
                  <c:v>3.0760000000000002E-3</c:v>
                </c:pt>
                <c:pt idx="2216">
                  <c:v>3.0799999999999998E-3</c:v>
                </c:pt>
                <c:pt idx="2217">
                  <c:v>3.0839999999999999E-3</c:v>
                </c:pt>
                <c:pt idx="2218">
                  <c:v>3.088E-3</c:v>
                </c:pt>
                <c:pt idx="2219">
                  <c:v>3.0920000000000001E-3</c:v>
                </c:pt>
                <c:pt idx="2220">
                  <c:v>3.0959999999999998E-3</c:v>
                </c:pt>
                <c:pt idx="2221">
                  <c:v>3.0999999999999999E-3</c:v>
                </c:pt>
                <c:pt idx="2222">
                  <c:v>3.104E-3</c:v>
                </c:pt>
                <c:pt idx="2223">
                  <c:v>3.1080000000000001E-3</c:v>
                </c:pt>
                <c:pt idx="2224">
                  <c:v>3.1120000000000002E-3</c:v>
                </c:pt>
                <c:pt idx="2225">
                  <c:v>3.1159999999999998E-3</c:v>
                </c:pt>
                <c:pt idx="2226">
                  <c:v>3.1199999999999999E-3</c:v>
                </c:pt>
                <c:pt idx="2227">
                  <c:v>3.124E-3</c:v>
                </c:pt>
                <c:pt idx="2228">
                  <c:v>3.1280000000000001E-3</c:v>
                </c:pt>
                <c:pt idx="2229">
                  <c:v>3.1319999999999998E-3</c:v>
                </c:pt>
                <c:pt idx="2230">
                  <c:v>3.1359999999999999E-3</c:v>
                </c:pt>
                <c:pt idx="2231">
                  <c:v>3.14E-3</c:v>
                </c:pt>
                <c:pt idx="2232">
                  <c:v>3.1440000000000001E-3</c:v>
                </c:pt>
                <c:pt idx="2233">
                  <c:v>3.1480000000000002E-3</c:v>
                </c:pt>
                <c:pt idx="2234">
                  <c:v>3.1519999999999999E-3</c:v>
                </c:pt>
                <c:pt idx="2235">
                  <c:v>3.156E-3</c:v>
                </c:pt>
                <c:pt idx="2236">
                  <c:v>3.16E-3</c:v>
                </c:pt>
                <c:pt idx="2237">
                  <c:v>3.1640000000000001E-3</c:v>
                </c:pt>
                <c:pt idx="2238">
                  <c:v>3.1679999999999998E-3</c:v>
                </c:pt>
                <c:pt idx="2239">
                  <c:v>3.1719999999999999E-3</c:v>
                </c:pt>
                <c:pt idx="2240">
                  <c:v>3.176E-3</c:v>
                </c:pt>
                <c:pt idx="2241">
                  <c:v>3.1800000000000001E-3</c:v>
                </c:pt>
                <c:pt idx="2242">
                  <c:v>3.1840000000000002E-3</c:v>
                </c:pt>
                <c:pt idx="2243">
                  <c:v>3.1879999999999999E-3</c:v>
                </c:pt>
                <c:pt idx="2244">
                  <c:v>3.192E-3</c:v>
                </c:pt>
                <c:pt idx="2245">
                  <c:v>3.1960000000000001E-3</c:v>
                </c:pt>
                <c:pt idx="2246">
                  <c:v>3.2000000000000002E-3</c:v>
                </c:pt>
                <c:pt idx="2247">
                  <c:v>3.2039999999999998E-3</c:v>
                </c:pt>
                <c:pt idx="2248">
                  <c:v>3.2079999999999999E-3</c:v>
                </c:pt>
                <c:pt idx="2249">
                  <c:v>3.212E-3</c:v>
                </c:pt>
                <c:pt idx="2250">
                  <c:v>3.2160000000000001E-3</c:v>
                </c:pt>
                <c:pt idx="2251">
                  <c:v>3.2200000000000002E-3</c:v>
                </c:pt>
                <c:pt idx="2252">
                  <c:v>3.2239999999999999E-3</c:v>
                </c:pt>
                <c:pt idx="2253">
                  <c:v>3.228E-3</c:v>
                </c:pt>
                <c:pt idx="2254">
                  <c:v>3.2320000000000001E-3</c:v>
                </c:pt>
                <c:pt idx="2255">
                  <c:v>3.2360000000000002E-3</c:v>
                </c:pt>
                <c:pt idx="2256">
                  <c:v>3.2399999999999998E-3</c:v>
                </c:pt>
                <c:pt idx="2257">
                  <c:v>3.2439999999999999E-3</c:v>
                </c:pt>
                <c:pt idx="2258">
                  <c:v>3.248E-3</c:v>
                </c:pt>
                <c:pt idx="2259">
                  <c:v>3.2520000000000001E-3</c:v>
                </c:pt>
                <c:pt idx="2260">
                  <c:v>3.2560000000000002E-3</c:v>
                </c:pt>
                <c:pt idx="2261">
                  <c:v>3.2599999999999999E-3</c:v>
                </c:pt>
                <c:pt idx="2262">
                  <c:v>3.264E-3</c:v>
                </c:pt>
                <c:pt idx="2263">
                  <c:v>3.2680000000000001E-3</c:v>
                </c:pt>
                <c:pt idx="2264">
                  <c:v>3.2720000000000002E-3</c:v>
                </c:pt>
                <c:pt idx="2265">
                  <c:v>3.2759999999999998E-3</c:v>
                </c:pt>
                <c:pt idx="2266">
                  <c:v>3.2799999999999999E-3</c:v>
                </c:pt>
                <c:pt idx="2267">
                  <c:v>3.284E-3</c:v>
                </c:pt>
                <c:pt idx="2268">
                  <c:v>3.2880000000000001E-3</c:v>
                </c:pt>
                <c:pt idx="2269">
                  <c:v>3.2919999999999998E-3</c:v>
                </c:pt>
                <c:pt idx="2270">
                  <c:v>3.2959999999999999E-3</c:v>
                </c:pt>
                <c:pt idx="2271">
                  <c:v>3.3E-3</c:v>
                </c:pt>
                <c:pt idx="2272">
                  <c:v>3.3040000000000001E-3</c:v>
                </c:pt>
                <c:pt idx="2273">
                  <c:v>3.3080000000000002E-3</c:v>
                </c:pt>
                <c:pt idx="2274">
                  <c:v>3.3119999999999998E-3</c:v>
                </c:pt>
                <c:pt idx="2275">
                  <c:v>3.3159999999999999E-3</c:v>
                </c:pt>
                <c:pt idx="2276">
                  <c:v>3.32E-3</c:v>
                </c:pt>
                <c:pt idx="2277">
                  <c:v>3.3240000000000001E-3</c:v>
                </c:pt>
                <c:pt idx="2278">
                  <c:v>3.3279999999999998E-3</c:v>
                </c:pt>
                <c:pt idx="2279">
                  <c:v>3.3319999999999999E-3</c:v>
                </c:pt>
                <c:pt idx="2280">
                  <c:v>3.336E-3</c:v>
                </c:pt>
                <c:pt idx="2281">
                  <c:v>3.3400000000000001E-3</c:v>
                </c:pt>
                <c:pt idx="2282">
                  <c:v>3.3440000000000002E-3</c:v>
                </c:pt>
                <c:pt idx="2283">
                  <c:v>3.3479999999999998E-3</c:v>
                </c:pt>
                <c:pt idx="2284">
                  <c:v>3.3519999999999999E-3</c:v>
                </c:pt>
                <c:pt idx="2285">
                  <c:v>3.356E-3</c:v>
                </c:pt>
                <c:pt idx="2286">
                  <c:v>3.3600000000000001E-3</c:v>
                </c:pt>
                <c:pt idx="2287">
                  <c:v>3.3639999999999998E-3</c:v>
                </c:pt>
                <c:pt idx="2288">
                  <c:v>3.3679999999999999E-3</c:v>
                </c:pt>
                <c:pt idx="2289">
                  <c:v>3.372E-3</c:v>
                </c:pt>
                <c:pt idx="2290">
                  <c:v>3.3760000000000001E-3</c:v>
                </c:pt>
                <c:pt idx="2291">
                  <c:v>3.3800000000000002E-3</c:v>
                </c:pt>
                <c:pt idx="2292">
                  <c:v>3.3839999999999999E-3</c:v>
                </c:pt>
                <c:pt idx="2293">
                  <c:v>3.388E-3</c:v>
                </c:pt>
                <c:pt idx="2294">
                  <c:v>3.392E-3</c:v>
                </c:pt>
                <c:pt idx="2295">
                  <c:v>3.3960000000000001E-3</c:v>
                </c:pt>
                <c:pt idx="2296">
                  <c:v>3.3999999999999998E-3</c:v>
                </c:pt>
                <c:pt idx="2297">
                  <c:v>3.4039999999999999E-3</c:v>
                </c:pt>
                <c:pt idx="2298">
                  <c:v>3.408E-3</c:v>
                </c:pt>
                <c:pt idx="2299">
                  <c:v>3.4120000000000001E-3</c:v>
                </c:pt>
                <c:pt idx="2300">
                  <c:v>3.4160000000000002E-3</c:v>
                </c:pt>
                <c:pt idx="2301">
                  <c:v>3.4199999999999999E-3</c:v>
                </c:pt>
                <c:pt idx="2302">
                  <c:v>3.424E-3</c:v>
                </c:pt>
                <c:pt idx="2303">
                  <c:v>3.4280000000000001E-3</c:v>
                </c:pt>
                <c:pt idx="2304">
                  <c:v>3.4320000000000002E-3</c:v>
                </c:pt>
                <c:pt idx="2305">
                  <c:v>3.4359999999999998E-3</c:v>
                </c:pt>
                <c:pt idx="2306">
                  <c:v>3.4399999999999999E-3</c:v>
                </c:pt>
                <c:pt idx="2307">
                  <c:v>3.444E-3</c:v>
                </c:pt>
                <c:pt idx="2308">
                  <c:v>3.4480000000000001E-3</c:v>
                </c:pt>
                <c:pt idx="2309">
                  <c:v>3.4520000000000002E-3</c:v>
                </c:pt>
                <c:pt idx="2310">
                  <c:v>3.4559999999999999E-3</c:v>
                </c:pt>
                <c:pt idx="2311">
                  <c:v>3.46E-3</c:v>
                </c:pt>
                <c:pt idx="2312">
                  <c:v>3.4640000000000001E-3</c:v>
                </c:pt>
                <c:pt idx="2313">
                  <c:v>3.4680000000000002E-3</c:v>
                </c:pt>
                <c:pt idx="2314">
                  <c:v>3.4719999999999998E-3</c:v>
                </c:pt>
                <c:pt idx="2315">
                  <c:v>3.4759999999999999E-3</c:v>
                </c:pt>
                <c:pt idx="2316">
                  <c:v>3.48E-3</c:v>
                </c:pt>
                <c:pt idx="2317">
                  <c:v>3.4840000000000001E-3</c:v>
                </c:pt>
                <c:pt idx="2318">
                  <c:v>3.4880000000000002E-3</c:v>
                </c:pt>
                <c:pt idx="2319">
                  <c:v>3.4919999999999999E-3</c:v>
                </c:pt>
                <c:pt idx="2320">
                  <c:v>3.496E-3</c:v>
                </c:pt>
                <c:pt idx="2321">
                  <c:v>3.5000000000000001E-3</c:v>
                </c:pt>
                <c:pt idx="2322">
                  <c:v>3.5040000000000002E-3</c:v>
                </c:pt>
                <c:pt idx="2323">
                  <c:v>3.5079999999999998E-3</c:v>
                </c:pt>
                <c:pt idx="2324">
                  <c:v>3.5119999999999999E-3</c:v>
                </c:pt>
                <c:pt idx="2325">
                  <c:v>3.516E-3</c:v>
                </c:pt>
                <c:pt idx="2326">
                  <c:v>3.5200000000000001E-3</c:v>
                </c:pt>
                <c:pt idx="2327">
                  <c:v>3.5239999999999998E-3</c:v>
                </c:pt>
                <c:pt idx="2328">
                  <c:v>3.5279999999999999E-3</c:v>
                </c:pt>
                <c:pt idx="2329">
                  <c:v>3.532E-3</c:v>
                </c:pt>
                <c:pt idx="2330">
                  <c:v>3.5360000000000001E-3</c:v>
                </c:pt>
                <c:pt idx="2331">
                  <c:v>3.5400000000000002E-3</c:v>
                </c:pt>
                <c:pt idx="2332">
                  <c:v>3.5439999999999998E-3</c:v>
                </c:pt>
                <c:pt idx="2333">
                  <c:v>3.5479999999999999E-3</c:v>
                </c:pt>
                <c:pt idx="2334">
                  <c:v>3.552E-3</c:v>
                </c:pt>
                <c:pt idx="2335">
                  <c:v>3.5560000000000001E-3</c:v>
                </c:pt>
                <c:pt idx="2336">
                  <c:v>3.5599999999999998E-3</c:v>
                </c:pt>
                <c:pt idx="2337">
                  <c:v>3.5639999999999999E-3</c:v>
                </c:pt>
                <c:pt idx="2338">
                  <c:v>3.568E-3</c:v>
                </c:pt>
                <c:pt idx="2339">
                  <c:v>3.5720000000000001E-3</c:v>
                </c:pt>
                <c:pt idx="2340">
                  <c:v>3.5760000000000002E-3</c:v>
                </c:pt>
                <c:pt idx="2341">
                  <c:v>3.5799999999999998E-3</c:v>
                </c:pt>
                <c:pt idx="2342">
                  <c:v>3.5839999999999999E-3</c:v>
                </c:pt>
                <c:pt idx="2343">
                  <c:v>3.588E-3</c:v>
                </c:pt>
                <c:pt idx="2344">
                  <c:v>3.5920000000000001E-3</c:v>
                </c:pt>
                <c:pt idx="2345">
                  <c:v>3.5959999999999998E-3</c:v>
                </c:pt>
                <c:pt idx="2346">
                  <c:v>3.5999999999999999E-3</c:v>
                </c:pt>
                <c:pt idx="2347">
                  <c:v>3.604E-3</c:v>
                </c:pt>
                <c:pt idx="2348">
                  <c:v>3.6080000000000001E-3</c:v>
                </c:pt>
                <c:pt idx="2349">
                  <c:v>3.6120000000000002E-3</c:v>
                </c:pt>
                <c:pt idx="2350">
                  <c:v>3.6159999999999999E-3</c:v>
                </c:pt>
                <c:pt idx="2351">
                  <c:v>3.62E-3</c:v>
                </c:pt>
                <c:pt idx="2352">
                  <c:v>3.6240000000000001E-3</c:v>
                </c:pt>
                <c:pt idx="2353">
                  <c:v>3.6280000000000001E-3</c:v>
                </c:pt>
                <c:pt idx="2354">
                  <c:v>3.6319999999999998E-3</c:v>
                </c:pt>
                <c:pt idx="2355">
                  <c:v>3.6359999999999999E-3</c:v>
                </c:pt>
                <c:pt idx="2356">
                  <c:v>3.64E-3</c:v>
                </c:pt>
                <c:pt idx="2357">
                  <c:v>3.6440000000000001E-3</c:v>
                </c:pt>
                <c:pt idx="2358">
                  <c:v>3.6480000000000002E-3</c:v>
                </c:pt>
                <c:pt idx="2359">
                  <c:v>3.6519999999999999E-3</c:v>
                </c:pt>
                <c:pt idx="2360">
                  <c:v>3.656E-3</c:v>
                </c:pt>
                <c:pt idx="2361">
                  <c:v>3.6600000000000001E-3</c:v>
                </c:pt>
                <c:pt idx="2362">
                  <c:v>3.6640000000000002E-3</c:v>
                </c:pt>
                <c:pt idx="2363">
                  <c:v>3.6679999999999998E-3</c:v>
                </c:pt>
                <c:pt idx="2364">
                  <c:v>3.6719999999999999E-3</c:v>
                </c:pt>
                <c:pt idx="2365">
                  <c:v>3.676E-3</c:v>
                </c:pt>
                <c:pt idx="2366">
                  <c:v>3.6800000000000001E-3</c:v>
                </c:pt>
                <c:pt idx="2367">
                  <c:v>3.6840000000000002E-3</c:v>
                </c:pt>
                <c:pt idx="2368">
                  <c:v>3.6879999999999999E-3</c:v>
                </c:pt>
                <c:pt idx="2369">
                  <c:v>3.692E-3</c:v>
                </c:pt>
                <c:pt idx="2370">
                  <c:v>3.6960000000000001E-3</c:v>
                </c:pt>
                <c:pt idx="2371">
                  <c:v>3.7000000000000002E-3</c:v>
                </c:pt>
                <c:pt idx="2372">
                  <c:v>3.7039999999999998E-3</c:v>
                </c:pt>
                <c:pt idx="2373">
                  <c:v>3.7079999999999999E-3</c:v>
                </c:pt>
                <c:pt idx="2374">
                  <c:v>3.712E-3</c:v>
                </c:pt>
                <c:pt idx="2375">
                  <c:v>3.7160000000000001E-3</c:v>
                </c:pt>
                <c:pt idx="2376">
                  <c:v>3.7200000000000002E-3</c:v>
                </c:pt>
                <c:pt idx="2377">
                  <c:v>3.7239999999999999E-3</c:v>
                </c:pt>
                <c:pt idx="2378">
                  <c:v>3.728E-3</c:v>
                </c:pt>
                <c:pt idx="2379">
                  <c:v>3.7320000000000001E-3</c:v>
                </c:pt>
                <c:pt idx="2380">
                  <c:v>3.7360000000000002E-3</c:v>
                </c:pt>
                <c:pt idx="2381">
                  <c:v>3.7399999999999998E-3</c:v>
                </c:pt>
                <c:pt idx="2382">
                  <c:v>3.7439999999999999E-3</c:v>
                </c:pt>
                <c:pt idx="2383">
                  <c:v>3.748E-3</c:v>
                </c:pt>
                <c:pt idx="2384">
                  <c:v>3.7520000000000001E-3</c:v>
                </c:pt>
                <c:pt idx="2385">
                  <c:v>3.7559999999999998E-3</c:v>
                </c:pt>
                <c:pt idx="2386">
                  <c:v>3.7599999999999999E-3</c:v>
                </c:pt>
                <c:pt idx="2387">
                  <c:v>3.764E-3</c:v>
                </c:pt>
                <c:pt idx="2388">
                  <c:v>3.7680000000000001E-3</c:v>
                </c:pt>
                <c:pt idx="2389">
                  <c:v>3.7720000000000002E-3</c:v>
                </c:pt>
                <c:pt idx="2390">
                  <c:v>3.7759999999999998E-3</c:v>
                </c:pt>
                <c:pt idx="2391">
                  <c:v>3.7799999999999999E-3</c:v>
                </c:pt>
                <c:pt idx="2392">
                  <c:v>3.784E-3</c:v>
                </c:pt>
                <c:pt idx="2393">
                  <c:v>3.7880000000000001E-3</c:v>
                </c:pt>
                <c:pt idx="2394">
                  <c:v>3.7919999999999998E-3</c:v>
                </c:pt>
                <c:pt idx="2395">
                  <c:v>3.7959999999999999E-3</c:v>
                </c:pt>
                <c:pt idx="2396">
                  <c:v>3.8E-3</c:v>
                </c:pt>
                <c:pt idx="2397">
                  <c:v>3.8040000000000001E-3</c:v>
                </c:pt>
                <c:pt idx="2398">
                  <c:v>3.8080000000000002E-3</c:v>
                </c:pt>
                <c:pt idx="2399">
                  <c:v>3.8119999999999999E-3</c:v>
                </c:pt>
                <c:pt idx="2400">
                  <c:v>3.8159999999999999E-3</c:v>
                </c:pt>
                <c:pt idx="2401">
                  <c:v>3.82E-3</c:v>
                </c:pt>
                <c:pt idx="2402">
                  <c:v>3.8240000000000001E-3</c:v>
                </c:pt>
                <c:pt idx="2403">
                  <c:v>3.8279999999999998E-3</c:v>
                </c:pt>
                <c:pt idx="2404">
                  <c:v>3.8319999999999999E-3</c:v>
                </c:pt>
                <c:pt idx="2405">
                  <c:v>3.836E-3</c:v>
                </c:pt>
                <c:pt idx="2406">
                  <c:v>3.8400000000000001E-3</c:v>
                </c:pt>
                <c:pt idx="2407">
                  <c:v>3.8440000000000002E-3</c:v>
                </c:pt>
                <c:pt idx="2408">
                  <c:v>3.8479999999999999E-3</c:v>
                </c:pt>
                <c:pt idx="2409">
                  <c:v>3.852E-3</c:v>
                </c:pt>
                <c:pt idx="2410">
                  <c:v>3.8560000000000001E-3</c:v>
                </c:pt>
                <c:pt idx="2411">
                  <c:v>3.8600000000000001E-3</c:v>
                </c:pt>
                <c:pt idx="2412">
                  <c:v>3.8639999999999998E-3</c:v>
                </c:pt>
                <c:pt idx="2413">
                  <c:v>3.8679999999999999E-3</c:v>
                </c:pt>
                <c:pt idx="2414">
                  <c:v>3.872E-3</c:v>
                </c:pt>
                <c:pt idx="2415">
                  <c:v>3.8760000000000001E-3</c:v>
                </c:pt>
                <c:pt idx="2416">
                  <c:v>3.8800000000000002E-3</c:v>
                </c:pt>
                <c:pt idx="2417">
                  <c:v>3.8839999999999999E-3</c:v>
                </c:pt>
                <c:pt idx="2418">
                  <c:v>3.888E-3</c:v>
                </c:pt>
                <c:pt idx="2419">
                  <c:v>3.8920000000000001E-3</c:v>
                </c:pt>
                <c:pt idx="2420">
                  <c:v>3.8960000000000002E-3</c:v>
                </c:pt>
                <c:pt idx="2421">
                  <c:v>3.8999999999999998E-3</c:v>
                </c:pt>
                <c:pt idx="2422">
                  <c:v>3.9039999999999999E-3</c:v>
                </c:pt>
                <c:pt idx="2423">
                  <c:v>3.908E-3</c:v>
                </c:pt>
                <c:pt idx="2424">
                  <c:v>3.9119999999999997E-3</c:v>
                </c:pt>
                <c:pt idx="2425">
                  <c:v>3.9160000000000002E-3</c:v>
                </c:pt>
                <c:pt idx="2426">
                  <c:v>3.9199999999999999E-3</c:v>
                </c:pt>
                <c:pt idx="2427">
                  <c:v>3.9240000000000004E-3</c:v>
                </c:pt>
                <c:pt idx="2428">
                  <c:v>3.9280000000000001E-3</c:v>
                </c:pt>
                <c:pt idx="2429">
                  <c:v>3.9319999999999997E-3</c:v>
                </c:pt>
                <c:pt idx="2430">
                  <c:v>3.9360000000000003E-3</c:v>
                </c:pt>
                <c:pt idx="2431">
                  <c:v>3.9399999999999999E-3</c:v>
                </c:pt>
                <c:pt idx="2432">
                  <c:v>3.9439999999999996E-3</c:v>
                </c:pt>
                <c:pt idx="2433">
                  <c:v>3.9480000000000001E-3</c:v>
                </c:pt>
                <c:pt idx="2434">
                  <c:v>3.9519999999999998E-3</c:v>
                </c:pt>
                <c:pt idx="2435">
                  <c:v>3.9560000000000003E-3</c:v>
                </c:pt>
                <c:pt idx="2436">
                  <c:v>3.96E-3</c:v>
                </c:pt>
                <c:pt idx="2437">
                  <c:v>3.9639999999999996E-3</c:v>
                </c:pt>
                <c:pt idx="2438">
                  <c:v>3.9680000000000002E-3</c:v>
                </c:pt>
                <c:pt idx="2439">
                  <c:v>3.9719999999999998E-3</c:v>
                </c:pt>
                <c:pt idx="2440">
                  <c:v>3.9760000000000004E-3</c:v>
                </c:pt>
                <c:pt idx="2441">
                  <c:v>3.98E-3</c:v>
                </c:pt>
                <c:pt idx="2442">
                  <c:v>3.9839999999999997E-3</c:v>
                </c:pt>
                <c:pt idx="2443">
                  <c:v>3.9880000000000002E-3</c:v>
                </c:pt>
                <c:pt idx="2444">
                  <c:v>3.9919999999999999E-3</c:v>
                </c:pt>
                <c:pt idx="2445">
                  <c:v>3.9960000000000004E-3</c:v>
                </c:pt>
                <c:pt idx="2446">
                  <c:v>4.0000000000000001E-3</c:v>
                </c:pt>
                <c:pt idx="2447">
                  <c:v>4.0039999999999997E-3</c:v>
                </c:pt>
                <c:pt idx="2448">
                  <c:v>4.0080000000000003E-3</c:v>
                </c:pt>
                <c:pt idx="2449">
                  <c:v>4.0119999999999999E-3</c:v>
                </c:pt>
                <c:pt idx="2450">
                  <c:v>4.0159999999999996E-3</c:v>
                </c:pt>
                <c:pt idx="2451">
                  <c:v>4.0200000000000001E-3</c:v>
                </c:pt>
                <c:pt idx="2452">
                  <c:v>4.0239999999999998E-3</c:v>
                </c:pt>
                <c:pt idx="2453">
                  <c:v>4.0280000000000003E-3</c:v>
                </c:pt>
                <c:pt idx="2454">
                  <c:v>4.032E-3</c:v>
                </c:pt>
                <c:pt idx="2455">
                  <c:v>4.0359999999999997E-3</c:v>
                </c:pt>
                <c:pt idx="2456">
                  <c:v>4.0400000000000002E-3</c:v>
                </c:pt>
                <c:pt idx="2457">
                  <c:v>4.0439999999999999E-3</c:v>
                </c:pt>
                <c:pt idx="2458">
                  <c:v>4.0480000000000004E-3</c:v>
                </c:pt>
                <c:pt idx="2459">
                  <c:v>4.052E-3</c:v>
                </c:pt>
                <c:pt idx="2460">
                  <c:v>4.0559999999999997E-3</c:v>
                </c:pt>
                <c:pt idx="2461">
                  <c:v>4.0600000000000002E-3</c:v>
                </c:pt>
                <c:pt idx="2462">
                  <c:v>4.0639999999999999E-3</c:v>
                </c:pt>
                <c:pt idx="2463">
                  <c:v>4.0679999999999996E-3</c:v>
                </c:pt>
                <c:pt idx="2464">
                  <c:v>4.0720000000000001E-3</c:v>
                </c:pt>
                <c:pt idx="2465">
                  <c:v>4.0759999999999998E-3</c:v>
                </c:pt>
                <c:pt idx="2466">
                  <c:v>4.0800000000000003E-3</c:v>
                </c:pt>
                <c:pt idx="2467">
                  <c:v>4.084E-3</c:v>
                </c:pt>
                <c:pt idx="2468">
                  <c:v>4.0879999999999996E-3</c:v>
                </c:pt>
                <c:pt idx="2469">
                  <c:v>4.0920000000000002E-3</c:v>
                </c:pt>
                <c:pt idx="2470">
                  <c:v>4.0959999999999998E-3</c:v>
                </c:pt>
                <c:pt idx="2471">
                  <c:v>4.1000000000000003E-3</c:v>
                </c:pt>
                <c:pt idx="2472">
                  <c:v>4.104E-3</c:v>
                </c:pt>
                <c:pt idx="2473">
                  <c:v>4.1079999999999997E-3</c:v>
                </c:pt>
                <c:pt idx="2474">
                  <c:v>4.1120000000000002E-3</c:v>
                </c:pt>
                <c:pt idx="2475">
                  <c:v>4.1159999999999999E-3</c:v>
                </c:pt>
                <c:pt idx="2476">
                  <c:v>4.1200000000000004E-3</c:v>
                </c:pt>
                <c:pt idx="2477">
                  <c:v>4.1240000000000001E-3</c:v>
                </c:pt>
                <c:pt idx="2478">
                  <c:v>4.1279999999999997E-3</c:v>
                </c:pt>
                <c:pt idx="2479">
                  <c:v>4.1320000000000003E-3</c:v>
                </c:pt>
                <c:pt idx="2480">
                  <c:v>4.1359999999999999E-3</c:v>
                </c:pt>
                <c:pt idx="2481">
                  <c:v>4.1399999999999996E-3</c:v>
                </c:pt>
                <c:pt idx="2482">
                  <c:v>4.1440000000000001E-3</c:v>
                </c:pt>
                <c:pt idx="2483">
                  <c:v>4.1479999999999998E-3</c:v>
                </c:pt>
                <c:pt idx="2484">
                  <c:v>4.1520000000000003E-3</c:v>
                </c:pt>
                <c:pt idx="2485">
                  <c:v>4.156E-3</c:v>
                </c:pt>
                <c:pt idx="2486">
                  <c:v>4.1599999999999996E-3</c:v>
                </c:pt>
                <c:pt idx="2487">
                  <c:v>4.1640000000000002E-3</c:v>
                </c:pt>
                <c:pt idx="2488">
                  <c:v>4.1679999999999998E-3</c:v>
                </c:pt>
                <c:pt idx="2489">
                  <c:v>4.1720000000000004E-3</c:v>
                </c:pt>
                <c:pt idx="2490">
                  <c:v>4.176E-3</c:v>
                </c:pt>
                <c:pt idx="2491">
                  <c:v>4.1799999999999997E-3</c:v>
                </c:pt>
                <c:pt idx="2492">
                  <c:v>4.1840000000000002E-3</c:v>
                </c:pt>
                <c:pt idx="2493">
                  <c:v>4.1879999999999999E-3</c:v>
                </c:pt>
                <c:pt idx="2494">
                  <c:v>4.1920000000000004E-3</c:v>
                </c:pt>
                <c:pt idx="2495">
                  <c:v>4.1960000000000001E-3</c:v>
                </c:pt>
                <c:pt idx="2496">
                  <c:v>4.1999999999999997E-3</c:v>
                </c:pt>
                <c:pt idx="2497">
                  <c:v>4.2040000000000003E-3</c:v>
                </c:pt>
                <c:pt idx="2498">
                  <c:v>4.2079999999999999E-3</c:v>
                </c:pt>
                <c:pt idx="2499">
                  <c:v>4.2119999999999996E-3</c:v>
                </c:pt>
                <c:pt idx="2500">
                  <c:v>4.2160000000000001E-3</c:v>
                </c:pt>
                <c:pt idx="2501">
                  <c:v>4.2199999999999998E-3</c:v>
                </c:pt>
                <c:pt idx="2502">
                  <c:v>4.2240000000000003E-3</c:v>
                </c:pt>
                <c:pt idx="2503">
                  <c:v>4.228E-3</c:v>
                </c:pt>
                <c:pt idx="2504">
                  <c:v>4.2319999999999997E-3</c:v>
                </c:pt>
                <c:pt idx="2505">
                  <c:v>4.2360000000000002E-3</c:v>
                </c:pt>
                <c:pt idx="2506">
                  <c:v>4.2399999999999998E-3</c:v>
                </c:pt>
                <c:pt idx="2507">
                  <c:v>4.2440000000000004E-3</c:v>
                </c:pt>
                <c:pt idx="2508">
                  <c:v>4.248E-3</c:v>
                </c:pt>
                <c:pt idx="2509">
                  <c:v>4.2519999999999997E-3</c:v>
                </c:pt>
                <c:pt idx="2510">
                  <c:v>4.2560000000000002E-3</c:v>
                </c:pt>
                <c:pt idx="2511">
                  <c:v>4.2599999999999999E-3</c:v>
                </c:pt>
                <c:pt idx="2512">
                  <c:v>4.2640000000000004E-3</c:v>
                </c:pt>
                <c:pt idx="2513">
                  <c:v>4.2680000000000001E-3</c:v>
                </c:pt>
                <c:pt idx="2514">
                  <c:v>4.2719999999999998E-3</c:v>
                </c:pt>
                <c:pt idx="2515">
                  <c:v>4.2760000000000003E-3</c:v>
                </c:pt>
                <c:pt idx="2516">
                  <c:v>4.28E-3</c:v>
                </c:pt>
                <c:pt idx="2517">
                  <c:v>4.2839999999999996E-3</c:v>
                </c:pt>
                <c:pt idx="2518">
                  <c:v>4.2880000000000001E-3</c:v>
                </c:pt>
                <c:pt idx="2519">
                  <c:v>4.2919999999999998E-3</c:v>
                </c:pt>
                <c:pt idx="2520">
                  <c:v>4.2960000000000003E-3</c:v>
                </c:pt>
                <c:pt idx="2521">
                  <c:v>4.3E-3</c:v>
                </c:pt>
                <c:pt idx="2522">
                  <c:v>4.3039999999999997E-3</c:v>
                </c:pt>
                <c:pt idx="2523">
                  <c:v>4.3080000000000002E-3</c:v>
                </c:pt>
                <c:pt idx="2524">
                  <c:v>4.3119999999999999E-3</c:v>
                </c:pt>
                <c:pt idx="2525">
                  <c:v>4.3160000000000004E-3</c:v>
                </c:pt>
                <c:pt idx="2526">
                  <c:v>4.3200000000000001E-3</c:v>
                </c:pt>
                <c:pt idx="2527">
                  <c:v>4.3239999999999997E-3</c:v>
                </c:pt>
                <c:pt idx="2528">
                  <c:v>4.3280000000000002E-3</c:v>
                </c:pt>
                <c:pt idx="2529">
                  <c:v>4.3319999999999999E-3</c:v>
                </c:pt>
                <c:pt idx="2530">
                  <c:v>4.3359999999999996E-3</c:v>
                </c:pt>
                <c:pt idx="2531">
                  <c:v>4.3400000000000001E-3</c:v>
                </c:pt>
                <c:pt idx="2532">
                  <c:v>4.3439999999999998E-3</c:v>
                </c:pt>
                <c:pt idx="2533">
                  <c:v>4.3480000000000003E-3</c:v>
                </c:pt>
                <c:pt idx="2534">
                  <c:v>4.352E-3</c:v>
                </c:pt>
                <c:pt idx="2535">
                  <c:v>4.3559999999999996E-3</c:v>
                </c:pt>
                <c:pt idx="2536">
                  <c:v>4.3600000000000002E-3</c:v>
                </c:pt>
                <c:pt idx="2537">
                  <c:v>4.3639999999999998E-3</c:v>
                </c:pt>
                <c:pt idx="2538">
                  <c:v>4.3680000000000004E-3</c:v>
                </c:pt>
                <c:pt idx="2539">
                  <c:v>4.372E-3</c:v>
                </c:pt>
                <c:pt idx="2540">
                  <c:v>4.3759999999999997E-3</c:v>
                </c:pt>
                <c:pt idx="2541">
                  <c:v>4.3800000000000002E-3</c:v>
                </c:pt>
                <c:pt idx="2542">
                  <c:v>4.3839999999999999E-3</c:v>
                </c:pt>
                <c:pt idx="2543">
                  <c:v>4.3880000000000004E-3</c:v>
                </c:pt>
                <c:pt idx="2544">
                  <c:v>4.3920000000000001E-3</c:v>
                </c:pt>
                <c:pt idx="2545">
                  <c:v>4.3959999999999997E-3</c:v>
                </c:pt>
                <c:pt idx="2546">
                  <c:v>4.4000000000000003E-3</c:v>
                </c:pt>
                <c:pt idx="2547">
                  <c:v>4.4039999999999999E-3</c:v>
                </c:pt>
                <c:pt idx="2548">
                  <c:v>4.4079999999999996E-3</c:v>
                </c:pt>
                <c:pt idx="2549">
                  <c:v>4.4120000000000001E-3</c:v>
                </c:pt>
                <c:pt idx="2550">
                  <c:v>4.4159999999999998E-3</c:v>
                </c:pt>
                <c:pt idx="2551">
                  <c:v>4.4200000000000003E-3</c:v>
                </c:pt>
                <c:pt idx="2552">
                  <c:v>4.424E-3</c:v>
                </c:pt>
                <c:pt idx="2553">
                  <c:v>4.4279999999999996E-3</c:v>
                </c:pt>
                <c:pt idx="2554">
                  <c:v>4.4320000000000002E-3</c:v>
                </c:pt>
                <c:pt idx="2555">
                  <c:v>4.4359999999999998E-3</c:v>
                </c:pt>
                <c:pt idx="2556">
                  <c:v>4.4400000000000004E-3</c:v>
                </c:pt>
                <c:pt idx="2557">
                  <c:v>4.444E-3</c:v>
                </c:pt>
                <c:pt idx="2558">
                  <c:v>4.4479999999999997E-3</c:v>
                </c:pt>
                <c:pt idx="2559">
                  <c:v>4.4520000000000002E-3</c:v>
                </c:pt>
                <c:pt idx="2560">
                  <c:v>4.4559999999999999E-3</c:v>
                </c:pt>
                <c:pt idx="2561">
                  <c:v>4.4600000000000004E-3</c:v>
                </c:pt>
                <c:pt idx="2562">
                  <c:v>4.4640000000000001E-3</c:v>
                </c:pt>
                <c:pt idx="2563">
                  <c:v>4.4679999999999997E-3</c:v>
                </c:pt>
                <c:pt idx="2564">
                  <c:v>4.4720000000000003E-3</c:v>
                </c:pt>
                <c:pt idx="2565">
                  <c:v>4.4759999999999999E-3</c:v>
                </c:pt>
                <c:pt idx="2566">
                  <c:v>4.4799999999999996E-3</c:v>
                </c:pt>
                <c:pt idx="2567">
                  <c:v>4.4840000000000001E-3</c:v>
                </c:pt>
                <c:pt idx="2568">
                  <c:v>4.4879999999999998E-3</c:v>
                </c:pt>
                <c:pt idx="2569">
                  <c:v>4.4920000000000003E-3</c:v>
                </c:pt>
                <c:pt idx="2570">
                  <c:v>4.496E-3</c:v>
                </c:pt>
                <c:pt idx="2571">
                  <c:v>4.4999999999999997E-3</c:v>
                </c:pt>
                <c:pt idx="2572">
                  <c:v>4.5040000000000002E-3</c:v>
                </c:pt>
                <c:pt idx="2573">
                  <c:v>4.5079999999999999E-3</c:v>
                </c:pt>
                <c:pt idx="2574">
                  <c:v>4.5120000000000004E-3</c:v>
                </c:pt>
                <c:pt idx="2575">
                  <c:v>4.516E-3</c:v>
                </c:pt>
                <c:pt idx="2576">
                  <c:v>4.5199999999999997E-3</c:v>
                </c:pt>
                <c:pt idx="2577">
                  <c:v>4.5240000000000002E-3</c:v>
                </c:pt>
                <c:pt idx="2578">
                  <c:v>4.5279999999999999E-3</c:v>
                </c:pt>
                <c:pt idx="2579">
                  <c:v>4.5319999999999996E-3</c:v>
                </c:pt>
                <c:pt idx="2580">
                  <c:v>4.5360000000000001E-3</c:v>
                </c:pt>
                <c:pt idx="2581">
                  <c:v>4.5399999999999998E-3</c:v>
                </c:pt>
                <c:pt idx="2582">
                  <c:v>4.5440000000000003E-3</c:v>
                </c:pt>
                <c:pt idx="2583">
                  <c:v>4.548E-3</c:v>
                </c:pt>
                <c:pt idx="2584">
                  <c:v>4.5519999999999996E-3</c:v>
                </c:pt>
                <c:pt idx="2585">
                  <c:v>4.5560000000000002E-3</c:v>
                </c:pt>
                <c:pt idx="2586">
                  <c:v>4.5599999999999998E-3</c:v>
                </c:pt>
                <c:pt idx="2587">
                  <c:v>4.5640000000000003E-3</c:v>
                </c:pt>
                <c:pt idx="2588">
                  <c:v>4.568E-3</c:v>
                </c:pt>
                <c:pt idx="2589">
                  <c:v>4.5719999999999997E-3</c:v>
                </c:pt>
                <c:pt idx="2590">
                  <c:v>4.5760000000000002E-3</c:v>
                </c:pt>
                <c:pt idx="2591">
                  <c:v>4.5799999999999999E-3</c:v>
                </c:pt>
                <c:pt idx="2592">
                  <c:v>4.5840000000000004E-3</c:v>
                </c:pt>
                <c:pt idx="2593">
                  <c:v>4.5880000000000001E-3</c:v>
                </c:pt>
                <c:pt idx="2594">
                  <c:v>4.5919999999999997E-3</c:v>
                </c:pt>
                <c:pt idx="2595">
                  <c:v>4.5960000000000003E-3</c:v>
                </c:pt>
                <c:pt idx="2596">
                  <c:v>4.5999999999999999E-3</c:v>
                </c:pt>
                <c:pt idx="2597">
                  <c:v>4.6039999999999996E-3</c:v>
                </c:pt>
                <c:pt idx="2598">
                  <c:v>4.6080000000000001E-3</c:v>
                </c:pt>
                <c:pt idx="2599">
                  <c:v>4.6119999999999998E-3</c:v>
                </c:pt>
                <c:pt idx="2600">
                  <c:v>4.6160000000000003E-3</c:v>
                </c:pt>
                <c:pt idx="2601">
                  <c:v>4.62E-3</c:v>
                </c:pt>
                <c:pt idx="2602">
                  <c:v>4.6239999999999996E-3</c:v>
                </c:pt>
                <c:pt idx="2603">
                  <c:v>4.6280000000000002E-3</c:v>
                </c:pt>
                <c:pt idx="2604">
                  <c:v>4.6319999999999998E-3</c:v>
                </c:pt>
                <c:pt idx="2605">
                  <c:v>4.6360000000000004E-3</c:v>
                </c:pt>
                <c:pt idx="2606">
                  <c:v>4.64E-3</c:v>
                </c:pt>
                <c:pt idx="2607">
                  <c:v>4.6439999999999997E-3</c:v>
                </c:pt>
                <c:pt idx="2608">
                  <c:v>4.6480000000000002E-3</c:v>
                </c:pt>
                <c:pt idx="2609">
                  <c:v>4.6519999999999999E-3</c:v>
                </c:pt>
                <c:pt idx="2610">
                  <c:v>4.6560000000000004E-3</c:v>
                </c:pt>
                <c:pt idx="2611">
                  <c:v>4.6600000000000001E-3</c:v>
                </c:pt>
                <c:pt idx="2612">
                  <c:v>4.6639999999999997E-3</c:v>
                </c:pt>
                <c:pt idx="2613">
                  <c:v>4.6680000000000003E-3</c:v>
                </c:pt>
                <c:pt idx="2614">
                  <c:v>4.6719999999999999E-3</c:v>
                </c:pt>
                <c:pt idx="2615">
                  <c:v>4.6759999999999996E-3</c:v>
                </c:pt>
                <c:pt idx="2616">
                  <c:v>4.6800000000000001E-3</c:v>
                </c:pt>
                <c:pt idx="2617">
                  <c:v>4.6839999999999998E-3</c:v>
                </c:pt>
                <c:pt idx="2618">
                  <c:v>4.6880000000000003E-3</c:v>
                </c:pt>
                <c:pt idx="2619">
                  <c:v>4.692E-3</c:v>
                </c:pt>
                <c:pt idx="2620">
                  <c:v>4.6959999999999997E-3</c:v>
                </c:pt>
                <c:pt idx="2621">
                  <c:v>4.7000000000000002E-3</c:v>
                </c:pt>
                <c:pt idx="2622">
                  <c:v>4.7039999999999998E-3</c:v>
                </c:pt>
                <c:pt idx="2623">
                  <c:v>4.7080000000000004E-3</c:v>
                </c:pt>
                <c:pt idx="2624">
                  <c:v>4.712E-3</c:v>
                </c:pt>
                <c:pt idx="2625">
                  <c:v>4.7159999999999997E-3</c:v>
                </c:pt>
                <c:pt idx="2626">
                  <c:v>4.7200000000000002E-3</c:v>
                </c:pt>
                <c:pt idx="2627">
                  <c:v>4.7239999999999999E-3</c:v>
                </c:pt>
                <c:pt idx="2628">
                  <c:v>4.7280000000000004E-3</c:v>
                </c:pt>
                <c:pt idx="2629">
                  <c:v>4.7320000000000001E-3</c:v>
                </c:pt>
                <c:pt idx="2630">
                  <c:v>4.7359999999999998E-3</c:v>
                </c:pt>
                <c:pt idx="2631">
                  <c:v>4.7400000000000003E-3</c:v>
                </c:pt>
                <c:pt idx="2632">
                  <c:v>4.744E-3</c:v>
                </c:pt>
                <c:pt idx="2633">
                  <c:v>4.7479999999999996E-3</c:v>
                </c:pt>
                <c:pt idx="2634">
                  <c:v>4.7520000000000001E-3</c:v>
                </c:pt>
                <c:pt idx="2635">
                  <c:v>4.7559999999999998E-3</c:v>
                </c:pt>
                <c:pt idx="2636">
                  <c:v>4.7600000000000003E-3</c:v>
                </c:pt>
                <c:pt idx="2637">
                  <c:v>4.764E-3</c:v>
                </c:pt>
                <c:pt idx="2638">
                  <c:v>4.7679999999999997E-3</c:v>
                </c:pt>
                <c:pt idx="2639">
                  <c:v>4.7720000000000002E-3</c:v>
                </c:pt>
                <c:pt idx="2640">
                  <c:v>4.7759999999999999E-3</c:v>
                </c:pt>
                <c:pt idx="2641">
                  <c:v>4.7800000000000004E-3</c:v>
                </c:pt>
                <c:pt idx="2642">
                  <c:v>4.7840000000000001E-3</c:v>
                </c:pt>
                <c:pt idx="2643">
                  <c:v>4.7879999999999997E-3</c:v>
                </c:pt>
                <c:pt idx="2644">
                  <c:v>4.7920000000000003E-3</c:v>
                </c:pt>
                <c:pt idx="2645">
                  <c:v>4.7959999999999999E-3</c:v>
                </c:pt>
                <c:pt idx="2646">
                  <c:v>4.7999999999999996E-3</c:v>
                </c:pt>
                <c:pt idx="2647">
                  <c:v>4.8040000000000001E-3</c:v>
                </c:pt>
                <c:pt idx="2648">
                  <c:v>4.8079999999999998E-3</c:v>
                </c:pt>
                <c:pt idx="2649">
                  <c:v>4.8120000000000003E-3</c:v>
                </c:pt>
                <c:pt idx="2650">
                  <c:v>4.816E-3</c:v>
                </c:pt>
                <c:pt idx="2651">
                  <c:v>4.8199999999999996E-3</c:v>
                </c:pt>
                <c:pt idx="2652">
                  <c:v>4.8240000000000002E-3</c:v>
                </c:pt>
                <c:pt idx="2653">
                  <c:v>4.8279999999999998E-3</c:v>
                </c:pt>
                <c:pt idx="2654">
                  <c:v>4.8320000000000004E-3</c:v>
                </c:pt>
                <c:pt idx="2655">
                  <c:v>4.836E-3</c:v>
                </c:pt>
                <c:pt idx="2656">
                  <c:v>4.8399999999999997E-3</c:v>
                </c:pt>
                <c:pt idx="2657">
                  <c:v>4.8440000000000002E-3</c:v>
                </c:pt>
                <c:pt idx="2658">
                  <c:v>4.8479999999999999E-3</c:v>
                </c:pt>
                <c:pt idx="2659">
                  <c:v>4.8520000000000004E-3</c:v>
                </c:pt>
                <c:pt idx="2660">
                  <c:v>4.8560000000000001E-3</c:v>
                </c:pt>
                <c:pt idx="2661">
                  <c:v>4.8599999999999997E-3</c:v>
                </c:pt>
                <c:pt idx="2662">
                  <c:v>4.8640000000000003E-3</c:v>
                </c:pt>
                <c:pt idx="2663">
                  <c:v>4.8679999999999999E-3</c:v>
                </c:pt>
                <c:pt idx="2664">
                  <c:v>4.8719999999999996E-3</c:v>
                </c:pt>
                <c:pt idx="2665">
                  <c:v>4.8760000000000001E-3</c:v>
                </c:pt>
                <c:pt idx="2666">
                  <c:v>4.8799999999999998E-3</c:v>
                </c:pt>
                <c:pt idx="2667">
                  <c:v>4.8840000000000003E-3</c:v>
                </c:pt>
                <c:pt idx="2668">
                  <c:v>4.888E-3</c:v>
                </c:pt>
                <c:pt idx="2669">
                  <c:v>4.8919999999999996E-3</c:v>
                </c:pt>
                <c:pt idx="2670">
                  <c:v>4.8960000000000002E-3</c:v>
                </c:pt>
                <c:pt idx="2671">
                  <c:v>4.8999999999999998E-3</c:v>
                </c:pt>
                <c:pt idx="2672">
                  <c:v>4.9040000000000004E-3</c:v>
                </c:pt>
                <c:pt idx="2673">
                  <c:v>4.908E-3</c:v>
                </c:pt>
                <c:pt idx="2674">
                  <c:v>4.9119999999999997E-3</c:v>
                </c:pt>
                <c:pt idx="2675">
                  <c:v>4.9160000000000002E-3</c:v>
                </c:pt>
                <c:pt idx="2676">
                  <c:v>4.9199999999999999E-3</c:v>
                </c:pt>
                <c:pt idx="2677">
                  <c:v>4.9240000000000004E-3</c:v>
                </c:pt>
                <c:pt idx="2678">
                  <c:v>4.9280000000000001E-3</c:v>
                </c:pt>
                <c:pt idx="2679">
                  <c:v>4.9319999999999998E-3</c:v>
                </c:pt>
                <c:pt idx="2680">
                  <c:v>4.9360000000000003E-3</c:v>
                </c:pt>
                <c:pt idx="2681">
                  <c:v>4.9399999999999999E-3</c:v>
                </c:pt>
                <c:pt idx="2682">
                  <c:v>4.9439999999999996E-3</c:v>
                </c:pt>
                <c:pt idx="2683">
                  <c:v>4.9480000000000001E-3</c:v>
                </c:pt>
                <c:pt idx="2684">
                  <c:v>4.9519999999999998E-3</c:v>
                </c:pt>
                <c:pt idx="2685">
                  <c:v>4.9560000000000003E-3</c:v>
                </c:pt>
                <c:pt idx="2686">
                  <c:v>4.96E-3</c:v>
                </c:pt>
                <c:pt idx="2687">
                  <c:v>4.9639999999999997E-3</c:v>
                </c:pt>
                <c:pt idx="2688">
                  <c:v>4.9680000000000002E-3</c:v>
                </c:pt>
                <c:pt idx="2689">
                  <c:v>4.9719999999999999E-3</c:v>
                </c:pt>
                <c:pt idx="2690">
                  <c:v>4.9760000000000004E-3</c:v>
                </c:pt>
                <c:pt idx="2691">
                  <c:v>4.9800000000000001E-3</c:v>
                </c:pt>
                <c:pt idx="2692">
                  <c:v>4.9839999999999997E-3</c:v>
                </c:pt>
                <c:pt idx="2693">
                  <c:v>4.9880000000000002E-3</c:v>
                </c:pt>
                <c:pt idx="2694">
                  <c:v>4.9919999999999999E-3</c:v>
                </c:pt>
                <c:pt idx="2695">
                  <c:v>4.9959999999999996E-3</c:v>
                </c:pt>
                <c:pt idx="2696">
                  <c:v>5.0000000000000001E-3</c:v>
                </c:pt>
                <c:pt idx="2697">
                  <c:v>5.0039999999999998E-3</c:v>
                </c:pt>
                <c:pt idx="2698">
                  <c:v>5.0080000000000003E-3</c:v>
                </c:pt>
                <c:pt idx="2699">
                  <c:v>5.012E-3</c:v>
                </c:pt>
                <c:pt idx="2700">
                  <c:v>5.0159999999999996E-3</c:v>
                </c:pt>
                <c:pt idx="2701">
                  <c:v>5.0200000000000002E-3</c:v>
                </c:pt>
                <c:pt idx="2702">
                  <c:v>5.0239999999999998E-3</c:v>
                </c:pt>
                <c:pt idx="2703">
                  <c:v>5.0280000000000004E-3</c:v>
                </c:pt>
                <c:pt idx="2704">
                  <c:v>5.032E-3</c:v>
                </c:pt>
                <c:pt idx="2705">
                  <c:v>5.0359999999999997E-3</c:v>
                </c:pt>
                <c:pt idx="2706">
                  <c:v>5.0400000000000002E-3</c:v>
                </c:pt>
                <c:pt idx="2707">
                  <c:v>5.0439999999999999E-3</c:v>
                </c:pt>
                <c:pt idx="2708">
                  <c:v>5.0480000000000004E-3</c:v>
                </c:pt>
                <c:pt idx="2709">
                  <c:v>5.0520000000000001E-3</c:v>
                </c:pt>
                <c:pt idx="2710">
                  <c:v>5.0559999999999997E-3</c:v>
                </c:pt>
                <c:pt idx="2711">
                  <c:v>5.0600000000000003E-3</c:v>
                </c:pt>
                <c:pt idx="2712">
                  <c:v>5.0639999999999999E-3</c:v>
                </c:pt>
                <c:pt idx="2713">
                  <c:v>5.0679999999999996E-3</c:v>
                </c:pt>
                <c:pt idx="2714">
                  <c:v>5.0720000000000001E-3</c:v>
                </c:pt>
                <c:pt idx="2715">
                  <c:v>5.0759999999999998E-3</c:v>
                </c:pt>
                <c:pt idx="2716">
                  <c:v>5.0800000000000003E-3</c:v>
                </c:pt>
                <c:pt idx="2717">
                  <c:v>5.084E-3</c:v>
                </c:pt>
                <c:pt idx="2718">
                  <c:v>5.0879999999999996E-3</c:v>
                </c:pt>
                <c:pt idx="2719">
                  <c:v>5.0920000000000002E-3</c:v>
                </c:pt>
                <c:pt idx="2720">
                  <c:v>5.0959999999999998E-3</c:v>
                </c:pt>
                <c:pt idx="2721">
                  <c:v>5.1000000000000004E-3</c:v>
                </c:pt>
                <c:pt idx="2722">
                  <c:v>5.104E-3</c:v>
                </c:pt>
                <c:pt idx="2723">
                  <c:v>5.1079999999999997E-3</c:v>
                </c:pt>
                <c:pt idx="2724">
                  <c:v>5.1120000000000002E-3</c:v>
                </c:pt>
                <c:pt idx="2725">
                  <c:v>5.1159999999999999E-3</c:v>
                </c:pt>
                <c:pt idx="2726">
                  <c:v>5.1200000000000004E-3</c:v>
                </c:pt>
                <c:pt idx="2727">
                  <c:v>5.1240000000000001E-3</c:v>
                </c:pt>
                <c:pt idx="2728">
                  <c:v>5.1279999999999997E-3</c:v>
                </c:pt>
                <c:pt idx="2729">
                  <c:v>5.1320000000000003E-3</c:v>
                </c:pt>
                <c:pt idx="2730">
                  <c:v>5.1359999999999999E-3</c:v>
                </c:pt>
                <c:pt idx="2731">
                  <c:v>5.1399999999999996E-3</c:v>
                </c:pt>
                <c:pt idx="2732">
                  <c:v>5.1440000000000001E-3</c:v>
                </c:pt>
                <c:pt idx="2733">
                  <c:v>5.1479999999999998E-3</c:v>
                </c:pt>
                <c:pt idx="2734">
                  <c:v>5.1520000000000003E-3</c:v>
                </c:pt>
                <c:pt idx="2735">
                  <c:v>5.156E-3</c:v>
                </c:pt>
                <c:pt idx="2736">
                  <c:v>5.1599999999999997E-3</c:v>
                </c:pt>
                <c:pt idx="2737">
                  <c:v>5.1640000000000002E-3</c:v>
                </c:pt>
                <c:pt idx="2738">
                  <c:v>5.1679999999999999E-3</c:v>
                </c:pt>
                <c:pt idx="2739">
                  <c:v>5.1720000000000004E-3</c:v>
                </c:pt>
                <c:pt idx="2740">
                  <c:v>5.176E-3</c:v>
                </c:pt>
                <c:pt idx="2741">
                  <c:v>5.1799999999999997E-3</c:v>
                </c:pt>
                <c:pt idx="2742">
                  <c:v>5.1840000000000002E-3</c:v>
                </c:pt>
                <c:pt idx="2743">
                  <c:v>5.1879999999999999E-3</c:v>
                </c:pt>
                <c:pt idx="2744">
                  <c:v>5.1919999999999996E-3</c:v>
                </c:pt>
                <c:pt idx="2745">
                  <c:v>5.1960000000000001E-3</c:v>
                </c:pt>
                <c:pt idx="2746">
                  <c:v>5.1999999999999998E-3</c:v>
                </c:pt>
                <c:pt idx="2747">
                  <c:v>5.2040000000000003E-3</c:v>
                </c:pt>
                <c:pt idx="2748">
                  <c:v>5.208E-3</c:v>
                </c:pt>
                <c:pt idx="2749">
                  <c:v>5.2119999999999996E-3</c:v>
                </c:pt>
                <c:pt idx="2750">
                  <c:v>5.2160000000000002E-3</c:v>
                </c:pt>
                <c:pt idx="2751">
                  <c:v>5.2199999999999998E-3</c:v>
                </c:pt>
                <c:pt idx="2752">
                  <c:v>5.2240000000000003E-3</c:v>
                </c:pt>
                <c:pt idx="2753">
                  <c:v>5.228E-3</c:v>
                </c:pt>
                <c:pt idx="2754">
                  <c:v>5.2319999999999997E-3</c:v>
                </c:pt>
                <c:pt idx="2755">
                  <c:v>5.2360000000000002E-3</c:v>
                </c:pt>
                <c:pt idx="2756">
                  <c:v>5.2399999999999999E-3</c:v>
                </c:pt>
                <c:pt idx="2757">
                  <c:v>5.2440000000000004E-3</c:v>
                </c:pt>
                <c:pt idx="2758">
                  <c:v>5.2480000000000001E-3</c:v>
                </c:pt>
                <c:pt idx="2759">
                  <c:v>5.2519999999999997E-3</c:v>
                </c:pt>
                <c:pt idx="2760">
                  <c:v>5.2560000000000003E-3</c:v>
                </c:pt>
                <c:pt idx="2761">
                  <c:v>5.2599999999999999E-3</c:v>
                </c:pt>
                <c:pt idx="2762">
                  <c:v>5.2639999999999996E-3</c:v>
                </c:pt>
                <c:pt idx="2763">
                  <c:v>5.2680000000000001E-3</c:v>
                </c:pt>
                <c:pt idx="2764">
                  <c:v>5.2719999999999998E-3</c:v>
                </c:pt>
                <c:pt idx="2765">
                  <c:v>5.2760000000000003E-3</c:v>
                </c:pt>
                <c:pt idx="2766">
                  <c:v>5.28E-3</c:v>
                </c:pt>
                <c:pt idx="2767">
                  <c:v>5.2839999999999996E-3</c:v>
                </c:pt>
                <c:pt idx="2768">
                  <c:v>5.2880000000000002E-3</c:v>
                </c:pt>
                <c:pt idx="2769">
                  <c:v>5.2919999999999998E-3</c:v>
                </c:pt>
                <c:pt idx="2770">
                  <c:v>5.2960000000000004E-3</c:v>
                </c:pt>
                <c:pt idx="2771">
                  <c:v>5.3E-3</c:v>
                </c:pt>
                <c:pt idx="2772">
                  <c:v>5.3039999999999997E-3</c:v>
                </c:pt>
                <c:pt idx="2773">
                  <c:v>5.3080000000000002E-3</c:v>
                </c:pt>
                <c:pt idx="2774">
                  <c:v>5.3119999999999999E-3</c:v>
                </c:pt>
                <c:pt idx="2775">
                  <c:v>5.3160000000000004E-3</c:v>
                </c:pt>
                <c:pt idx="2776">
                  <c:v>5.3200000000000001E-3</c:v>
                </c:pt>
                <c:pt idx="2777">
                  <c:v>5.3239999999999997E-3</c:v>
                </c:pt>
                <c:pt idx="2778">
                  <c:v>5.3280000000000003E-3</c:v>
                </c:pt>
                <c:pt idx="2779">
                  <c:v>5.3319999999999999E-3</c:v>
                </c:pt>
                <c:pt idx="2780">
                  <c:v>5.3359999999999996E-3</c:v>
                </c:pt>
                <c:pt idx="2781">
                  <c:v>5.3400000000000001E-3</c:v>
                </c:pt>
                <c:pt idx="2782">
                  <c:v>5.3439999999999998E-3</c:v>
                </c:pt>
                <c:pt idx="2783">
                  <c:v>5.3480000000000003E-3</c:v>
                </c:pt>
                <c:pt idx="2784">
                  <c:v>5.352E-3</c:v>
                </c:pt>
                <c:pt idx="2785">
                  <c:v>5.3559999999999997E-3</c:v>
                </c:pt>
                <c:pt idx="2786">
                  <c:v>5.3600000000000002E-3</c:v>
                </c:pt>
                <c:pt idx="2787">
                  <c:v>5.3639999999999998E-3</c:v>
                </c:pt>
                <c:pt idx="2788">
                  <c:v>5.3680000000000004E-3</c:v>
                </c:pt>
                <c:pt idx="2789">
                  <c:v>5.372E-3</c:v>
                </c:pt>
                <c:pt idx="2790">
                  <c:v>5.3759999999999997E-3</c:v>
                </c:pt>
                <c:pt idx="2791">
                  <c:v>5.3800000000000002E-3</c:v>
                </c:pt>
                <c:pt idx="2792">
                  <c:v>5.3839999999999999E-3</c:v>
                </c:pt>
                <c:pt idx="2793">
                  <c:v>5.3880000000000004E-3</c:v>
                </c:pt>
                <c:pt idx="2794">
                  <c:v>5.3920000000000001E-3</c:v>
                </c:pt>
                <c:pt idx="2795">
                  <c:v>5.3959999999999998E-3</c:v>
                </c:pt>
                <c:pt idx="2796">
                  <c:v>5.4000000000000003E-3</c:v>
                </c:pt>
                <c:pt idx="2797">
                  <c:v>5.4039999999999999E-3</c:v>
                </c:pt>
                <c:pt idx="2798">
                  <c:v>5.4079999999999996E-3</c:v>
                </c:pt>
                <c:pt idx="2799">
                  <c:v>5.4120000000000001E-3</c:v>
                </c:pt>
                <c:pt idx="2800">
                  <c:v>5.4159999999999998E-3</c:v>
                </c:pt>
                <c:pt idx="2801">
                  <c:v>5.4200000000000003E-3</c:v>
                </c:pt>
                <c:pt idx="2802">
                  <c:v>5.424E-3</c:v>
                </c:pt>
                <c:pt idx="2803">
                  <c:v>5.4279999999999997E-3</c:v>
                </c:pt>
                <c:pt idx="2804">
                  <c:v>5.4320000000000002E-3</c:v>
                </c:pt>
                <c:pt idx="2805">
                  <c:v>5.4359999999999999E-3</c:v>
                </c:pt>
                <c:pt idx="2806">
                  <c:v>5.4400000000000004E-3</c:v>
                </c:pt>
                <c:pt idx="2807">
                  <c:v>5.4440000000000001E-3</c:v>
                </c:pt>
                <c:pt idx="2808">
                  <c:v>5.4479999999999997E-3</c:v>
                </c:pt>
                <c:pt idx="2809">
                  <c:v>5.4520000000000002E-3</c:v>
                </c:pt>
                <c:pt idx="2810">
                  <c:v>5.4559999999999999E-3</c:v>
                </c:pt>
                <c:pt idx="2811">
                  <c:v>5.4599999999999996E-3</c:v>
                </c:pt>
                <c:pt idx="2812">
                  <c:v>5.4640000000000001E-3</c:v>
                </c:pt>
                <c:pt idx="2813">
                  <c:v>5.4679999999999998E-3</c:v>
                </c:pt>
                <c:pt idx="2814">
                  <c:v>5.4720000000000003E-3</c:v>
                </c:pt>
                <c:pt idx="2815">
                  <c:v>5.476E-3</c:v>
                </c:pt>
                <c:pt idx="2816">
                  <c:v>5.4799999999999996E-3</c:v>
                </c:pt>
                <c:pt idx="2817">
                  <c:v>5.4840000000000002E-3</c:v>
                </c:pt>
                <c:pt idx="2818">
                  <c:v>5.4879999999999998E-3</c:v>
                </c:pt>
                <c:pt idx="2819">
                  <c:v>5.4920000000000004E-3</c:v>
                </c:pt>
                <c:pt idx="2820">
                  <c:v>5.496E-3</c:v>
                </c:pt>
                <c:pt idx="2821">
                  <c:v>5.4999999999999997E-3</c:v>
                </c:pt>
                <c:pt idx="2822">
                  <c:v>5.5040000000000002E-3</c:v>
                </c:pt>
                <c:pt idx="2823">
                  <c:v>5.5079999999999999E-3</c:v>
                </c:pt>
                <c:pt idx="2824">
                  <c:v>5.5120000000000004E-3</c:v>
                </c:pt>
                <c:pt idx="2825">
                  <c:v>5.5160000000000001E-3</c:v>
                </c:pt>
                <c:pt idx="2826">
                  <c:v>5.5199999999999997E-3</c:v>
                </c:pt>
                <c:pt idx="2827">
                  <c:v>5.5240000000000003E-3</c:v>
                </c:pt>
                <c:pt idx="2828">
                  <c:v>5.5279999999999999E-3</c:v>
                </c:pt>
                <c:pt idx="2829">
                  <c:v>5.5319999999999996E-3</c:v>
                </c:pt>
                <c:pt idx="2830">
                  <c:v>5.5360000000000001E-3</c:v>
                </c:pt>
                <c:pt idx="2831">
                  <c:v>5.5399999999999998E-3</c:v>
                </c:pt>
                <c:pt idx="2832">
                  <c:v>5.5440000000000003E-3</c:v>
                </c:pt>
                <c:pt idx="2833">
                  <c:v>5.548E-3</c:v>
                </c:pt>
                <c:pt idx="2834">
                  <c:v>5.5519999999999996E-3</c:v>
                </c:pt>
                <c:pt idx="2835">
                  <c:v>5.5560000000000002E-3</c:v>
                </c:pt>
                <c:pt idx="2836">
                  <c:v>5.5599999999999998E-3</c:v>
                </c:pt>
                <c:pt idx="2837">
                  <c:v>5.5640000000000004E-3</c:v>
                </c:pt>
                <c:pt idx="2838">
                  <c:v>5.568E-3</c:v>
                </c:pt>
                <c:pt idx="2839">
                  <c:v>5.5719999999999997E-3</c:v>
                </c:pt>
                <c:pt idx="2840">
                  <c:v>5.5760000000000002E-3</c:v>
                </c:pt>
                <c:pt idx="2841">
                  <c:v>5.5799999999999999E-3</c:v>
                </c:pt>
                <c:pt idx="2842">
                  <c:v>5.5840000000000004E-3</c:v>
                </c:pt>
                <c:pt idx="2843">
                  <c:v>5.5880000000000001E-3</c:v>
                </c:pt>
                <c:pt idx="2844">
                  <c:v>5.5919999999999997E-3</c:v>
                </c:pt>
                <c:pt idx="2845">
                  <c:v>5.5960000000000003E-3</c:v>
                </c:pt>
                <c:pt idx="2846">
                  <c:v>5.5999999999999999E-3</c:v>
                </c:pt>
                <c:pt idx="2847">
                  <c:v>5.6039999999999996E-3</c:v>
                </c:pt>
                <c:pt idx="2848">
                  <c:v>5.6080000000000001E-3</c:v>
                </c:pt>
                <c:pt idx="2849">
                  <c:v>5.6119999999999998E-3</c:v>
                </c:pt>
                <c:pt idx="2850">
                  <c:v>5.6160000000000003E-3</c:v>
                </c:pt>
                <c:pt idx="2851">
                  <c:v>5.62E-3</c:v>
                </c:pt>
                <c:pt idx="2852">
                  <c:v>5.6239999999999997E-3</c:v>
                </c:pt>
                <c:pt idx="2853">
                  <c:v>5.6280000000000002E-3</c:v>
                </c:pt>
                <c:pt idx="2854">
                  <c:v>5.6319999999999999E-3</c:v>
                </c:pt>
                <c:pt idx="2855">
                  <c:v>5.6360000000000004E-3</c:v>
                </c:pt>
                <c:pt idx="2856">
                  <c:v>5.64E-3</c:v>
                </c:pt>
                <c:pt idx="2857">
                  <c:v>5.6439999999999997E-3</c:v>
                </c:pt>
                <c:pt idx="2858">
                  <c:v>5.6480000000000002E-3</c:v>
                </c:pt>
                <c:pt idx="2859">
                  <c:v>5.6519999999999999E-3</c:v>
                </c:pt>
                <c:pt idx="2860">
                  <c:v>5.6559999999999996E-3</c:v>
                </c:pt>
                <c:pt idx="2861">
                  <c:v>5.6600000000000001E-3</c:v>
                </c:pt>
                <c:pt idx="2862">
                  <c:v>5.6639999999999998E-3</c:v>
                </c:pt>
                <c:pt idx="2863">
                  <c:v>5.6680000000000003E-3</c:v>
                </c:pt>
                <c:pt idx="2864">
                  <c:v>5.672E-3</c:v>
                </c:pt>
                <c:pt idx="2865">
                  <c:v>5.6759999999999996E-3</c:v>
                </c:pt>
                <c:pt idx="2866">
                  <c:v>5.6800000000000002E-3</c:v>
                </c:pt>
                <c:pt idx="2867">
                  <c:v>5.6839999999999998E-3</c:v>
                </c:pt>
                <c:pt idx="2868">
                  <c:v>5.6880000000000003E-3</c:v>
                </c:pt>
                <c:pt idx="2869">
                  <c:v>5.692E-3</c:v>
                </c:pt>
                <c:pt idx="2870">
                  <c:v>5.6959999999999997E-3</c:v>
                </c:pt>
                <c:pt idx="2871">
                  <c:v>5.7000000000000002E-3</c:v>
                </c:pt>
                <c:pt idx="2872">
                  <c:v>5.7039999999999999E-3</c:v>
                </c:pt>
                <c:pt idx="2873">
                  <c:v>5.7080000000000004E-3</c:v>
                </c:pt>
                <c:pt idx="2874">
                  <c:v>5.7120000000000001E-3</c:v>
                </c:pt>
                <c:pt idx="2875">
                  <c:v>5.7159999999999997E-3</c:v>
                </c:pt>
                <c:pt idx="2876">
                  <c:v>5.7200000000000003E-3</c:v>
                </c:pt>
                <c:pt idx="2877">
                  <c:v>5.7239999999999999E-3</c:v>
                </c:pt>
                <c:pt idx="2878">
                  <c:v>5.7279999999999996E-3</c:v>
                </c:pt>
                <c:pt idx="2879">
                  <c:v>5.7320000000000001E-3</c:v>
                </c:pt>
                <c:pt idx="2880">
                  <c:v>5.7359999999999998E-3</c:v>
                </c:pt>
                <c:pt idx="2881">
                  <c:v>5.7400000000000003E-3</c:v>
                </c:pt>
                <c:pt idx="2882">
                  <c:v>5.744E-3</c:v>
                </c:pt>
                <c:pt idx="2883">
                  <c:v>5.7479999999999996E-3</c:v>
                </c:pt>
                <c:pt idx="2884">
                  <c:v>5.7520000000000002E-3</c:v>
                </c:pt>
                <c:pt idx="2885">
                  <c:v>5.7559999999999998E-3</c:v>
                </c:pt>
                <c:pt idx="2886">
                  <c:v>5.7600000000000004E-3</c:v>
                </c:pt>
                <c:pt idx="2887">
                  <c:v>5.764E-3</c:v>
                </c:pt>
                <c:pt idx="2888">
                  <c:v>5.7679999999999997E-3</c:v>
                </c:pt>
                <c:pt idx="2889">
                  <c:v>5.7759999999999999E-3</c:v>
                </c:pt>
                <c:pt idx="2890">
                  <c:v>5.7840000000000001E-3</c:v>
                </c:pt>
                <c:pt idx="2891">
                  <c:v>5.7920000000000003E-3</c:v>
                </c:pt>
                <c:pt idx="2892">
                  <c:v>5.7999999999999996E-3</c:v>
                </c:pt>
                <c:pt idx="2893">
                  <c:v>5.8079999999999998E-3</c:v>
                </c:pt>
                <c:pt idx="2894">
                  <c:v>5.816E-3</c:v>
                </c:pt>
                <c:pt idx="2895">
                  <c:v>5.8240000000000002E-3</c:v>
                </c:pt>
                <c:pt idx="2896">
                  <c:v>5.8320000000000004E-3</c:v>
                </c:pt>
                <c:pt idx="2897">
                  <c:v>5.8399999999999997E-3</c:v>
                </c:pt>
                <c:pt idx="2898">
                  <c:v>5.8479999999999999E-3</c:v>
                </c:pt>
                <c:pt idx="2899">
                  <c:v>5.8560000000000001E-3</c:v>
                </c:pt>
                <c:pt idx="2900">
                  <c:v>5.8640000000000003E-3</c:v>
                </c:pt>
                <c:pt idx="2901">
                  <c:v>5.8719999999999996E-3</c:v>
                </c:pt>
                <c:pt idx="2902">
                  <c:v>5.8799999999999998E-3</c:v>
                </c:pt>
                <c:pt idx="2903">
                  <c:v>5.888E-3</c:v>
                </c:pt>
                <c:pt idx="2904">
                  <c:v>5.8960000000000002E-3</c:v>
                </c:pt>
                <c:pt idx="2905">
                  <c:v>5.9040000000000004E-3</c:v>
                </c:pt>
                <c:pt idx="2906">
                  <c:v>5.9119999999999997E-3</c:v>
                </c:pt>
                <c:pt idx="2907">
                  <c:v>5.9199999999999999E-3</c:v>
                </c:pt>
                <c:pt idx="2908">
                  <c:v>5.9280000000000001E-3</c:v>
                </c:pt>
                <c:pt idx="2909">
                  <c:v>5.9360000000000003E-3</c:v>
                </c:pt>
                <c:pt idx="2910">
                  <c:v>5.9439999999999996E-3</c:v>
                </c:pt>
                <c:pt idx="2911">
                  <c:v>5.9519999999999998E-3</c:v>
                </c:pt>
                <c:pt idx="2912">
                  <c:v>5.96E-3</c:v>
                </c:pt>
                <c:pt idx="2913">
                  <c:v>5.9680000000000002E-3</c:v>
                </c:pt>
                <c:pt idx="2914">
                  <c:v>5.9760000000000004E-3</c:v>
                </c:pt>
                <c:pt idx="2915">
                  <c:v>5.9839999999999997E-3</c:v>
                </c:pt>
                <c:pt idx="2916">
                  <c:v>5.9919999999999999E-3</c:v>
                </c:pt>
                <c:pt idx="2917">
                  <c:v>6.0000000000000001E-3</c:v>
                </c:pt>
                <c:pt idx="2918">
                  <c:v>6.0080000000000003E-3</c:v>
                </c:pt>
                <c:pt idx="2919">
                  <c:v>6.0159999999999996E-3</c:v>
                </c:pt>
                <c:pt idx="2920">
                  <c:v>6.0239999999999998E-3</c:v>
                </c:pt>
                <c:pt idx="2921">
                  <c:v>6.032E-3</c:v>
                </c:pt>
                <c:pt idx="2922">
                  <c:v>6.0400000000000002E-3</c:v>
                </c:pt>
                <c:pt idx="2923">
                  <c:v>6.0480000000000004E-3</c:v>
                </c:pt>
                <c:pt idx="2924">
                  <c:v>6.0559999999999998E-3</c:v>
                </c:pt>
                <c:pt idx="2925">
                  <c:v>6.0639999999999999E-3</c:v>
                </c:pt>
                <c:pt idx="2926">
                  <c:v>6.0720000000000001E-3</c:v>
                </c:pt>
                <c:pt idx="2927">
                  <c:v>6.0800000000000003E-3</c:v>
                </c:pt>
                <c:pt idx="2928">
                  <c:v>6.0879999999999997E-3</c:v>
                </c:pt>
                <c:pt idx="2929">
                  <c:v>6.0959999999999999E-3</c:v>
                </c:pt>
                <c:pt idx="2930">
                  <c:v>6.1040000000000001E-3</c:v>
                </c:pt>
                <c:pt idx="2931">
                  <c:v>6.1120000000000002E-3</c:v>
                </c:pt>
                <c:pt idx="2932">
                  <c:v>6.1199999999999996E-3</c:v>
                </c:pt>
                <c:pt idx="2933">
                  <c:v>6.1279999999999998E-3</c:v>
                </c:pt>
                <c:pt idx="2934">
                  <c:v>6.136E-3</c:v>
                </c:pt>
                <c:pt idx="2935">
                  <c:v>6.1440000000000002E-3</c:v>
                </c:pt>
                <c:pt idx="2936">
                  <c:v>6.1520000000000004E-3</c:v>
                </c:pt>
                <c:pt idx="2937">
                  <c:v>6.1599999999999997E-3</c:v>
                </c:pt>
                <c:pt idx="2938">
                  <c:v>6.1679999999999999E-3</c:v>
                </c:pt>
                <c:pt idx="2939">
                  <c:v>6.1760000000000001E-3</c:v>
                </c:pt>
                <c:pt idx="2940">
                  <c:v>6.1840000000000003E-3</c:v>
                </c:pt>
                <c:pt idx="2941">
                  <c:v>6.1919999999999996E-3</c:v>
                </c:pt>
                <c:pt idx="2942">
                  <c:v>6.1999999999999998E-3</c:v>
                </c:pt>
                <c:pt idx="2943">
                  <c:v>6.208E-3</c:v>
                </c:pt>
                <c:pt idx="2944">
                  <c:v>6.2160000000000002E-3</c:v>
                </c:pt>
                <c:pt idx="2945">
                  <c:v>6.2240000000000004E-3</c:v>
                </c:pt>
                <c:pt idx="2946">
                  <c:v>6.2319999999999997E-3</c:v>
                </c:pt>
                <c:pt idx="2947">
                  <c:v>6.2399999999999999E-3</c:v>
                </c:pt>
                <c:pt idx="2948">
                  <c:v>6.2480000000000001E-3</c:v>
                </c:pt>
                <c:pt idx="2949">
                  <c:v>6.2560000000000003E-3</c:v>
                </c:pt>
                <c:pt idx="2950">
                  <c:v>6.2639999999999996E-3</c:v>
                </c:pt>
                <c:pt idx="2951">
                  <c:v>6.2719999999999998E-3</c:v>
                </c:pt>
                <c:pt idx="2952">
                  <c:v>6.28E-3</c:v>
                </c:pt>
                <c:pt idx="2953">
                  <c:v>6.2880000000000002E-3</c:v>
                </c:pt>
                <c:pt idx="2954">
                  <c:v>6.2960000000000004E-3</c:v>
                </c:pt>
                <c:pt idx="2955">
                  <c:v>6.3039999999999997E-3</c:v>
                </c:pt>
                <c:pt idx="2956">
                  <c:v>6.3119999999999999E-3</c:v>
                </c:pt>
                <c:pt idx="2957">
                  <c:v>6.3200000000000001E-3</c:v>
                </c:pt>
                <c:pt idx="2958">
                  <c:v>6.3280000000000003E-3</c:v>
                </c:pt>
                <c:pt idx="2959">
                  <c:v>6.3359999999999996E-3</c:v>
                </c:pt>
                <c:pt idx="2960">
                  <c:v>6.3439999999999998E-3</c:v>
                </c:pt>
                <c:pt idx="2961">
                  <c:v>6.352E-3</c:v>
                </c:pt>
                <c:pt idx="2962">
                  <c:v>6.3600000000000002E-3</c:v>
                </c:pt>
                <c:pt idx="2963">
                  <c:v>6.3680000000000004E-3</c:v>
                </c:pt>
                <c:pt idx="2964">
                  <c:v>6.3759999999999997E-3</c:v>
                </c:pt>
                <c:pt idx="2965">
                  <c:v>6.3839999999999999E-3</c:v>
                </c:pt>
                <c:pt idx="2966">
                  <c:v>6.3920000000000001E-3</c:v>
                </c:pt>
                <c:pt idx="2967">
                  <c:v>6.4000000000000003E-3</c:v>
                </c:pt>
                <c:pt idx="2968">
                  <c:v>6.4079999999999996E-3</c:v>
                </c:pt>
                <c:pt idx="2969">
                  <c:v>6.4159999999999998E-3</c:v>
                </c:pt>
                <c:pt idx="2970">
                  <c:v>6.424E-3</c:v>
                </c:pt>
                <c:pt idx="2971">
                  <c:v>6.4320000000000002E-3</c:v>
                </c:pt>
                <c:pt idx="2972">
                  <c:v>6.4400000000000004E-3</c:v>
                </c:pt>
                <c:pt idx="2973">
                  <c:v>6.4479999999999997E-3</c:v>
                </c:pt>
                <c:pt idx="2974">
                  <c:v>6.4559999999999999E-3</c:v>
                </c:pt>
                <c:pt idx="2975">
                  <c:v>6.4640000000000001E-3</c:v>
                </c:pt>
                <c:pt idx="2976">
                  <c:v>6.4720000000000003E-3</c:v>
                </c:pt>
                <c:pt idx="2977">
                  <c:v>6.4799999999999996E-3</c:v>
                </c:pt>
                <c:pt idx="2978">
                  <c:v>6.4879999999999998E-3</c:v>
                </c:pt>
                <c:pt idx="2979">
                  <c:v>6.496E-3</c:v>
                </c:pt>
                <c:pt idx="2980">
                  <c:v>6.5040000000000002E-3</c:v>
                </c:pt>
                <c:pt idx="2981">
                  <c:v>6.5120000000000004E-3</c:v>
                </c:pt>
                <c:pt idx="2982">
                  <c:v>6.5199999999999998E-3</c:v>
                </c:pt>
                <c:pt idx="2983">
                  <c:v>6.5279999999999999E-3</c:v>
                </c:pt>
                <c:pt idx="2984">
                  <c:v>6.5360000000000001E-3</c:v>
                </c:pt>
                <c:pt idx="2985">
                  <c:v>6.5440000000000003E-3</c:v>
                </c:pt>
                <c:pt idx="2986">
                  <c:v>6.5519999999999997E-3</c:v>
                </c:pt>
                <c:pt idx="2987">
                  <c:v>6.5599999999999999E-3</c:v>
                </c:pt>
                <c:pt idx="2988">
                  <c:v>6.5680000000000001E-3</c:v>
                </c:pt>
                <c:pt idx="2989">
                  <c:v>6.5760000000000002E-3</c:v>
                </c:pt>
                <c:pt idx="2990">
                  <c:v>6.5839999999999996E-3</c:v>
                </c:pt>
                <c:pt idx="2991">
                  <c:v>6.5919999999999998E-3</c:v>
                </c:pt>
                <c:pt idx="2992">
                  <c:v>6.6E-3</c:v>
                </c:pt>
                <c:pt idx="2993">
                  <c:v>6.6080000000000002E-3</c:v>
                </c:pt>
                <c:pt idx="2994">
                  <c:v>6.6160000000000004E-3</c:v>
                </c:pt>
                <c:pt idx="2995">
                  <c:v>6.6239999999999997E-3</c:v>
                </c:pt>
                <c:pt idx="2996">
                  <c:v>6.6319999999999999E-3</c:v>
                </c:pt>
                <c:pt idx="2997">
                  <c:v>6.6400000000000001E-3</c:v>
                </c:pt>
                <c:pt idx="2998">
                  <c:v>6.6480000000000003E-3</c:v>
                </c:pt>
                <c:pt idx="2999">
                  <c:v>6.6559999999999996E-3</c:v>
                </c:pt>
                <c:pt idx="3000">
                  <c:v>6.6639999999999998E-3</c:v>
                </c:pt>
                <c:pt idx="3001">
                  <c:v>6.672E-3</c:v>
                </c:pt>
                <c:pt idx="3002">
                  <c:v>6.6800000000000002E-3</c:v>
                </c:pt>
                <c:pt idx="3003">
                  <c:v>6.6880000000000004E-3</c:v>
                </c:pt>
                <c:pt idx="3004">
                  <c:v>6.6959999999999997E-3</c:v>
                </c:pt>
                <c:pt idx="3005">
                  <c:v>6.7039999999999999E-3</c:v>
                </c:pt>
                <c:pt idx="3006">
                  <c:v>6.7120000000000001E-3</c:v>
                </c:pt>
                <c:pt idx="3007">
                  <c:v>6.7200000000000003E-3</c:v>
                </c:pt>
                <c:pt idx="3008">
                  <c:v>6.7279999999999996E-3</c:v>
                </c:pt>
                <c:pt idx="3009">
                  <c:v>6.7359999999999998E-3</c:v>
                </c:pt>
                <c:pt idx="3010">
                  <c:v>6.744E-3</c:v>
                </c:pt>
                <c:pt idx="3011">
                  <c:v>6.7520000000000002E-3</c:v>
                </c:pt>
                <c:pt idx="3012">
                  <c:v>6.7600000000000004E-3</c:v>
                </c:pt>
                <c:pt idx="3013">
                  <c:v>6.7679999999999997E-3</c:v>
                </c:pt>
                <c:pt idx="3014">
                  <c:v>6.7759999999999999E-3</c:v>
                </c:pt>
                <c:pt idx="3015">
                  <c:v>6.7840000000000001E-3</c:v>
                </c:pt>
                <c:pt idx="3016">
                  <c:v>6.7920000000000003E-3</c:v>
                </c:pt>
                <c:pt idx="3017">
                  <c:v>6.7999999999999996E-3</c:v>
                </c:pt>
                <c:pt idx="3018">
                  <c:v>6.8079999999999998E-3</c:v>
                </c:pt>
                <c:pt idx="3019">
                  <c:v>6.816E-3</c:v>
                </c:pt>
                <c:pt idx="3020">
                  <c:v>6.8240000000000002E-3</c:v>
                </c:pt>
                <c:pt idx="3021">
                  <c:v>6.8320000000000004E-3</c:v>
                </c:pt>
                <c:pt idx="3022">
                  <c:v>6.8399999999999997E-3</c:v>
                </c:pt>
                <c:pt idx="3023">
                  <c:v>6.8479999999999999E-3</c:v>
                </c:pt>
                <c:pt idx="3024">
                  <c:v>6.8560000000000001E-3</c:v>
                </c:pt>
                <c:pt idx="3025">
                  <c:v>6.8640000000000003E-3</c:v>
                </c:pt>
                <c:pt idx="3026">
                  <c:v>6.8719999999999996E-3</c:v>
                </c:pt>
                <c:pt idx="3027">
                  <c:v>6.8799999999999998E-3</c:v>
                </c:pt>
                <c:pt idx="3028">
                  <c:v>6.888E-3</c:v>
                </c:pt>
                <c:pt idx="3029">
                  <c:v>6.8960000000000002E-3</c:v>
                </c:pt>
                <c:pt idx="3030">
                  <c:v>6.9040000000000004E-3</c:v>
                </c:pt>
                <c:pt idx="3031">
                  <c:v>6.9119999999999997E-3</c:v>
                </c:pt>
                <c:pt idx="3032">
                  <c:v>6.9199999999999999E-3</c:v>
                </c:pt>
                <c:pt idx="3033">
                  <c:v>6.9280000000000001E-3</c:v>
                </c:pt>
                <c:pt idx="3034">
                  <c:v>6.9360000000000003E-3</c:v>
                </c:pt>
                <c:pt idx="3035">
                  <c:v>6.9439999999999997E-3</c:v>
                </c:pt>
                <c:pt idx="3036">
                  <c:v>6.9519999999999998E-3</c:v>
                </c:pt>
                <c:pt idx="3037">
                  <c:v>6.96E-3</c:v>
                </c:pt>
                <c:pt idx="3038">
                  <c:v>6.9680000000000002E-3</c:v>
                </c:pt>
                <c:pt idx="3039">
                  <c:v>6.9760000000000004E-3</c:v>
                </c:pt>
                <c:pt idx="3040">
                  <c:v>6.9839999999999998E-3</c:v>
                </c:pt>
                <c:pt idx="3041">
                  <c:v>6.992E-3</c:v>
                </c:pt>
                <c:pt idx="3042">
                  <c:v>7.0000000000000001E-3</c:v>
                </c:pt>
                <c:pt idx="3043">
                  <c:v>7.0080000000000003E-3</c:v>
                </c:pt>
                <c:pt idx="3044">
                  <c:v>7.0159999999999997E-3</c:v>
                </c:pt>
                <c:pt idx="3045">
                  <c:v>7.0239999999999999E-3</c:v>
                </c:pt>
                <c:pt idx="3046">
                  <c:v>7.0320000000000001E-3</c:v>
                </c:pt>
                <c:pt idx="3047">
                  <c:v>7.0400000000000003E-3</c:v>
                </c:pt>
                <c:pt idx="3048">
                  <c:v>7.0479999999999996E-3</c:v>
                </c:pt>
                <c:pt idx="3049">
                  <c:v>7.0559999999999998E-3</c:v>
                </c:pt>
                <c:pt idx="3050">
                  <c:v>7.064E-3</c:v>
                </c:pt>
                <c:pt idx="3051">
                  <c:v>7.0720000000000002E-3</c:v>
                </c:pt>
                <c:pt idx="3052">
                  <c:v>7.0800000000000004E-3</c:v>
                </c:pt>
                <c:pt idx="3053">
                  <c:v>7.0879999999999997E-3</c:v>
                </c:pt>
                <c:pt idx="3054">
                  <c:v>7.0959999999999999E-3</c:v>
                </c:pt>
                <c:pt idx="3055">
                  <c:v>7.1040000000000001E-3</c:v>
                </c:pt>
                <c:pt idx="3056">
                  <c:v>7.1120000000000003E-3</c:v>
                </c:pt>
                <c:pt idx="3057">
                  <c:v>7.1199999999999996E-3</c:v>
                </c:pt>
                <c:pt idx="3058">
                  <c:v>7.1279999999999998E-3</c:v>
                </c:pt>
                <c:pt idx="3059">
                  <c:v>7.136E-3</c:v>
                </c:pt>
                <c:pt idx="3060">
                  <c:v>7.1440000000000002E-3</c:v>
                </c:pt>
                <c:pt idx="3061">
                  <c:v>7.1520000000000004E-3</c:v>
                </c:pt>
                <c:pt idx="3062">
                  <c:v>7.1599999999999997E-3</c:v>
                </c:pt>
                <c:pt idx="3063">
                  <c:v>7.1679999999999999E-3</c:v>
                </c:pt>
                <c:pt idx="3064">
                  <c:v>7.1760000000000001E-3</c:v>
                </c:pt>
                <c:pt idx="3065">
                  <c:v>7.1840000000000003E-3</c:v>
                </c:pt>
                <c:pt idx="3066">
                  <c:v>7.1919999999999996E-3</c:v>
                </c:pt>
                <c:pt idx="3067">
                  <c:v>7.1999999999999998E-3</c:v>
                </c:pt>
                <c:pt idx="3068">
                  <c:v>7.208E-3</c:v>
                </c:pt>
                <c:pt idx="3069">
                  <c:v>7.2160000000000002E-3</c:v>
                </c:pt>
                <c:pt idx="3070">
                  <c:v>7.2240000000000004E-3</c:v>
                </c:pt>
                <c:pt idx="3071">
                  <c:v>7.2319999999999997E-3</c:v>
                </c:pt>
                <c:pt idx="3072">
                  <c:v>7.2399999999999999E-3</c:v>
                </c:pt>
                <c:pt idx="3073">
                  <c:v>7.2480000000000001E-3</c:v>
                </c:pt>
                <c:pt idx="3074">
                  <c:v>7.2560000000000003E-3</c:v>
                </c:pt>
                <c:pt idx="3075">
                  <c:v>7.2639999999999996E-3</c:v>
                </c:pt>
                <c:pt idx="3076">
                  <c:v>7.2719999999999998E-3</c:v>
                </c:pt>
                <c:pt idx="3077">
                  <c:v>7.28E-3</c:v>
                </c:pt>
                <c:pt idx="3078">
                  <c:v>7.2880000000000002E-3</c:v>
                </c:pt>
                <c:pt idx="3079">
                  <c:v>7.2960000000000004E-3</c:v>
                </c:pt>
                <c:pt idx="3080">
                  <c:v>7.3039999999999997E-3</c:v>
                </c:pt>
                <c:pt idx="3081">
                  <c:v>7.3119999999999999E-3</c:v>
                </c:pt>
                <c:pt idx="3082">
                  <c:v>7.3200000000000001E-3</c:v>
                </c:pt>
                <c:pt idx="3083">
                  <c:v>7.3280000000000003E-3</c:v>
                </c:pt>
                <c:pt idx="3084">
                  <c:v>7.3359999999999996E-3</c:v>
                </c:pt>
                <c:pt idx="3085">
                  <c:v>7.3439999999999998E-3</c:v>
                </c:pt>
                <c:pt idx="3086">
                  <c:v>7.352E-3</c:v>
                </c:pt>
                <c:pt idx="3087">
                  <c:v>7.3600000000000002E-3</c:v>
                </c:pt>
                <c:pt idx="3088">
                  <c:v>7.3680000000000004E-3</c:v>
                </c:pt>
                <c:pt idx="3089">
                  <c:v>7.3759999999999997E-3</c:v>
                </c:pt>
                <c:pt idx="3090">
                  <c:v>7.3839999999999999E-3</c:v>
                </c:pt>
                <c:pt idx="3091">
                  <c:v>7.3920000000000001E-3</c:v>
                </c:pt>
                <c:pt idx="3092">
                  <c:v>7.4000000000000003E-3</c:v>
                </c:pt>
                <c:pt idx="3093">
                  <c:v>7.4079999999999997E-3</c:v>
                </c:pt>
                <c:pt idx="3094">
                  <c:v>7.4159999999999998E-3</c:v>
                </c:pt>
                <c:pt idx="3095">
                  <c:v>7.424E-3</c:v>
                </c:pt>
                <c:pt idx="3096">
                  <c:v>7.4320000000000002E-3</c:v>
                </c:pt>
                <c:pt idx="3097">
                  <c:v>7.4400000000000004E-3</c:v>
                </c:pt>
                <c:pt idx="3098">
                  <c:v>7.4479999999999998E-3</c:v>
                </c:pt>
                <c:pt idx="3099">
                  <c:v>7.456E-3</c:v>
                </c:pt>
                <c:pt idx="3100">
                  <c:v>7.4640000000000001E-3</c:v>
                </c:pt>
                <c:pt idx="3101">
                  <c:v>7.4720000000000003E-3</c:v>
                </c:pt>
                <c:pt idx="3102">
                  <c:v>7.4799999999999997E-3</c:v>
                </c:pt>
                <c:pt idx="3103">
                  <c:v>7.4879999999999999E-3</c:v>
                </c:pt>
                <c:pt idx="3104">
                  <c:v>7.4960000000000001E-3</c:v>
                </c:pt>
                <c:pt idx="3105">
                  <c:v>7.5040000000000003E-3</c:v>
                </c:pt>
                <c:pt idx="3106">
                  <c:v>7.5119999999999996E-3</c:v>
                </c:pt>
                <c:pt idx="3107">
                  <c:v>7.5199999999999998E-3</c:v>
                </c:pt>
                <c:pt idx="3108">
                  <c:v>7.528E-3</c:v>
                </c:pt>
                <c:pt idx="3109">
                  <c:v>7.5360000000000002E-3</c:v>
                </c:pt>
                <c:pt idx="3110">
                  <c:v>7.5440000000000004E-3</c:v>
                </c:pt>
                <c:pt idx="3111">
                  <c:v>7.5519999999999997E-3</c:v>
                </c:pt>
                <c:pt idx="3112">
                  <c:v>7.5599999999999999E-3</c:v>
                </c:pt>
                <c:pt idx="3113">
                  <c:v>7.5680000000000001E-3</c:v>
                </c:pt>
                <c:pt idx="3114">
                  <c:v>7.5760000000000003E-3</c:v>
                </c:pt>
                <c:pt idx="3115">
                  <c:v>7.5839999999999996E-3</c:v>
                </c:pt>
                <c:pt idx="3116">
                  <c:v>7.5919999999999998E-3</c:v>
                </c:pt>
                <c:pt idx="3117">
                  <c:v>7.6E-3</c:v>
                </c:pt>
                <c:pt idx="3118">
                  <c:v>7.6080000000000002E-3</c:v>
                </c:pt>
                <c:pt idx="3119">
                  <c:v>7.6160000000000004E-3</c:v>
                </c:pt>
                <c:pt idx="3120">
                  <c:v>7.6239999999999997E-3</c:v>
                </c:pt>
                <c:pt idx="3121">
                  <c:v>7.6319999999999999E-3</c:v>
                </c:pt>
                <c:pt idx="3122">
                  <c:v>7.6400000000000001E-3</c:v>
                </c:pt>
                <c:pt idx="3123">
                  <c:v>7.6480000000000003E-3</c:v>
                </c:pt>
                <c:pt idx="3124">
                  <c:v>7.6559999999999996E-3</c:v>
                </c:pt>
                <c:pt idx="3125">
                  <c:v>7.6639999999999998E-3</c:v>
                </c:pt>
                <c:pt idx="3126">
                  <c:v>7.672E-3</c:v>
                </c:pt>
                <c:pt idx="3127">
                  <c:v>7.6800000000000002E-3</c:v>
                </c:pt>
                <c:pt idx="3128">
                  <c:v>7.6880000000000004E-3</c:v>
                </c:pt>
                <c:pt idx="3129">
                  <c:v>7.6959999999999997E-3</c:v>
                </c:pt>
                <c:pt idx="3130">
                  <c:v>7.7039999999999999E-3</c:v>
                </c:pt>
                <c:pt idx="3131">
                  <c:v>7.7120000000000001E-3</c:v>
                </c:pt>
                <c:pt idx="3132">
                  <c:v>7.7200000000000003E-3</c:v>
                </c:pt>
                <c:pt idx="3133">
                  <c:v>7.7279999999999996E-3</c:v>
                </c:pt>
                <c:pt idx="3134">
                  <c:v>7.7359999999999998E-3</c:v>
                </c:pt>
                <c:pt idx="3135">
                  <c:v>7.744E-3</c:v>
                </c:pt>
                <c:pt idx="3136">
                  <c:v>7.7520000000000002E-3</c:v>
                </c:pt>
                <c:pt idx="3137">
                  <c:v>7.7600000000000004E-3</c:v>
                </c:pt>
                <c:pt idx="3138">
                  <c:v>7.7679999999999997E-3</c:v>
                </c:pt>
                <c:pt idx="3139">
                  <c:v>7.7759999999999999E-3</c:v>
                </c:pt>
                <c:pt idx="3140">
                  <c:v>7.7840000000000001E-3</c:v>
                </c:pt>
                <c:pt idx="3141">
                  <c:v>7.7920000000000003E-3</c:v>
                </c:pt>
                <c:pt idx="3142">
                  <c:v>7.7999999999999996E-3</c:v>
                </c:pt>
                <c:pt idx="3143">
                  <c:v>7.8079999999999998E-3</c:v>
                </c:pt>
                <c:pt idx="3144">
                  <c:v>7.816E-3</c:v>
                </c:pt>
                <c:pt idx="3145">
                  <c:v>7.8239999999999994E-3</c:v>
                </c:pt>
                <c:pt idx="3146">
                  <c:v>7.8320000000000004E-3</c:v>
                </c:pt>
                <c:pt idx="3147">
                  <c:v>7.8399999999999997E-3</c:v>
                </c:pt>
                <c:pt idx="3148">
                  <c:v>7.8480000000000008E-3</c:v>
                </c:pt>
                <c:pt idx="3149">
                  <c:v>7.8560000000000001E-3</c:v>
                </c:pt>
                <c:pt idx="3150">
                  <c:v>7.8639999999999995E-3</c:v>
                </c:pt>
                <c:pt idx="3151">
                  <c:v>7.8720000000000005E-3</c:v>
                </c:pt>
                <c:pt idx="3152">
                  <c:v>7.8799999999999999E-3</c:v>
                </c:pt>
                <c:pt idx="3153">
                  <c:v>7.8879999999999992E-3</c:v>
                </c:pt>
                <c:pt idx="3154">
                  <c:v>7.8960000000000002E-3</c:v>
                </c:pt>
                <c:pt idx="3155">
                  <c:v>7.9039999999999996E-3</c:v>
                </c:pt>
                <c:pt idx="3156">
                  <c:v>7.9120000000000006E-3</c:v>
                </c:pt>
                <c:pt idx="3157">
                  <c:v>7.92E-3</c:v>
                </c:pt>
                <c:pt idx="3158">
                  <c:v>7.9279999999999993E-3</c:v>
                </c:pt>
                <c:pt idx="3159">
                  <c:v>7.9360000000000003E-3</c:v>
                </c:pt>
                <c:pt idx="3160">
                  <c:v>7.9439999999999997E-3</c:v>
                </c:pt>
                <c:pt idx="3161">
                  <c:v>7.9520000000000007E-3</c:v>
                </c:pt>
                <c:pt idx="3162">
                  <c:v>7.9600000000000001E-3</c:v>
                </c:pt>
                <c:pt idx="3163">
                  <c:v>7.9679999999999994E-3</c:v>
                </c:pt>
                <c:pt idx="3164">
                  <c:v>7.9760000000000005E-3</c:v>
                </c:pt>
                <c:pt idx="3165">
                  <c:v>7.9839999999999998E-3</c:v>
                </c:pt>
                <c:pt idx="3166">
                  <c:v>7.9920000000000008E-3</c:v>
                </c:pt>
                <c:pt idx="3167">
                  <c:v>8.0000000000000002E-3</c:v>
                </c:pt>
                <c:pt idx="3168">
                  <c:v>8.0079999999999995E-3</c:v>
                </c:pt>
                <c:pt idx="3169">
                  <c:v>8.0160000000000006E-3</c:v>
                </c:pt>
                <c:pt idx="3170">
                  <c:v>8.0239999999999999E-3</c:v>
                </c:pt>
                <c:pt idx="3171">
                  <c:v>8.0319999999999992E-3</c:v>
                </c:pt>
                <c:pt idx="3172">
                  <c:v>8.0400000000000003E-3</c:v>
                </c:pt>
                <c:pt idx="3173">
                  <c:v>8.0479999999999996E-3</c:v>
                </c:pt>
                <c:pt idx="3174">
                  <c:v>8.0560000000000007E-3</c:v>
                </c:pt>
                <c:pt idx="3175">
                  <c:v>8.064E-3</c:v>
                </c:pt>
                <c:pt idx="3176">
                  <c:v>8.0719999999999993E-3</c:v>
                </c:pt>
                <c:pt idx="3177">
                  <c:v>8.0800000000000004E-3</c:v>
                </c:pt>
                <c:pt idx="3178">
                  <c:v>8.0879999999999997E-3</c:v>
                </c:pt>
                <c:pt idx="3179">
                  <c:v>8.0960000000000008E-3</c:v>
                </c:pt>
                <c:pt idx="3180">
                  <c:v>8.1040000000000001E-3</c:v>
                </c:pt>
                <c:pt idx="3181">
                  <c:v>8.1119999999999994E-3</c:v>
                </c:pt>
                <c:pt idx="3182">
                  <c:v>8.1200000000000005E-3</c:v>
                </c:pt>
                <c:pt idx="3183">
                  <c:v>8.1279999999999998E-3</c:v>
                </c:pt>
                <c:pt idx="3184">
                  <c:v>8.1359999999999991E-3</c:v>
                </c:pt>
                <c:pt idx="3185">
                  <c:v>8.1440000000000002E-3</c:v>
                </c:pt>
                <c:pt idx="3186">
                  <c:v>8.1519999999999995E-3</c:v>
                </c:pt>
                <c:pt idx="3187">
                  <c:v>8.1600000000000006E-3</c:v>
                </c:pt>
                <c:pt idx="3188">
                  <c:v>8.1679999999999999E-3</c:v>
                </c:pt>
                <c:pt idx="3189">
                  <c:v>8.1759999999999992E-3</c:v>
                </c:pt>
                <c:pt idx="3190">
                  <c:v>8.1840000000000003E-3</c:v>
                </c:pt>
                <c:pt idx="3191">
                  <c:v>8.1919999999999996E-3</c:v>
                </c:pt>
                <c:pt idx="3192">
                  <c:v>8.2000000000000007E-3</c:v>
                </c:pt>
                <c:pt idx="3193">
                  <c:v>8.208E-3</c:v>
                </c:pt>
                <c:pt idx="3194">
                  <c:v>8.2159999999999993E-3</c:v>
                </c:pt>
                <c:pt idx="3195">
                  <c:v>8.2240000000000004E-3</c:v>
                </c:pt>
                <c:pt idx="3196">
                  <c:v>8.2319999999999997E-3</c:v>
                </c:pt>
                <c:pt idx="3197">
                  <c:v>8.2400000000000008E-3</c:v>
                </c:pt>
                <c:pt idx="3198">
                  <c:v>8.2480000000000001E-3</c:v>
                </c:pt>
                <c:pt idx="3199">
                  <c:v>8.2559999999999995E-3</c:v>
                </c:pt>
                <c:pt idx="3200">
                  <c:v>8.2640000000000005E-3</c:v>
                </c:pt>
                <c:pt idx="3201">
                  <c:v>8.2719999999999998E-3</c:v>
                </c:pt>
                <c:pt idx="3202">
                  <c:v>8.2799999999999992E-3</c:v>
                </c:pt>
                <c:pt idx="3203">
                  <c:v>8.2880000000000002E-3</c:v>
                </c:pt>
                <c:pt idx="3204">
                  <c:v>8.2959999999999996E-3</c:v>
                </c:pt>
                <c:pt idx="3205">
                  <c:v>8.3040000000000006E-3</c:v>
                </c:pt>
                <c:pt idx="3206">
                  <c:v>8.3119999999999999E-3</c:v>
                </c:pt>
                <c:pt idx="3207">
                  <c:v>8.3199999999999993E-3</c:v>
                </c:pt>
                <c:pt idx="3208">
                  <c:v>8.3280000000000003E-3</c:v>
                </c:pt>
                <c:pt idx="3209">
                  <c:v>8.3359999999999997E-3</c:v>
                </c:pt>
                <c:pt idx="3210">
                  <c:v>8.3440000000000007E-3</c:v>
                </c:pt>
                <c:pt idx="3211">
                  <c:v>8.352E-3</c:v>
                </c:pt>
                <c:pt idx="3212">
                  <c:v>8.3599999999999994E-3</c:v>
                </c:pt>
                <c:pt idx="3213">
                  <c:v>8.3680000000000004E-3</c:v>
                </c:pt>
                <c:pt idx="3214">
                  <c:v>8.3759999999999998E-3</c:v>
                </c:pt>
                <c:pt idx="3215">
                  <c:v>8.3840000000000008E-3</c:v>
                </c:pt>
                <c:pt idx="3216">
                  <c:v>8.3920000000000002E-3</c:v>
                </c:pt>
                <c:pt idx="3217">
                  <c:v>8.3999999999999995E-3</c:v>
                </c:pt>
                <c:pt idx="3218">
                  <c:v>8.4080000000000005E-3</c:v>
                </c:pt>
                <c:pt idx="3219">
                  <c:v>8.4159999999999999E-3</c:v>
                </c:pt>
                <c:pt idx="3220">
                  <c:v>8.4239999999999992E-3</c:v>
                </c:pt>
                <c:pt idx="3221">
                  <c:v>8.4320000000000003E-3</c:v>
                </c:pt>
                <c:pt idx="3222">
                  <c:v>8.4399999999999996E-3</c:v>
                </c:pt>
                <c:pt idx="3223">
                  <c:v>8.4480000000000006E-3</c:v>
                </c:pt>
                <c:pt idx="3224">
                  <c:v>8.456E-3</c:v>
                </c:pt>
                <c:pt idx="3225">
                  <c:v>8.4639999999999993E-3</c:v>
                </c:pt>
                <c:pt idx="3226">
                  <c:v>8.4720000000000004E-3</c:v>
                </c:pt>
                <c:pt idx="3227">
                  <c:v>8.4799999999999997E-3</c:v>
                </c:pt>
                <c:pt idx="3228">
                  <c:v>8.4880000000000008E-3</c:v>
                </c:pt>
                <c:pt idx="3229">
                  <c:v>8.4960000000000001E-3</c:v>
                </c:pt>
                <c:pt idx="3230">
                  <c:v>8.5039999999999994E-3</c:v>
                </c:pt>
                <c:pt idx="3231">
                  <c:v>8.5120000000000005E-3</c:v>
                </c:pt>
                <c:pt idx="3232">
                  <c:v>8.5199999999999998E-3</c:v>
                </c:pt>
                <c:pt idx="3233">
                  <c:v>8.5280000000000009E-3</c:v>
                </c:pt>
                <c:pt idx="3234">
                  <c:v>8.5360000000000002E-3</c:v>
                </c:pt>
                <c:pt idx="3235">
                  <c:v>8.5439999999999995E-3</c:v>
                </c:pt>
                <c:pt idx="3236">
                  <c:v>8.5520000000000006E-3</c:v>
                </c:pt>
                <c:pt idx="3237">
                  <c:v>8.5599999999999999E-3</c:v>
                </c:pt>
                <c:pt idx="3238">
                  <c:v>8.5679999999999992E-3</c:v>
                </c:pt>
                <c:pt idx="3239">
                  <c:v>8.5760000000000003E-3</c:v>
                </c:pt>
                <c:pt idx="3240">
                  <c:v>8.5839999999999996E-3</c:v>
                </c:pt>
                <c:pt idx="3241">
                  <c:v>8.5920000000000007E-3</c:v>
                </c:pt>
                <c:pt idx="3242">
                  <c:v>8.6E-3</c:v>
                </c:pt>
                <c:pt idx="3243">
                  <c:v>8.6079999999999993E-3</c:v>
                </c:pt>
                <c:pt idx="3244">
                  <c:v>8.6160000000000004E-3</c:v>
                </c:pt>
                <c:pt idx="3245">
                  <c:v>8.6239999999999997E-3</c:v>
                </c:pt>
                <c:pt idx="3246">
                  <c:v>8.6320000000000008E-3</c:v>
                </c:pt>
                <c:pt idx="3247">
                  <c:v>8.6400000000000001E-3</c:v>
                </c:pt>
                <c:pt idx="3248">
                  <c:v>8.6479999999999994E-3</c:v>
                </c:pt>
                <c:pt idx="3249">
                  <c:v>8.6560000000000005E-3</c:v>
                </c:pt>
                <c:pt idx="3250">
                  <c:v>8.6639999999999998E-3</c:v>
                </c:pt>
                <c:pt idx="3251">
                  <c:v>8.6719999999999992E-3</c:v>
                </c:pt>
                <c:pt idx="3252">
                  <c:v>8.6800000000000002E-3</c:v>
                </c:pt>
                <c:pt idx="3253">
                  <c:v>8.6879999999999995E-3</c:v>
                </c:pt>
                <c:pt idx="3254">
                  <c:v>8.6960000000000006E-3</c:v>
                </c:pt>
                <c:pt idx="3255">
                  <c:v>8.7039999999999999E-3</c:v>
                </c:pt>
                <c:pt idx="3256">
                  <c:v>8.7119999999999993E-3</c:v>
                </c:pt>
                <c:pt idx="3257">
                  <c:v>8.7200000000000003E-3</c:v>
                </c:pt>
                <c:pt idx="3258">
                  <c:v>8.7279999999999996E-3</c:v>
                </c:pt>
                <c:pt idx="3259">
                  <c:v>8.7360000000000007E-3</c:v>
                </c:pt>
                <c:pt idx="3260">
                  <c:v>8.744E-3</c:v>
                </c:pt>
                <c:pt idx="3261">
                  <c:v>8.7519999999999994E-3</c:v>
                </c:pt>
                <c:pt idx="3262">
                  <c:v>8.7600000000000004E-3</c:v>
                </c:pt>
                <c:pt idx="3263">
                  <c:v>8.7679999999999998E-3</c:v>
                </c:pt>
                <c:pt idx="3264">
                  <c:v>8.7760000000000008E-3</c:v>
                </c:pt>
                <c:pt idx="3265">
                  <c:v>8.7840000000000001E-3</c:v>
                </c:pt>
                <c:pt idx="3266">
                  <c:v>8.7919999999999995E-3</c:v>
                </c:pt>
                <c:pt idx="3267">
                  <c:v>8.8000000000000005E-3</c:v>
                </c:pt>
                <c:pt idx="3268">
                  <c:v>8.8079999999999999E-3</c:v>
                </c:pt>
                <c:pt idx="3269">
                  <c:v>8.8159999999999992E-3</c:v>
                </c:pt>
                <c:pt idx="3270">
                  <c:v>8.8240000000000002E-3</c:v>
                </c:pt>
                <c:pt idx="3271">
                  <c:v>8.8319999999999996E-3</c:v>
                </c:pt>
                <c:pt idx="3272">
                  <c:v>8.8400000000000006E-3</c:v>
                </c:pt>
                <c:pt idx="3273">
                  <c:v>8.848E-3</c:v>
                </c:pt>
                <c:pt idx="3274">
                  <c:v>8.8559999999999993E-3</c:v>
                </c:pt>
                <c:pt idx="3275">
                  <c:v>8.8640000000000004E-3</c:v>
                </c:pt>
                <c:pt idx="3276">
                  <c:v>8.8719999999999997E-3</c:v>
                </c:pt>
                <c:pt idx="3277">
                  <c:v>8.8800000000000007E-3</c:v>
                </c:pt>
                <c:pt idx="3278">
                  <c:v>8.8880000000000001E-3</c:v>
                </c:pt>
                <c:pt idx="3279">
                  <c:v>8.8959999999999994E-3</c:v>
                </c:pt>
                <c:pt idx="3280">
                  <c:v>8.9040000000000005E-3</c:v>
                </c:pt>
                <c:pt idx="3281">
                  <c:v>8.9119999999999998E-3</c:v>
                </c:pt>
                <c:pt idx="3282">
                  <c:v>8.9200000000000008E-3</c:v>
                </c:pt>
                <c:pt idx="3283">
                  <c:v>8.9280000000000002E-3</c:v>
                </c:pt>
                <c:pt idx="3284">
                  <c:v>8.9359999999999995E-3</c:v>
                </c:pt>
                <c:pt idx="3285">
                  <c:v>8.9440000000000006E-3</c:v>
                </c:pt>
                <c:pt idx="3286">
                  <c:v>8.9519999999999999E-3</c:v>
                </c:pt>
                <c:pt idx="3287">
                  <c:v>8.9599999999999992E-3</c:v>
                </c:pt>
                <c:pt idx="3288">
                  <c:v>8.9680000000000003E-3</c:v>
                </c:pt>
                <c:pt idx="3289">
                  <c:v>8.9759999999999996E-3</c:v>
                </c:pt>
                <c:pt idx="3290">
                  <c:v>8.9840000000000007E-3</c:v>
                </c:pt>
                <c:pt idx="3291">
                  <c:v>8.992E-3</c:v>
                </c:pt>
                <c:pt idx="3292">
                  <c:v>8.9999999999999993E-3</c:v>
                </c:pt>
                <c:pt idx="3293">
                  <c:v>9.0080000000000004E-3</c:v>
                </c:pt>
                <c:pt idx="3294">
                  <c:v>9.0159999999999997E-3</c:v>
                </c:pt>
                <c:pt idx="3295">
                  <c:v>9.0240000000000008E-3</c:v>
                </c:pt>
                <c:pt idx="3296">
                  <c:v>9.0320000000000001E-3</c:v>
                </c:pt>
                <c:pt idx="3297">
                  <c:v>9.0399999999999994E-3</c:v>
                </c:pt>
                <c:pt idx="3298">
                  <c:v>9.0480000000000005E-3</c:v>
                </c:pt>
                <c:pt idx="3299">
                  <c:v>9.0559999999999998E-3</c:v>
                </c:pt>
                <c:pt idx="3300">
                  <c:v>9.0639999999999991E-3</c:v>
                </c:pt>
                <c:pt idx="3301">
                  <c:v>9.0720000000000002E-3</c:v>
                </c:pt>
                <c:pt idx="3302">
                  <c:v>9.0799999999999995E-3</c:v>
                </c:pt>
                <c:pt idx="3303">
                  <c:v>9.0880000000000006E-3</c:v>
                </c:pt>
                <c:pt idx="3304">
                  <c:v>9.0959999999999999E-3</c:v>
                </c:pt>
                <c:pt idx="3305">
                  <c:v>9.1039999999999992E-3</c:v>
                </c:pt>
                <c:pt idx="3306">
                  <c:v>9.1120000000000003E-3</c:v>
                </c:pt>
                <c:pt idx="3307">
                  <c:v>9.1199999999999996E-3</c:v>
                </c:pt>
                <c:pt idx="3308">
                  <c:v>9.1280000000000007E-3</c:v>
                </c:pt>
                <c:pt idx="3309">
                  <c:v>9.136E-3</c:v>
                </c:pt>
                <c:pt idx="3310">
                  <c:v>9.1439999999999994E-3</c:v>
                </c:pt>
                <c:pt idx="3311">
                  <c:v>9.1520000000000004E-3</c:v>
                </c:pt>
                <c:pt idx="3312">
                  <c:v>9.1599999999999997E-3</c:v>
                </c:pt>
                <c:pt idx="3313">
                  <c:v>9.1680000000000008E-3</c:v>
                </c:pt>
                <c:pt idx="3314">
                  <c:v>9.1760000000000001E-3</c:v>
                </c:pt>
                <c:pt idx="3315">
                  <c:v>9.1839999999999995E-3</c:v>
                </c:pt>
                <c:pt idx="3316">
                  <c:v>9.1920000000000005E-3</c:v>
                </c:pt>
                <c:pt idx="3317">
                  <c:v>9.1999999999999998E-3</c:v>
                </c:pt>
                <c:pt idx="3318">
                  <c:v>9.2079999999999992E-3</c:v>
                </c:pt>
                <c:pt idx="3319">
                  <c:v>9.2160000000000002E-3</c:v>
                </c:pt>
                <c:pt idx="3320">
                  <c:v>9.2239999999999996E-3</c:v>
                </c:pt>
                <c:pt idx="3321">
                  <c:v>9.2320000000000006E-3</c:v>
                </c:pt>
                <c:pt idx="3322">
                  <c:v>9.2399999999999999E-3</c:v>
                </c:pt>
                <c:pt idx="3323">
                  <c:v>9.2479999999999993E-3</c:v>
                </c:pt>
                <c:pt idx="3324">
                  <c:v>9.2560000000000003E-3</c:v>
                </c:pt>
                <c:pt idx="3325">
                  <c:v>9.2639999999999997E-3</c:v>
                </c:pt>
                <c:pt idx="3326">
                  <c:v>9.2720000000000007E-3</c:v>
                </c:pt>
                <c:pt idx="3327">
                  <c:v>9.2800000000000001E-3</c:v>
                </c:pt>
                <c:pt idx="3328">
                  <c:v>9.2879999999999994E-3</c:v>
                </c:pt>
                <c:pt idx="3329">
                  <c:v>9.2960000000000004E-3</c:v>
                </c:pt>
                <c:pt idx="3330">
                  <c:v>9.3039999999999998E-3</c:v>
                </c:pt>
                <c:pt idx="3331">
                  <c:v>9.3120000000000008E-3</c:v>
                </c:pt>
                <c:pt idx="3332">
                  <c:v>9.3200000000000002E-3</c:v>
                </c:pt>
                <c:pt idx="3333">
                  <c:v>9.3279999999999995E-3</c:v>
                </c:pt>
                <c:pt idx="3334">
                  <c:v>9.3360000000000005E-3</c:v>
                </c:pt>
                <c:pt idx="3335">
                  <c:v>9.3439999999999999E-3</c:v>
                </c:pt>
                <c:pt idx="3336">
                  <c:v>9.3519999999999992E-3</c:v>
                </c:pt>
                <c:pt idx="3337">
                  <c:v>9.3600000000000003E-3</c:v>
                </c:pt>
                <c:pt idx="3338">
                  <c:v>9.3679999999999996E-3</c:v>
                </c:pt>
                <c:pt idx="3339">
                  <c:v>9.3760000000000007E-3</c:v>
                </c:pt>
                <c:pt idx="3340">
                  <c:v>9.384E-3</c:v>
                </c:pt>
                <c:pt idx="3341">
                  <c:v>9.3919999999999993E-3</c:v>
                </c:pt>
                <c:pt idx="3342">
                  <c:v>9.4000000000000004E-3</c:v>
                </c:pt>
                <c:pt idx="3343">
                  <c:v>9.4079999999999997E-3</c:v>
                </c:pt>
                <c:pt idx="3344">
                  <c:v>9.4160000000000008E-3</c:v>
                </c:pt>
                <c:pt idx="3345">
                  <c:v>9.4240000000000001E-3</c:v>
                </c:pt>
                <c:pt idx="3346">
                  <c:v>9.4319999999999994E-3</c:v>
                </c:pt>
                <c:pt idx="3347">
                  <c:v>9.4400000000000005E-3</c:v>
                </c:pt>
                <c:pt idx="3348">
                  <c:v>9.4479999999999998E-3</c:v>
                </c:pt>
                <c:pt idx="3349">
                  <c:v>9.4560000000000009E-3</c:v>
                </c:pt>
                <c:pt idx="3350">
                  <c:v>9.4640000000000002E-3</c:v>
                </c:pt>
                <c:pt idx="3351">
                  <c:v>9.4719999999999995E-3</c:v>
                </c:pt>
                <c:pt idx="3352">
                  <c:v>9.4800000000000006E-3</c:v>
                </c:pt>
                <c:pt idx="3353">
                  <c:v>9.4879999999999999E-3</c:v>
                </c:pt>
                <c:pt idx="3354">
                  <c:v>9.4959999999999992E-3</c:v>
                </c:pt>
                <c:pt idx="3355">
                  <c:v>9.5040000000000003E-3</c:v>
                </c:pt>
                <c:pt idx="3356">
                  <c:v>9.5119999999999996E-3</c:v>
                </c:pt>
                <c:pt idx="3357">
                  <c:v>9.5200000000000007E-3</c:v>
                </c:pt>
                <c:pt idx="3358">
                  <c:v>9.528E-3</c:v>
                </c:pt>
                <c:pt idx="3359">
                  <c:v>9.5359999999999993E-3</c:v>
                </c:pt>
                <c:pt idx="3360">
                  <c:v>9.5440000000000004E-3</c:v>
                </c:pt>
                <c:pt idx="3361">
                  <c:v>9.5519999999999997E-3</c:v>
                </c:pt>
                <c:pt idx="3362">
                  <c:v>9.5600000000000008E-3</c:v>
                </c:pt>
                <c:pt idx="3363">
                  <c:v>9.5680000000000001E-3</c:v>
                </c:pt>
                <c:pt idx="3364">
                  <c:v>9.5759999999999994E-3</c:v>
                </c:pt>
                <c:pt idx="3365">
                  <c:v>9.5840000000000005E-3</c:v>
                </c:pt>
                <c:pt idx="3366">
                  <c:v>9.5919999999999998E-3</c:v>
                </c:pt>
                <c:pt idx="3367">
                  <c:v>9.5999999999999992E-3</c:v>
                </c:pt>
                <c:pt idx="3368">
                  <c:v>9.6080000000000002E-3</c:v>
                </c:pt>
                <c:pt idx="3369">
                  <c:v>9.6159999999999995E-3</c:v>
                </c:pt>
                <c:pt idx="3370">
                  <c:v>9.6240000000000006E-3</c:v>
                </c:pt>
                <c:pt idx="3371">
                  <c:v>9.6319999999999999E-3</c:v>
                </c:pt>
                <c:pt idx="3372">
                  <c:v>9.6399999999999993E-3</c:v>
                </c:pt>
                <c:pt idx="3373">
                  <c:v>9.6480000000000003E-3</c:v>
                </c:pt>
                <c:pt idx="3374">
                  <c:v>9.6559999999999997E-3</c:v>
                </c:pt>
                <c:pt idx="3375">
                  <c:v>9.6640000000000007E-3</c:v>
                </c:pt>
                <c:pt idx="3376">
                  <c:v>9.672E-3</c:v>
                </c:pt>
                <c:pt idx="3377">
                  <c:v>9.6799999999999994E-3</c:v>
                </c:pt>
                <c:pt idx="3378">
                  <c:v>9.6880000000000004E-3</c:v>
                </c:pt>
                <c:pt idx="3379">
                  <c:v>9.6959999999999998E-3</c:v>
                </c:pt>
                <c:pt idx="3380">
                  <c:v>9.7040000000000008E-3</c:v>
                </c:pt>
                <c:pt idx="3381">
                  <c:v>9.7120000000000001E-3</c:v>
                </c:pt>
                <c:pt idx="3382">
                  <c:v>9.7199999999999995E-3</c:v>
                </c:pt>
                <c:pt idx="3383">
                  <c:v>9.7280000000000005E-3</c:v>
                </c:pt>
                <c:pt idx="3384">
                  <c:v>9.7359999999999999E-3</c:v>
                </c:pt>
                <c:pt idx="3385">
                  <c:v>9.7439999999999992E-3</c:v>
                </c:pt>
                <c:pt idx="3386">
                  <c:v>9.7520000000000003E-3</c:v>
                </c:pt>
                <c:pt idx="3387">
                  <c:v>9.7599999999999996E-3</c:v>
                </c:pt>
                <c:pt idx="3388">
                  <c:v>9.7680000000000006E-3</c:v>
                </c:pt>
                <c:pt idx="3389">
                  <c:v>9.776E-3</c:v>
                </c:pt>
                <c:pt idx="3390">
                  <c:v>9.7839999999999993E-3</c:v>
                </c:pt>
                <c:pt idx="3391">
                  <c:v>9.7920000000000004E-3</c:v>
                </c:pt>
                <c:pt idx="3392">
                  <c:v>9.7999999999999997E-3</c:v>
                </c:pt>
                <c:pt idx="3393">
                  <c:v>9.8080000000000007E-3</c:v>
                </c:pt>
                <c:pt idx="3394">
                  <c:v>9.8160000000000001E-3</c:v>
                </c:pt>
                <c:pt idx="3395">
                  <c:v>9.8239999999999994E-3</c:v>
                </c:pt>
                <c:pt idx="3396">
                  <c:v>9.8320000000000005E-3</c:v>
                </c:pt>
                <c:pt idx="3397">
                  <c:v>9.8399999999999998E-3</c:v>
                </c:pt>
                <c:pt idx="3398">
                  <c:v>9.8480000000000009E-3</c:v>
                </c:pt>
                <c:pt idx="3399">
                  <c:v>9.8560000000000002E-3</c:v>
                </c:pt>
                <c:pt idx="3400">
                  <c:v>9.8639999999999995E-3</c:v>
                </c:pt>
                <c:pt idx="3401">
                  <c:v>9.8720000000000006E-3</c:v>
                </c:pt>
                <c:pt idx="3402">
                  <c:v>9.8799999999999999E-3</c:v>
                </c:pt>
                <c:pt idx="3403">
                  <c:v>9.8879999999999992E-3</c:v>
                </c:pt>
                <c:pt idx="3404">
                  <c:v>9.8960000000000003E-3</c:v>
                </c:pt>
                <c:pt idx="3405">
                  <c:v>9.9039999999999996E-3</c:v>
                </c:pt>
                <c:pt idx="3406">
                  <c:v>9.9120000000000007E-3</c:v>
                </c:pt>
                <c:pt idx="3407">
                  <c:v>9.92E-3</c:v>
                </c:pt>
                <c:pt idx="3408">
                  <c:v>9.9279999999999993E-3</c:v>
                </c:pt>
                <c:pt idx="3409">
                  <c:v>9.9360000000000004E-3</c:v>
                </c:pt>
                <c:pt idx="3410">
                  <c:v>9.9439999999999997E-3</c:v>
                </c:pt>
                <c:pt idx="3411">
                  <c:v>9.9520000000000008E-3</c:v>
                </c:pt>
                <c:pt idx="3412">
                  <c:v>9.9600000000000001E-3</c:v>
                </c:pt>
                <c:pt idx="3413">
                  <c:v>9.9679999999999994E-3</c:v>
                </c:pt>
                <c:pt idx="3414">
                  <c:v>9.9760000000000005E-3</c:v>
                </c:pt>
                <c:pt idx="3415">
                  <c:v>9.9839999999999998E-3</c:v>
                </c:pt>
                <c:pt idx="3416">
                  <c:v>9.9919999999999991E-3</c:v>
                </c:pt>
                <c:pt idx="3417">
                  <c:v>0.01</c:v>
                </c:pt>
                <c:pt idx="3418">
                  <c:v>1.0008E-2</c:v>
                </c:pt>
                <c:pt idx="3419">
                  <c:v>1.0016000000000001E-2</c:v>
                </c:pt>
                <c:pt idx="3420">
                  <c:v>1.0024E-2</c:v>
                </c:pt>
                <c:pt idx="3421">
                  <c:v>1.0031999999999999E-2</c:v>
                </c:pt>
                <c:pt idx="3422">
                  <c:v>1.004E-2</c:v>
                </c:pt>
                <c:pt idx="3423">
                  <c:v>1.0048E-2</c:v>
                </c:pt>
                <c:pt idx="3424">
                  <c:v>1.0056000000000001E-2</c:v>
                </c:pt>
                <c:pt idx="3425">
                  <c:v>1.0064E-2</c:v>
                </c:pt>
                <c:pt idx="3426">
                  <c:v>1.0071999999999999E-2</c:v>
                </c:pt>
                <c:pt idx="3427">
                  <c:v>1.008E-2</c:v>
                </c:pt>
                <c:pt idx="3428">
                  <c:v>1.0088E-2</c:v>
                </c:pt>
                <c:pt idx="3429">
                  <c:v>1.0096000000000001E-2</c:v>
                </c:pt>
                <c:pt idx="3430">
                  <c:v>1.0104E-2</c:v>
                </c:pt>
                <c:pt idx="3431">
                  <c:v>1.0111999999999999E-2</c:v>
                </c:pt>
                <c:pt idx="3432">
                  <c:v>1.0120000000000001E-2</c:v>
                </c:pt>
                <c:pt idx="3433">
                  <c:v>1.0128E-2</c:v>
                </c:pt>
                <c:pt idx="3434">
                  <c:v>1.0135999999999999E-2</c:v>
                </c:pt>
                <c:pt idx="3435">
                  <c:v>1.0144E-2</c:v>
                </c:pt>
                <c:pt idx="3436">
                  <c:v>1.0152E-2</c:v>
                </c:pt>
                <c:pt idx="3437">
                  <c:v>1.0160000000000001E-2</c:v>
                </c:pt>
                <c:pt idx="3438">
                  <c:v>1.0168E-2</c:v>
                </c:pt>
                <c:pt idx="3439">
                  <c:v>1.0175999999999999E-2</c:v>
                </c:pt>
                <c:pt idx="3440">
                  <c:v>1.0184E-2</c:v>
                </c:pt>
                <c:pt idx="3441">
                  <c:v>1.0192E-2</c:v>
                </c:pt>
                <c:pt idx="3442">
                  <c:v>1.0200000000000001E-2</c:v>
                </c:pt>
                <c:pt idx="3443">
                  <c:v>1.0208E-2</c:v>
                </c:pt>
                <c:pt idx="3444">
                  <c:v>1.0215999999999999E-2</c:v>
                </c:pt>
                <c:pt idx="3445">
                  <c:v>1.0224E-2</c:v>
                </c:pt>
                <c:pt idx="3446">
                  <c:v>1.0232E-2</c:v>
                </c:pt>
                <c:pt idx="3447">
                  <c:v>1.0240000000000001E-2</c:v>
                </c:pt>
                <c:pt idx="3448">
                  <c:v>1.0248E-2</c:v>
                </c:pt>
                <c:pt idx="3449">
                  <c:v>1.0255999999999999E-2</c:v>
                </c:pt>
                <c:pt idx="3450">
                  <c:v>1.0264000000000001E-2</c:v>
                </c:pt>
                <c:pt idx="3451">
                  <c:v>1.0272E-2</c:v>
                </c:pt>
                <c:pt idx="3452">
                  <c:v>1.0279999999999999E-2</c:v>
                </c:pt>
                <c:pt idx="3453">
                  <c:v>1.0288E-2</c:v>
                </c:pt>
                <c:pt idx="3454">
                  <c:v>1.0296E-2</c:v>
                </c:pt>
                <c:pt idx="3455">
                  <c:v>1.0304000000000001E-2</c:v>
                </c:pt>
                <c:pt idx="3456">
                  <c:v>1.0312E-2</c:v>
                </c:pt>
                <c:pt idx="3457">
                  <c:v>1.0319999999999999E-2</c:v>
                </c:pt>
                <c:pt idx="3458">
                  <c:v>1.0328E-2</c:v>
                </c:pt>
                <c:pt idx="3459">
                  <c:v>1.0336E-2</c:v>
                </c:pt>
                <c:pt idx="3460">
                  <c:v>1.0344000000000001E-2</c:v>
                </c:pt>
                <c:pt idx="3461">
                  <c:v>1.0352E-2</c:v>
                </c:pt>
                <c:pt idx="3462">
                  <c:v>1.0359999999999999E-2</c:v>
                </c:pt>
                <c:pt idx="3463">
                  <c:v>1.0368E-2</c:v>
                </c:pt>
                <c:pt idx="3464">
                  <c:v>1.0376E-2</c:v>
                </c:pt>
                <c:pt idx="3465">
                  <c:v>1.0383999999999999E-2</c:v>
                </c:pt>
                <c:pt idx="3466">
                  <c:v>1.0392E-2</c:v>
                </c:pt>
                <c:pt idx="3467">
                  <c:v>1.04E-2</c:v>
                </c:pt>
                <c:pt idx="3468">
                  <c:v>1.0408000000000001E-2</c:v>
                </c:pt>
                <c:pt idx="3469">
                  <c:v>1.0416E-2</c:v>
                </c:pt>
                <c:pt idx="3470">
                  <c:v>1.0423999999999999E-2</c:v>
                </c:pt>
                <c:pt idx="3471">
                  <c:v>1.0432E-2</c:v>
                </c:pt>
                <c:pt idx="3472">
                  <c:v>1.044E-2</c:v>
                </c:pt>
                <c:pt idx="3473">
                  <c:v>1.0448000000000001E-2</c:v>
                </c:pt>
                <c:pt idx="3474">
                  <c:v>1.0456E-2</c:v>
                </c:pt>
                <c:pt idx="3475">
                  <c:v>1.0463999999999999E-2</c:v>
                </c:pt>
                <c:pt idx="3476">
                  <c:v>1.0472E-2</c:v>
                </c:pt>
                <c:pt idx="3477">
                  <c:v>1.048E-2</c:v>
                </c:pt>
                <c:pt idx="3478">
                  <c:v>1.0488000000000001E-2</c:v>
                </c:pt>
                <c:pt idx="3479">
                  <c:v>1.0496E-2</c:v>
                </c:pt>
                <c:pt idx="3480">
                  <c:v>1.0503999999999999E-2</c:v>
                </c:pt>
                <c:pt idx="3481">
                  <c:v>1.0512000000000001E-2</c:v>
                </c:pt>
                <c:pt idx="3482">
                  <c:v>1.052E-2</c:v>
                </c:pt>
                <c:pt idx="3483">
                  <c:v>1.0527999999999999E-2</c:v>
                </c:pt>
                <c:pt idx="3484">
                  <c:v>1.0536E-2</c:v>
                </c:pt>
                <c:pt idx="3485">
                  <c:v>1.0544E-2</c:v>
                </c:pt>
                <c:pt idx="3486">
                  <c:v>1.0552000000000001E-2</c:v>
                </c:pt>
                <c:pt idx="3487">
                  <c:v>1.056E-2</c:v>
                </c:pt>
                <c:pt idx="3488">
                  <c:v>1.0567999999999999E-2</c:v>
                </c:pt>
                <c:pt idx="3489">
                  <c:v>1.0576E-2</c:v>
                </c:pt>
                <c:pt idx="3490">
                  <c:v>1.0584E-2</c:v>
                </c:pt>
                <c:pt idx="3491">
                  <c:v>1.0592000000000001E-2</c:v>
                </c:pt>
                <c:pt idx="3492">
                  <c:v>1.06E-2</c:v>
                </c:pt>
                <c:pt idx="3493">
                  <c:v>1.0607999999999999E-2</c:v>
                </c:pt>
                <c:pt idx="3494">
                  <c:v>1.0616E-2</c:v>
                </c:pt>
                <c:pt idx="3495">
                  <c:v>1.0624E-2</c:v>
                </c:pt>
                <c:pt idx="3496">
                  <c:v>1.0632000000000001E-2</c:v>
                </c:pt>
                <c:pt idx="3497">
                  <c:v>1.064E-2</c:v>
                </c:pt>
                <c:pt idx="3498">
                  <c:v>1.0647999999999999E-2</c:v>
                </c:pt>
                <c:pt idx="3499">
                  <c:v>1.0656000000000001E-2</c:v>
                </c:pt>
                <c:pt idx="3500">
                  <c:v>1.0664E-2</c:v>
                </c:pt>
                <c:pt idx="3501">
                  <c:v>1.0671999999999999E-2</c:v>
                </c:pt>
                <c:pt idx="3502">
                  <c:v>1.068E-2</c:v>
                </c:pt>
                <c:pt idx="3503">
                  <c:v>1.0688E-2</c:v>
                </c:pt>
                <c:pt idx="3504">
                  <c:v>1.0696000000000001E-2</c:v>
                </c:pt>
                <c:pt idx="3505">
                  <c:v>1.0704E-2</c:v>
                </c:pt>
                <c:pt idx="3506">
                  <c:v>1.0711999999999999E-2</c:v>
                </c:pt>
                <c:pt idx="3507">
                  <c:v>1.072E-2</c:v>
                </c:pt>
                <c:pt idx="3508">
                  <c:v>1.0728E-2</c:v>
                </c:pt>
                <c:pt idx="3509">
                  <c:v>1.0736000000000001E-2</c:v>
                </c:pt>
                <c:pt idx="3510">
                  <c:v>1.0744E-2</c:v>
                </c:pt>
                <c:pt idx="3511">
                  <c:v>1.0751999999999999E-2</c:v>
                </c:pt>
                <c:pt idx="3512">
                  <c:v>1.076E-2</c:v>
                </c:pt>
                <c:pt idx="3513">
                  <c:v>1.0768E-2</c:v>
                </c:pt>
                <c:pt idx="3514">
                  <c:v>1.0776000000000001E-2</c:v>
                </c:pt>
                <c:pt idx="3515">
                  <c:v>1.0784E-2</c:v>
                </c:pt>
                <c:pt idx="3516">
                  <c:v>1.0792E-2</c:v>
                </c:pt>
                <c:pt idx="3517">
                  <c:v>1.0800000000000001E-2</c:v>
                </c:pt>
                <c:pt idx="3518">
                  <c:v>1.0808E-2</c:v>
                </c:pt>
                <c:pt idx="3519">
                  <c:v>1.0815999999999999E-2</c:v>
                </c:pt>
                <c:pt idx="3520">
                  <c:v>1.0824E-2</c:v>
                </c:pt>
                <c:pt idx="3521">
                  <c:v>1.0832E-2</c:v>
                </c:pt>
                <c:pt idx="3522">
                  <c:v>1.0840000000000001E-2</c:v>
                </c:pt>
                <c:pt idx="3523">
                  <c:v>1.0848E-2</c:v>
                </c:pt>
                <c:pt idx="3524">
                  <c:v>1.0855999999999999E-2</c:v>
                </c:pt>
                <c:pt idx="3525">
                  <c:v>1.0864E-2</c:v>
                </c:pt>
                <c:pt idx="3526">
                  <c:v>1.0872E-2</c:v>
                </c:pt>
                <c:pt idx="3527">
                  <c:v>1.0880000000000001E-2</c:v>
                </c:pt>
                <c:pt idx="3528">
                  <c:v>1.0888E-2</c:v>
                </c:pt>
                <c:pt idx="3529">
                  <c:v>1.0895999999999999E-2</c:v>
                </c:pt>
                <c:pt idx="3530">
                  <c:v>1.0904E-2</c:v>
                </c:pt>
                <c:pt idx="3531">
                  <c:v>1.0912E-2</c:v>
                </c:pt>
                <c:pt idx="3532">
                  <c:v>1.0919999999999999E-2</c:v>
                </c:pt>
                <c:pt idx="3533">
                  <c:v>1.0928E-2</c:v>
                </c:pt>
                <c:pt idx="3534">
                  <c:v>1.0936E-2</c:v>
                </c:pt>
                <c:pt idx="3535">
                  <c:v>1.0944000000000001E-2</c:v>
                </c:pt>
                <c:pt idx="3536">
                  <c:v>1.0952E-2</c:v>
                </c:pt>
                <c:pt idx="3537">
                  <c:v>1.0959999999999999E-2</c:v>
                </c:pt>
                <c:pt idx="3538">
                  <c:v>1.0968E-2</c:v>
                </c:pt>
                <c:pt idx="3539">
                  <c:v>1.0976E-2</c:v>
                </c:pt>
                <c:pt idx="3540">
                  <c:v>1.0984000000000001E-2</c:v>
                </c:pt>
                <c:pt idx="3541">
                  <c:v>1.0992E-2</c:v>
                </c:pt>
                <c:pt idx="3542">
                  <c:v>1.0999999999999999E-2</c:v>
                </c:pt>
                <c:pt idx="3543">
                  <c:v>1.1008E-2</c:v>
                </c:pt>
                <c:pt idx="3544">
                  <c:v>1.1016E-2</c:v>
                </c:pt>
                <c:pt idx="3545">
                  <c:v>1.1024000000000001E-2</c:v>
                </c:pt>
                <c:pt idx="3546">
                  <c:v>1.1032E-2</c:v>
                </c:pt>
                <c:pt idx="3547">
                  <c:v>1.1039999999999999E-2</c:v>
                </c:pt>
                <c:pt idx="3548">
                  <c:v>1.1048000000000001E-2</c:v>
                </c:pt>
                <c:pt idx="3549">
                  <c:v>1.1056E-2</c:v>
                </c:pt>
                <c:pt idx="3550">
                  <c:v>1.1063999999999999E-2</c:v>
                </c:pt>
                <c:pt idx="3551">
                  <c:v>1.1072E-2</c:v>
                </c:pt>
                <c:pt idx="3552">
                  <c:v>1.108E-2</c:v>
                </c:pt>
                <c:pt idx="3553">
                  <c:v>1.1088000000000001E-2</c:v>
                </c:pt>
                <c:pt idx="3554">
                  <c:v>1.1096E-2</c:v>
                </c:pt>
                <c:pt idx="3555">
                  <c:v>1.1103999999999999E-2</c:v>
                </c:pt>
                <c:pt idx="3556">
                  <c:v>1.1112E-2</c:v>
                </c:pt>
                <c:pt idx="3557">
                  <c:v>1.112E-2</c:v>
                </c:pt>
                <c:pt idx="3558">
                  <c:v>1.1128000000000001E-2</c:v>
                </c:pt>
                <c:pt idx="3559">
                  <c:v>1.1136E-2</c:v>
                </c:pt>
                <c:pt idx="3560">
                  <c:v>1.1143999999999999E-2</c:v>
                </c:pt>
                <c:pt idx="3561">
                  <c:v>1.1152E-2</c:v>
                </c:pt>
                <c:pt idx="3562">
                  <c:v>1.116E-2</c:v>
                </c:pt>
                <c:pt idx="3563">
                  <c:v>1.1168000000000001E-2</c:v>
                </c:pt>
                <c:pt idx="3564">
                  <c:v>1.1176E-2</c:v>
                </c:pt>
                <c:pt idx="3565">
                  <c:v>1.1183999999999999E-2</c:v>
                </c:pt>
                <c:pt idx="3566">
                  <c:v>1.1192000000000001E-2</c:v>
                </c:pt>
                <c:pt idx="3567">
                  <c:v>1.12E-2</c:v>
                </c:pt>
                <c:pt idx="3568">
                  <c:v>1.1207999999999999E-2</c:v>
                </c:pt>
                <c:pt idx="3569">
                  <c:v>1.1216E-2</c:v>
                </c:pt>
                <c:pt idx="3570">
                  <c:v>1.1224E-2</c:v>
                </c:pt>
                <c:pt idx="3571">
                  <c:v>1.1232000000000001E-2</c:v>
                </c:pt>
                <c:pt idx="3572">
                  <c:v>1.124E-2</c:v>
                </c:pt>
                <c:pt idx="3573">
                  <c:v>1.1247999999999999E-2</c:v>
                </c:pt>
                <c:pt idx="3574">
                  <c:v>1.1256E-2</c:v>
                </c:pt>
                <c:pt idx="3575">
                  <c:v>1.1264E-2</c:v>
                </c:pt>
                <c:pt idx="3576">
                  <c:v>1.1272000000000001E-2</c:v>
                </c:pt>
                <c:pt idx="3577">
                  <c:v>1.128E-2</c:v>
                </c:pt>
                <c:pt idx="3578">
                  <c:v>1.1287999999999999E-2</c:v>
                </c:pt>
                <c:pt idx="3579">
                  <c:v>1.1296E-2</c:v>
                </c:pt>
                <c:pt idx="3580">
                  <c:v>1.1304E-2</c:v>
                </c:pt>
                <c:pt idx="3581">
                  <c:v>1.1311999999999999E-2</c:v>
                </c:pt>
                <c:pt idx="3582">
                  <c:v>1.132E-2</c:v>
                </c:pt>
                <c:pt idx="3583">
                  <c:v>1.1328E-2</c:v>
                </c:pt>
                <c:pt idx="3584">
                  <c:v>1.1336000000000001E-2</c:v>
                </c:pt>
                <c:pt idx="3585">
                  <c:v>1.1344E-2</c:v>
                </c:pt>
                <c:pt idx="3586">
                  <c:v>1.1351999999999999E-2</c:v>
                </c:pt>
                <c:pt idx="3587">
                  <c:v>1.136E-2</c:v>
                </c:pt>
                <c:pt idx="3588">
                  <c:v>1.1368E-2</c:v>
                </c:pt>
                <c:pt idx="3589">
                  <c:v>1.1376000000000001E-2</c:v>
                </c:pt>
                <c:pt idx="3590">
                  <c:v>1.1384E-2</c:v>
                </c:pt>
                <c:pt idx="3591">
                  <c:v>1.1391999999999999E-2</c:v>
                </c:pt>
                <c:pt idx="3592">
                  <c:v>1.14E-2</c:v>
                </c:pt>
                <c:pt idx="3593">
                  <c:v>1.1408E-2</c:v>
                </c:pt>
                <c:pt idx="3594">
                  <c:v>1.1416000000000001E-2</c:v>
                </c:pt>
                <c:pt idx="3595">
                  <c:v>1.1424E-2</c:v>
                </c:pt>
                <c:pt idx="3596">
                  <c:v>1.1431999999999999E-2</c:v>
                </c:pt>
                <c:pt idx="3597">
                  <c:v>1.1440000000000001E-2</c:v>
                </c:pt>
                <c:pt idx="3598">
                  <c:v>1.1448E-2</c:v>
                </c:pt>
                <c:pt idx="3599">
                  <c:v>1.1455999999999999E-2</c:v>
                </c:pt>
                <c:pt idx="3600">
                  <c:v>1.1464E-2</c:v>
                </c:pt>
                <c:pt idx="3601">
                  <c:v>1.1472E-2</c:v>
                </c:pt>
                <c:pt idx="3602">
                  <c:v>1.1480000000000001E-2</c:v>
                </c:pt>
                <c:pt idx="3603">
                  <c:v>1.1488E-2</c:v>
                </c:pt>
                <c:pt idx="3604">
                  <c:v>1.1495999999999999E-2</c:v>
                </c:pt>
                <c:pt idx="3605">
                  <c:v>1.1504E-2</c:v>
                </c:pt>
                <c:pt idx="3606">
                  <c:v>1.1512E-2</c:v>
                </c:pt>
                <c:pt idx="3607">
                  <c:v>1.1520000000000001E-2</c:v>
                </c:pt>
                <c:pt idx="3608">
                  <c:v>1.1528E-2</c:v>
                </c:pt>
                <c:pt idx="3609">
                  <c:v>1.1535999999999999E-2</c:v>
                </c:pt>
                <c:pt idx="3610">
                  <c:v>1.1552E-2</c:v>
                </c:pt>
                <c:pt idx="3611">
                  <c:v>1.1568E-2</c:v>
                </c:pt>
                <c:pt idx="3612">
                  <c:v>1.1584000000000001E-2</c:v>
                </c:pt>
                <c:pt idx="3613">
                  <c:v>1.1599999999999999E-2</c:v>
                </c:pt>
                <c:pt idx="3614">
                  <c:v>1.1616E-2</c:v>
                </c:pt>
                <c:pt idx="3615">
                  <c:v>1.1632E-2</c:v>
                </c:pt>
                <c:pt idx="3616">
                  <c:v>1.1648E-2</c:v>
                </c:pt>
                <c:pt idx="3617">
                  <c:v>1.1664000000000001E-2</c:v>
                </c:pt>
                <c:pt idx="3618">
                  <c:v>1.1679999999999999E-2</c:v>
                </c:pt>
                <c:pt idx="3619">
                  <c:v>1.1696E-2</c:v>
                </c:pt>
                <c:pt idx="3620">
                  <c:v>1.1712E-2</c:v>
                </c:pt>
                <c:pt idx="3621">
                  <c:v>1.1728000000000001E-2</c:v>
                </c:pt>
                <c:pt idx="3622">
                  <c:v>1.1743999999999999E-2</c:v>
                </c:pt>
                <c:pt idx="3623">
                  <c:v>1.176E-2</c:v>
                </c:pt>
                <c:pt idx="3624">
                  <c:v>1.1776E-2</c:v>
                </c:pt>
                <c:pt idx="3625">
                  <c:v>1.1792E-2</c:v>
                </c:pt>
                <c:pt idx="3626">
                  <c:v>1.1808000000000001E-2</c:v>
                </c:pt>
                <c:pt idx="3627">
                  <c:v>1.1823999999999999E-2</c:v>
                </c:pt>
                <c:pt idx="3628">
                  <c:v>1.184E-2</c:v>
                </c:pt>
                <c:pt idx="3629">
                  <c:v>1.1856E-2</c:v>
                </c:pt>
                <c:pt idx="3630">
                  <c:v>1.1872000000000001E-2</c:v>
                </c:pt>
                <c:pt idx="3631">
                  <c:v>1.1887999999999999E-2</c:v>
                </c:pt>
                <c:pt idx="3632">
                  <c:v>1.1904E-2</c:v>
                </c:pt>
                <c:pt idx="3633">
                  <c:v>1.192E-2</c:v>
                </c:pt>
                <c:pt idx="3634">
                  <c:v>1.1936E-2</c:v>
                </c:pt>
                <c:pt idx="3635">
                  <c:v>1.1952000000000001E-2</c:v>
                </c:pt>
                <c:pt idx="3636">
                  <c:v>1.1967999999999999E-2</c:v>
                </c:pt>
                <c:pt idx="3637">
                  <c:v>1.1984E-2</c:v>
                </c:pt>
                <c:pt idx="3638">
                  <c:v>1.2E-2</c:v>
                </c:pt>
                <c:pt idx="3639">
                  <c:v>1.2016000000000001E-2</c:v>
                </c:pt>
                <c:pt idx="3640">
                  <c:v>1.2031999999999999E-2</c:v>
                </c:pt>
                <c:pt idx="3641">
                  <c:v>1.2048E-2</c:v>
                </c:pt>
                <c:pt idx="3642">
                  <c:v>1.2064E-2</c:v>
                </c:pt>
                <c:pt idx="3643">
                  <c:v>1.208E-2</c:v>
                </c:pt>
                <c:pt idx="3644">
                  <c:v>1.2096000000000001E-2</c:v>
                </c:pt>
                <c:pt idx="3645">
                  <c:v>1.2112E-2</c:v>
                </c:pt>
                <c:pt idx="3646">
                  <c:v>1.2128E-2</c:v>
                </c:pt>
                <c:pt idx="3647">
                  <c:v>1.2144E-2</c:v>
                </c:pt>
                <c:pt idx="3648">
                  <c:v>1.2160000000000001E-2</c:v>
                </c:pt>
                <c:pt idx="3649">
                  <c:v>1.2175999999999999E-2</c:v>
                </c:pt>
                <c:pt idx="3650">
                  <c:v>1.2192E-2</c:v>
                </c:pt>
                <c:pt idx="3651">
                  <c:v>1.2208E-2</c:v>
                </c:pt>
                <c:pt idx="3652">
                  <c:v>1.2224E-2</c:v>
                </c:pt>
                <c:pt idx="3653">
                  <c:v>1.2239999999999999E-2</c:v>
                </c:pt>
                <c:pt idx="3654">
                  <c:v>1.2256E-2</c:v>
                </c:pt>
                <c:pt idx="3655">
                  <c:v>1.2272E-2</c:v>
                </c:pt>
                <c:pt idx="3656">
                  <c:v>1.2288E-2</c:v>
                </c:pt>
                <c:pt idx="3657">
                  <c:v>1.2304000000000001E-2</c:v>
                </c:pt>
                <c:pt idx="3658">
                  <c:v>1.2319999999999999E-2</c:v>
                </c:pt>
                <c:pt idx="3659">
                  <c:v>1.2336E-2</c:v>
                </c:pt>
                <c:pt idx="3660">
                  <c:v>1.2352E-2</c:v>
                </c:pt>
                <c:pt idx="3661">
                  <c:v>1.2368000000000001E-2</c:v>
                </c:pt>
                <c:pt idx="3662">
                  <c:v>1.2383999999999999E-2</c:v>
                </c:pt>
                <c:pt idx="3663">
                  <c:v>1.24E-2</c:v>
                </c:pt>
                <c:pt idx="3664">
                  <c:v>1.2416E-2</c:v>
                </c:pt>
                <c:pt idx="3665">
                  <c:v>1.2432E-2</c:v>
                </c:pt>
                <c:pt idx="3666">
                  <c:v>1.2448000000000001E-2</c:v>
                </c:pt>
                <c:pt idx="3667">
                  <c:v>1.2463999999999999E-2</c:v>
                </c:pt>
                <c:pt idx="3668">
                  <c:v>1.248E-2</c:v>
                </c:pt>
                <c:pt idx="3669">
                  <c:v>1.2496E-2</c:v>
                </c:pt>
                <c:pt idx="3670">
                  <c:v>1.2512000000000001E-2</c:v>
                </c:pt>
                <c:pt idx="3671">
                  <c:v>1.2527999999999999E-2</c:v>
                </c:pt>
                <c:pt idx="3672">
                  <c:v>1.2544E-2</c:v>
                </c:pt>
                <c:pt idx="3673">
                  <c:v>1.256E-2</c:v>
                </c:pt>
                <c:pt idx="3674">
                  <c:v>1.2576E-2</c:v>
                </c:pt>
                <c:pt idx="3675">
                  <c:v>1.2592000000000001E-2</c:v>
                </c:pt>
                <c:pt idx="3676">
                  <c:v>1.2607999999999999E-2</c:v>
                </c:pt>
                <c:pt idx="3677">
                  <c:v>1.2624E-2</c:v>
                </c:pt>
                <c:pt idx="3678">
                  <c:v>1.264E-2</c:v>
                </c:pt>
                <c:pt idx="3679">
                  <c:v>1.2656000000000001E-2</c:v>
                </c:pt>
                <c:pt idx="3680">
                  <c:v>1.2671999999999999E-2</c:v>
                </c:pt>
                <c:pt idx="3681">
                  <c:v>1.2688E-2</c:v>
                </c:pt>
                <c:pt idx="3682">
                  <c:v>1.2704E-2</c:v>
                </c:pt>
                <c:pt idx="3683">
                  <c:v>1.272E-2</c:v>
                </c:pt>
                <c:pt idx="3684">
                  <c:v>1.2736000000000001E-2</c:v>
                </c:pt>
                <c:pt idx="3685">
                  <c:v>1.2751999999999999E-2</c:v>
                </c:pt>
                <c:pt idx="3686">
                  <c:v>1.2768E-2</c:v>
                </c:pt>
                <c:pt idx="3687">
                  <c:v>1.2784E-2</c:v>
                </c:pt>
                <c:pt idx="3688">
                  <c:v>1.2800000000000001E-2</c:v>
                </c:pt>
                <c:pt idx="3689">
                  <c:v>1.2815999999999999E-2</c:v>
                </c:pt>
                <c:pt idx="3690">
                  <c:v>1.2832E-2</c:v>
                </c:pt>
                <c:pt idx="3691">
                  <c:v>1.2848E-2</c:v>
                </c:pt>
                <c:pt idx="3692">
                  <c:v>1.2864E-2</c:v>
                </c:pt>
                <c:pt idx="3693">
                  <c:v>1.2880000000000001E-2</c:v>
                </c:pt>
                <c:pt idx="3694">
                  <c:v>1.2895999999999999E-2</c:v>
                </c:pt>
                <c:pt idx="3695">
                  <c:v>1.2912E-2</c:v>
                </c:pt>
                <c:pt idx="3696">
                  <c:v>1.2928E-2</c:v>
                </c:pt>
                <c:pt idx="3697">
                  <c:v>1.2944000000000001E-2</c:v>
                </c:pt>
                <c:pt idx="3698">
                  <c:v>1.2959999999999999E-2</c:v>
                </c:pt>
                <c:pt idx="3699">
                  <c:v>1.2976E-2</c:v>
                </c:pt>
                <c:pt idx="3700">
                  <c:v>1.2992E-2</c:v>
                </c:pt>
                <c:pt idx="3701">
                  <c:v>1.3008E-2</c:v>
                </c:pt>
                <c:pt idx="3702">
                  <c:v>1.3024000000000001E-2</c:v>
                </c:pt>
                <c:pt idx="3703">
                  <c:v>1.304E-2</c:v>
                </c:pt>
                <c:pt idx="3704">
                  <c:v>1.3056E-2</c:v>
                </c:pt>
                <c:pt idx="3705">
                  <c:v>1.3072E-2</c:v>
                </c:pt>
                <c:pt idx="3706">
                  <c:v>1.3088000000000001E-2</c:v>
                </c:pt>
                <c:pt idx="3707">
                  <c:v>1.3103999999999999E-2</c:v>
                </c:pt>
                <c:pt idx="3708">
                  <c:v>1.312E-2</c:v>
                </c:pt>
                <c:pt idx="3709">
                  <c:v>1.3136E-2</c:v>
                </c:pt>
                <c:pt idx="3710">
                  <c:v>1.3152E-2</c:v>
                </c:pt>
                <c:pt idx="3711">
                  <c:v>1.3167999999999999E-2</c:v>
                </c:pt>
                <c:pt idx="3712">
                  <c:v>1.3184E-2</c:v>
                </c:pt>
                <c:pt idx="3713">
                  <c:v>1.32E-2</c:v>
                </c:pt>
                <c:pt idx="3714">
                  <c:v>1.3216E-2</c:v>
                </c:pt>
                <c:pt idx="3715">
                  <c:v>1.3232000000000001E-2</c:v>
                </c:pt>
                <c:pt idx="3716">
                  <c:v>1.3247999999999999E-2</c:v>
                </c:pt>
                <c:pt idx="3717">
                  <c:v>1.3264E-2</c:v>
                </c:pt>
                <c:pt idx="3718">
                  <c:v>1.328E-2</c:v>
                </c:pt>
                <c:pt idx="3719">
                  <c:v>1.3296000000000001E-2</c:v>
                </c:pt>
                <c:pt idx="3720">
                  <c:v>1.3311999999999999E-2</c:v>
                </c:pt>
                <c:pt idx="3721">
                  <c:v>1.3328E-2</c:v>
                </c:pt>
                <c:pt idx="3722">
                  <c:v>1.3344E-2</c:v>
                </c:pt>
                <c:pt idx="3723">
                  <c:v>1.336E-2</c:v>
                </c:pt>
                <c:pt idx="3724">
                  <c:v>1.3376000000000001E-2</c:v>
                </c:pt>
                <c:pt idx="3725">
                  <c:v>1.3391999999999999E-2</c:v>
                </c:pt>
                <c:pt idx="3726">
                  <c:v>1.3408E-2</c:v>
                </c:pt>
                <c:pt idx="3727">
                  <c:v>1.3424E-2</c:v>
                </c:pt>
                <c:pt idx="3728">
                  <c:v>1.3440000000000001E-2</c:v>
                </c:pt>
                <c:pt idx="3729">
                  <c:v>1.3455999999999999E-2</c:v>
                </c:pt>
                <c:pt idx="3730">
                  <c:v>1.3472E-2</c:v>
                </c:pt>
                <c:pt idx="3731">
                  <c:v>1.3488E-2</c:v>
                </c:pt>
                <c:pt idx="3732">
                  <c:v>1.3504E-2</c:v>
                </c:pt>
                <c:pt idx="3733">
                  <c:v>1.3520000000000001E-2</c:v>
                </c:pt>
                <c:pt idx="3734">
                  <c:v>1.3535999999999999E-2</c:v>
                </c:pt>
                <c:pt idx="3735">
                  <c:v>1.3552E-2</c:v>
                </c:pt>
                <c:pt idx="3736">
                  <c:v>1.3568E-2</c:v>
                </c:pt>
                <c:pt idx="3737">
                  <c:v>1.3584000000000001E-2</c:v>
                </c:pt>
                <c:pt idx="3738">
                  <c:v>1.3599999999999999E-2</c:v>
                </c:pt>
                <c:pt idx="3739">
                  <c:v>1.3616E-2</c:v>
                </c:pt>
                <c:pt idx="3740">
                  <c:v>1.3632E-2</c:v>
                </c:pt>
                <c:pt idx="3741">
                  <c:v>1.3648E-2</c:v>
                </c:pt>
                <c:pt idx="3742">
                  <c:v>1.3664000000000001E-2</c:v>
                </c:pt>
                <c:pt idx="3743">
                  <c:v>1.3679999999999999E-2</c:v>
                </c:pt>
                <c:pt idx="3744">
                  <c:v>1.3696E-2</c:v>
                </c:pt>
                <c:pt idx="3745">
                  <c:v>1.3712E-2</c:v>
                </c:pt>
                <c:pt idx="3746">
                  <c:v>1.3728000000000001E-2</c:v>
                </c:pt>
                <c:pt idx="3747">
                  <c:v>1.3743999999999999E-2</c:v>
                </c:pt>
                <c:pt idx="3748">
                  <c:v>1.376E-2</c:v>
                </c:pt>
                <c:pt idx="3749">
                  <c:v>1.3776E-2</c:v>
                </c:pt>
                <c:pt idx="3750">
                  <c:v>1.3792E-2</c:v>
                </c:pt>
                <c:pt idx="3751">
                  <c:v>1.3808000000000001E-2</c:v>
                </c:pt>
                <c:pt idx="3752">
                  <c:v>1.3823999999999999E-2</c:v>
                </c:pt>
                <c:pt idx="3753">
                  <c:v>1.384E-2</c:v>
                </c:pt>
                <c:pt idx="3754">
                  <c:v>1.3856E-2</c:v>
                </c:pt>
                <c:pt idx="3755">
                  <c:v>1.3872000000000001E-2</c:v>
                </c:pt>
                <c:pt idx="3756">
                  <c:v>1.3887999999999999E-2</c:v>
                </c:pt>
                <c:pt idx="3757">
                  <c:v>1.3904E-2</c:v>
                </c:pt>
                <c:pt idx="3758">
                  <c:v>1.392E-2</c:v>
                </c:pt>
                <c:pt idx="3759">
                  <c:v>1.3936E-2</c:v>
                </c:pt>
                <c:pt idx="3760">
                  <c:v>1.3952000000000001E-2</c:v>
                </c:pt>
                <c:pt idx="3761">
                  <c:v>1.3968E-2</c:v>
                </c:pt>
                <c:pt idx="3762">
                  <c:v>1.3984E-2</c:v>
                </c:pt>
                <c:pt idx="3763">
                  <c:v>1.4E-2</c:v>
                </c:pt>
                <c:pt idx="3764">
                  <c:v>1.4016000000000001E-2</c:v>
                </c:pt>
                <c:pt idx="3765">
                  <c:v>1.4031999999999999E-2</c:v>
                </c:pt>
                <c:pt idx="3766">
                  <c:v>1.4048E-2</c:v>
                </c:pt>
                <c:pt idx="3767">
                  <c:v>1.4064E-2</c:v>
                </c:pt>
                <c:pt idx="3768">
                  <c:v>1.4080000000000001E-2</c:v>
                </c:pt>
                <c:pt idx="3769">
                  <c:v>1.4095999999999999E-2</c:v>
                </c:pt>
                <c:pt idx="3770">
                  <c:v>1.4112E-2</c:v>
                </c:pt>
                <c:pt idx="3771">
                  <c:v>1.4128E-2</c:v>
                </c:pt>
                <c:pt idx="3772">
                  <c:v>1.4144E-2</c:v>
                </c:pt>
                <c:pt idx="3773">
                  <c:v>1.4160000000000001E-2</c:v>
                </c:pt>
                <c:pt idx="3774">
                  <c:v>1.4175999999999999E-2</c:v>
                </c:pt>
                <c:pt idx="3775">
                  <c:v>1.4192E-2</c:v>
                </c:pt>
                <c:pt idx="3776">
                  <c:v>1.4208E-2</c:v>
                </c:pt>
                <c:pt idx="3777">
                  <c:v>1.4224000000000001E-2</c:v>
                </c:pt>
                <c:pt idx="3778">
                  <c:v>1.4239999999999999E-2</c:v>
                </c:pt>
                <c:pt idx="3779">
                  <c:v>1.4256E-2</c:v>
                </c:pt>
                <c:pt idx="3780">
                  <c:v>1.4272E-2</c:v>
                </c:pt>
                <c:pt idx="3781">
                  <c:v>1.4288E-2</c:v>
                </c:pt>
                <c:pt idx="3782">
                  <c:v>1.4304000000000001E-2</c:v>
                </c:pt>
                <c:pt idx="3783">
                  <c:v>1.4319999999999999E-2</c:v>
                </c:pt>
                <c:pt idx="3784">
                  <c:v>1.4336E-2</c:v>
                </c:pt>
                <c:pt idx="3785">
                  <c:v>1.4352E-2</c:v>
                </c:pt>
                <c:pt idx="3786">
                  <c:v>1.4368000000000001E-2</c:v>
                </c:pt>
                <c:pt idx="3787">
                  <c:v>1.4383999999999999E-2</c:v>
                </c:pt>
                <c:pt idx="3788">
                  <c:v>1.44E-2</c:v>
                </c:pt>
                <c:pt idx="3789">
                  <c:v>1.4416E-2</c:v>
                </c:pt>
                <c:pt idx="3790">
                  <c:v>1.4432E-2</c:v>
                </c:pt>
                <c:pt idx="3791">
                  <c:v>1.4448000000000001E-2</c:v>
                </c:pt>
                <c:pt idx="3792">
                  <c:v>1.4463999999999999E-2</c:v>
                </c:pt>
                <c:pt idx="3793">
                  <c:v>1.448E-2</c:v>
                </c:pt>
                <c:pt idx="3794">
                  <c:v>1.4496E-2</c:v>
                </c:pt>
                <c:pt idx="3795">
                  <c:v>1.4512000000000001E-2</c:v>
                </c:pt>
                <c:pt idx="3796">
                  <c:v>1.4527999999999999E-2</c:v>
                </c:pt>
                <c:pt idx="3797">
                  <c:v>1.4544E-2</c:v>
                </c:pt>
                <c:pt idx="3798">
                  <c:v>1.456E-2</c:v>
                </c:pt>
                <c:pt idx="3799">
                  <c:v>1.4576E-2</c:v>
                </c:pt>
                <c:pt idx="3800">
                  <c:v>1.4592000000000001E-2</c:v>
                </c:pt>
                <c:pt idx="3801">
                  <c:v>1.4607999999999999E-2</c:v>
                </c:pt>
                <c:pt idx="3802">
                  <c:v>1.4624E-2</c:v>
                </c:pt>
                <c:pt idx="3803">
                  <c:v>1.464E-2</c:v>
                </c:pt>
                <c:pt idx="3804">
                  <c:v>1.4656000000000001E-2</c:v>
                </c:pt>
                <c:pt idx="3805">
                  <c:v>1.4671999999999999E-2</c:v>
                </c:pt>
                <c:pt idx="3806">
                  <c:v>1.4688E-2</c:v>
                </c:pt>
                <c:pt idx="3807">
                  <c:v>1.4704E-2</c:v>
                </c:pt>
                <c:pt idx="3808">
                  <c:v>1.472E-2</c:v>
                </c:pt>
                <c:pt idx="3809">
                  <c:v>1.4736000000000001E-2</c:v>
                </c:pt>
                <c:pt idx="3810">
                  <c:v>1.4751999999999999E-2</c:v>
                </c:pt>
                <c:pt idx="3811">
                  <c:v>1.4768E-2</c:v>
                </c:pt>
                <c:pt idx="3812">
                  <c:v>1.4784E-2</c:v>
                </c:pt>
                <c:pt idx="3813">
                  <c:v>1.4800000000000001E-2</c:v>
                </c:pt>
                <c:pt idx="3814">
                  <c:v>1.4815999999999999E-2</c:v>
                </c:pt>
                <c:pt idx="3815">
                  <c:v>1.4832E-2</c:v>
                </c:pt>
                <c:pt idx="3816">
                  <c:v>1.4848E-2</c:v>
                </c:pt>
                <c:pt idx="3817">
                  <c:v>1.4864E-2</c:v>
                </c:pt>
                <c:pt idx="3818">
                  <c:v>1.4880000000000001E-2</c:v>
                </c:pt>
                <c:pt idx="3819">
                  <c:v>1.4896E-2</c:v>
                </c:pt>
                <c:pt idx="3820">
                  <c:v>1.4912E-2</c:v>
                </c:pt>
                <c:pt idx="3821">
                  <c:v>1.4928E-2</c:v>
                </c:pt>
                <c:pt idx="3822">
                  <c:v>1.4944000000000001E-2</c:v>
                </c:pt>
                <c:pt idx="3823">
                  <c:v>1.4959999999999999E-2</c:v>
                </c:pt>
                <c:pt idx="3824">
                  <c:v>1.4976E-2</c:v>
                </c:pt>
                <c:pt idx="3825">
                  <c:v>1.4992E-2</c:v>
                </c:pt>
                <c:pt idx="3826">
                  <c:v>1.5008000000000001E-2</c:v>
                </c:pt>
                <c:pt idx="3827">
                  <c:v>1.5023999999999999E-2</c:v>
                </c:pt>
                <c:pt idx="3828">
                  <c:v>1.504E-2</c:v>
                </c:pt>
                <c:pt idx="3829">
                  <c:v>1.5056E-2</c:v>
                </c:pt>
                <c:pt idx="3830">
                  <c:v>1.5072E-2</c:v>
                </c:pt>
                <c:pt idx="3831">
                  <c:v>1.5088000000000001E-2</c:v>
                </c:pt>
                <c:pt idx="3832">
                  <c:v>1.5103999999999999E-2</c:v>
                </c:pt>
                <c:pt idx="3833">
                  <c:v>1.512E-2</c:v>
                </c:pt>
                <c:pt idx="3834">
                  <c:v>1.5136E-2</c:v>
                </c:pt>
                <c:pt idx="3835">
                  <c:v>1.5152000000000001E-2</c:v>
                </c:pt>
                <c:pt idx="3836">
                  <c:v>1.5167999999999999E-2</c:v>
                </c:pt>
                <c:pt idx="3837">
                  <c:v>1.5184E-2</c:v>
                </c:pt>
                <c:pt idx="3838">
                  <c:v>1.52E-2</c:v>
                </c:pt>
                <c:pt idx="3839">
                  <c:v>1.5216E-2</c:v>
                </c:pt>
                <c:pt idx="3840">
                  <c:v>1.5232000000000001E-2</c:v>
                </c:pt>
                <c:pt idx="3841">
                  <c:v>1.5247999999999999E-2</c:v>
                </c:pt>
                <c:pt idx="3842">
                  <c:v>1.5264E-2</c:v>
                </c:pt>
                <c:pt idx="3843">
                  <c:v>1.528E-2</c:v>
                </c:pt>
                <c:pt idx="3844">
                  <c:v>1.5296000000000001E-2</c:v>
                </c:pt>
                <c:pt idx="3845">
                  <c:v>1.5311999999999999E-2</c:v>
                </c:pt>
                <c:pt idx="3846">
                  <c:v>1.5328E-2</c:v>
                </c:pt>
                <c:pt idx="3847">
                  <c:v>1.5344E-2</c:v>
                </c:pt>
                <c:pt idx="3848">
                  <c:v>1.536E-2</c:v>
                </c:pt>
                <c:pt idx="3849">
                  <c:v>1.5376000000000001E-2</c:v>
                </c:pt>
                <c:pt idx="3850">
                  <c:v>1.5391999999999999E-2</c:v>
                </c:pt>
                <c:pt idx="3851">
                  <c:v>1.5408E-2</c:v>
                </c:pt>
                <c:pt idx="3852">
                  <c:v>1.5424E-2</c:v>
                </c:pt>
                <c:pt idx="3853">
                  <c:v>1.5440000000000001E-2</c:v>
                </c:pt>
                <c:pt idx="3854">
                  <c:v>1.5455999999999999E-2</c:v>
                </c:pt>
                <c:pt idx="3855">
                  <c:v>1.5472E-2</c:v>
                </c:pt>
                <c:pt idx="3856">
                  <c:v>1.5488E-2</c:v>
                </c:pt>
                <c:pt idx="3857">
                  <c:v>1.5504E-2</c:v>
                </c:pt>
                <c:pt idx="3858">
                  <c:v>1.5520000000000001E-2</c:v>
                </c:pt>
                <c:pt idx="3859">
                  <c:v>1.5535999999999999E-2</c:v>
                </c:pt>
                <c:pt idx="3860">
                  <c:v>1.5552E-2</c:v>
                </c:pt>
                <c:pt idx="3861">
                  <c:v>1.5568E-2</c:v>
                </c:pt>
                <c:pt idx="3862">
                  <c:v>1.5584000000000001E-2</c:v>
                </c:pt>
                <c:pt idx="3863">
                  <c:v>1.5599999999999999E-2</c:v>
                </c:pt>
                <c:pt idx="3864">
                  <c:v>1.5616E-2</c:v>
                </c:pt>
                <c:pt idx="3865">
                  <c:v>1.5632E-2</c:v>
                </c:pt>
                <c:pt idx="3866">
                  <c:v>1.5647999999999999E-2</c:v>
                </c:pt>
                <c:pt idx="3867">
                  <c:v>1.5664000000000001E-2</c:v>
                </c:pt>
                <c:pt idx="3868">
                  <c:v>1.5679999999999999E-2</c:v>
                </c:pt>
                <c:pt idx="3869">
                  <c:v>1.5696000000000002E-2</c:v>
                </c:pt>
                <c:pt idx="3870">
                  <c:v>1.5712E-2</c:v>
                </c:pt>
                <c:pt idx="3871">
                  <c:v>1.5727999999999999E-2</c:v>
                </c:pt>
                <c:pt idx="3872">
                  <c:v>1.5744000000000001E-2</c:v>
                </c:pt>
                <c:pt idx="3873">
                  <c:v>1.576E-2</c:v>
                </c:pt>
                <c:pt idx="3874">
                  <c:v>1.5775999999999998E-2</c:v>
                </c:pt>
                <c:pt idx="3875">
                  <c:v>1.5792E-2</c:v>
                </c:pt>
                <c:pt idx="3876">
                  <c:v>1.5807999999999999E-2</c:v>
                </c:pt>
                <c:pt idx="3877">
                  <c:v>1.5824000000000001E-2</c:v>
                </c:pt>
                <c:pt idx="3878">
                  <c:v>1.584E-2</c:v>
                </c:pt>
                <c:pt idx="3879">
                  <c:v>1.5855999999999999E-2</c:v>
                </c:pt>
                <c:pt idx="3880">
                  <c:v>1.5872000000000001E-2</c:v>
                </c:pt>
                <c:pt idx="3881">
                  <c:v>1.5887999999999999E-2</c:v>
                </c:pt>
                <c:pt idx="3882">
                  <c:v>1.5904000000000001E-2</c:v>
                </c:pt>
                <c:pt idx="3883">
                  <c:v>1.592E-2</c:v>
                </c:pt>
                <c:pt idx="3884">
                  <c:v>1.5935999999999999E-2</c:v>
                </c:pt>
                <c:pt idx="3885">
                  <c:v>1.5952000000000001E-2</c:v>
                </c:pt>
                <c:pt idx="3886">
                  <c:v>1.5968E-2</c:v>
                </c:pt>
                <c:pt idx="3887">
                  <c:v>1.5984000000000002E-2</c:v>
                </c:pt>
                <c:pt idx="3888">
                  <c:v>1.6E-2</c:v>
                </c:pt>
                <c:pt idx="3889">
                  <c:v>1.6015999999999999E-2</c:v>
                </c:pt>
                <c:pt idx="3890">
                  <c:v>1.6032000000000001E-2</c:v>
                </c:pt>
                <c:pt idx="3891">
                  <c:v>1.6048E-2</c:v>
                </c:pt>
                <c:pt idx="3892">
                  <c:v>1.6063999999999998E-2</c:v>
                </c:pt>
                <c:pt idx="3893">
                  <c:v>1.6080000000000001E-2</c:v>
                </c:pt>
                <c:pt idx="3894">
                  <c:v>1.6095999999999999E-2</c:v>
                </c:pt>
                <c:pt idx="3895">
                  <c:v>1.6112000000000001E-2</c:v>
                </c:pt>
                <c:pt idx="3896">
                  <c:v>1.6128E-2</c:v>
                </c:pt>
                <c:pt idx="3897">
                  <c:v>1.6143999999999999E-2</c:v>
                </c:pt>
                <c:pt idx="3898">
                  <c:v>1.6160000000000001E-2</c:v>
                </c:pt>
                <c:pt idx="3899">
                  <c:v>1.6175999999999999E-2</c:v>
                </c:pt>
                <c:pt idx="3900">
                  <c:v>1.6192000000000002E-2</c:v>
                </c:pt>
                <c:pt idx="3901">
                  <c:v>1.6208E-2</c:v>
                </c:pt>
                <c:pt idx="3902">
                  <c:v>1.6223999999999999E-2</c:v>
                </c:pt>
                <c:pt idx="3903">
                  <c:v>1.6240000000000001E-2</c:v>
                </c:pt>
                <c:pt idx="3904">
                  <c:v>1.6256E-2</c:v>
                </c:pt>
                <c:pt idx="3905">
                  <c:v>1.6271999999999998E-2</c:v>
                </c:pt>
                <c:pt idx="3906">
                  <c:v>1.6288E-2</c:v>
                </c:pt>
                <c:pt idx="3907">
                  <c:v>1.6303999999999999E-2</c:v>
                </c:pt>
                <c:pt idx="3908">
                  <c:v>1.6320000000000001E-2</c:v>
                </c:pt>
                <c:pt idx="3909">
                  <c:v>1.6336E-2</c:v>
                </c:pt>
                <c:pt idx="3910">
                  <c:v>1.6351999999999998E-2</c:v>
                </c:pt>
                <c:pt idx="3911">
                  <c:v>1.6368000000000001E-2</c:v>
                </c:pt>
                <c:pt idx="3912">
                  <c:v>1.6383999999999999E-2</c:v>
                </c:pt>
                <c:pt idx="3913">
                  <c:v>1.6400000000000001E-2</c:v>
                </c:pt>
                <c:pt idx="3914">
                  <c:v>1.6416E-2</c:v>
                </c:pt>
                <c:pt idx="3915">
                  <c:v>1.6431999999999999E-2</c:v>
                </c:pt>
                <c:pt idx="3916">
                  <c:v>1.6448000000000001E-2</c:v>
                </c:pt>
                <c:pt idx="3917">
                  <c:v>1.6463999999999999E-2</c:v>
                </c:pt>
                <c:pt idx="3918">
                  <c:v>1.6480000000000002E-2</c:v>
                </c:pt>
                <c:pt idx="3919">
                  <c:v>1.6496E-2</c:v>
                </c:pt>
                <c:pt idx="3920">
                  <c:v>1.6511999999999999E-2</c:v>
                </c:pt>
                <c:pt idx="3921">
                  <c:v>1.6528000000000001E-2</c:v>
                </c:pt>
                <c:pt idx="3922">
                  <c:v>1.6544E-2</c:v>
                </c:pt>
                <c:pt idx="3923">
                  <c:v>1.6559999999999998E-2</c:v>
                </c:pt>
                <c:pt idx="3924">
                  <c:v>1.6576E-2</c:v>
                </c:pt>
                <c:pt idx="3925">
                  <c:v>1.6591999999999999E-2</c:v>
                </c:pt>
                <c:pt idx="3926">
                  <c:v>1.6608000000000001E-2</c:v>
                </c:pt>
                <c:pt idx="3927">
                  <c:v>1.6624E-2</c:v>
                </c:pt>
                <c:pt idx="3928">
                  <c:v>1.6639999999999999E-2</c:v>
                </c:pt>
                <c:pt idx="3929">
                  <c:v>1.6656000000000001E-2</c:v>
                </c:pt>
                <c:pt idx="3930">
                  <c:v>1.6671999999999999E-2</c:v>
                </c:pt>
                <c:pt idx="3931">
                  <c:v>1.6688000000000001E-2</c:v>
                </c:pt>
                <c:pt idx="3932">
                  <c:v>1.6704E-2</c:v>
                </c:pt>
                <c:pt idx="3933">
                  <c:v>1.6719999999999999E-2</c:v>
                </c:pt>
                <c:pt idx="3934">
                  <c:v>1.6736000000000001E-2</c:v>
                </c:pt>
                <c:pt idx="3935">
                  <c:v>1.6752E-2</c:v>
                </c:pt>
                <c:pt idx="3936">
                  <c:v>1.6768000000000002E-2</c:v>
                </c:pt>
                <c:pt idx="3937">
                  <c:v>1.6784E-2</c:v>
                </c:pt>
                <c:pt idx="3938">
                  <c:v>1.6799999999999999E-2</c:v>
                </c:pt>
                <c:pt idx="3939">
                  <c:v>1.6816000000000001E-2</c:v>
                </c:pt>
                <c:pt idx="3940">
                  <c:v>1.6832E-2</c:v>
                </c:pt>
                <c:pt idx="3941">
                  <c:v>1.6847999999999998E-2</c:v>
                </c:pt>
                <c:pt idx="3942">
                  <c:v>1.6864000000000001E-2</c:v>
                </c:pt>
                <c:pt idx="3943">
                  <c:v>1.6879999999999999E-2</c:v>
                </c:pt>
                <c:pt idx="3944">
                  <c:v>1.6896000000000001E-2</c:v>
                </c:pt>
                <c:pt idx="3945">
                  <c:v>1.6912E-2</c:v>
                </c:pt>
                <c:pt idx="3946">
                  <c:v>1.6927999999999999E-2</c:v>
                </c:pt>
                <c:pt idx="3947">
                  <c:v>1.6944000000000001E-2</c:v>
                </c:pt>
                <c:pt idx="3948">
                  <c:v>1.6959999999999999E-2</c:v>
                </c:pt>
                <c:pt idx="3949">
                  <c:v>1.6976000000000002E-2</c:v>
                </c:pt>
                <c:pt idx="3950">
                  <c:v>1.6992E-2</c:v>
                </c:pt>
                <c:pt idx="3951">
                  <c:v>1.7007999999999999E-2</c:v>
                </c:pt>
                <c:pt idx="3952">
                  <c:v>1.7024000000000001E-2</c:v>
                </c:pt>
                <c:pt idx="3953">
                  <c:v>1.704E-2</c:v>
                </c:pt>
                <c:pt idx="3954">
                  <c:v>1.7056000000000002E-2</c:v>
                </c:pt>
                <c:pt idx="3955">
                  <c:v>1.7072E-2</c:v>
                </c:pt>
                <c:pt idx="3956">
                  <c:v>1.7087999999999999E-2</c:v>
                </c:pt>
                <c:pt idx="3957">
                  <c:v>1.7104000000000001E-2</c:v>
                </c:pt>
                <c:pt idx="3958">
                  <c:v>1.712E-2</c:v>
                </c:pt>
                <c:pt idx="3959">
                  <c:v>1.7135999999999998E-2</c:v>
                </c:pt>
                <c:pt idx="3960">
                  <c:v>1.7152000000000001E-2</c:v>
                </c:pt>
                <c:pt idx="3961">
                  <c:v>1.7167999999999999E-2</c:v>
                </c:pt>
                <c:pt idx="3962">
                  <c:v>1.7184000000000001E-2</c:v>
                </c:pt>
                <c:pt idx="3963">
                  <c:v>1.72E-2</c:v>
                </c:pt>
                <c:pt idx="3964">
                  <c:v>1.7215999999999999E-2</c:v>
                </c:pt>
                <c:pt idx="3965">
                  <c:v>1.7232000000000001E-2</c:v>
                </c:pt>
                <c:pt idx="3966">
                  <c:v>1.7247999999999999E-2</c:v>
                </c:pt>
                <c:pt idx="3967">
                  <c:v>1.7264000000000002E-2</c:v>
                </c:pt>
                <c:pt idx="3968">
                  <c:v>1.728E-2</c:v>
                </c:pt>
                <c:pt idx="3969">
                  <c:v>1.7295999999999999E-2</c:v>
                </c:pt>
                <c:pt idx="3970">
                  <c:v>1.7312000000000001E-2</c:v>
                </c:pt>
                <c:pt idx="3971">
                  <c:v>1.7328E-2</c:v>
                </c:pt>
                <c:pt idx="3972">
                  <c:v>1.7343999999999998E-2</c:v>
                </c:pt>
                <c:pt idx="3973">
                  <c:v>1.736E-2</c:v>
                </c:pt>
                <c:pt idx="3974">
                  <c:v>1.7375999999999999E-2</c:v>
                </c:pt>
                <c:pt idx="3975">
                  <c:v>1.7392000000000001E-2</c:v>
                </c:pt>
                <c:pt idx="3976">
                  <c:v>1.7408E-2</c:v>
                </c:pt>
                <c:pt idx="3977">
                  <c:v>1.7423999999999999E-2</c:v>
                </c:pt>
                <c:pt idx="3978">
                  <c:v>1.7440000000000001E-2</c:v>
                </c:pt>
                <c:pt idx="3979">
                  <c:v>1.7455999999999999E-2</c:v>
                </c:pt>
                <c:pt idx="3980">
                  <c:v>1.7472000000000001E-2</c:v>
                </c:pt>
                <c:pt idx="3981">
                  <c:v>1.7488E-2</c:v>
                </c:pt>
                <c:pt idx="3982">
                  <c:v>1.7503999999999999E-2</c:v>
                </c:pt>
                <c:pt idx="3983">
                  <c:v>1.7520000000000001E-2</c:v>
                </c:pt>
                <c:pt idx="3984">
                  <c:v>1.7536E-2</c:v>
                </c:pt>
                <c:pt idx="3985">
                  <c:v>1.7552000000000002E-2</c:v>
                </c:pt>
                <c:pt idx="3986">
                  <c:v>1.7568E-2</c:v>
                </c:pt>
                <c:pt idx="3987">
                  <c:v>1.7583999999999999E-2</c:v>
                </c:pt>
                <c:pt idx="3988">
                  <c:v>1.7600000000000001E-2</c:v>
                </c:pt>
                <c:pt idx="3989">
                  <c:v>1.7616E-2</c:v>
                </c:pt>
                <c:pt idx="3990">
                  <c:v>1.7631999999999998E-2</c:v>
                </c:pt>
                <c:pt idx="3991">
                  <c:v>1.7648E-2</c:v>
                </c:pt>
                <c:pt idx="3992">
                  <c:v>1.7663999999999999E-2</c:v>
                </c:pt>
                <c:pt idx="3993">
                  <c:v>1.7680000000000001E-2</c:v>
                </c:pt>
                <c:pt idx="3994">
                  <c:v>1.7696E-2</c:v>
                </c:pt>
                <c:pt idx="3995">
                  <c:v>1.7711999999999999E-2</c:v>
                </c:pt>
                <c:pt idx="3996">
                  <c:v>1.7728000000000001E-2</c:v>
                </c:pt>
                <c:pt idx="3997">
                  <c:v>1.7743999999999999E-2</c:v>
                </c:pt>
                <c:pt idx="3998">
                  <c:v>1.7760000000000001E-2</c:v>
                </c:pt>
                <c:pt idx="3999">
                  <c:v>1.7776E-2</c:v>
                </c:pt>
                <c:pt idx="4000">
                  <c:v>1.7791999999999999E-2</c:v>
                </c:pt>
                <c:pt idx="4001">
                  <c:v>1.7808000000000001E-2</c:v>
                </c:pt>
                <c:pt idx="4002">
                  <c:v>1.7824E-2</c:v>
                </c:pt>
                <c:pt idx="4003">
                  <c:v>1.7840000000000002E-2</c:v>
                </c:pt>
                <c:pt idx="4004">
                  <c:v>1.7856E-2</c:v>
                </c:pt>
                <c:pt idx="4005">
                  <c:v>1.7871999999999999E-2</c:v>
                </c:pt>
                <c:pt idx="4006">
                  <c:v>1.7888000000000001E-2</c:v>
                </c:pt>
                <c:pt idx="4007">
                  <c:v>1.7904E-2</c:v>
                </c:pt>
                <c:pt idx="4008">
                  <c:v>1.7919999999999998E-2</c:v>
                </c:pt>
                <c:pt idx="4009">
                  <c:v>1.7936000000000001E-2</c:v>
                </c:pt>
                <c:pt idx="4010">
                  <c:v>1.7951999999999999E-2</c:v>
                </c:pt>
                <c:pt idx="4011">
                  <c:v>1.7968000000000001E-2</c:v>
                </c:pt>
                <c:pt idx="4012">
                  <c:v>1.7984E-2</c:v>
                </c:pt>
                <c:pt idx="4013">
                  <c:v>1.7999999999999999E-2</c:v>
                </c:pt>
                <c:pt idx="4014">
                  <c:v>1.8016000000000001E-2</c:v>
                </c:pt>
                <c:pt idx="4015">
                  <c:v>1.8031999999999999E-2</c:v>
                </c:pt>
                <c:pt idx="4016">
                  <c:v>1.8048000000000002E-2</c:v>
                </c:pt>
                <c:pt idx="4017">
                  <c:v>1.8064E-2</c:v>
                </c:pt>
                <c:pt idx="4018">
                  <c:v>1.8079999999999999E-2</c:v>
                </c:pt>
                <c:pt idx="4019">
                  <c:v>1.8096000000000001E-2</c:v>
                </c:pt>
                <c:pt idx="4020">
                  <c:v>1.8112E-2</c:v>
                </c:pt>
                <c:pt idx="4021">
                  <c:v>1.8127999999999998E-2</c:v>
                </c:pt>
                <c:pt idx="4022">
                  <c:v>1.8144E-2</c:v>
                </c:pt>
                <c:pt idx="4023">
                  <c:v>1.8159999999999999E-2</c:v>
                </c:pt>
                <c:pt idx="4024">
                  <c:v>1.8176000000000001E-2</c:v>
                </c:pt>
                <c:pt idx="4025">
                  <c:v>1.8192E-2</c:v>
                </c:pt>
                <c:pt idx="4026">
                  <c:v>1.8207999999999998E-2</c:v>
                </c:pt>
                <c:pt idx="4027">
                  <c:v>1.8224000000000001E-2</c:v>
                </c:pt>
                <c:pt idx="4028">
                  <c:v>1.8239999999999999E-2</c:v>
                </c:pt>
                <c:pt idx="4029">
                  <c:v>1.8256000000000001E-2</c:v>
                </c:pt>
                <c:pt idx="4030">
                  <c:v>1.8272E-2</c:v>
                </c:pt>
                <c:pt idx="4031">
                  <c:v>1.8287999999999999E-2</c:v>
                </c:pt>
                <c:pt idx="4032">
                  <c:v>1.8304000000000001E-2</c:v>
                </c:pt>
                <c:pt idx="4033">
                  <c:v>1.8319999999999999E-2</c:v>
                </c:pt>
                <c:pt idx="4034">
                  <c:v>1.8336000000000002E-2</c:v>
                </c:pt>
                <c:pt idx="4035">
                  <c:v>1.8352E-2</c:v>
                </c:pt>
                <c:pt idx="4036">
                  <c:v>1.8367999999999999E-2</c:v>
                </c:pt>
                <c:pt idx="4037">
                  <c:v>1.8384000000000001E-2</c:v>
                </c:pt>
                <c:pt idx="4038">
                  <c:v>1.84E-2</c:v>
                </c:pt>
                <c:pt idx="4039">
                  <c:v>1.8415999999999998E-2</c:v>
                </c:pt>
                <c:pt idx="4040">
                  <c:v>1.8432E-2</c:v>
                </c:pt>
                <c:pt idx="4041">
                  <c:v>1.8447999999999999E-2</c:v>
                </c:pt>
                <c:pt idx="4042">
                  <c:v>1.8464000000000001E-2</c:v>
                </c:pt>
                <c:pt idx="4043">
                  <c:v>1.848E-2</c:v>
                </c:pt>
                <c:pt idx="4044">
                  <c:v>1.8495999999999999E-2</c:v>
                </c:pt>
                <c:pt idx="4045">
                  <c:v>1.8512000000000001E-2</c:v>
                </c:pt>
                <c:pt idx="4046">
                  <c:v>1.8527999999999999E-2</c:v>
                </c:pt>
                <c:pt idx="4047">
                  <c:v>1.8544000000000001E-2</c:v>
                </c:pt>
                <c:pt idx="4048">
                  <c:v>1.856E-2</c:v>
                </c:pt>
                <c:pt idx="4049">
                  <c:v>1.8575999999999999E-2</c:v>
                </c:pt>
                <c:pt idx="4050">
                  <c:v>1.8592000000000001E-2</c:v>
                </c:pt>
                <c:pt idx="4051">
                  <c:v>1.8608E-2</c:v>
                </c:pt>
                <c:pt idx="4052">
                  <c:v>1.8624000000000002E-2</c:v>
                </c:pt>
                <c:pt idx="4053">
                  <c:v>1.864E-2</c:v>
                </c:pt>
                <c:pt idx="4054">
                  <c:v>1.8655999999999999E-2</c:v>
                </c:pt>
                <c:pt idx="4055">
                  <c:v>1.8672000000000001E-2</c:v>
                </c:pt>
                <c:pt idx="4056">
                  <c:v>1.8688E-2</c:v>
                </c:pt>
                <c:pt idx="4057">
                  <c:v>1.8703999999999998E-2</c:v>
                </c:pt>
                <c:pt idx="4058">
                  <c:v>1.8720000000000001E-2</c:v>
                </c:pt>
                <c:pt idx="4059">
                  <c:v>1.8735999999999999E-2</c:v>
                </c:pt>
                <c:pt idx="4060">
                  <c:v>1.8752000000000001E-2</c:v>
                </c:pt>
                <c:pt idx="4061">
                  <c:v>1.8768E-2</c:v>
                </c:pt>
                <c:pt idx="4062">
                  <c:v>1.8783999999999999E-2</c:v>
                </c:pt>
                <c:pt idx="4063">
                  <c:v>1.8800000000000001E-2</c:v>
                </c:pt>
                <c:pt idx="4064">
                  <c:v>1.8815999999999999E-2</c:v>
                </c:pt>
                <c:pt idx="4065">
                  <c:v>1.8832000000000002E-2</c:v>
                </c:pt>
                <c:pt idx="4066">
                  <c:v>1.8848E-2</c:v>
                </c:pt>
                <c:pt idx="4067">
                  <c:v>1.8863999999999999E-2</c:v>
                </c:pt>
                <c:pt idx="4068">
                  <c:v>1.8880000000000001E-2</c:v>
                </c:pt>
                <c:pt idx="4069">
                  <c:v>1.8896E-2</c:v>
                </c:pt>
                <c:pt idx="4070">
                  <c:v>1.8912000000000002E-2</c:v>
                </c:pt>
                <c:pt idx="4071">
                  <c:v>1.8928E-2</c:v>
                </c:pt>
                <c:pt idx="4072">
                  <c:v>1.8943999999999999E-2</c:v>
                </c:pt>
                <c:pt idx="4073">
                  <c:v>1.8960000000000001E-2</c:v>
                </c:pt>
                <c:pt idx="4074">
                  <c:v>1.8976E-2</c:v>
                </c:pt>
                <c:pt idx="4075">
                  <c:v>1.8991999999999998E-2</c:v>
                </c:pt>
                <c:pt idx="4076">
                  <c:v>1.9008000000000001E-2</c:v>
                </c:pt>
                <c:pt idx="4077">
                  <c:v>1.9023999999999999E-2</c:v>
                </c:pt>
                <c:pt idx="4078">
                  <c:v>1.9040000000000001E-2</c:v>
                </c:pt>
                <c:pt idx="4079">
                  <c:v>1.9056E-2</c:v>
                </c:pt>
                <c:pt idx="4080">
                  <c:v>1.9071999999999999E-2</c:v>
                </c:pt>
                <c:pt idx="4081">
                  <c:v>1.9088000000000001E-2</c:v>
                </c:pt>
                <c:pt idx="4082">
                  <c:v>1.9103999999999999E-2</c:v>
                </c:pt>
                <c:pt idx="4083">
                  <c:v>1.9120000000000002E-2</c:v>
                </c:pt>
                <c:pt idx="4084">
                  <c:v>1.9136E-2</c:v>
                </c:pt>
                <c:pt idx="4085">
                  <c:v>1.9151999999999999E-2</c:v>
                </c:pt>
                <c:pt idx="4086">
                  <c:v>1.9168000000000001E-2</c:v>
                </c:pt>
                <c:pt idx="4087">
                  <c:v>1.9184E-2</c:v>
                </c:pt>
                <c:pt idx="4088">
                  <c:v>1.9199999999999998E-2</c:v>
                </c:pt>
                <c:pt idx="4089">
                  <c:v>1.9216E-2</c:v>
                </c:pt>
                <c:pt idx="4090">
                  <c:v>1.9231999999999999E-2</c:v>
                </c:pt>
                <c:pt idx="4091">
                  <c:v>1.9248000000000001E-2</c:v>
                </c:pt>
                <c:pt idx="4092">
                  <c:v>1.9264E-2</c:v>
                </c:pt>
                <c:pt idx="4093">
                  <c:v>1.9279999999999999E-2</c:v>
                </c:pt>
                <c:pt idx="4094">
                  <c:v>1.9296000000000001E-2</c:v>
                </c:pt>
                <c:pt idx="4095">
                  <c:v>1.9311999999999999E-2</c:v>
                </c:pt>
                <c:pt idx="4096">
                  <c:v>1.9328000000000001E-2</c:v>
                </c:pt>
                <c:pt idx="4097">
                  <c:v>1.9344E-2</c:v>
                </c:pt>
                <c:pt idx="4098">
                  <c:v>1.9359999999999999E-2</c:v>
                </c:pt>
                <c:pt idx="4099">
                  <c:v>1.9376000000000001E-2</c:v>
                </c:pt>
                <c:pt idx="4100">
                  <c:v>1.9392E-2</c:v>
                </c:pt>
                <c:pt idx="4101">
                  <c:v>1.9408000000000002E-2</c:v>
                </c:pt>
                <c:pt idx="4102">
                  <c:v>1.9424E-2</c:v>
                </c:pt>
                <c:pt idx="4103">
                  <c:v>1.9439999999999999E-2</c:v>
                </c:pt>
                <c:pt idx="4104">
                  <c:v>1.9456000000000001E-2</c:v>
                </c:pt>
                <c:pt idx="4105">
                  <c:v>1.9472E-2</c:v>
                </c:pt>
                <c:pt idx="4106">
                  <c:v>1.9487999999999998E-2</c:v>
                </c:pt>
                <c:pt idx="4107">
                  <c:v>1.9504000000000001E-2</c:v>
                </c:pt>
                <c:pt idx="4108">
                  <c:v>1.9519999999999999E-2</c:v>
                </c:pt>
                <c:pt idx="4109">
                  <c:v>1.9536000000000001E-2</c:v>
                </c:pt>
                <c:pt idx="4110">
                  <c:v>1.9552E-2</c:v>
                </c:pt>
                <c:pt idx="4111">
                  <c:v>1.9567999999999999E-2</c:v>
                </c:pt>
                <c:pt idx="4112">
                  <c:v>1.9584000000000001E-2</c:v>
                </c:pt>
                <c:pt idx="4113">
                  <c:v>1.9599999999999999E-2</c:v>
                </c:pt>
                <c:pt idx="4114">
                  <c:v>1.9616000000000001E-2</c:v>
                </c:pt>
                <c:pt idx="4115">
                  <c:v>1.9632E-2</c:v>
                </c:pt>
                <c:pt idx="4116">
                  <c:v>1.9647999999999999E-2</c:v>
                </c:pt>
                <c:pt idx="4117">
                  <c:v>1.9664000000000001E-2</c:v>
                </c:pt>
                <c:pt idx="4118">
                  <c:v>1.968E-2</c:v>
                </c:pt>
                <c:pt idx="4119">
                  <c:v>1.9696000000000002E-2</c:v>
                </c:pt>
                <c:pt idx="4120">
                  <c:v>1.9712E-2</c:v>
                </c:pt>
                <c:pt idx="4121">
                  <c:v>1.9727999999999999E-2</c:v>
                </c:pt>
                <c:pt idx="4122">
                  <c:v>1.9744000000000001E-2</c:v>
                </c:pt>
                <c:pt idx="4123">
                  <c:v>1.976E-2</c:v>
                </c:pt>
                <c:pt idx="4124">
                  <c:v>1.9775999999999998E-2</c:v>
                </c:pt>
                <c:pt idx="4125">
                  <c:v>1.9792000000000001E-2</c:v>
                </c:pt>
                <c:pt idx="4126">
                  <c:v>1.9807999999999999E-2</c:v>
                </c:pt>
                <c:pt idx="4127">
                  <c:v>1.9824000000000001E-2</c:v>
                </c:pt>
                <c:pt idx="4128">
                  <c:v>1.984E-2</c:v>
                </c:pt>
                <c:pt idx="4129">
                  <c:v>1.9855999999999999E-2</c:v>
                </c:pt>
                <c:pt idx="4130">
                  <c:v>1.9872000000000001E-2</c:v>
                </c:pt>
                <c:pt idx="4131">
                  <c:v>1.9887999999999999E-2</c:v>
                </c:pt>
                <c:pt idx="4132">
                  <c:v>1.9904000000000002E-2</c:v>
                </c:pt>
                <c:pt idx="4133">
                  <c:v>1.992E-2</c:v>
                </c:pt>
                <c:pt idx="4134">
                  <c:v>1.9935999999999999E-2</c:v>
                </c:pt>
                <c:pt idx="4135">
                  <c:v>1.9952000000000001E-2</c:v>
                </c:pt>
                <c:pt idx="4136">
                  <c:v>1.9968E-2</c:v>
                </c:pt>
                <c:pt idx="4137">
                  <c:v>1.9983999999999998E-2</c:v>
                </c:pt>
                <c:pt idx="4138">
                  <c:v>0.02</c:v>
                </c:pt>
                <c:pt idx="4139">
                  <c:v>2.0015999999999999E-2</c:v>
                </c:pt>
                <c:pt idx="4140">
                  <c:v>2.0032000000000001E-2</c:v>
                </c:pt>
                <c:pt idx="4141">
                  <c:v>2.0048E-2</c:v>
                </c:pt>
                <c:pt idx="4142">
                  <c:v>2.0063999999999999E-2</c:v>
                </c:pt>
                <c:pt idx="4143">
                  <c:v>2.0080000000000001E-2</c:v>
                </c:pt>
                <c:pt idx="4144">
                  <c:v>2.0095999999999999E-2</c:v>
                </c:pt>
                <c:pt idx="4145">
                  <c:v>2.0112000000000001E-2</c:v>
                </c:pt>
                <c:pt idx="4146">
                  <c:v>2.0128E-2</c:v>
                </c:pt>
                <c:pt idx="4147">
                  <c:v>2.0143999999999999E-2</c:v>
                </c:pt>
                <c:pt idx="4148">
                  <c:v>2.0160000000000001E-2</c:v>
                </c:pt>
                <c:pt idx="4149">
                  <c:v>2.0175999999999999E-2</c:v>
                </c:pt>
                <c:pt idx="4150">
                  <c:v>2.0192000000000002E-2</c:v>
                </c:pt>
                <c:pt idx="4151">
                  <c:v>2.0208E-2</c:v>
                </c:pt>
                <c:pt idx="4152">
                  <c:v>2.0223999999999999E-2</c:v>
                </c:pt>
                <c:pt idx="4153">
                  <c:v>2.0240000000000001E-2</c:v>
                </c:pt>
                <c:pt idx="4154">
                  <c:v>2.0256E-2</c:v>
                </c:pt>
                <c:pt idx="4155">
                  <c:v>2.0271999999999998E-2</c:v>
                </c:pt>
                <c:pt idx="4156">
                  <c:v>2.0288E-2</c:v>
                </c:pt>
                <c:pt idx="4157">
                  <c:v>2.0303999999999999E-2</c:v>
                </c:pt>
                <c:pt idx="4158">
                  <c:v>2.0320000000000001E-2</c:v>
                </c:pt>
                <c:pt idx="4159">
                  <c:v>2.0336E-2</c:v>
                </c:pt>
                <c:pt idx="4160">
                  <c:v>2.0351999999999999E-2</c:v>
                </c:pt>
                <c:pt idx="4161">
                  <c:v>2.0368000000000001E-2</c:v>
                </c:pt>
                <c:pt idx="4162">
                  <c:v>2.0383999999999999E-2</c:v>
                </c:pt>
                <c:pt idx="4163">
                  <c:v>2.0400000000000001E-2</c:v>
                </c:pt>
                <c:pt idx="4164">
                  <c:v>2.0416E-2</c:v>
                </c:pt>
                <c:pt idx="4165">
                  <c:v>2.0431999999999999E-2</c:v>
                </c:pt>
                <c:pt idx="4166">
                  <c:v>2.0448000000000001E-2</c:v>
                </c:pt>
                <c:pt idx="4167">
                  <c:v>2.0464E-2</c:v>
                </c:pt>
                <c:pt idx="4168">
                  <c:v>2.0480000000000002E-2</c:v>
                </c:pt>
                <c:pt idx="4169">
                  <c:v>2.0496E-2</c:v>
                </c:pt>
                <c:pt idx="4170">
                  <c:v>2.0511999999999999E-2</c:v>
                </c:pt>
                <c:pt idx="4171">
                  <c:v>2.0528000000000001E-2</c:v>
                </c:pt>
                <c:pt idx="4172">
                  <c:v>2.0544E-2</c:v>
                </c:pt>
                <c:pt idx="4173">
                  <c:v>2.0559999999999998E-2</c:v>
                </c:pt>
                <c:pt idx="4174">
                  <c:v>2.0576000000000001E-2</c:v>
                </c:pt>
                <c:pt idx="4175">
                  <c:v>2.0591999999999999E-2</c:v>
                </c:pt>
                <c:pt idx="4176">
                  <c:v>2.0608000000000001E-2</c:v>
                </c:pt>
                <c:pt idx="4177">
                  <c:v>2.0624E-2</c:v>
                </c:pt>
                <c:pt idx="4178">
                  <c:v>2.0639999999999999E-2</c:v>
                </c:pt>
                <c:pt idx="4179">
                  <c:v>2.0656000000000001E-2</c:v>
                </c:pt>
                <c:pt idx="4180">
                  <c:v>2.0671999999999999E-2</c:v>
                </c:pt>
                <c:pt idx="4181">
                  <c:v>2.0688000000000002E-2</c:v>
                </c:pt>
                <c:pt idx="4182">
                  <c:v>2.0704E-2</c:v>
                </c:pt>
                <c:pt idx="4183">
                  <c:v>2.0719999999999999E-2</c:v>
                </c:pt>
                <c:pt idx="4184">
                  <c:v>2.0736000000000001E-2</c:v>
                </c:pt>
                <c:pt idx="4185">
                  <c:v>2.0752E-2</c:v>
                </c:pt>
                <c:pt idx="4186">
                  <c:v>2.0767999999999998E-2</c:v>
                </c:pt>
                <c:pt idx="4187">
                  <c:v>2.0784E-2</c:v>
                </c:pt>
                <c:pt idx="4188">
                  <c:v>2.0799999999999999E-2</c:v>
                </c:pt>
                <c:pt idx="4189">
                  <c:v>2.0816000000000001E-2</c:v>
                </c:pt>
                <c:pt idx="4190">
                  <c:v>2.0832E-2</c:v>
                </c:pt>
                <c:pt idx="4191">
                  <c:v>2.0847999999999998E-2</c:v>
                </c:pt>
                <c:pt idx="4192">
                  <c:v>2.0864000000000001E-2</c:v>
                </c:pt>
                <c:pt idx="4193">
                  <c:v>2.0879999999999999E-2</c:v>
                </c:pt>
                <c:pt idx="4194">
                  <c:v>2.0896000000000001E-2</c:v>
                </c:pt>
                <c:pt idx="4195">
                  <c:v>2.0912E-2</c:v>
                </c:pt>
                <c:pt idx="4196">
                  <c:v>2.0927999999999999E-2</c:v>
                </c:pt>
                <c:pt idx="4197">
                  <c:v>2.0944000000000001E-2</c:v>
                </c:pt>
                <c:pt idx="4198">
                  <c:v>2.0959999999999999E-2</c:v>
                </c:pt>
                <c:pt idx="4199">
                  <c:v>2.0976000000000002E-2</c:v>
                </c:pt>
                <c:pt idx="4200">
                  <c:v>2.0992E-2</c:v>
                </c:pt>
                <c:pt idx="4201">
                  <c:v>2.1007999999999999E-2</c:v>
                </c:pt>
                <c:pt idx="4202">
                  <c:v>2.1024000000000001E-2</c:v>
                </c:pt>
                <c:pt idx="4203">
                  <c:v>2.104E-2</c:v>
                </c:pt>
                <c:pt idx="4204">
                  <c:v>2.1055999999999998E-2</c:v>
                </c:pt>
                <c:pt idx="4205">
                  <c:v>2.1072E-2</c:v>
                </c:pt>
                <c:pt idx="4206">
                  <c:v>2.1087999999999999E-2</c:v>
                </c:pt>
                <c:pt idx="4207">
                  <c:v>2.1104000000000001E-2</c:v>
                </c:pt>
                <c:pt idx="4208">
                  <c:v>2.112E-2</c:v>
                </c:pt>
                <c:pt idx="4209">
                  <c:v>2.1135999999999999E-2</c:v>
                </c:pt>
                <c:pt idx="4210">
                  <c:v>2.1152000000000001E-2</c:v>
                </c:pt>
                <c:pt idx="4211">
                  <c:v>2.1167999999999999E-2</c:v>
                </c:pt>
                <c:pt idx="4212">
                  <c:v>2.1184000000000001E-2</c:v>
                </c:pt>
                <c:pt idx="4213">
                  <c:v>2.12E-2</c:v>
                </c:pt>
                <c:pt idx="4214">
                  <c:v>2.1215999999999999E-2</c:v>
                </c:pt>
                <c:pt idx="4215">
                  <c:v>2.1232000000000001E-2</c:v>
                </c:pt>
                <c:pt idx="4216">
                  <c:v>2.1248E-2</c:v>
                </c:pt>
                <c:pt idx="4217">
                  <c:v>2.1264000000000002E-2</c:v>
                </c:pt>
                <c:pt idx="4218">
                  <c:v>2.128E-2</c:v>
                </c:pt>
                <c:pt idx="4219">
                  <c:v>2.1295999999999999E-2</c:v>
                </c:pt>
                <c:pt idx="4220">
                  <c:v>2.1312000000000001E-2</c:v>
                </c:pt>
                <c:pt idx="4221">
                  <c:v>2.1328E-2</c:v>
                </c:pt>
                <c:pt idx="4222">
                  <c:v>2.1343999999999998E-2</c:v>
                </c:pt>
                <c:pt idx="4223">
                  <c:v>2.1360000000000001E-2</c:v>
                </c:pt>
                <c:pt idx="4224">
                  <c:v>2.1375999999999999E-2</c:v>
                </c:pt>
                <c:pt idx="4225">
                  <c:v>2.1392000000000001E-2</c:v>
                </c:pt>
                <c:pt idx="4226">
                  <c:v>2.1408E-2</c:v>
                </c:pt>
                <c:pt idx="4227">
                  <c:v>2.1423999999999999E-2</c:v>
                </c:pt>
                <c:pt idx="4228">
                  <c:v>2.1440000000000001E-2</c:v>
                </c:pt>
                <c:pt idx="4229">
                  <c:v>2.1455999999999999E-2</c:v>
                </c:pt>
                <c:pt idx="4230">
                  <c:v>2.1472000000000002E-2</c:v>
                </c:pt>
                <c:pt idx="4231">
                  <c:v>2.1488E-2</c:v>
                </c:pt>
                <c:pt idx="4232">
                  <c:v>2.1503999999999999E-2</c:v>
                </c:pt>
                <c:pt idx="4233">
                  <c:v>2.1520000000000001E-2</c:v>
                </c:pt>
                <c:pt idx="4234">
                  <c:v>2.1536E-2</c:v>
                </c:pt>
                <c:pt idx="4235">
                  <c:v>2.1552000000000002E-2</c:v>
                </c:pt>
                <c:pt idx="4236">
                  <c:v>2.1568E-2</c:v>
                </c:pt>
                <c:pt idx="4237">
                  <c:v>2.1583999999999999E-2</c:v>
                </c:pt>
                <c:pt idx="4238">
                  <c:v>2.1600000000000001E-2</c:v>
                </c:pt>
                <c:pt idx="4239">
                  <c:v>2.1616E-2</c:v>
                </c:pt>
                <c:pt idx="4240">
                  <c:v>2.1631999999999998E-2</c:v>
                </c:pt>
                <c:pt idx="4241">
                  <c:v>2.1648000000000001E-2</c:v>
                </c:pt>
                <c:pt idx="4242">
                  <c:v>2.1663999999999999E-2</c:v>
                </c:pt>
                <c:pt idx="4243">
                  <c:v>2.1680000000000001E-2</c:v>
                </c:pt>
                <c:pt idx="4244">
                  <c:v>2.1696E-2</c:v>
                </c:pt>
                <c:pt idx="4245">
                  <c:v>2.1711999999999999E-2</c:v>
                </c:pt>
                <c:pt idx="4246">
                  <c:v>2.1728000000000001E-2</c:v>
                </c:pt>
                <c:pt idx="4247">
                  <c:v>2.1743999999999999E-2</c:v>
                </c:pt>
                <c:pt idx="4248">
                  <c:v>2.1760000000000002E-2</c:v>
                </c:pt>
                <c:pt idx="4249">
                  <c:v>2.1776E-2</c:v>
                </c:pt>
                <c:pt idx="4250">
                  <c:v>2.1791999999999999E-2</c:v>
                </c:pt>
                <c:pt idx="4251">
                  <c:v>2.1808000000000001E-2</c:v>
                </c:pt>
                <c:pt idx="4252">
                  <c:v>2.1824E-2</c:v>
                </c:pt>
                <c:pt idx="4253">
                  <c:v>2.1839999999999998E-2</c:v>
                </c:pt>
                <c:pt idx="4254">
                  <c:v>2.1856E-2</c:v>
                </c:pt>
                <c:pt idx="4255">
                  <c:v>2.1871999999999999E-2</c:v>
                </c:pt>
                <c:pt idx="4256">
                  <c:v>2.1888000000000001E-2</c:v>
                </c:pt>
                <c:pt idx="4257">
                  <c:v>2.1904E-2</c:v>
                </c:pt>
                <c:pt idx="4258">
                  <c:v>2.1919999999999999E-2</c:v>
                </c:pt>
                <c:pt idx="4259">
                  <c:v>2.1936000000000001E-2</c:v>
                </c:pt>
                <c:pt idx="4260">
                  <c:v>2.1951999999999999E-2</c:v>
                </c:pt>
                <c:pt idx="4261">
                  <c:v>2.1968000000000001E-2</c:v>
                </c:pt>
                <c:pt idx="4262">
                  <c:v>2.1984E-2</c:v>
                </c:pt>
                <c:pt idx="4263">
                  <c:v>2.1999999999999999E-2</c:v>
                </c:pt>
                <c:pt idx="4264">
                  <c:v>2.2016000000000001E-2</c:v>
                </c:pt>
                <c:pt idx="4265">
                  <c:v>2.2032E-2</c:v>
                </c:pt>
                <c:pt idx="4266">
                  <c:v>2.2048000000000002E-2</c:v>
                </c:pt>
                <c:pt idx="4267">
                  <c:v>2.2064E-2</c:v>
                </c:pt>
                <c:pt idx="4268">
                  <c:v>2.2079999999999999E-2</c:v>
                </c:pt>
                <c:pt idx="4269">
                  <c:v>2.2096000000000001E-2</c:v>
                </c:pt>
                <c:pt idx="4270">
                  <c:v>2.2112E-2</c:v>
                </c:pt>
                <c:pt idx="4271">
                  <c:v>2.2127999999999998E-2</c:v>
                </c:pt>
                <c:pt idx="4272">
                  <c:v>2.2144E-2</c:v>
                </c:pt>
                <c:pt idx="4273">
                  <c:v>2.2159999999999999E-2</c:v>
                </c:pt>
                <c:pt idx="4274">
                  <c:v>2.2176000000000001E-2</c:v>
                </c:pt>
                <c:pt idx="4275">
                  <c:v>2.2192E-2</c:v>
                </c:pt>
                <c:pt idx="4276">
                  <c:v>2.2207999999999999E-2</c:v>
                </c:pt>
                <c:pt idx="4277">
                  <c:v>2.2224000000000001E-2</c:v>
                </c:pt>
                <c:pt idx="4278">
                  <c:v>2.2239999999999999E-2</c:v>
                </c:pt>
                <c:pt idx="4279">
                  <c:v>2.2256000000000001E-2</c:v>
                </c:pt>
                <c:pt idx="4280">
                  <c:v>2.2272E-2</c:v>
                </c:pt>
                <c:pt idx="4281">
                  <c:v>2.2287999999999999E-2</c:v>
                </c:pt>
                <c:pt idx="4282">
                  <c:v>2.2304000000000001E-2</c:v>
                </c:pt>
                <c:pt idx="4283">
                  <c:v>2.232E-2</c:v>
                </c:pt>
                <c:pt idx="4284">
                  <c:v>2.2336000000000002E-2</c:v>
                </c:pt>
                <c:pt idx="4285">
                  <c:v>2.2352E-2</c:v>
                </c:pt>
                <c:pt idx="4286">
                  <c:v>2.2367999999999999E-2</c:v>
                </c:pt>
                <c:pt idx="4287">
                  <c:v>2.2384000000000001E-2</c:v>
                </c:pt>
                <c:pt idx="4288">
                  <c:v>2.24E-2</c:v>
                </c:pt>
                <c:pt idx="4289">
                  <c:v>2.2415999999999998E-2</c:v>
                </c:pt>
                <c:pt idx="4290">
                  <c:v>2.2432000000000001E-2</c:v>
                </c:pt>
                <c:pt idx="4291">
                  <c:v>2.2447999999999999E-2</c:v>
                </c:pt>
                <c:pt idx="4292">
                  <c:v>2.2464000000000001E-2</c:v>
                </c:pt>
                <c:pt idx="4293">
                  <c:v>2.248E-2</c:v>
                </c:pt>
                <c:pt idx="4294">
                  <c:v>2.2495999999999999E-2</c:v>
                </c:pt>
                <c:pt idx="4295">
                  <c:v>2.2512000000000001E-2</c:v>
                </c:pt>
                <c:pt idx="4296">
                  <c:v>2.2527999999999999E-2</c:v>
                </c:pt>
                <c:pt idx="4297">
                  <c:v>2.2544000000000002E-2</c:v>
                </c:pt>
                <c:pt idx="4298">
                  <c:v>2.256E-2</c:v>
                </c:pt>
                <c:pt idx="4299">
                  <c:v>2.2575999999999999E-2</c:v>
                </c:pt>
                <c:pt idx="4300">
                  <c:v>2.2592000000000001E-2</c:v>
                </c:pt>
                <c:pt idx="4301">
                  <c:v>2.2608E-2</c:v>
                </c:pt>
                <c:pt idx="4302">
                  <c:v>2.2623999999999998E-2</c:v>
                </c:pt>
                <c:pt idx="4303">
                  <c:v>2.264E-2</c:v>
                </c:pt>
                <c:pt idx="4304">
                  <c:v>2.2655999999999999E-2</c:v>
                </c:pt>
                <c:pt idx="4305">
                  <c:v>2.2672000000000001E-2</c:v>
                </c:pt>
                <c:pt idx="4306">
                  <c:v>2.2688E-2</c:v>
                </c:pt>
                <c:pt idx="4307">
                  <c:v>2.2703999999999998E-2</c:v>
                </c:pt>
                <c:pt idx="4308">
                  <c:v>2.2720000000000001E-2</c:v>
                </c:pt>
                <c:pt idx="4309">
                  <c:v>2.2735999999999999E-2</c:v>
                </c:pt>
                <c:pt idx="4310">
                  <c:v>2.2752000000000001E-2</c:v>
                </c:pt>
                <c:pt idx="4311">
                  <c:v>2.2768E-2</c:v>
                </c:pt>
                <c:pt idx="4312">
                  <c:v>2.2783999999999999E-2</c:v>
                </c:pt>
                <c:pt idx="4313">
                  <c:v>2.2800000000000001E-2</c:v>
                </c:pt>
                <c:pt idx="4314">
                  <c:v>2.2815999999999999E-2</c:v>
                </c:pt>
                <c:pt idx="4315">
                  <c:v>2.2832000000000002E-2</c:v>
                </c:pt>
                <c:pt idx="4316">
                  <c:v>2.2848E-2</c:v>
                </c:pt>
                <c:pt idx="4317">
                  <c:v>2.2863999999999999E-2</c:v>
                </c:pt>
                <c:pt idx="4318">
                  <c:v>2.2880000000000001E-2</c:v>
                </c:pt>
                <c:pt idx="4319">
                  <c:v>2.2896E-2</c:v>
                </c:pt>
                <c:pt idx="4320">
                  <c:v>2.2911999999999998E-2</c:v>
                </c:pt>
                <c:pt idx="4321">
                  <c:v>2.2928E-2</c:v>
                </c:pt>
                <c:pt idx="4322">
                  <c:v>2.2943999999999999E-2</c:v>
                </c:pt>
                <c:pt idx="4323">
                  <c:v>2.2960000000000001E-2</c:v>
                </c:pt>
                <c:pt idx="4324">
                  <c:v>2.2976E-2</c:v>
                </c:pt>
                <c:pt idx="4325">
                  <c:v>2.2991999999999999E-2</c:v>
                </c:pt>
                <c:pt idx="4326">
                  <c:v>2.3008000000000001E-2</c:v>
                </c:pt>
                <c:pt idx="4327">
                  <c:v>2.3023999999999999E-2</c:v>
                </c:pt>
                <c:pt idx="4328">
                  <c:v>2.3040000000000001E-2</c:v>
                </c:pt>
                <c:pt idx="4329">
                  <c:v>2.3056E-2</c:v>
                </c:pt>
                <c:pt idx="4330">
                  <c:v>2.3071999999999999E-2</c:v>
                </c:pt>
                <c:pt idx="4331">
                  <c:v>2.3104E-2</c:v>
                </c:pt>
                <c:pt idx="4332">
                  <c:v>2.3136E-2</c:v>
                </c:pt>
                <c:pt idx="4333">
                  <c:v>2.3168000000000001E-2</c:v>
                </c:pt>
                <c:pt idx="4334">
                  <c:v>2.3199999999999998E-2</c:v>
                </c:pt>
                <c:pt idx="4335">
                  <c:v>2.3231999999999999E-2</c:v>
                </c:pt>
                <c:pt idx="4336">
                  <c:v>2.3264E-2</c:v>
                </c:pt>
                <c:pt idx="4337">
                  <c:v>2.3296000000000001E-2</c:v>
                </c:pt>
                <c:pt idx="4338">
                  <c:v>2.3328000000000002E-2</c:v>
                </c:pt>
                <c:pt idx="4339">
                  <c:v>2.3359999999999999E-2</c:v>
                </c:pt>
                <c:pt idx="4340">
                  <c:v>2.3392E-2</c:v>
                </c:pt>
                <c:pt idx="4341">
                  <c:v>2.3424E-2</c:v>
                </c:pt>
                <c:pt idx="4342">
                  <c:v>2.3456000000000001E-2</c:v>
                </c:pt>
                <c:pt idx="4343">
                  <c:v>2.3487999999999998E-2</c:v>
                </c:pt>
                <c:pt idx="4344">
                  <c:v>2.3519999999999999E-2</c:v>
                </c:pt>
                <c:pt idx="4345">
                  <c:v>2.3552E-2</c:v>
                </c:pt>
                <c:pt idx="4346">
                  <c:v>2.3584000000000001E-2</c:v>
                </c:pt>
                <c:pt idx="4347">
                  <c:v>2.3616000000000002E-2</c:v>
                </c:pt>
                <c:pt idx="4348">
                  <c:v>2.3647999999999999E-2</c:v>
                </c:pt>
                <c:pt idx="4349">
                  <c:v>2.368E-2</c:v>
                </c:pt>
                <c:pt idx="4350">
                  <c:v>2.3712E-2</c:v>
                </c:pt>
                <c:pt idx="4351">
                  <c:v>2.3744000000000001E-2</c:v>
                </c:pt>
                <c:pt idx="4352">
                  <c:v>2.3775999999999999E-2</c:v>
                </c:pt>
                <c:pt idx="4353">
                  <c:v>2.3807999999999999E-2</c:v>
                </c:pt>
                <c:pt idx="4354">
                  <c:v>2.384E-2</c:v>
                </c:pt>
                <c:pt idx="4355">
                  <c:v>2.3872000000000001E-2</c:v>
                </c:pt>
                <c:pt idx="4356">
                  <c:v>2.3904000000000002E-2</c:v>
                </c:pt>
                <c:pt idx="4357">
                  <c:v>2.3935999999999999E-2</c:v>
                </c:pt>
                <c:pt idx="4358">
                  <c:v>2.3968E-2</c:v>
                </c:pt>
                <c:pt idx="4359">
                  <c:v>2.4E-2</c:v>
                </c:pt>
                <c:pt idx="4360">
                  <c:v>2.4032000000000001E-2</c:v>
                </c:pt>
                <c:pt idx="4361">
                  <c:v>2.4063999999999999E-2</c:v>
                </c:pt>
                <c:pt idx="4362">
                  <c:v>2.4095999999999999E-2</c:v>
                </c:pt>
                <c:pt idx="4363">
                  <c:v>2.4128E-2</c:v>
                </c:pt>
                <c:pt idx="4364">
                  <c:v>2.4160000000000001E-2</c:v>
                </c:pt>
                <c:pt idx="4365">
                  <c:v>2.4192000000000002E-2</c:v>
                </c:pt>
                <c:pt idx="4366">
                  <c:v>2.4223999999999999E-2</c:v>
                </c:pt>
                <c:pt idx="4367">
                  <c:v>2.4256E-2</c:v>
                </c:pt>
                <c:pt idx="4368">
                  <c:v>2.4288000000000001E-2</c:v>
                </c:pt>
                <c:pt idx="4369">
                  <c:v>2.4320000000000001E-2</c:v>
                </c:pt>
                <c:pt idx="4370">
                  <c:v>2.4351999999999999E-2</c:v>
                </c:pt>
                <c:pt idx="4371">
                  <c:v>2.4383999999999999E-2</c:v>
                </c:pt>
                <c:pt idx="4372">
                  <c:v>2.4416E-2</c:v>
                </c:pt>
                <c:pt idx="4373">
                  <c:v>2.4448000000000001E-2</c:v>
                </c:pt>
                <c:pt idx="4374">
                  <c:v>2.4479999999999998E-2</c:v>
                </c:pt>
                <c:pt idx="4375">
                  <c:v>2.4511999999999999E-2</c:v>
                </c:pt>
                <c:pt idx="4376">
                  <c:v>2.4544E-2</c:v>
                </c:pt>
                <c:pt idx="4377">
                  <c:v>2.4576000000000001E-2</c:v>
                </c:pt>
                <c:pt idx="4378">
                  <c:v>2.4608000000000001E-2</c:v>
                </c:pt>
                <c:pt idx="4379">
                  <c:v>2.4639999999999999E-2</c:v>
                </c:pt>
                <c:pt idx="4380">
                  <c:v>2.4671999999999999E-2</c:v>
                </c:pt>
                <c:pt idx="4381">
                  <c:v>2.4704E-2</c:v>
                </c:pt>
                <c:pt idx="4382">
                  <c:v>2.4736000000000001E-2</c:v>
                </c:pt>
                <c:pt idx="4383">
                  <c:v>2.4767999999999998E-2</c:v>
                </c:pt>
                <c:pt idx="4384">
                  <c:v>2.4799999999999999E-2</c:v>
                </c:pt>
                <c:pt idx="4385">
                  <c:v>2.4832E-2</c:v>
                </c:pt>
                <c:pt idx="4386">
                  <c:v>2.4864000000000001E-2</c:v>
                </c:pt>
                <c:pt idx="4387">
                  <c:v>2.4896000000000001E-2</c:v>
                </c:pt>
                <c:pt idx="4388">
                  <c:v>2.4927999999999999E-2</c:v>
                </c:pt>
                <c:pt idx="4389">
                  <c:v>2.496E-2</c:v>
                </c:pt>
                <c:pt idx="4390">
                  <c:v>2.4992E-2</c:v>
                </c:pt>
                <c:pt idx="4391">
                  <c:v>2.5024000000000001E-2</c:v>
                </c:pt>
                <c:pt idx="4392">
                  <c:v>2.5055999999999998E-2</c:v>
                </c:pt>
                <c:pt idx="4393">
                  <c:v>2.5087999999999999E-2</c:v>
                </c:pt>
                <c:pt idx="4394">
                  <c:v>2.512E-2</c:v>
                </c:pt>
                <c:pt idx="4395">
                  <c:v>2.5152000000000001E-2</c:v>
                </c:pt>
                <c:pt idx="4396">
                  <c:v>2.5184000000000002E-2</c:v>
                </c:pt>
                <c:pt idx="4397">
                  <c:v>2.5215999999999999E-2</c:v>
                </c:pt>
                <c:pt idx="4398">
                  <c:v>2.5248E-2</c:v>
                </c:pt>
                <c:pt idx="4399">
                  <c:v>2.528E-2</c:v>
                </c:pt>
                <c:pt idx="4400">
                  <c:v>2.5312000000000001E-2</c:v>
                </c:pt>
                <c:pt idx="4401">
                  <c:v>2.5343999999999998E-2</c:v>
                </c:pt>
                <c:pt idx="4402">
                  <c:v>2.5375999999999999E-2</c:v>
                </c:pt>
                <c:pt idx="4403">
                  <c:v>2.5408E-2</c:v>
                </c:pt>
                <c:pt idx="4404">
                  <c:v>2.5440000000000001E-2</c:v>
                </c:pt>
                <c:pt idx="4405">
                  <c:v>2.5472000000000002E-2</c:v>
                </c:pt>
                <c:pt idx="4406">
                  <c:v>2.5503999999999999E-2</c:v>
                </c:pt>
                <c:pt idx="4407">
                  <c:v>2.5536E-2</c:v>
                </c:pt>
                <c:pt idx="4408">
                  <c:v>2.5568E-2</c:v>
                </c:pt>
                <c:pt idx="4409">
                  <c:v>2.5600000000000001E-2</c:v>
                </c:pt>
                <c:pt idx="4410">
                  <c:v>2.5631999999999999E-2</c:v>
                </c:pt>
                <c:pt idx="4411">
                  <c:v>2.5663999999999999E-2</c:v>
                </c:pt>
                <c:pt idx="4412">
                  <c:v>2.5696E-2</c:v>
                </c:pt>
                <c:pt idx="4413">
                  <c:v>2.5728000000000001E-2</c:v>
                </c:pt>
                <c:pt idx="4414">
                  <c:v>2.5760000000000002E-2</c:v>
                </c:pt>
                <c:pt idx="4415">
                  <c:v>2.5791999999999999E-2</c:v>
                </c:pt>
                <c:pt idx="4416">
                  <c:v>2.5824E-2</c:v>
                </c:pt>
                <c:pt idx="4417">
                  <c:v>2.5856000000000001E-2</c:v>
                </c:pt>
                <c:pt idx="4418">
                  <c:v>2.5888000000000001E-2</c:v>
                </c:pt>
                <c:pt idx="4419">
                  <c:v>2.5919999999999999E-2</c:v>
                </c:pt>
                <c:pt idx="4420">
                  <c:v>2.5951999999999999E-2</c:v>
                </c:pt>
                <c:pt idx="4421">
                  <c:v>2.5984E-2</c:v>
                </c:pt>
                <c:pt idx="4422">
                  <c:v>2.6016000000000001E-2</c:v>
                </c:pt>
                <c:pt idx="4423">
                  <c:v>2.6048000000000002E-2</c:v>
                </c:pt>
                <c:pt idx="4424">
                  <c:v>2.6079999999999999E-2</c:v>
                </c:pt>
                <c:pt idx="4425">
                  <c:v>2.6112E-2</c:v>
                </c:pt>
                <c:pt idx="4426">
                  <c:v>2.6144000000000001E-2</c:v>
                </c:pt>
                <c:pt idx="4427">
                  <c:v>2.6176000000000001E-2</c:v>
                </c:pt>
                <c:pt idx="4428">
                  <c:v>2.6207999999999999E-2</c:v>
                </c:pt>
                <c:pt idx="4429">
                  <c:v>2.6239999999999999E-2</c:v>
                </c:pt>
                <c:pt idx="4430">
                  <c:v>2.6272E-2</c:v>
                </c:pt>
                <c:pt idx="4431">
                  <c:v>2.6304000000000001E-2</c:v>
                </c:pt>
                <c:pt idx="4432">
                  <c:v>2.6335999999999998E-2</c:v>
                </c:pt>
                <c:pt idx="4433">
                  <c:v>2.6367999999999999E-2</c:v>
                </c:pt>
                <c:pt idx="4434">
                  <c:v>2.64E-2</c:v>
                </c:pt>
                <c:pt idx="4435">
                  <c:v>2.6432000000000001E-2</c:v>
                </c:pt>
                <c:pt idx="4436">
                  <c:v>2.6464000000000001E-2</c:v>
                </c:pt>
                <c:pt idx="4437">
                  <c:v>2.6495999999999999E-2</c:v>
                </c:pt>
                <c:pt idx="4438">
                  <c:v>2.6527999999999999E-2</c:v>
                </c:pt>
                <c:pt idx="4439">
                  <c:v>2.656E-2</c:v>
                </c:pt>
                <c:pt idx="4440">
                  <c:v>2.6592000000000001E-2</c:v>
                </c:pt>
                <c:pt idx="4441">
                  <c:v>2.6623999999999998E-2</c:v>
                </c:pt>
                <c:pt idx="4442">
                  <c:v>2.6655999999999999E-2</c:v>
                </c:pt>
                <c:pt idx="4443">
                  <c:v>2.6688E-2</c:v>
                </c:pt>
                <c:pt idx="4444">
                  <c:v>2.6720000000000001E-2</c:v>
                </c:pt>
                <c:pt idx="4445">
                  <c:v>2.6752000000000001E-2</c:v>
                </c:pt>
                <c:pt idx="4446">
                  <c:v>2.6783999999999999E-2</c:v>
                </c:pt>
                <c:pt idx="4447">
                  <c:v>2.6816E-2</c:v>
                </c:pt>
                <c:pt idx="4448">
                  <c:v>2.6848E-2</c:v>
                </c:pt>
                <c:pt idx="4449">
                  <c:v>2.6880000000000001E-2</c:v>
                </c:pt>
                <c:pt idx="4450">
                  <c:v>2.6911999999999998E-2</c:v>
                </c:pt>
                <c:pt idx="4451">
                  <c:v>2.6943999999999999E-2</c:v>
                </c:pt>
                <c:pt idx="4452">
                  <c:v>2.6976E-2</c:v>
                </c:pt>
                <c:pt idx="4453">
                  <c:v>2.7008000000000001E-2</c:v>
                </c:pt>
                <c:pt idx="4454">
                  <c:v>2.7040000000000002E-2</c:v>
                </c:pt>
                <c:pt idx="4455">
                  <c:v>2.7071999999999999E-2</c:v>
                </c:pt>
                <c:pt idx="4456">
                  <c:v>2.7104E-2</c:v>
                </c:pt>
                <c:pt idx="4457">
                  <c:v>2.7136E-2</c:v>
                </c:pt>
                <c:pt idx="4458">
                  <c:v>2.7168000000000001E-2</c:v>
                </c:pt>
                <c:pt idx="4459">
                  <c:v>2.7199999999999998E-2</c:v>
                </c:pt>
                <c:pt idx="4460">
                  <c:v>2.7231999999999999E-2</c:v>
                </c:pt>
                <c:pt idx="4461">
                  <c:v>2.7264E-2</c:v>
                </c:pt>
                <c:pt idx="4462">
                  <c:v>2.7296000000000001E-2</c:v>
                </c:pt>
                <c:pt idx="4463">
                  <c:v>2.7328000000000002E-2</c:v>
                </c:pt>
                <c:pt idx="4464">
                  <c:v>2.7359999999999999E-2</c:v>
                </c:pt>
                <c:pt idx="4465">
                  <c:v>2.7392E-2</c:v>
                </c:pt>
                <c:pt idx="4466">
                  <c:v>2.7424E-2</c:v>
                </c:pt>
                <c:pt idx="4467">
                  <c:v>2.7456000000000001E-2</c:v>
                </c:pt>
                <c:pt idx="4468">
                  <c:v>2.7487999999999999E-2</c:v>
                </c:pt>
                <c:pt idx="4469">
                  <c:v>2.7519999999999999E-2</c:v>
                </c:pt>
                <c:pt idx="4470">
                  <c:v>2.7552E-2</c:v>
                </c:pt>
                <c:pt idx="4471">
                  <c:v>2.7584000000000001E-2</c:v>
                </c:pt>
                <c:pt idx="4472">
                  <c:v>2.7616000000000002E-2</c:v>
                </c:pt>
                <c:pt idx="4473">
                  <c:v>2.7647999999999999E-2</c:v>
                </c:pt>
                <c:pt idx="4474">
                  <c:v>2.768E-2</c:v>
                </c:pt>
                <c:pt idx="4475">
                  <c:v>2.7712000000000001E-2</c:v>
                </c:pt>
                <c:pt idx="4476">
                  <c:v>2.7744000000000001E-2</c:v>
                </c:pt>
                <c:pt idx="4477">
                  <c:v>2.7775999999999999E-2</c:v>
                </c:pt>
                <c:pt idx="4478">
                  <c:v>2.7807999999999999E-2</c:v>
                </c:pt>
                <c:pt idx="4479">
                  <c:v>2.784E-2</c:v>
                </c:pt>
                <c:pt idx="4480">
                  <c:v>2.7872000000000001E-2</c:v>
                </c:pt>
                <c:pt idx="4481">
                  <c:v>2.7904000000000002E-2</c:v>
                </c:pt>
                <c:pt idx="4482">
                  <c:v>2.7935999999999999E-2</c:v>
                </c:pt>
                <c:pt idx="4483">
                  <c:v>2.7968E-2</c:v>
                </c:pt>
                <c:pt idx="4484">
                  <c:v>2.8000000000000001E-2</c:v>
                </c:pt>
                <c:pt idx="4485">
                  <c:v>2.8032000000000001E-2</c:v>
                </c:pt>
                <c:pt idx="4486">
                  <c:v>2.8063999999999999E-2</c:v>
                </c:pt>
                <c:pt idx="4487">
                  <c:v>2.8095999999999999E-2</c:v>
                </c:pt>
                <c:pt idx="4488">
                  <c:v>2.8128E-2</c:v>
                </c:pt>
                <c:pt idx="4489">
                  <c:v>2.8160000000000001E-2</c:v>
                </c:pt>
                <c:pt idx="4490">
                  <c:v>2.8191999999999998E-2</c:v>
                </c:pt>
                <c:pt idx="4491">
                  <c:v>2.8223999999999999E-2</c:v>
                </c:pt>
                <c:pt idx="4492">
                  <c:v>2.8256E-2</c:v>
                </c:pt>
                <c:pt idx="4493">
                  <c:v>2.8288000000000001E-2</c:v>
                </c:pt>
                <c:pt idx="4494">
                  <c:v>2.8320000000000001E-2</c:v>
                </c:pt>
                <c:pt idx="4495">
                  <c:v>2.8351999999999999E-2</c:v>
                </c:pt>
                <c:pt idx="4496">
                  <c:v>2.8384E-2</c:v>
                </c:pt>
                <c:pt idx="4497">
                  <c:v>2.8416E-2</c:v>
                </c:pt>
                <c:pt idx="4498">
                  <c:v>2.8448000000000001E-2</c:v>
                </c:pt>
                <c:pt idx="4499">
                  <c:v>2.8479999999999998E-2</c:v>
                </c:pt>
                <c:pt idx="4500">
                  <c:v>2.8511999999999999E-2</c:v>
                </c:pt>
                <c:pt idx="4501">
                  <c:v>2.8544E-2</c:v>
                </c:pt>
                <c:pt idx="4502">
                  <c:v>2.8576000000000001E-2</c:v>
                </c:pt>
                <c:pt idx="4503">
                  <c:v>2.8608000000000001E-2</c:v>
                </c:pt>
                <c:pt idx="4504">
                  <c:v>2.8639999999999999E-2</c:v>
                </c:pt>
                <c:pt idx="4505">
                  <c:v>2.8672E-2</c:v>
                </c:pt>
                <c:pt idx="4506">
                  <c:v>2.8704E-2</c:v>
                </c:pt>
                <c:pt idx="4507">
                  <c:v>2.8736000000000001E-2</c:v>
                </c:pt>
                <c:pt idx="4508">
                  <c:v>2.8767999999999998E-2</c:v>
                </c:pt>
                <c:pt idx="4509">
                  <c:v>2.8799999999999999E-2</c:v>
                </c:pt>
                <c:pt idx="4510">
                  <c:v>2.8832E-2</c:v>
                </c:pt>
                <c:pt idx="4511">
                  <c:v>2.8864000000000001E-2</c:v>
                </c:pt>
                <c:pt idx="4512">
                  <c:v>2.8896000000000002E-2</c:v>
                </c:pt>
                <c:pt idx="4513">
                  <c:v>2.8927999999999999E-2</c:v>
                </c:pt>
                <c:pt idx="4514">
                  <c:v>2.896E-2</c:v>
                </c:pt>
                <c:pt idx="4515">
                  <c:v>2.8992E-2</c:v>
                </c:pt>
                <c:pt idx="4516">
                  <c:v>2.9024000000000001E-2</c:v>
                </c:pt>
                <c:pt idx="4517">
                  <c:v>2.9055999999999998E-2</c:v>
                </c:pt>
                <c:pt idx="4518">
                  <c:v>2.9087999999999999E-2</c:v>
                </c:pt>
                <c:pt idx="4519">
                  <c:v>2.912E-2</c:v>
                </c:pt>
                <c:pt idx="4520">
                  <c:v>2.9152000000000001E-2</c:v>
                </c:pt>
                <c:pt idx="4521">
                  <c:v>2.9184000000000002E-2</c:v>
                </c:pt>
                <c:pt idx="4522">
                  <c:v>2.9215999999999999E-2</c:v>
                </c:pt>
                <c:pt idx="4523">
                  <c:v>2.9248E-2</c:v>
                </c:pt>
                <c:pt idx="4524">
                  <c:v>2.928E-2</c:v>
                </c:pt>
                <c:pt idx="4525">
                  <c:v>2.9312000000000001E-2</c:v>
                </c:pt>
                <c:pt idx="4526">
                  <c:v>2.9343999999999999E-2</c:v>
                </c:pt>
                <c:pt idx="4527">
                  <c:v>2.9375999999999999E-2</c:v>
                </c:pt>
                <c:pt idx="4528">
                  <c:v>2.9408E-2</c:v>
                </c:pt>
                <c:pt idx="4529">
                  <c:v>2.9440000000000001E-2</c:v>
                </c:pt>
                <c:pt idx="4530">
                  <c:v>2.9472000000000002E-2</c:v>
                </c:pt>
                <c:pt idx="4531">
                  <c:v>2.9503999999999999E-2</c:v>
                </c:pt>
                <c:pt idx="4532">
                  <c:v>2.9536E-2</c:v>
                </c:pt>
                <c:pt idx="4533">
                  <c:v>2.9568000000000001E-2</c:v>
                </c:pt>
                <c:pt idx="4534">
                  <c:v>2.9600000000000001E-2</c:v>
                </c:pt>
                <c:pt idx="4535">
                  <c:v>2.9631999999999999E-2</c:v>
                </c:pt>
                <c:pt idx="4536">
                  <c:v>2.9663999999999999E-2</c:v>
                </c:pt>
                <c:pt idx="4537">
                  <c:v>2.9696E-2</c:v>
                </c:pt>
                <c:pt idx="4538">
                  <c:v>2.9728000000000001E-2</c:v>
                </c:pt>
                <c:pt idx="4539">
                  <c:v>2.9760000000000002E-2</c:v>
                </c:pt>
                <c:pt idx="4540">
                  <c:v>2.9791999999999999E-2</c:v>
                </c:pt>
                <c:pt idx="4541">
                  <c:v>2.9824E-2</c:v>
                </c:pt>
                <c:pt idx="4542">
                  <c:v>2.9856000000000001E-2</c:v>
                </c:pt>
                <c:pt idx="4543">
                  <c:v>2.9888000000000001E-2</c:v>
                </c:pt>
                <c:pt idx="4544">
                  <c:v>2.9919999999999999E-2</c:v>
                </c:pt>
                <c:pt idx="4545">
                  <c:v>2.9951999999999999E-2</c:v>
                </c:pt>
                <c:pt idx="4546">
                  <c:v>2.9984E-2</c:v>
                </c:pt>
                <c:pt idx="4547">
                  <c:v>3.0016000000000001E-2</c:v>
                </c:pt>
                <c:pt idx="4548">
                  <c:v>3.0047999999999998E-2</c:v>
                </c:pt>
                <c:pt idx="4549">
                  <c:v>3.0079999999999999E-2</c:v>
                </c:pt>
                <c:pt idx="4550">
                  <c:v>3.0112E-2</c:v>
                </c:pt>
                <c:pt idx="4551">
                  <c:v>3.0144000000000001E-2</c:v>
                </c:pt>
                <c:pt idx="4552">
                  <c:v>3.0176000000000001E-2</c:v>
                </c:pt>
                <c:pt idx="4553">
                  <c:v>3.0207999999999999E-2</c:v>
                </c:pt>
                <c:pt idx="4554">
                  <c:v>3.024E-2</c:v>
                </c:pt>
                <c:pt idx="4555">
                  <c:v>3.0272E-2</c:v>
                </c:pt>
                <c:pt idx="4556">
                  <c:v>3.0304000000000001E-2</c:v>
                </c:pt>
                <c:pt idx="4557">
                  <c:v>3.0335999999999998E-2</c:v>
                </c:pt>
                <c:pt idx="4558">
                  <c:v>3.0367999999999999E-2</c:v>
                </c:pt>
                <c:pt idx="4559">
                  <c:v>3.04E-2</c:v>
                </c:pt>
                <c:pt idx="4560">
                  <c:v>3.0432000000000001E-2</c:v>
                </c:pt>
                <c:pt idx="4561">
                  <c:v>3.0464000000000001E-2</c:v>
                </c:pt>
                <c:pt idx="4562">
                  <c:v>3.0495999999999999E-2</c:v>
                </c:pt>
                <c:pt idx="4563">
                  <c:v>3.0528E-2</c:v>
                </c:pt>
                <c:pt idx="4564">
                  <c:v>3.056E-2</c:v>
                </c:pt>
                <c:pt idx="4565">
                  <c:v>3.0592000000000001E-2</c:v>
                </c:pt>
                <c:pt idx="4566">
                  <c:v>3.0623999999999998E-2</c:v>
                </c:pt>
                <c:pt idx="4567">
                  <c:v>3.0655999999999999E-2</c:v>
                </c:pt>
                <c:pt idx="4568">
                  <c:v>3.0688E-2</c:v>
                </c:pt>
                <c:pt idx="4569">
                  <c:v>3.0720000000000001E-2</c:v>
                </c:pt>
                <c:pt idx="4570">
                  <c:v>3.0752000000000002E-2</c:v>
                </c:pt>
                <c:pt idx="4571">
                  <c:v>3.0783999999999999E-2</c:v>
                </c:pt>
                <c:pt idx="4572">
                  <c:v>3.0816E-2</c:v>
                </c:pt>
                <c:pt idx="4573">
                  <c:v>3.0848E-2</c:v>
                </c:pt>
                <c:pt idx="4574">
                  <c:v>3.0880000000000001E-2</c:v>
                </c:pt>
                <c:pt idx="4575">
                  <c:v>3.0911999999999999E-2</c:v>
                </c:pt>
                <c:pt idx="4576">
                  <c:v>3.0943999999999999E-2</c:v>
                </c:pt>
                <c:pt idx="4577">
                  <c:v>3.0976E-2</c:v>
                </c:pt>
                <c:pt idx="4578">
                  <c:v>3.1008000000000001E-2</c:v>
                </c:pt>
                <c:pt idx="4579">
                  <c:v>3.1040000000000002E-2</c:v>
                </c:pt>
                <c:pt idx="4580">
                  <c:v>3.1071999999999999E-2</c:v>
                </c:pt>
                <c:pt idx="4581">
                  <c:v>3.1104E-2</c:v>
                </c:pt>
                <c:pt idx="4582">
                  <c:v>3.1136E-2</c:v>
                </c:pt>
                <c:pt idx="4583">
                  <c:v>3.1168000000000001E-2</c:v>
                </c:pt>
                <c:pt idx="4584">
                  <c:v>3.1199999999999999E-2</c:v>
                </c:pt>
                <c:pt idx="4585">
                  <c:v>3.1231999999999999E-2</c:v>
                </c:pt>
                <c:pt idx="4586">
                  <c:v>3.1264E-2</c:v>
                </c:pt>
                <c:pt idx="4587">
                  <c:v>3.1295999999999997E-2</c:v>
                </c:pt>
                <c:pt idx="4588">
                  <c:v>3.1328000000000002E-2</c:v>
                </c:pt>
                <c:pt idx="4589">
                  <c:v>3.1359999999999999E-2</c:v>
                </c:pt>
                <c:pt idx="4590">
                  <c:v>3.1392000000000003E-2</c:v>
                </c:pt>
                <c:pt idx="4591">
                  <c:v>3.1424000000000001E-2</c:v>
                </c:pt>
                <c:pt idx="4592">
                  <c:v>3.1455999999999998E-2</c:v>
                </c:pt>
                <c:pt idx="4593">
                  <c:v>3.1488000000000002E-2</c:v>
                </c:pt>
                <c:pt idx="4594">
                  <c:v>3.1519999999999999E-2</c:v>
                </c:pt>
                <c:pt idx="4595">
                  <c:v>3.1551999999999997E-2</c:v>
                </c:pt>
                <c:pt idx="4596">
                  <c:v>3.1584000000000001E-2</c:v>
                </c:pt>
                <c:pt idx="4597">
                  <c:v>3.1615999999999998E-2</c:v>
                </c:pt>
                <c:pt idx="4598">
                  <c:v>3.1648000000000003E-2</c:v>
                </c:pt>
                <c:pt idx="4599">
                  <c:v>3.168E-2</c:v>
                </c:pt>
                <c:pt idx="4600">
                  <c:v>3.1711999999999997E-2</c:v>
                </c:pt>
                <c:pt idx="4601">
                  <c:v>3.1744000000000001E-2</c:v>
                </c:pt>
                <c:pt idx="4602">
                  <c:v>3.1775999999999999E-2</c:v>
                </c:pt>
                <c:pt idx="4603">
                  <c:v>3.1808000000000003E-2</c:v>
                </c:pt>
                <c:pt idx="4604">
                  <c:v>3.184E-2</c:v>
                </c:pt>
                <c:pt idx="4605">
                  <c:v>3.1871999999999998E-2</c:v>
                </c:pt>
                <c:pt idx="4606">
                  <c:v>3.1904000000000002E-2</c:v>
                </c:pt>
                <c:pt idx="4607">
                  <c:v>3.1935999999999999E-2</c:v>
                </c:pt>
                <c:pt idx="4608">
                  <c:v>3.1968000000000003E-2</c:v>
                </c:pt>
                <c:pt idx="4609">
                  <c:v>3.2000000000000001E-2</c:v>
                </c:pt>
                <c:pt idx="4610">
                  <c:v>3.2031999999999998E-2</c:v>
                </c:pt>
                <c:pt idx="4611">
                  <c:v>3.2064000000000002E-2</c:v>
                </c:pt>
                <c:pt idx="4612">
                  <c:v>3.2096E-2</c:v>
                </c:pt>
                <c:pt idx="4613">
                  <c:v>3.2127999999999997E-2</c:v>
                </c:pt>
                <c:pt idx="4614">
                  <c:v>3.2160000000000001E-2</c:v>
                </c:pt>
                <c:pt idx="4615">
                  <c:v>3.2191999999999998E-2</c:v>
                </c:pt>
                <c:pt idx="4616">
                  <c:v>3.2224000000000003E-2</c:v>
                </c:pt>
                <c:pt idx="4617">
                  <c:v>3.2256E-2</c:v>
                </c:pt>
                <c:pt idx="4618">
                  <c:v>3.2287999999999997E-2</c:v>
                </c:pt>
                <c:pt idx="4619">
                  <c:v>3.2320000000000002E-2</c:v>
                </c:pt>
                <c:pt idx="4620">
                  <c:v>3.2351999999999999E-2</c:v>
                </c:pt>
                <c:pt idx="4621">
                  <c:v>3.2384000000000003E-2</c:v>
                </c:pt>
                <c:pt idx="4622">
                  <c:v>3.2416E-2</c:v>
                </c:pt>
                <c:pt idx="4623">
                  <c:v>3.2447999999999998E-2</c:v>
                </c:pt>
                <c:pt idx="4624">
                  <c:v>3.2480000000000002E-2</c:v>
                </c:pt>
                <c:pt idx="4625">
                  <c:v>3.2511999999999999E-2</c:v>
                </c:pt>
                <c:pt idx="4626">
                  <c:v>3.2543999999999997E-2</c:v>
                </c:pt>
                <c:pt idx="4627">
                  <c:v>3.2576000000000001E-2</c:v>
                </c:pt>
                <c:pt idx="4628">
                  <c:v>3.2607999999999998E-2</c:v>
                </c:pt>
                <c:pt idx="4629">
                  <c:v>3.2640000000000002E-2</c:v>
                </c:pt>
                <c:pt idx="4630">
                  <c:v>3.2672E-2</c:v>
                </c:pt>
                <c:pt idx="4631">
                  <c:v>3.2703999999999997E-2</c:v>
                </c:pt>
                <c:pt idx="4632">
                  <c:v>3.2736000000000001E-2</c:v>
                </c:pt>
                <c:pt idx="4633">
                  <c:v>3.2767999999999999E-2</c:v>
                </c:pt>
                <c:pt idx="4634">
                  <c:v>3.2800000000000003E-2</c:v>
                </c:pt>
                <c:pt idx="4635">
                  <c:v>3.2832E-2</c:v>
                </c:pt>
                <c:pt idx="4636">
                  <c:v>3.2863999999999997E-2</c:v>
                </c:pt>
                <c:pt idx="4637">
                  <c:v>3.2896000000000002E-2</c:v>
                </c:pt>
                <c:pt idx="4638">
                  <c:v>3.2927999999999999E-2</c:v>
                </c:pt>
                <c:pt idx="4639">
                  <c:v>3.2960000000000003E-2</c:v>
                </c:pt>
                <c:pt idx="4640">
                  <c:v>3.2992E-2</c:v>
                </c:pt>
                <c:pt idx="4641">
                  <c:v>3.3023999999999998E-2</c:v>
                </c:pt>
                <c:pt idx="4642">
                  <c:v>3.3056000000000002E-2</c:v>
                </c:pt>
                <c:pt idx="4643">
                  <c:v>3.3087999999999999E-2</c:v>
                </c:pt>
                <c:pt idx="4644">
                  <c:v>3.3119999999999997E-2</c:v>
                </c:pt>
                <c:pt idx="4645">
                  <c:v>3.3152000000000001E-2</c:v>
                </c:pt>
                <c:pt idx="4646">
                  <c:v>3.3183999999999998E-2</c:v>
                </c:pt>
                <c:pt idx="4647">
                  <c:v>3.3216000000000002E-2</c:v>
                </c:pt>
                <c:pt idx="4648">
                  <c:v>3.3248E-2</c:v>
                </c:pt>
                <c:pt idx="4649">
                  <c:v>3.3279999999999997E-2</c:v>
                </c:pt>
                <c:pt idx="4650">
                  <c:v>3.3312000000000001E-2</c:v>
                </c:pt>
                <c:pt idx="4651">
                  <c:v>3.3343999999999999E-2</c:v>
                </c:pt>
                <c:pt idx="4652">
                  <c:v>3.3376000000000003E-2</c:v>
                </c:pt>
                <c:pt idx="4653">
                  <c:v>3.3408E-2</c:v>
                </c:pt>
                <c:pt idx="4654">
                  <c:v>3.3439999999999998E-2</c:v>
                </c:pt>
                <c:pt idx="4655">
                  <c:v>3.3472000000000002E-2</c:v>
                </c:pt>
                <c:pt idx="4656">
                  <c:v>3.3503999999999999E-2</c:v>
                </c:pt>
                <c:pt idx="4657">
                  <c:v>3.3536000000000003E-2</c:v>
                </c:pt>
                <c:pt idx="4658">
                  <c:v>3.3568000000000001E-2</c:v>
                </c:pt>
                <c:pt idx="4659">
                  <c:v>3.3599999999999998E-2</c:v>
                </c:pt>
                <c:pt idx="4660">
                  <c:v>3.3632000000000002E-2</c:v>
                </c:pt>
                <c:pt idx="4661">
                  <c:v>3.3663999999999999E-2</c:v>
                </c:pt>
                <c:pt idx="4662">
                  <c:v>3.3695999999999997E-2</c:v>
                </c:pt>
                <c:pt idx="4663">
                  <c:v>3.3728000000000001E-2</c:v>
                </c:pt>
                <c:pt idx="4664">
                  <c:v>3.3759999999999998E-2</c:v>
                </c:pt>
                <c:pt idx="4665">
                  <c:v>3.3792000000000003E-2</c:v>
                </c:pt>
                <c:pt idx="4666">
                  <c:v>3.3824E-2</c:v>
                </c:pt>
                <c:pt idx="4667">
                  <c:v>3.3855999999999997E-2</c:v>
                </c:pt>
                <c:pt idx="4668">
                  <c:v>3.3888000000000001E-2</c:v>
                </c:pt>
                <c:pt idx="4669">
                  <c:v>3.3919999999999999E-2</c:v>
                </c:pt>
                <c:pt idx="4670">
                  <c:v>3.3952000000000003E-2</c:v>
                </c:pt>
                <c:pt idx="4671">
                  <c:v>3.3984E-2</c:v>
                </c:pt>
                <c:pt idx="4672">
                  <c:v>3.4015999999999998E-2</c:v>
                </c:pt>
                <c:pt idx="4673">
                  <c:v>3.4048000000000002E-2</c:v>
                </c:pt>
                <c:pt idx="4674">
                  <c:v>3.4079999999999999E-2</c:v>
                </c:pt>
                <c:pt idx="4675">
                  <c:v>3.4112000000000003E-2</c:v>
                </c:pt>
                <c:pt idx="4676">
                  <c:v>3.4144000000000001E-2</c:v>
                </c:pt>
                <c:pt idx="4677">
                  <c:v>3.4175999999999998E-2</c:v>
                </c:pt>
                <c:pt idx="4678">
                  <c:v>3.4208000000000002E-2</c:v>
                </c:pt>
                <c:pt idx="4679">
                  <c:v>3.424E-2</c:v>
                </c:pt>
                <c:pt idx="4680">
                  <c:v>3.4271999999999997E-2</c:v>
                </c:pt>
                <c:pt idx="4681">
                  <c:v>3.4304000000000001E-2</c:v>
                </c:pt>
                <c:pt idx="4682">
                  <c:v>3.4335999999999998E-2</c:v>
                </c:pt>
                <c:pt idx="4683">
                  <c:v>3.4368000000000003E-2</c:v>
                </c:pt>
                <c:pt idx="4684">
                  <c:v>3.44E-2</c:v>
                </c:pt>
                <c:pt idx="4685">
                  <c:v>3.4431999999999997E-2</c:v>
                </c:pt>
                <c:pt idx="4686">
                  <c:v>3.4464000000000002E-2</c:v>
                </c:pt>
                <c:pt idx="4687">
                  <c:v>3.4495999999999999E-2</c:v>
                </c:pt>
                <c:pt idx="4688">
                  <c:v>3.4528000000000003E-2</c:v>
                </c:pt>
                <c:pt idx="4689">
                  <c:v>3.456E-2</c:v>
                </c:pt>
                <c:pt idx="4690">
                  <c:v>3.4591999999999998E-2</c:v>
                </c:pt>
                <c:pt idx="4691">
                  <c:v>3.4624000000000002E-2</c:v>
                </c:pt>
                <c:pt idx="4692">
                  <c:v>3.4655999999999999E-2</c:v>
                </c:pt>
                <c:pt idx="4693">
                  <c:v>3.4687999999999997E-2</c:v>
                </c:pt>
                <c:pt idx="4694">
                  <c:v>3.4720000000000001E-2</c:v>
                </c:pt>
                <c:pt idx="4695">
                  <c:v>3.4751999999999998E-2</c:v>
                </c:pt>
                <c:pt idx="4696">
                  <c:v>3.4784000000000002E-2</c:v>
                </c:pt>
                <c:pt idx="4697">
                  <c:v>3.4816E-2</c:v>
                </c:pt>
                <c:pt idx="4698">
                  <c:v>3.4847999999999997E-2</c:v>
                </c:pt>
                <c:pt idx="4699">
                  <c:v>3.4880000000000001E-2</c:v>
                </c:pt>
                <c:pt idx="4700">
                  <c:v>3.4911999999999999E-2</c:v>
                </c:pt>
                <c:pt idx="4701">
                  <c:v>3.4944000000000003E-2</c:v>
                </c:pt>
                <c:pt idx="4702">
                  <c:v>3.4976E-2</c:v>
                </c:pt>
                <c:pt idx="4703">
                  <c:v>3.5007999999999997E-2</c:v>
                </c:pt>
                <c:pt idx="4704">
                  <c:v>3.5040000000000002E-2</c:v>
                </c:pt>
                <c:pt idx="4705">
                  <c:v>3.5071999999999999E-2</c:v>
                </c:pt>
                <c:pt idx="4706">
                  <c:v>3.5104000000000003E-2</c:v>
                </c:pt>
                <c:pt idx="4707">
                  <c:v>3.5136000000000001E-2</c:v>
                </c:pt>
                <c:pt idx="4708">
                  <c:v>3.5167999999999998E-2</c:v>
                </c:pt>
                <c:pt idx="4709">
                  <c:v>3.5200000000000002E-2</c:v>
                </c:pt>
                <c:pt idx="4710">
                  <c:v>3.5231999999999999E-2</c:v>
                </c:pt>
                <c:pt idx="4711">
                  <c:v>3.5263999999999997E-2</c:v>
                </c:pt>
                <c:pt idx="4712">
                  <c:v>3.5296000000000001E-2</c:v>
                </c:pt>
                <c:pt idx="4713">
                  <c:v>3.5327999999999998E-2</c:v>
                </c:pt>
                <c:pt idx="4714">
                  <c:v>3.5360000000000003E-2</c:v>
                </c:pt>
                <c:pt idx="4715">
                  <c:v>3.5392E-2</c:v>
                </c:pt>
                <c:pt idx="4716">
                  <c:v>3.5423999999999997E-2</c:v>
                </c:pt>
                <c:pt idx="4717">
                  <c:v>3.5456000000000001E-2</c:v>
                </c:pt>
                <c:pt idx="4718">
                  <c:v>3.5487999999999999E-2</c:v>
                </c:pt>
                <c:pt idx="4719">
                  <c:v>3.5520000000000003E-2</c:v>
                </c:pt>
                <c:pt idx="4720">
                  <c:v>3.5552E-2</c:v>
                </c:pt>
                <c:pt idx="4721">
                  <c:v>3.5583999999999998E-2</c:v>
                </c:pt>
                <c:pt idx="4722">
                  <c:v>3.5616000000000002E-2</c:v>
                </c:pt>
                <c:pt idx="4723">
                  <c:v>3.5647999999999999E-2</c:v>
                </c:pt>
                <c:pt idx="4724">
                  <c:v>3.5680000000000003E-2</c:v>
                </c:pt>
                <c:pt idx="4725">
                  <c:v>3.5712000000000001E-2</c:v>
                </c:pt>
                <c:pt idx="4726">
                  <c:v>3.5743999999999998E-2</c:v>
                </c:pt>
                <c:pt idx="4727">
                  <c:v>3.5776000000000002E-2</c:v>
                </c:pt>
                <c:pt idx="4728">
                  <c:v>3.5808E-2</c:v>
                </c:pt>
                <c:pt idx="4729">
                  <c:v>3.5839999999999997E-2</c:v>
                </c:pt>
                <c:pt idx="4730">
                  <c:v>3.5872000000000001E-2</c:v>
                </c:pt>
                <c:pt idx="4731">
                  <c:v>3.5903999999999998E-2</c:v>
                </c:pt>
                <c:pt idx="4732">
                  <c:v>3.5936000000000003E-2</c:v>
                </c:pt>
                <c:pt idx="4733">
                  <c:v>3.5968E-2</c:v>
                </c:pt>
                <c:pt idx="4734">
                  <c:v>3.5999999999999997E-2</c:v>
                </c:pt>
                <c:pt idx="4735">
                  <c:v>3.6032000000000002E-2</c:v>
                </c:pt>
                <c:pt idx="4736">
                  <c:v>3.6063999999999999E-2</c:v>
                </c:pt>
                <c:pt idx="4737">
                  <c:v>3.6096000000000003E-2</c:v>
                </c:pt>
                <c:pt idx="4738">
                  <c:v>3.6128E-2</c:v>
                </c:pt>
                <c:pt idx="4739">
                  <c:v>3.6159999999999998E-2</c:v>
                </c:pt>
                <c:pt idx="4740">
                  <c:v>3.6192000000000002E-2</c:v>
                </c:pt>
                <c:pt idx="4741">
                  <c:v>3.6223999999999999E-2</c:v>
                </c:pt>
                <c:pt idx="4742">
                  <c:v>3.6255999999999997E-2</c:v>
                </c:pt>
                <c:pt idx="4743">
                  <c:v>3.6288000000000001E-2</c:v>
                </c:pt>
                <c:pt idx="4744">
                  <c:v>3.6319999999999998E-2</c:v>
                </c:pt>
                <c:pt idx="4745">
                  <c:v>3.6352000000000002E-2</c:v>
                </c:pt>
                <c:pt idx="4746">
                  <c:v>3.6384E-2</c:v>
                </c:pt>
                <c:pt idx="4747">
                  <c:v>3.6415999999999997E-2</c:v>
                </c:pt>
                <c:pt idx="4748">
                  <c:v>3.6448000000000001E-2</c:v>
                </c:pt>
                <c:pt idx="4749">
                  <c:v>3.6479999999999999E-2</c:v>
                </c:pt>
                <c:pt idx="4750">
                  <c:v>3.6512000000000003E-2</c:v>
                </c:pt>
                <c:pt idx="4751">
                  <c:v>3.6544E-2</c:v>
                </c:pt>
                <c:pt idx="4752">
                  <c:v>3.6575999999999997E-2</c:v>
                </c:pt>
                <c:pt idx="4753">
                  <c:v>3.6608000000000002E-2</c:v>
                </c:pt>
                <c:pt idx="4754">
                  <c:v>3.6639999999999999E-2</c:v>
                </c:pt>
                <c:pt idx="4755">
                  <c:v>3.6672000000000003E-2</c:v>
                </c:pt>
                <c:pt idx="4756">
                  <c:v>3.6704000000000001E-2</c:v>
                </c:pt>
                <c:pt idx="4757">
                  <c:v>3.6735999999999998E-2</c:v>
                </c:pt>
                <c:pt idx="4758">
                  <c:v>3.6768000000000002E-2</c:v>
                </c:pt>
                <c:pt idx="4759">
                  <c:v>3.6799999999999999E-2</c:v>
                </c:pt>
                <c:pt idx="4760">
                  <c:v>3.6831999999999997E-2</c:v>
                </c:pt>
                <c:pt idx="4761">
                  <c:v>3.6864000000000001E-2</c:v>
                </c:pt>
                <c:pt idx="4762">
                  <c:v>3.6895999999999998E-2</c:v>
                </c:pt>
                <c:pt idx="4763">
                  <c:v>3.6928000000000002E-2</c:v>
                </c:pt>
                <c:pt idx="4764">
                  <c:v>3.696E-2</c:v>
                </c:pt>
                <c:pt idx="4765">
                  <c:v>3.6991999999999997E-2</c:v>
                </c:pt>
                <c:pt idx="4766">
                  <c:v>3.7024000000000001E-2</c:v>
                </c:pt>
                <c:pt idx="4767">
                  <c:v>3.7055999999999999E-2</c:v>
                </c:pt>
                <c:pt idx="4768">
                  <c:v>3.7088000000000003E-2</c:v>
                </c:pt>
                <c:pt idx="4769">
                  <c:v>3.712E-2</c:v>
                </c:pt>
                <c:pt idx="4770">
                  <c:v>3.7151999999999998E-2</c:v>
                </c:pt>
                <c:pt idx="4771">
                  <c:v>3.7184000000000002E-2</c:v>
                </c:pt>
                <c:pt idx="4772">
                  <c:v>3.7215999999999999E-2</c:v>
                </c:pt>
                <c:pt idx="4773">
                  <c:v>3.7248000000000003E-2</c:v>
                </c:pt>
                <c:pt idx="4774">
                  <c:v>3.7280000000000001E-2</c:v>
                </c:pt>
                <c:pt idx="4775">
                  <c:v>3.7311999999999998E-2</c:v>
                </c:pt>
                <c:pt idx="4776">
                  <c:v>3.7344000000000002E-2</c:v>
                </c:pt>
                <c:pt idx="4777">
                  <c:v>3.7376E-2</c:v>
                </c:pt>
                <c:pt idx="4778">
                  <c:v>3.7407999999999997E-2</c:v>
                </c:pt>
                <c:pt idx="4779">
                  <c:v>3.7440000000000001E-2</c:v>
                </c:pt>
                <c:pt idx="4780">
                  <c:v>3.7471999999999998E-2</c:v>
                </c:pt>
                <c:pt idx="4781">
                  <c:v>3.7504000000000003E-2</c:v>
                </c:pt>
                <c:pt idx="4782">
                  <c:v>3.7536E-2</c:v>
                </c:pt>
                <c:pt idx="4783">
                  <c:v>3.7567999999999997E-2</c:v>
                </c:pt>
                <c:pt idx="4784">
                  <c:v>3.7600000000000001E-2</c:v>
                </c:pt>
                <c:pt idx="4785">
                  <c:v>3.7631999999999999E-2</c:v>
                </c:pt>
                <c:pt idx="4786">
                  <c:v>3.7664000000000003E-2</c:v>
                </c:pt>
                <c:pt idx="4787">
                  <c:v>3.7696E-2</c:v>
                </c:pt>
                <c:pt idx="4788">
                  <c:v>3.7727999999999998E-2</c:v>
                </c:pt>
                <c:pt idx="4789">
                  <c:v>3.7760000000000002E-2</c:v>
                </c:pt>
                <c:pt idx="4790">
                  <c:v>3.7791999999999999E-2</c:v>
                </c:pt>
                <c:pt idx="4791">
                  <c:v>3.7824000000000003E-2</c:v>
                </c:pt>
                <c:pt idx="4792">
                  <c:v>3.7856000000000001E-2</c:v>
                </c:pt>
                <c:pt idx="4793">
                  <c:v>3.7887999999999998E-2</c:v>
                </c:pt>
                <c:pt idx="4794">
                  <c:v>3.7920000000000002E-2</c:v>
                </c:pt>
                <c:pt idx="4795">
                  <c:v>3.7952E-2</c:v>
                </c:pt>
                <c:pt idx="4796">
                  <c:v>3.7983999999999997E-2</c:v>
                </c:pt>
                <c:pt idx="4797">
                  <c:v>3.8016000000000001E-2</c:v>
                </c:pt>
                <c:pt idx="4798">
                  <c:v>3.8047999999999998E-2</c:v>
                </c:pt>
                <c:pt idx="4799">
                  <c:v>3.8080000000000003E-2</c:v>
                </c:pt>
                <c:pt idx="4800">
                  <c:v>3.8112E-2</c:v>
                </c:pt>
                <c:pt idx="4801">
                  <c:v>3.8143999999999997E-2</c:v>
                </c:pt>
                <c:pt idx="4802">
                  <c:v>3.8176000000000002E-2</c:v>
                </c:pt>
                <c:pt idx="4803">
                  <c:v>3.8207999999999999E-2</c:v>
                </c:pt>
                <c:pt idx="4804">
                  <c:v>3.8240000000000003E-2</c:v>
                </c:pt>
                <c:pt idx="4805">
                  <c:v>3.8272E-2</c:v>
                </c:pt>
                <c:pt idx="4806">
                  <c:v>3.8303999999999998E-2</c:v>
                </c:pt>
                <c:pt idx="4807">
                  <c:v>3.8336000000000002E-2</c:v>
                </c:pt>
                <c:pt idx="4808">
                  <c:v>3.8367999999999999E-2</c:v>
                </c:pt>
                <c:pt idx="4809">
                  <c:v>3.8399999999999997E-2</c:v>
                </c:pt>
                <c:pt idx="4810">
                  <c:v>3.8432000000000001E-2</c:v>
                </c:pt>
                <c:pt idx="4811">
                  <c:v>3.8463999999999998E-2</c:v>
                </c:pt>
                <c:pt idx="4812">
                  <c:v>3.8496000000000002E-2</c:v>
                </c:pt>
                <c:pt idx="4813">
                  <c:v>3.8528E-2</c:v>
                </c:pt>
                <c:pt idx="4814">
                  <c:v>3.8559999999999997E-2</c:v>
                </c:pt>
                <c:pt idx="4815">
                  <c:v>3.8592000000000001E-2</c:v>
                </c:pt>
                <c:pt idx="4816">
                  <c:v>3.8623999999999999E-2</c:v>
                </c:pt>
                <c:pt idx="4817">
                  <c:v>3.8656000000000003E-2</c:v>
                </c:pt>
                <c:pt idx="4818">
                  <c:v>3.8688E-2</c:v>
                </c:pt>
                <c:pt idx="4819">
                  <c:v>3.8719999999999997E-2</c:v>
                </c:pt>
                <c:pt idx="4820">
                  <c:v>3.8752000000000002E-2</c:v>
                </c:pt>
                <c:pt idx="4821">
                  <c:v>3.8783999999999999E-2</c:v>
                </c:pt>
                <c:pt idx="4822">
                  <c:v>3.8816000000000003E-2</c:v>
                </c:pt>
                <c:pt idx="4823">
                  <c:v>3.8848000000000001E-2</c:v>
                </c:pt>
                <c:pt idx="4824">
                  <c:v>3.8879999999999998E-2</c:v>
                </c:pt>
                <c:pt idx="4825">
                  <c:v>3.8912000000000002E-2</c:v>
                </c:pt>
                <c:pt idx="4826">
                  <c:v>3.8943999999999999E-2</c:v>
                </c:pt>
                <c:pt idx="4827">
                  <c:v>3.8975999999999997E-2</c:v>
                </c:pt>
                <c:pt idx="4828">
                  <c:v>3.9008000000000001E-2</c:v>
                </c:pt>
                <c:pt idx="4829">
                  <c:v>3.9039999999999998E-2</c:v>
                </c:pt>
                <c:pt idx="4830">
                  <c:v>3.9072000000000003E-2</c:v>
                </c:pt>
                <c:pt idx="4831">
                  <c:v>3.9104E-2</c:v>
                </c:pt>
                <c:pt idx="4832">
                  <c:v>3.9135999999999997E-2</c:v>
                </c:pt>
                <c:pt idx="4833">
                  <c:v>3.9168000000000001E-2</c:v>
                </c:pt>
                <c:pt idx="4834">
                  <c:v>3.9199999999999999E-2</c:v>
                </c:pt>
                <c:pt idx="4835">
                  <c:v>3.9232000000000003E-2</c:v>
                </c:pt>
                <c:pt idx="4836">
                  <c:v>3.9264E-2</c:v>
                </c:pt>
                <c:pt idx="4837">
                  <c:v>3.9295999999999998E-2</c:v>
                </c:pt>
                <c:pt idx="4838">
                  <c:v>3.9328000000000002E-2</c:v>
                </c:pt>
                <c:pt idx="4839">
                  <c:v>3.9359999999999999E-2</c:v>
                </c:pt>
                <c:pt idx="4840">
                  <c:v>3.9392000000000003E-2</c:v>
                </c:pt>
                <c:pt idx="4841">
                  <c:v>3.9424000000000001E-2</c:v>
                </c:pt>
                <c:pt idx="4842">
                  <c:v>3.9455999999999998E-2</c:v>
                </c:pt>
                <c:pt idx="4843">
                  <c:v>3.9488000000000002E-2</c:v>
                </c:pt>
                <c:pt idx="4844">
                  <c:v>3.952E-2</c:v>
                </c:pt>
                <c:pt idx="4845">
                  <c:v>3.9551999999999997E-2</c:v>
                </c:pt>
                <c:pt idx="4846">
                  <c:v>3.9584000000000001E-2</c:v>
                </c:pt>
                <c:pt idx="4847">
                  <c:v>3.9615999999999998E-2</c:v>
                </c:pt>
                <c:pt idx="4848">
                  <c:v>3.9648000000000003E-2</c:v>
                </c:pt>
                <c:pt idx="4849">
                  <c:v>3.968E-2</c:v>
                </c:pt>
                <c:pt idx="4850">
                  <c:v>3.9711999999999997E-2</c:v>
                </c:pt>
                <c:pt idx="4851">
                  <c:v>3.9744000000000002E-2</c:v>
                </c:pt>
                <c:pt idx="4852">
                  <c:v>3.9775999999999999E-2</c:v>
                </c:pt>
                <c:pt idx="4853">
                  <c:v>3.9808000000000003E-2</c:v>
                </c:pt>
                <c:pt idx="4854">
                  <c:v>3.984E-2</c:v>
                </c:pt>
                <c:pt idx="4855">
                  <c:v>3.9871999999999998E-2</c:v>
                </c:pt>
                <c:pt idx="4856">
                  <c:v>3.9904000000000002E-2</c:v>
                </c:pt>
                <c:pt idx="4857">
                  <c:v>3.9935999999999999E-2</c:v>
                </c:pt>
                <c:pt idx="4858">
                  <c:v>3.9967999999999997E-2</c:v>
                </c:pt>
                <c:pt idx="4859">
                  <c:v>0.04</c:v>
                </c:pt>
                <c:pt idx="4860">
                  <c:v>4.0031999999999998E-2</c:v>
                </c:pt>
                <c:pt idx="4861">
                  <c:v>4.0064000000000002E-2</c:v>
                </c:pt>
                <c:pt idx="4862">
                  <c:v>4.0096E-2</c:v>
                </c:pt>
                <c:pt idx="4863">
                  <c:v>4.0127999999999997E-2</c:v>
                </c:pt>
                <c:pt idx="4864">
                  <c:v>4.0160000000000001E-2</c:v>
                </c:pt>
                <c:pt idx="4865">
                  <c:v>4.0191999999999999E-2</c:v>
                </c:pt>
                <c:pt idx="4866">
                  <c:v>4.0224000000000003E-2</c:v>
                </c:pt>
                <c:pt idx="4867">
                  <c:v>4.0256E-2</c:v>
                </c:pt>
                <c:pt idx="4868">
                  <c:v>4.0287999999999997E-2</c:v>
                </c:pt>
                <c:pt idx="4869">
                  <c:v>4.0320000000000002E-2</c:v>
                </c:pt>
                <c:pt idx="4870">
                  <c:v>4.0351999999999999E-2</c:v>
                </c:pt>
                <c:pt idx="4871">
                  <c:v>4.0384000000000003E-2</c:v>
                </c:pt>
                <c:pt idx="4872">
                  <c:v>4.0416000000000001E-2</c:v>
                </c:pt>
                <c:pt idx="4873">
                  <c:v>4.0447999999999998E-2</c:v>
                </c:pt>
                <c:pt idx="4874">
                  <c:v>4.0480000000000002E-2</c:v>
                </c:pt>
                <c:pt idx="4875">
                  <c:v>4.0511999999999999E-2</c:v>
                </c:pt>
                <c:pt idx="4876">
                  <c:v>4.0543999999999997E-2</c:v>
                </c:pt>
                <c:pt idx="4877">
                  <c:v>4.0576000000000001E-2</c:v>
                </c:pt>
                <c:pt idx="4878">
                  <c:v>4.0607999999999998E-2</c:v>
                </c:pt>
                <c:pt idx="4879">
                  <c:v>4.0640000000000003E-2</c:v>
                </c:pt>
                <c:pt idx="4880">
                  <c:v>4.0672E-2</c:v>
                </c:pt>
                <c:pt idx="4881">
                  <c:v>4.0703999999999997E-2</c:v>
                </c:pt>
                <c:pt idx="4882">
                  <c:v>4.0736000000000001E-2</c:v>
                </c:pt>
                <c:pt idx="4883">
                  <c:v>4.0767999999999999E-2</c:v>
                </c:pt>
                <c:pt idx="4884">
                  <c:v>4.0800000000000003E-2</c:v>
                </c:pt>
                <c:pt idx="4885">
                  <c:v>4.0832E-2</c:v>
                </c:pt>
                <c:pt idx="4886">
                  <c:v>4.0863999999999998E-2</c:v>
                </c:pt>
                <c:pt idx="4887">
                  <c:v>4.0896000000000002E-2</c:v>
                </c:pt>
                <c:pt idx="4888">
                  <c:v>4.0927999999999999E-2</c:v>
                </c:pt>
                <c:pt idx="4889">
                  <c:v>4.0960000000000003E-2</c:v>
                </c:pt>
                <c:pt idx="4890">
                  <c:v>4.0992000000000001E-2</c:v>
                </c:pt>
                <c:pt idx="4891">
                  <c:v>4.1023999999999998E-2</c:v>
                </c:pt>
                <c:pt idx="4892">
                  <c:v>4.1056000000000002E-2</c:v>
                </c:pt>
                <c:pt idx="4893">
                  <c:v>4.1088E-2</c:v>
                </c:pt>
                <c:pt idx="4894">
                  <c:v>4.1119999999999997E-2</c:v>
                </c:pt>
                <c:pt idx="4895">
                  <c:v>4.1152000000000001E-2</c:v>
                </c:pt>
                <c:pt idx="4896">
                  <c:v>4.1183999999999998E-2</c:v>
                </c:pt>
                <c:pt idx="4897">
                  <c:v>4.1216000000000003E-2</c:v>
                </c:pt>
                <c:pt idx="4898">
                  <c:v>4.1248E-2</c:v>
                </c:pt>
                <c:pt idx="4899">
                  <c:v>4.1279999999999997E-2</c:v>
                </c:pt>
                <c:pt idx="4900">
                  <c:v>4.1312000000000001E-2</c:v>
                </c:pt>
                <c:pt idx="4901">
                  <c:v>4.1343999999999999E-2</c:v>
                </c:pt>
                <c:pt idx="4902">
                  <c:v>4.1376000000000003E-2</c:v>
                </c:pt>
                <c:pt idx="4903">
                  <c:v>4.1408E-2</c:v>
                </c:pt>
                <c:pt idx="4904">
                  <c:v>4.1439999999999998E-2</c:v>
                </c:pt>
                <c:pt idx="4905">
                  <c:v>4.1472000000000002E-2</c:v>
                </c:pt>
                <c:pt idx="4906">
                  <c:v>4.1503999999999999E-2</c:v>
                </c:pt>
                <c:pt idx="4907">
                  <c:v>4.1535999999999997E-2</c:v>
                </c:pt>
                <c:pt idx="4908">
                  <c:v>4.1568000000000001E-2</c:v>
                </c:pt>
                <c:pt idx="4909">
                  <c:v>4.1599999999999998E-2</c:v>
                </c:pt>
                <c:pt idx="4910">
                  <c:v>4.1632000000000002E-2</c:v>
                </c:pt>
                <c:pt idx="4911">
                  <c:v>4.1664E-2</c:v>
                </c:pt>
                <c:pt idx="4912">
                  <c:v>4.1695999999999997E-2</c:v>
                </c:pt>
                <c:pt idx="4913">
                  <c:v>4.1728000000000001E-2</c:v>
                </c:pt>
                <c:pt idx="4914">
                  <c:v>4.1759999999999999E-2</c:v>
                </c:pt>
                <c:pt idx="4915">
                  <c:v>4.1792000000000003E-2</c:v>
                </c:pt>
                <c:pt idx="4916">
                  <c:v>4.1824E-2</c:v>
                </c:pt>
                <c:pt idx="4917">
                  <c:v>4.1855999999999997E-2</c:v>
                </c:pt>
                <c:pt idx="4918">
                  <c:v>4.1888000000000002E-2</c:v>
                </c:pt>
                <c:pt idx="4919">
                  <c:v>4.1919999999999999E-2</c:v>
                </c:pt>
                <c:pt idx="4920">
                  <c:v>4.1952000000000003E-2</c:v>
                </c:pt>
                <c:pt idx="4921">
                  <c:v>4.1984E-2</c:v>
                </c:pt>
                <c:pt idx="4922">
                  <c:v>4.2015999999999998E-2</c:v>
                </c:pt>
                <c:pt idx="4923">
                  <c:v>4.2048000000000002E-2</c:v>
                </c:pt>
                <c:pt idx="4924">
                  <c:v>4.2079999999999999E-2</c:v>
                </c:pt>
                <c:pt idx="4925">
                  <c:v>4.2111999999999997E-2</c:v>
                </c:pt>
                <c:pt idx="4926">
                  <c:v>4.2144000000000001E-2</c:v>
                </c:pt>
                <c:pt idx="4927">
                  <c:v>4.2175999999999998E-2</c:v>
                </c:pt>
                <c:pt idx="4928">
                  <c:v>4.2208000000000002E-2</c:v>
                </c:pt>
                <c:pt idx="4929">
                  <c:v>4.224E-2</c:v>
                </c:pt>
                <c:pt idx="4930">
                  <c:v>4.2271999999999997E-2</c:v>
                </c:pt>
                <c:pt idx="4931">
                  <c:v>4.2304000000000001E-2</c:v>
                </c:pt>
                <c:pt idx="4932">
                  <c:v>4.2335999999999999E-2</c:v>
                </c:pt>
                <c:pt idx="4933">
                  <c:v>4.2368000000000003E-2</c:v>
                </c:pt>
                <c:pt idx="4934">
                  <c:v>4.24E-2</c:v>
                </c:pt>
                <c:pt idx="4935">
                  <c:v>4.2431999999999997E-2</c:v>
                </c:pt>
                <c:pt idx="4936">
                  <c:v>4.2464000000000002E-2</c:v>
                </c:pt>
                <c:pt idx="4937">
                  <c:v>4.2495999999999999E-2</c:v>
                </c:pt>
                <c:pt idx="4938">
                  <c:v>4.2528000000000003E-2</c:v>
                </c:pt>
                <c:pt idx="4939">
                  <c:v>4.2560000000000001E-2</c:v>
                </c:pt>
                <c:pt idx="4940">
                  <c:v>4.2591999999999998E-2</c:v>
                </c:pt>
                <c:pt idx="4941">
                  <c:v>4.2624000000000002E-2</c:v>
                </c:pt>
                <c:pt idx="4942">
                  <c:v>4.2655999999999999E-2</c:v>
                </c:pt>
                <c:pt idx="4943">
                  <c:v>4.2687999999999997E-2</c:v>
                </c:pt>
                <c:pt idx="4944">
                  <c:v>4.2720000000000001E-2</c:v>
                </c:pt>
                <c:pt idx="4945">
                  <c:v>4.2751999999999998E-2</c:v>
                </c:pt>
                <c:pt idx="4946">
                  <c:v>4.2784000000000003E-2</c:v>
                </c:pt>
                <c:pt idx="4947">
                  <c:v>4.2816E-2</c:v>
                </c:pt>
                <c:pt idx="4948">
                  <c:v>4.2847999999999997E-2</c:v>
                </c:pt>
                <c:pt idx="4949">
                  <c:v>4.2880000000000001E-2</c:v>
                </c:pt>
                <c:pt idx="4950">
                  <c:v>4.2911999999999999E-2</c:v>
                </c:pt>
                <c:pt idx="4951">
                  <c:v>4.2944000000000003E-2</c:v>
                </c:pt>
                <c:pt idx="4952">
                  <c:v>4.2976E-2</c:v>
                </c:pt>
                <c:pt idx="4953">
                  <c:v>4.3007999999999998E-2</c:v>
                </c:pt>
                <c:pt idx="4954">
                  <c:v>4.3040000000000002E-2</c:v>
                </c:pt>
                <c:pt idx="4955">
                  <c:v>4.3071999999999999E-2</c:v>
                </c:pt>
                <c:pt idx="4956">
                  <c:v>4.3104000000000003E-2</c:v>
                </c:pt>
                <c:pt idx="4957">
                  <c:v>4.3136000000000001E-2</c:v>
                </c:pt>
                <c:pt idx="4958">
                  <c:v>4.3167999999999998E-2</c:v>
                </c:pt>
                <c:pt idx="4959">
                  <c:v>4.3200000000000002E-2</c:v>
                </c:pt>
                <c:pt idx="4960">
                  <c:v>4.3232E-2</c:v>
                </c:pt>
                <c:pt idx="4961">
                  <c:v>4.3263999999999997E-2</c:v>
                </c:pt>
                <c:pt idx="4962">
                  <c:v>4.3296000000000001E-2</c:v>
                </c:pt>
                <c:pt idx="4963">
                  <c:v>4.3327999999999998E-2</c:v>
                </c:pt>
                <c:pt idx="4964">
                  <c:v>4.3360000000000003E-2</c:v>
                </c:pt>
                <c:pt idx="4965">
                  <c:v>4.3392E-2</c:v>
                </c:pt>
                <c:pt idx="4966">
                  <c:v>4.3423999999999997E-2</c:v>
                </c:pt>
                <c:pt idx="4967">
                  <c:v>4.3456000000000002E-2</c:v>
                </c:pt>
                <c:pt idx="4968">
                  <c:v>4.3487999999999999E-2</c:v>
                </c:pt>
                <c:pt idx="4969">
                  <c:v>4.3520000000000003E-2</c:v>
                </c:pt>
                <c:pt idx="4970">
                  <c:v>4.3552E-2</c:v>
                </c:pt>
                <c:pt idx="4971">
                  <c:v>4.3583999999999998E-2</c:v>
                </c:pt>
                <c:pt idx="4972">
                  <c:v>4.3616000000000002E-2</c:v>
                </c:pt>
                <c:pt idx="4973">
                  <c:v>4.3647999999999999E-2</c:v>
                </c:pt>
                <c:pt idx="4974">
                  <c:v>4.3679999999999997E-2</c:v>
                </c:pt>
                <c:pt idx="4975">
                  <c:v>4.3712000000000001E-2</c:v>
                </c:pt>
                <c:pt idx="4976">
                  <c:v>4.3743999999999998E-2</c:v>
                </c:pt>
                <c:pt idx="4977">
                  <c:v>4.3776000000000002E-2</c:v>
                </c:pt>
                <c:pt idx="4978">
                  <c:v>4.3808E-2</c:v>
                </c:pt>
                <c:pt idx="4979">
                  <c:v>4.3839999999999997E-2</c:v>
                </c:pt>
                <c:pt idx="4980">
                  <c:v>4.3872000000000001E-2</c:v>
                </c:pt>
                <c:pt idx="4981">
                  <c:v>4.3903999999999999E-2</c:v>
                </c:pt>
                <c:pt idx="4982">
                  <c:v>4.3936000000000003E-2</c:v>
                </c:pt>
                <c:pt idx="4983">
                  <c:v>4.3968E-2</c:v>
                </c:pt>
                <c:pt idx="4984">
                  <c:v>4.3999999999999997E-2</c:v>
                </c:pt>
                <c:pt idx="4985">
                  <c:v>4.4032000000000002E-2</c:v>
                </c:pt>
                <c:pt idx="4986">
                  <c:v>4.4063999999999999E-2</c:v>
                </c:pt>
                <c:pt idx="4987">
                  <c:v>4.4096000000000003E-2</c:v>
                </c:pt>
                <c:pt idx="4988">
                  <c:v>4.4128000000000001E-2</c:v>
                </c:pt>
                <c:pt idx="4989">
                  <c:v>4.4159999999999998E-2</c:v>
                </c:pt>
                <c:pt idx="4990">
                  <c:v>4.4192000000000002E-2</c:v>
                </c:pt>
                <c:pt idx="4991">
                  <c:v>4.4223999999999999E-2</c:v>
                </c:pt>
                <c:pt idx="4992">
                  <c:v>4.4255999999999997E-2</c:v>
                </c:pt>
                <c:pt idx="4993">
                  <c:v>4.4288000000000001E-2</c:v>
                </c:pt>
                <c:pt idx="4994">
                  <c:v>4.4319999999999998E-2</c:v>
                </c:pt>
                <c:pt idx="4995">
                  <c:v>4.4352000000000003E-2</c:v>
                </c:pt>
                <c:pt idx="4996">
                  <c:v>4.4384E-2</c:v>
                </c:pt>
                <c:pt idx="4997">
                  <c:v>4.4415999999999997E-2</c:v>
                </c:pt>
                <c:pt idx="4998">
                  <c:v>4.4448000000000001E-2</c:v>
                </c:pt>
                <c:pt idx="4999">
                  <c:v>4.4479999999999999E-2</c:v>
                </c:pt>
                <c:pt idx="5000">
                  <c:v>4.4512000000000003E-2</c:v>
                </c:pt>
                <c:pt idx="5001">
                  <c:v>4.4544E-2</c:v>
                </c:pt>
                <c:pt idx="5002">
                  <c:v>4.4575999999999998E-2</c:v>
                </c:pt>
                <c:pt idx="5003">
                  <c:v>4.4608000000000002E-2</c:v>
                </c:pt>
                <c:pt idx="5004">
                  <c:v>4.4639999999999999E-2</c:v>
                </c:pt>
                <c:pt idx="5005">
                  <c:v>4.4672000000000003E-2</c:v>
                </c:pt>
                <c:pt idx="5006">
                  <c:v>4.4704000000000001E-2</c:v>
                </c:pt>
                <c:pt idx="5007">
                  <c:v>4.4735999999999998E-2</c:v>
                </c:pt>
                <c:pt idx="5008">
                  <c:v>4.4768000000000002E-2</c:v>
                </c:pt>
                <c:pt idx="5009">
                  <c:v>4.48E-2</c:v>
                </c:pt>
                <c:pt idx="5010">
                  <c:v>4.4831999999999997E-2</c:v>
                </c:pt>
                <c:pt idx="5011">
                  <c:v>4.4864000000000001E-2</c:v>
                </c:pt>
                <c:pt idx="5012">
                  <c:v>4.4895999999999998E-2</c:v>
                </c:pt>
                <c:pt idx="5013">
                  <c:v>4.4928000000000003E-2</c:v>
                </c:pt>
                <c:pt idx="5014">
                  <c:v>4.496E-2</c:v>
                </c:pt>
                <c:pt idx="5015">
                  <c:v>4.4991999999999997E-2</c:v>
                </c:pt>
                <c:pt idx="5016">
                  <c:v>4.5024000000000002E-2</c:v>
                </c:pt>
                <c:pt idx="5017">
                  <c:v>4.5055999999999999E-2</c:v>
                </c:pt>
                <c:pt idx="5018">
                  <c:v>4.5088000000000003E-2</c:v>
                </c:pt>
                <c:pt idx="5019">
                  <c:v>4.512E-2</c:v>
                </c:pt>
                <c:pt idx="5020">
                  <c:v>4.5151999999999998E-2</c:v>
                </c:pt>
                <c:pt idx="5021">
                  <c:v>4.5184000000000002E-2</c:v>
                </c:pt>
                <c:pt idx="5022">
                  <c:v>4.5215999999999999E-2</c:v>
                </c:pt>
                <c:pt idx="5023">
                  <c:v>4.5247999999999997E-2</c:v>
                </c:pt>
                <c:pt idx="5024">
                  <c:v>4.5280000000000001E-2</c:v>
                </c:pt>
                <c:pt idx="5025">
                  <c:v>4.5311999999999998E-2</c:v>
                </c:pt>
                <c:pt idx="5026">
                  <c:v>4.5344000000000002E-2</c:v>
                </c:pt>
                <c:pt idx="5027">
                  <c:v>4.5376E-2</c:v>
                </c:pt>
                <c:pt idx="5028">
                  <c:v>4.5407999999999997E-2</c:v>
                </c:pt>
                <c:pt idx="5029">
                  <c:v>4.5440000000000001E-2</c:v>
                </c:pt>
                <c:pt idx="5030">
                  <c:v>4.5471999999999999E-2</c:v>
                </c:pt>
                <c:pt idx="5031">
                  <c:v>4.5504000000000003E-2</c:v>
                </c:pt>
                <c:pt idx="5032">
                  <c:v>4.5536E-2</c:v>
                </c:pt>
                <c:pt idx="5033">
                  <c:v>4.5567999999999997E-2</c:v>
                </c:pt>
                <c:pt idx="5034">
                  <c:v>4.5600000000000002E-2</c:v>
                </c:pt>
                <c:pt idx="5035">
                  <c:v>4.5631999999999999E-2</c:v>
                </c:pt>
                <c:pt idx="5036">
                  <c:v>4.5664000000000003E-2</c:v>
                </c:pt>
                <c:pt idx="5037">
                  <c:v>4.5696000000000001E-2</c:v>
                </c:pt>
                <c:pt idx="5038">
                  <c:v>4.5727999999999998E-2</c:v>
                </c:pt>
                <c:pt idx="5039">
                  <c:v>4.5760000000000002E-2</c:v>
                </c:pt>
                <c:pt idx="5040">
                  <c:v>4.5791999999999999E-2</c:v>
                </c:pt>
                <c:pt idx="5041">
                  <c:v>4.5823999999999997E-2</c:v>
                </c:pt>
                <c:pt idx="5042">
                  <c:v>4.5856000000000001E-2</c:v>
                </c:pt>
                <c:pt idx="5043">
                  <c:v>4.5887999999999998E-2</c:v>
                </c:pt>
                <c:pt idx="5044">
                  <c:v>4.5920000000000002E-2</c:v>
                </c:pt>
                <c:pt idx="5045">
                  <c:v>4.5952E-2</c:v>
                </c:pt>
                <c:pt idx="5046">
                  <c:v>4.5983999999999997E-2</c:v>
                </c:pt>
                <c:pt idx="5047">
                  <c:v>4.6016000000000001E-2</c:v>
                </c:pt>
                <c:pt idx="5048">
                  <c:v>4.6047999999999999E-2</c:v>
                </c:pt>
                <c:pt idx="5049">
                  <c:v>4.6080000000000003E-2</c:v>
                </c:pt>
                <c:pt idx="5050">
                  <c:v>4.6112E-2</c:v>
                </c:pt>
                <c:pt idx="5051">
                  <c:v>4.6143999999999998E-2</c:v>
                </c:pt>
                <c:pt idx="5052">
                  <c:v>4.6207999999999999E-2</c:v>
                </c:pt>
                <c:pt idx="5053">
                  <c:v>4.6272000000000001E-2</c:v>
                </c:pt>
                <c:pt idx="5054">
                  <c:v>4.6336000000000002E-2</c:v>
                </c:pt>
                <c:pt idx="5055">
                  <c:v>4.6399999999999997E-2</c:v>
                </c:pt>
                <c:pt idx="5056">
                  <c:v>4.6463999999999998E-2</c:v>
                </c:pt>
                <c:pt idx="5057">
                  <c:v>4.6528E-2</c:v>
                </c:pt>
                <c:pt idx="5058">
                  <c:v>4.6592000000000001E-2</c:v>
                </c:pt>
                <c:pt idx="5059">
                  <c:v>4.6656000000000003E-2</c:v>
                </c:pt>
                <c:pt idx="5060">
                  <c:v>4.6719999999999998E-2</c:v>
                </c:pt>
                <c:pt idx="5061">
                  <c:v>4.6783999999999999E-2</c:v>
                </c:pt>
                <c:pt idx="5062">
                  <c:v>4.6848000000000001E-2</c:v>
                </c:pt>
                <c:pt idx="5063">
                  <c:v>4.6912000000000002E-2</c:v>
                </c:pt>
                <c:pt idx="5064">
                  <c:v>4.6975999999999997E-2</c:v>
                </c:pt>
                <c:pt idx="5065">
                  <c:v>4.7039999999999998E-2</c:v>
                </c:pt>
                <c:pt idx="5066">
                  <c:v>4.7104E-2</c:v>
                </c:pt>
                <c:pt idx="5067">
                  <c:v>4.7168000000000002E-2</c:v>
                </c:pt>
                <c:pt idx="5068">
                  <c:v>4.7232000000000003E-2</c:v>
                </c:pt>
                <c:pt idx="5069">
                  <c:v>4.7295999999999998E-2</c:v>
                </c:pt>
                <c:pt idx="5070">
                  <c:v>4.7359999999999999E-2</c:v>
                </c:pt>
                <c:pt idx="5071">
                  <c:v>4.7424000000000001E-2</c:v>
                </c:pt>
                <c:pt idx="5072">
                  <c:v>4.7488000000000002E-2</c:v>
                </c:pt>
                <c:pt idx="5073">
                  <c:v>4.7551999999999997E-2</c:v>
                </c:pt>
                <c:pt idx="5074">
                  <c:v>4.7615999999999999E-2</c:v>
                </c:pt>
                <c:pt idx="5075">
                  <c:v>4.768E-2</c:v>
                </c:pt>
                <c:pt idx="5076">
                  <c:v>4.7744000000000002E-2</c:v>
                </c:pt>
                <c:pt idx="5077">
                  <c:v>4.7808000000000003E-2</c:v>
                </c:pt>
                <c:pt idx="5078">
                  <c:v>4.7871999999999998E-2</c:v>
                </c:pt>
                <c:pt idx="5079">
                  <c:v>4.7935999999999999E-2</c:v>
                </c:pt>
                <c:pt idx="5080">
                  <c:v>4.8000000000000001E-2</c:v>
                </c:pt>
                <c:pt idx="5081">
                  <c:v>4.8064000000000003E-2</c:v>
                </c:pt>
                <c:pt idx="5082">
                  <c:v>4.8127999999999997E-2</c:v>
                </c:pt>
                <c:pt idx="5083">
                  <c:v>4.8191999999999999E-2</c:v>
                </c:pt>
                <c:pt idx="5084">
                  <c:v>4.8256E-2</c:v>
                </c:pt>
                <c:pt idx="5085">
                  <c:v>4.8320000000000002E-2</c:v>
                </c:pt>
                <c:pt idx="5086">
                  <c:v>4.8384000000000003E-2</c:v>
                </c:pt>
                <c:pt idx="5087">
                  <c:v>4.8447999999999998E-2</c:v>
                </c:pt>
                <c:pt idx="5088">
                  <c:v>4.8512E-2</c:v>
                </c:pt>
                <c:pt idx="5089">
                  <c:v>4.8576000000000001E-2</c:v>
                </c:pt>
                <c:pt idx="5090">
                  <c:v>4.8640000000000003E-2</c:v>
                </c:pt>
                <c:pt idx="5091">
                  <c:v>4.8703999999999997E-2</c:v>
                </c:pt>
                <c:pt idx="5092">
                  <c:v>4.8767999999999999E-2</c:v>
                </c:pt>
                <c:pt idx="5093">
                  <c:v>4.8832E-2</c:v>
                </c:pt>
                <c:pt idx="5094">
                  <c:v>4.8896000000000002E-2</c:v>
                </c:pt>
                <c:pt idx="5095">
                  <c:v>4.8959999999999997E-2</c:v>
                </c:pt>
                <c:pt idx="5096">
                  <c:v>4.9023999999999998E-2</c:v>
                </c:pt>
                <c:pt idx="5097">
                  <c:v>4.9088E-2</c:v>
                </c:pt>
                <c:pt idx="5098">
                  <c:v>4.9152000000000001E-2</c:v>
                </c:pt>
                <c:pt idx="5099">
                  <c:v>4.9216000000000003E-2</c:v>
                </c:pt>
                <c:pt idx="5100">
                  <c:v>4.9279999999999997E-2</c:v>
                </c:pt>
                <c:pt idx="5101">
                  <c:v>4.9343999999999999E-2</c:v>
                </c:pt>
                <c:pt idx="5102">
                  <c:v>4.9408000000000001E-2</c:v>
                </c:pt>
                <c:pt idx="5103">
                  <c:v>4.9472000000000002E-2</c:v>
                </c:pt>
                <c:pt idx="5104">
                  <c:v>4.9535999999999997E-2</c:v>
                </c:pt>
                <c:pt idx="5105">
                  <c:v>4.9599999999999998E-2</c:v>
                </c:pt>
                <c:pt idx="5106">
                  <c:v>4.9664E-2</c:v>
                </c:pt>
                <c:pt idx="5107">
                  <c:v>4.9728000000000001E-2</c:v>
                </c:pt>
                <c:pt idx="5108">
                  <c:v>4.9792000000000003E-2</c:v>
                </c:pt>
                <c:pt idx="5109">
                  <c:v>4.9855999999999998E-2</c:v>
                </c:pt>
                <c:pt idx="5110">
                  <c:v>4.9919999999999999E-2</c:v>
                </c:pt>
                <c:pt idx="5111">
                  <c:v>4.9984000000000001E-2</c:v>
                </c:pt>
                <c:pt idx="5112">
                  <c:v>5.0048000000000002E-2</c:v>
                </c:pt>
                <c:pt idx="5113">
                  <c:v>5.0111999999999997E-2</c:v>
                </c:pt>
                <c:pt idx="5114">
                  <c:v>5.0175999999999998E-2</c:v>
                </c:pt>
                <c:pt idx="5115">
                  <c:v>5.024E-2</c:v>
                </c:pt>
                <c:pt idx="5116">
                  <c:v>5.0304000000000001E-2</c:v>
                </c:pt>
                <c:pt idx="5117">
                  <c:v>5.0368000000000003E-2</c:v>
                </c:pt>
                <c:pt idx="5118">
                  <c:v>5.0431999999999998E-2</c:v>
                </c:pt>
                <c:pt idx="5119">
                  <c:v>5.0495999999999999E-2</c:v>
                </c:pt>
                <c:pt idx="5120">
                  <c:v>5.0560000000000001E-2</c:v>
                </c:pt>
                <c:pt idx="5121">
                  <c:v>5.0624000000000002E-2</c:v>
                </c:pt>
                <c:pt idx="5122">
                  <c:v>5.0687999999999997E-2</c:v>
                </c:pt>
                <c:pt idx="5123">
                  <c:v>5.0751999999999999E-2</c:v>
                </c:pt>
                <c:pt idx="5124">
                  <c:v>5.0816E-2</c:v>
                </c:pt>
                <c:pt idx="5125">
                  <c:v>5.0880000000000002E-2</c:v>
                </c:pt>
                <c:pt idx="5126">
                  <c:v>5.0944000000000003E-2</c:v>
                </c:pt>
                <c:pt idx="5127">
                  <c:v>5.1007999999999998E-2</c:v>
                </c:pt>
                <c:pt idx="5128">
                  <c:v>5.1071999999999999E-2</c:v>
                </c:pt>
                <c:pt idx="5129">
                  <c:v>5.1136000000000001E-2</c:v>
                </c:pt>
                <c:pt idx="5130">
                  <c:v>5.1200000000000002E-2</c:v>
                </c:pt>
                <c:pt idx="5131">
                  <c:v>5.1263999999999997E-2</c:v>
                </c:pt>
                <c:pt idx="5132">
                  <c:v>5.1327999999999999E-2</c:v>
                </c:pt>
                <c:pt idx="5133">
                  <c:v>5.1392E-2</c:v>
                </c:pt>
                <c:pt idx="5134">
                  <c:v>5.1456000000000002E-2</c:v>
                </c:pt>
                <c:pt idx="5135">
                  <c:v>5.1520000000000003E-2</c:v>
                </c:pt>
                <c:pt idx="5136">
                  <c:v>5.1583999999999998E-2</c:v>
                </c:pt>
                <c:pt idx="5137">
                  <c:v>5.1647999999999999E-2</c:v>
                </c:pt>
                <c:pt idx="5138">
                  <c:v>5.1712000000000001E-2</c:v>
                </c:pt>
                <c:pt idx="5139">
                  <c:v>5.1776000000000003E-2</c:v>
                </c:pt>
                <c:pt idx="5140">
                  <c:v>5.1839999999999997E-2</c:v>
                </c:pt>
                <c:pt idx="5141">
                  <c:v>5.1903999999999999E-2</c:v>
                </c:pt>
                <c:pt idx="5142">
                  <c:v>5.1968E-2</c:v>
                </c:pt>
                <c:pt idx="5143">
                  <c:v>5.2032000000000002E-2</c:v>
                </c:pt>
                <c:pt idx="5144">
                  <c:v>5.2096000000000003E-2</c:v>
                </c:pt>
                <c:pt idx="5145">
                  <c:v>5.2159999999999998E-2</c:v>
                </c:pt>
                <c:pt idx="5146">
                  <c:v>5.2224E-2</c:v>
                </c:pt>
                <c:pt idx="5147">
                  <c:v>5.2288000000000001E-2</c:v>
                </c:pt>
                <c:pt idx="5148">
                  <c:v>5.2352000000000003E-2</c:v>
                </c:pt>
                <c:pt idx="5149">
                  <c:v>5.2415999999999997E-2</c:v>
                </c:pt>
                <c:pt idx="5150">
                  <c:v>5.2479999999999999E-2</c:v>
                </c:pt>
                <c:pt idx="5151">
                  <c:v>5.2544E-2</c:v>
                </c:pt>
                <c:pt idx="5152">
                  <c:v>5.2608000000000002E-2</c:v>
                </c:pt>
                <c:pt idx="5153">
                  <c:v>5.2671999999999997E-2</c:v>
                </c:pt>
                <c:pt idx="5154">
                  <c:v>5.2735999999999998E-2</c:v>
                </c:pt>
                <c:pt idx="5155">
                  <c:v>5.28E-2</c:v>
                </c:pt>
                <c:pt idx="5156">
                  <c:v>5.2864000000000001E-2</c:v>
                </c:pt>
                <c:pt idx="5157">
                  <c:v>5.2928000000000003E-2</c:v>
                </c:pt>
                <c:pt idx="5158">
                  <c:v>5.2991999999999997E-2</c:v>
                </c:pt>
                <c:pt idx="5159">
                  <c:v>5.3055999999999999E-2</c:v>
                </c:pt>
                <c:pt idx="5160">
                  <c:v>5.3120000000000001E-2</c:v>
                </c:pt>
                <c:pt idx="5161">
                  <c:v>5.3184000000000002E-2</c:v>
                </c:pt>
                <c:pt idx="5162">
                  <c:v>5.3247999999999997E-2</c:v>
                </c:pt>
                <c:pt idx="5163">
                  <c:v>5.3311999999999998E-2</c:v>
                </c:pt>
                <c:pt idx="5164">
                  <c:v>5.3376E-2</c:v>
                </c:pt>
                <c:pt idx="5165">
                  <c:v>5.3440000000000001E-2</c:v>
                </c:pt>
                <c:pt idx="5166">
                  <c:v>5.3504000000000003E-2</c:v>
                </c:pt>
                <c:pt idx="5167">
                  <c:v>5.3567999999999998E-2</c:v>
                </c:pt>
                <c:pt idx="5168">
                  <c:v>5.3631999999999999E-2</c:v>
                </c:pt>
                <c:pt idx="5169">
                  <c:v>5.3696000000000001E-2</c:v>
                </c:pt>
                <c:pt idx="5170">
                  <c:v>5.3760000000000002E-2</c:v>
                </c:pt>
                <c:pt idx="5171">
                  <c:v>5.3823999999999997E-2</c:v>
                </c:pt>
                <c:pt idx="5172">
                  <c:v>5.3887999999999998E-2</c:v>
                </c:pt>
                <c:pt idx="5173">
                  <c:v>5.3952E-2</c:v>
                </c:pt>
                <c:pt idx="5174">
                  <c:v>5.4016000000000002E-2</c:v>
                </c:pt>
                <c:pt idx="5175">
                  <c:v>5.4080000000000003E-2</c:v>
                </c:pt>
                <c:pt idx="5176">
                  <c:v>5.4143999999999998E-2</c:v>
                </c:pt>
                <c:pt idx="5177">
                  <c:v>5.4207999999999999E-2</c:v>
                </c:pt>
                <c:pt idx="5178">
                  <c:v>5.4272000000000001E-2</c:v>
                </c:pt>
                <c:pt idx="5179">
                  <c:v>5.4336000000000002E-2</c:v>
                </c:pt>
                <c:pt idx="5180">
                  <c:v>5.4399999999999997E-2</c:v>
                </c:pt>
                <c:pt idx="5181">
                  <c:v>5.4463999999999999E-2</c:v>
                </c:pt>
                <c:pt idx="5182">
                  <c:v>5.4528E-2</c:v>
                </c:pt>
                <c:pt idx="5183">
                  <c:v>5.4592000000000002E-2</c:v>
                </c:pt>
                <c:pt idx="5184">
                  <c:v>5.4656000000000003E-2</c:v>
                </c:pt>
                <c:pt idx="5185">
                  <c:v>5.4719999999999998E-2</c:v>
                </c:pt>
                <c:pt idx="5186">
                  <c:v>5.4783999999999999E-2</c:v>
                </c:pt>
                <c:pt idx="5187">
                  <c:v>5.4848000000000001E-2</c:v>
                </c:pt>
                <c:pt idx="5188">
                  <c:v>5.4912000000000002E-2</c:v>
                </c:pt>
                <c:pt idx="5189">
                  <c:v>5.4975999999999997E-2</c:v>
                </c:pt>
                <c:pt idx="5190">
                  <c:v>5.5039999999999999E-2</c:v>
                </c:pt>
                <c:pt idx="5191">
                  <c:v>5.5104E-2</c:v>
                </c:pt>
                <c:pt idx="5192">
                  <c:v>5.5168000000000002E-2</c:v>
                </c:pt>
                <c:pt idx="5193">
                  <c:v>5.5232000000000003E-2</c:v>
                </c:pt>
                <c:pt idx="5194">
                  <c:v>5.5295999999999998E-2</c:v>
                </c:pt>
                <c:pt idx="5195">
                  <c:v>5.5359999999999999E-2</c:v>
                </c:pt>
                <c:pt idx="5196">
                  <c:v>5.5424000000000001E-2</c:v>
                </c:pt>
                <c:pt idx="5197">
                  <c:v>5.5488000000000003E-2</c:v>
                </c:pt>
                <c:pt idx="5198">
                  <c:v>5.5551999999999997E-2</c:v>
                </c:pt>
                <c:pt idx="5199">
                  <c:v>5.5615999999999999E-2</c:v>
                </c:pt>
                <c:pt idx="5200">
                  <c:v>5.568E-2</c:v>
                </c:pt>
                <c:pt idx="5201">
                  <c:v>5.5744000000000002E-2</c:v>
                </c:pt>
                <c:pt idx="5202">
                  <c:v>5.5808000000000003E-2</c:v>
                </c:pt>
                <c:pt idx="5203">
                  <c:v>5.5871999999999998E-2</c:v>
                </c:pt>
                <c:pt idx="5204">
                  <c:v>5.5936E-2</c:v>
                </c:pt>
                <c:pt idx="5205">
                  <c:v>5.6000000000000001E-2</c:v>
                </c:pt>
                <c:pt idx="5206">
                  <c:v>5.6064000000000003E-2</c:v>
                </c:pt>
                <c:pt idx="5207">
                  <c:v>5.6127999999999997E-2</c:v>
                </c:pt>
                <c:pt idx="5208">
                  <c:v>5.6191999999999999E-2</c:v>
                </c:pt>
                <c:pt idx="5209">
                  <c:v>5.6256E-2</c:v>
                </c:pt>
                <c:pt idx="5210">
                  <c:v>5.6320000000000002E-2</c:v>
                </c:pt>
                <c:pt idx="5211">
                  <c:v>5.6383999999999997E-2</c:v>
                </c:pt>
                <c:pt idx="5212">
                  <c:v>5.6447999999999998E-2</c:v>
                </c:pt>
                <c:pt idx="5213">
                  <c:v>5.6512E-2</c:v>
                </c:pt>
                <c:pt idx="5214">
                  <c:v>5.6576000000000001E-2</c:v>
                </c:pt>
                <c:pt idx="5215">
                  <c:v>5.6640000000000003E-2</c:v>
                </c:pt>
                <c:pt idx="5216">
                  <c:v>5.6703999999999997E-2</c:v>
                </c:pt>
                <c:pt idx="5217">
                  <c:v>5.6767999999999999E-2</c:v>
                </c:pt>
                <c:pt idx="5218">
                  <c:v>5.6832000000000001E-2</c:v>
                </c:pt>
                <c:pt idx="5219">
                  <c:v>5.6896000000000002E-2</c:v>
                </c:pt>
                <c:pt idx="5220">
                  <c:v>5.6959999999999997E-2</c:v>
                </c:pt>
                <c:pt idx="5221">
                  <c:v>5.7023999999999998E-2</c:v>
                </c:pt>
                <c:pt idx="5222">
                  <c:v>5.7088E-2</c:v>
                </c:pt>
                <c:pt idx="5223">
                  <c:v>5.7152000000000001E-2</c:v>
                </c:pt>
                <c:pt idx="5224">
                  <c:v>5.7216000000000003E-2</c:v>
                </c:pt>
                <c:pt idx="5225">
                  <c:v>5.7279999999999998E-2</c:v>
                </c:pt>
                <c:pt idx="5226">
                  <c:v>5.7343999999999999E-2</c:v>
                </c:pt>
                <c:pt idx="5227">
                  <c:v>5.7408000000000001E-2</c:v>
                </c:pt>
                <c:pt idx="5228">
                  <c:v>5.7472000000000002E-2</c:v>
                </c:pt>
                <c:pt idx="5229">
                  <c:v>5.7535999999999997E-2</c:v>
                </c:pt>
                <c:pt idx="5230">
                  <c:v>5.7599999999999998E-2</c:v>
                </c:pt>
                <c:pt idx="5231">
                  <c:v>5.7664E-2</c:v>
                </c:pt>
                <c:pt idx="5232">
                  <c:v>5.7728000000000002E-2</c:v>
                </c:pt>
                <c:pt idx="5233">
                  <c:v>5.7792000000000003E-2</c:v>
                </c:pt>
                <c:pt idx="5234">
                  <c:v>5.7855999999999998E-2</c:v>
                </c:pt>
                <c:pt idx="5235">
                  <c:v>5.7919999999999999E-2</c:v>
                </c:pt>
                <c:pt idx="5236">
                  <c:v>5.7984000000000001E-2</c:v>
                </c:pt>
                <c:pt idx="5237">
                  <c:v>5.8048000000000002E-2</c:v>
                </c:pt>
                <c:pt idx="5238">
                  <c:v>5.8111999999999997E-2</c:v>
                </c:pt>
                <c:pt idx="5239">
                  <c:v>5.8175999999999999E-2</c:v>
                </c:pt>
                <c:pt idx="5240">
                  <c:v>5.824E-2</c:v>
                </c:pt>
                <c:pt idx="5241">
                  <c:v>5.8304000000000002E-2</c:v>
                </c:pt>
                <c:pt idx="5242">
                  <c:v>5.8368000000000003E-2</c:v>
                </c:pt>
                <c:pt idx="5243">
                  <c:v>5.8431999999999998E-2</c:v>
                </c:pt>
                <c:pt idx="5244">
                  <c:v>5.8495999999999999E-2</c:v>
                </c:pt>
                <c:pt idx="5245">
                  <c:v>5.8560000000000001E-2</c:v>
                </c:pt>
                <c:pt idx="5246">
                  <c:v>5.8624000000000002E-2</c:v>
                </c:pt>
                <c:pt idx="5247">
                  <c:v>5.8687999999999997E-2</c:v>
                </c:pt>
                <c:pt idx="5248">
                  <c:v>5.8751999999999999E-2</c:v>
                </c:pt>
                <c:pt idx="5249">
                  <c:v>5.8816E-2</c:v>
                </c:pt>
                <c:pt idx="5250">
                  <c:v>5.8880000000000002E-2</c:v>
                </c:pt>
                <c:pt idx="5251">
                  <c:v>5.8944000000000003E-2</c:v>
                </c:pt>
                <c:pt idx="5252">
                  <c:v>5.9007999999999998E-2</c:v>
                </c:pt>
                <c:pt idx="5253">
                  <c:v>5.9072E-2</c:v>
                </c:pt>
                <c:pt idx="5254">
                  <c:v>5.9136000000000001E-2</c:v>
                </c:pt>
                <c:pt idx="5255">
                  <c:v>5.9200000000000003E-2</c:v>
                </c:pt>
                <c:pt idx="5256">
                  <c:v>5.9263999999999997E-2</c:v>
                </c:pt>
                <c:pt idx="5257">
                  <c:v>5.9327999999999999E-2</c:v>
                </c:pt>
                <c:pt idx="5258">
                  <c:v>5.9392E-2</c:v>
                </c:pt>
                <c:pt idx="5259">
                  <c:v>5.9456000000000002E-2</c:v>
                </c:pt>
                <c:pt idx="5260">
                  <c:v>5.9520000000000003E-2</c:v>
                </c:pt>
                <c:pt idx="5261">
                  <c:v>5.9583999999999998E-2</c:v>
                </c:pt>
                <c:pt idx="5262">
                  <c:v>5.9648E-2</c:v>
                </c:pt>
                <c:pt idx="5263">
                  <c:v>5.9712000000000001E-2</c:v>
                </c:pt>
                <c:pt idx="5264">
                  <c:v>5.9776000000000003E-2</c:v>
                </c:pt>
                <c:pt idx="5265">
                  <c:v>5.9839999999999997E-2</c:v>
                </c:pt>
                <c:pt idx="5266">
                  <c:v>5.9903999999999999E-2</c:v>
                </c:pt>
                <c:pt idx="5267">
                  <c:v>5.9968E-2</c:v>
                </c:pt>
                <c:pt idx="5268">
                  <c:v>6.0032000000000002E-2</c:v>
                </c:pt>
                <c:pt idx="5269">
                  <c:v>6.0095999999999997E-2</c:v>
                </c:pt>
                <c:pt idx="5270">
                  <c:v>6.0159999999999998E-2</c:v>
                </c:pt>
                <c:pt idx="5271">
                  <c:v>6.0224E-2</c:v>
                </c:pt>
                <c:pt idx="5272">
                  <c:v>6.0288000000000001E-2</c:v>
                </c:pt>
                <c:pt idx="5273">
                  <c:v>6.0352000000000003E-2</c:v>
                </c:pt>
                <c:pt idx="5274">
                  <c:v>6.0415999999999997E-2</c:v>
                </c:pt>
                <c:pt idx="5275">
                  <c:v>6.0479999999999999E-2</c:v>
                </c:pt>
                <c:pt idx="5276">
                  <c:v>6.0544000000000001E-2</c:v>
                </c:pt>
                <c:pt idx="5277">
                  <c:v>6.0608000000000002E-2</c:v>
                </c:pt>
                <c:pt idx="5278">
                  <c:v>6.0671999999999997E-2</c:v>
                </c:pt>
                <c:pt idx="5279">
                  <c:v>6.0735999999999998E-2</c:v>
                </c:pt>
                <c:pt idx="5280">
                  <c:v>6.08E-2</c:v>
                </c:pt>
                <c:pt idx="5281">
                  <c:v>6.0864000000000001E-2</c:v>
                </c:pt>
                <c:pt idx="5282">
                  <c:v>6.0928000000000003E-2</c:v>
                </c:pt>
                <c:pt idx="5283">
                  <c:v>6.0991999999999998E-2</c:v>
                </c:pt>
                <c:pt idx="5284">
                  <c:v>6.1055999999999999E-2</c:v>
                </c:pt>
                <c:pt idx="5285">
                  <c:v>6.1120000000000001E-2</c:v>
                </c:pt>
                <c:pt idx="5286">
                  <c:v>6.1184000000000002E-2</c:v>
                </c:pt>
                <c:pt idx="5287">
                  <c:v>6.1247999999999997E-2</c:v>
                </c:pt>
                <c:pt idx="5288">
                  <c:v>6.1311999999999998E-2</c:v>
                </c:pt>
                <c:pt idx="5289">
                  <c:v>6.1376E-2</c:v>
                </c:pt>
                <c:pt idx="5290">
                  <c:v>6.1440000000000002E-2</c:v>
                </c:pt>
                <c:pt idx="5291">
                  <c:v>6.1504000000000003E-2</c:v>
                </c:pt>
                <c:pt idx="5292">
                  <c:v>6.1567999999999998E-2</c:v>
                </c:pt>
                <c:pt idx="5293">
                  <c:v>6.1631999999999999E-2</c:v>
                </c:pt>
                <c:pt idx="5294">
                  <c:v>6.1696000000000001E-2</c:v>
                </c:pt>
                <c:pt idx="5295">
                  <c:v>6.1760000000000002E-2</c:v>
                </c:pt>
                <c:pt idx="5296">
                  <c:v>6.1823999999999997E-2</c:v>
                </c:pt>
                <c:pt idx="5297">
                  <c:v>6.1887999999999999E-2</c:v>
                </c:pt>
                <c:pt idx="5298">
                  <c:v>6.1952E-2</c:v>
                </c:pt>
                <c:pt idx="5299">
                  <c:v>6.2016000000000002E-2</c:v>
                </c:pt>
                <c:pt idx="5300">
                  <c:v>6.2080000000000003E-2</c:v>
                </c:pt>
                <c:pt idx="5301">
                  <c:v>6.2143999999999998E-2</c:v>
                </c:pt>
                <c:pt idx="5302">
                  <c:v>6.2207999999999999E-2</c:v>
                </c:pt>
                <c:pt idx="5303">
                  <c:v>6.2272000000000001E-2</c:v>
                </c:pt>
                <c:pt idx="5304">
                  <c:v>6.2336000000000003E-2</c:v>
                </c:pt>
                <c:pt idx="5305">
                  <c:v>6.2399999999999997E-2</c:v>
                </c:pt>
                <c:pt idx="5306">
                  <c:v>6.2463999999999999E-2</c:v>
                </c:pt>
                <c:pt idx="5307">
                  <c:v>6.2528E-2</c:v>
                </c:pt>
                <c:pt idx="5308">
                  <c:v>6.2591999999999995E-2</c:v>
                </c:pt>
                <c:pt idx="5309">
                  <c:v>6.2656000000000003E-2</c:v>
                </c:pt>
                <c:pt idx="5310">
                  <c:v>6.2719999999999998E-2</c:v>
                </c:pt>
                <c:pt idx="5311">
                  <c:v>6.2784000000000006E-2</c:v>
                </c:pt>
                <c:pt idx="5312">
                  <c:v>6.2848000000000001E-2</c:v>
                </c:pt>
                <c:pt idx="5313">
                  <c:v>6.2911999999999996E-2</c:v>
                </c:pt>
                <c:pt idx="5314">
                  <c:v>6.2976000000000004E-2</c:v>
                </c:pt>
                <c:pt idx="5315">
                  <c:v>6.3039999999999999E-2</c:v>
                </c:pt>
                <c:pt idx="5316">
                  <c:v>6.3103999999999993E-2</c:v>
                </c:pt>
                <c:pt idx="5317">
                  <c:v>6.3168000000000002E-2</c:v>
                </c:pt>
                <c:pt idx="5318">
                  <c:v>6.3231999999999997E-2</c:v>
                </c:pt>
                <c:pt idx="5319">
                  <c:v>6.3296000000000005E-2</c:v>
                </c:pt>
                <c:pt idx="5320">
                  <c:v>6.336E-2</c:v>
                </c:pt>
                <c:pt idx="5321">
                  <c:v>6.3423999999999994E-2</c:v>
                </c:pt>
                <c:pt idx="5322">
                  <c:v>6.3488000000000003E-2</c:v>
                </c:pt>
                <c:pt idx="5323">
                  <c:v>6.3551999999999997E-2</c:v>
                </c:pt>
                <c:pt idx="5324">
                  <c:v>6.3616000000000006E-2</c:v>
                </c:pt>
                <c:pt idx="5325">
                  <c:v>6.368E-2</c:v>
                </c:pt>
                <c:pt idx="5326">
                  <c:v>6.3743999999999995E-2</c:v>
                </c:pt>
                <c:pt idx="5327">
                  <c:v>6.3808000000000004E-2</c:v>
                </c:pt>
                <c:pt idx="5328">
                  <c:v>6.3871999999999998E-2</c:v>
                </c:pt>
                <c:pt idx="5329">
                  <c:v>6.3936000000000007E-2</c:v>
                </c:pt>
                <c:pt idx="5330">
                  <c:v>6.4000000000000001E-2</c:v>
                </c:pt>
                <c:pt idx="5331">
                  <c:v>6.4063999999999996E-2</c:v>
                </c:pt>
                <c:pt idx="5332">
                  <c:v>6.4128000000000004E-2</c:v>
                </c:pt>
                <c:pt idx="5333">
                  <c:v>6.4191999999999999E-2</c:v>
                </c:pt>
                <c:pt idx="5334">
                  <c:v>6.4255999999999994E-2</c:v>
                </c:pt>
                <c:pt idx="5335">
                  <c:v>6.4320000000000002E-2</c:v>
                </c:pt>
                <c:pt idx="5336">
                  <c:v>6.4383999999999997E-2</c:v>
                </c:pt>
                <c:pt idx="5337">
                  <c:v>6.4448000000000005E-2</c:v>
                </c:pt>
                <c:pt idx="5338">
                  <c:v>6.4512E-2</c:v>
                </c:pt>
                <c:pt idx="5339">
                  <c:v>6.4575999999999995E-2</c:v>
                </c:pt>
                <c:pt idx="5340">
                  <c:v>6.4640000000000003E-2</c:v>
                </c:pt>
                <c:pt idx="5341">
                  <c:v>6.4703999999999998E-2</c:v>
                </c:pt>
                <c:pt idx="5342">
                  <c:v>6.4768000000000006E-2</c:v>
                </c:pt>
                <c:pt idx="5343">
                  <c:v>6.4832000000000001E-2</c:v>
                </c:pt>
                <c:pt idx="5344">
                  <c:v>6.4895999999999995E-2</c:v>
                </c:pt>
                <c:pt idx="5345">
                  <c:v>6.4960000000000004E-2</c:v>
                </c:pt>
                <c:pt idx="5346">
                  <c:v>6.5023999999999998E-2</c:v>
                </c:pt>
                <c:pt idx="5347">
                  <c:v>6.5087999999999993E-2</c:v>
                </c:pt>
                <c:pt idx="5348">
                  <c:v>6.5152000000000002E-2</c:v>
                </c:pt>
                <c:pt idx="5349">
                  <c:v>6.5215999999999996E-2</c:v>
                </c:pt>
                <c:pt idx="5350">
                  <c:v>6.5280000000000005E-2</c:v>
                </c:pt>
                <c:pt idx="5351">
                  <c:v>6.5343999999999999E-2</c:v>
                </c:pt>
                <c:pt idx="5352">
                  <c:v>6.5407999999999994E-2</c:v>
                </c:pt>
                <c:pt idx="5353">
                  <c:v>6.5472000000000002E-2</c:v>
                </c:pt>
                <c:pt idx="5354">
                  <c:v>6.5535999999999997E-2</c:v>
                </c:pt>
                <c:pt idx="5355">
                  <c:v>6.5600000000000006E-2</c:v>
                </c:pt>
                <c:pt idx="5356">
                  <c:v>6.5664E-2</c:v>
                </c:pt>
                <c:pt idx="5357">
                  <c:v>6.5727999999999995E-2</c:v>
                </c:pt>
                <c:pt idx="5358">
                  <c:v>6.5792000000000003E-2</c:v>
                </c:pt>
                <c:pt idx="5359">
                  <c:v>6.5855999999999998E-2</c:v>
                </c:pt>
                <c:pt idx="5360">
                  <c:v>6.5920000000000006E-2</c:v>
                </c:pt>
                <c:pt idx="5361">
                  <c:v>6.5984000000000001E-2</c:v>
                </c:pt>
                <c:pt idx="5362">
                  <c:v>6.6047999999999996E-2</c:v>
                </c:pt>
                <c:pt idx="5363">
                  <c:v>6.6112000000000004E-2</c:v>
                </c:pt>
                <c:pt idx="5364">
                  <c:v>6.6175999999999999E-2</c:v>
                </c:pt>
                <c:pt idx="5365">
                  <c:v>6.6239999999999993E-2</c:v>
                </c:pt>
                <c:pt idx="5366">
                  <c:v>6.6304000000000002E-2</c:v>
                </c:pt>
                <c:pt idx="5367">
                  <c:v>6.6367999999999996E-2</c:v>
                </c:pt>
                <c:pt idx="5368">
                  <c:v>6.6432000000000005E-2</c:v>
                </c:pt>
                <c:pt idx="5369">
                  <c:v>6.6496E-2</c:v>
                </c:pt>
                <c:pt idx="5370">
                  <c:v>6.6559999999999994E-2</c:v>
                </c:pt>
                <c:pt idx="5371">
                  <c:v>6.6624000000000003E-2</c:v>
                </c:pt>
                <c:pt idx="5372">
                  <c:v>6.6687999999999997E-2</c:v>
                </c:pt>
                <c:pt idx="5373">
                  <c:v>6.6752000000000006E-2</c:v>
                </c:pt>
                <c:pt idx="5374">
                  <c:v>6.6816E-2</c:v>
                </c:pt>
                <c:pt idx="5375">
                  <c:v>6.6879999999999995E-2</c:v>
                </c:pt>
                <c:pt idx="5376">
                  <c:v>6.6944000000000004E-2</c:v>
                </c:pt>
                <c:pt idx="5377">
                  <c:v>6.7007999999999998E-2</c:v>
                </c:pt>
                <c:pt idx="5378">
                  <c:v>6.7072000000000007E-2</c:v>
                </c:pt>
                <c:pt idx="5379">
                  <c:v>6.7136000000000001E-2</c:v>
                </c:pt>
                <c:pt idx="5380">
                  <c:v>6.7199999999999996E-2</c:v>
                </c:pt>
                <c:pt idx="5381">
                  <c:v>6.7264000000000004E-2</c:v>
                </c:pt>
                <c:pt idx="5382">
                  <c:v>6.7327999999999999E-2</c:v>
                </c:pt>
                <c:pt idx="5383">
                  <c:v>6.7391999999999994E-2</c:v>
                </c:pt>
                <c:pt idx="5384">
                  <c:v>6.7456000000000002E-2</c:v>
                </c:pt>
                <c:pt idx="5385">
                  <c:v>6.7519999999999997E-2</c:v>
                </c:pt>
                <c:pt idx="5386">
                  <c:v>6.7584000000000005E-2</c:v>
                </c:pt>
                <c:pt idx="5387">
                  <c:v>6.7648E-2</c:v>
                </c:pt>
                <c:pt idx="5388">
                  <c:v>6.7711999999999994E-2</c:v>
                </c:pt>
                <c:pt idx="5389">
                  <c:v>6.7776000000000003E-2</c:v>
                </c:pt>
                <c:pt idx="5390">
                  <c:v>6.7839999999999998E-2</c:v>
                </c:pt>
                <c:pt idx="5391">
                  <c:v>6.7904000000000006E-2</c:v>
                </c:pt>
                <c:pt idx="5392">
                  <c:v>6.7968000000000001E-2</c:v>
                </c:pt>
                <c:pt idx="5393">
                  <c:v>6.8031999999999995E-2</c:v>
                </c:pt>
                <c:pt idx="5394">
                  <c:v>6.8096000000000004E-2</c:v>
                </c:pt>
                <c:pt idx="5395">
                  <c:v>6.8159999999999998E-2</c:v>
                </c:pt>
                <c:pt idx="5396">
                  <c:v>6.8224000000000007E-2</c:v>
                </c:pt>
                <c:pt idx="5397">
                  <c:v>6.8288000000000001E-2</c:v>
                </c:pt>
                <c:pt idx="5398">
                  <c:v>6.8351999999999996E-2</c:v>
                </c:pt>
                <c:pt idx="5399">
                  <c:v>6.8416000000000005E-2</c:v>
                </c:pt>
                <c:pt idx="5400">
                  <c:v>6.8479999999999999E-2</c:v>
                </c:pt>
                <c:pt idx="5401">
                  <c:v>6.8543999999999994E-2</c:v>
                </c:pt>
                <c:pt idx="5402">
                  <c:v>6.8608000000000002E-2</c:v>
                </c:pt>
                <c:pt idx="5403">
                  <c:v>6.8671999999999997E-2</c:v>
                </c:pt>
                <c:pt idx="5404">
                  <c:v>6.8736000000000005E-2</c:v>
                </c:pt>
                <c:pt idx="5405">
                  <c:v>6.88E-2</c:v>
                </c:pt>
                <c:pt idx="5406">
                  <c:v>6.8863999999999995E-2</c:v>
                </c:pt>
                <c:pt idx="5407">
                  <c:v>6.8928000000000003E-2</c:v>
                </c:pt>
                <c:pt idx="5408">
                  <c:v>6.8991999999999998E-2</c:v>
                </c:pt>
                <c:pt idx="5409">
                  <c:v>6.9056000000000006E-2</c:v>
                </c:pt>
                <c:pt idx="5410">
                  <c:v>6.9120000000000001E-2</c:v>
                </c:pt>
                <c:pt idx="5411">
                  <c:v>6.9183999999999996E-2</c:v>
                </c:pt>
                <c:pt idx="5412">
                  <c:v>6.9248000000000004E-2</c:v>
                </c:pt>
                <c:pt idx="5413">
                  <c:v>6.9311999999999999E-2</c:v>
                </c:pt>
                <c:pt idx="5414">
                  <c:v>6.9375999999999993E-2</c:v>
                </c:pt>
                <c:pt idx="5415">
                  <c:v>6.9440000000000002E-2</c:v>
                </c:pt>
                <c:pt idx="5416">
                  <c:v>6.9503999999999996E-2</c:v>
                </c:pt>
                <c:pt idx="5417">
                  <c:v>6.9568000000000005E-2</c:v>
                </c:pt>
                <c:pt idx="5418">
                  <c:v>6.9631999999999999E-2</c:v>
                </c:pt>
                <c:pt idx="5419">
                  <c:v>6.9695999999999994E-2</c:v>
                </c:pt>
                <c:pt idx="5420">
                  <c:v>6.9760000000000003E-2</c:v>
                </c:pt>
                <c:pt idx="5421">
                  <c:v>6.9823999999999997E-2</c:v>
                </c:pt>
                <c:pt idx="5422">
                  <c:v>6.9888000000000006E-2</c:v>
                </c:pt>
                <c:pt idx="5423">
                  <c:v>6.9952E-2</c:v>
                </c:pt>
                <c:pt idx="5424">
                  <c:v>7.0015999999999995E-2</c:v>
                </c:pt>
                <c:pt idx="5425">
                  <c:v>7.0080000000000003E-2</c:v>
                </c:pt>
                <c:pt idx="5426">
                  <c:v>7.0143999999999998E-2</c:v>
                </c:pt>
                <c:pt idx="5427">
                  <c:v>7.0208000000000007E-2</c:v>
                </c:pt>
                <c:pt idx="5428">
                  <c:v>7.0272000000000001E-2</c:v>
                </c:pt>
                <c:pt idx="5429">
                  <c:v>7.0335999999999996E-2</c:v>
                </c:pt>
                <c:pt idx="5430">
                  <c:v>7.0400000000000004E-2</c:v>
                </c:pt>
                <c:pt idx="5431">
                  <c:v>7.0463999999999999E-2</c:v>
                </c:pt>
                <c:pt idx="5432">
                  <c:v>7.0527999999999993E-2</c:v>
                </c:pt>
                <c:pt idx="5433">
                  <c:v>7.0592000000000002E-2</c:v>
                </c:pt>
                <c:pt idx="5434">
                  <c:v>7.0655999999999997E-2</c:v>
                </c:pt>
                <c:pt idx="5435">
                  <c:v>7.0720000000000005E-2</c:v>
                </c:pt>
                <c:pt idx="5436">
                  <c:v>7.0784E-2</c:v>
                </c:pt>
                <c:pt idx="5437">
                  <c:v>7.0847999999999994E-2</c:v>
                </c:pt>
                <c:pt idx="5438">
                  <c:v>7.0912000000000003E-2</c:v>
                </c:pt>
                <c:pt idx="5439">
                  <c:v>7.0975999999999997E-2</c:v>
                </c:pt>
                <c:pt idx="5440">
                  <c:v>7.1040000000000006E-2</c:v>
                </c:pt>
                <c:pt idx="5441">
                  <c:v>7.1104000000000001E-2</c:v>
                </c:pt>
                <c:pt idx="5442">
                  <c:v>7.1167999999999995E-2</c:v>
                </c:pt>
                <c:pt idx="5443">
                  <c:v>7.1232000000000004E-2</c:v>
                </c:pt>
                <c:pt idx="5444">
                  <c:v>7.1295999999999998E-2</c:v>
                </c:pt>
                <c:pt idx="5445">
                  <c:v>7.1360000000000007E-2</c:v>
                </c:pt>
                <c:pt idx="5446">
                  <c:v>7.1424000000000001E-2</c:v>
                </c:pt>
                <c:pt idx="5447">
                  <c:v>7.1487999999999996E-2</c:v>
                </c:pt>
                <c:pt idx="5448">
                  <c:v>7.1552000000000004E-2</c:v>
                </c:pt>
                <c:pt idx="5449">
                  <c:v>7.1615999999999999E-2</c:v>
                </c:pt>
                <c:pt idx="5450">
                  <c:v>7.1679999999999994E-2</c:v>
                </c:pt>
                <c:pt idx="5451">
                  <c:v>7.1744000000000002E-2</c:v>
                </c:pt>
                <c:pt idx="5452">
                  <c:v>7.1807999999999997E-2</c:v>
                </c:pt>
                <c:pt idx="5453">
                  <c:v>7.1872000000000005E-2</c:v>
                </c:pt>
                <c:pt idx="5454">
                  <c:v>7.1936E-2</c:v>
                </c:pt>
                <c:pt idx="5455">
                  <c:v>7.1999999999999995E-2</c:v>
                </c:pt>
                <c:pt idx="5456">
                  <c:v>7.2064000000000003E-2</c:v>
                </c:pt>
                <c:pt idx="5457">
                  <c:v>7.2127999999999998E-2</c:v>
                </c:pt>
                <c:pt idx="5458">
                  <c:v>7.2192000000000006E-2</c:v>
                </c:pt>
                <c:pt idx="5459">
                  <c:v>7.2256000000000001E-2</c:v>
                </c:pt>
                <c:pt idx="5460">
                  <c:v>7.2319999999999995E-2</c:v>
                </c:pt>
                <c:pt idx="5461">
                  <c:v>7.2384000000000004E-2</c:v>
                </c:pt>
                <c:pt idx="5462">
                  <c:v>7.2447999999999999E-2</c:v>
                </c:pt>
                <c:pt idx="5463">
                  <c:v>7.2511999999999993E-2</c:v>
                </c:pt>
                <c:pt idx="5464">
                  <c:v>7.2576000000000002E-2</c:v>
                </c:pt>
                <c:pt idx="5465">
                  <c:v>7.2639999999999996E-2</c:v>
                </c:pt>
                <c:pt idx="5466">
                  <c:v>7.2704000000000005E-2</c:v>
                </c:pt>
                <c:pt idx="5467">
                  <c:v>7.2767999999999999E-2</c:v>
                </c:pt>
                <c:pt idx="5468">
                  <c:v>7.2831999999999994E-2</c:v>
                </c:pt>
                <c:pt idx="5469">
                  <c:v>7.2896000000000002E-2</c:v>
                </c:pt>
                <c:pt idx="5470">
                  <c:v>7.2959999999999997E-2</c:v>
                </c:pt>
                <c:pt idx="5471">
                  <c:v>7.3024000000000006E-2</c:v>
                </c:pt>
                <c:pt idx="5472">
                  <c:v>7.3088E-2</c:v>
                </c:pt>
                <c:pt idx="5473">
                  <c:v>7.3151999999999995E-2</c:v>
                </c:pt>
                <c:pt idx="5474">
                  <c:v>7.3216000000000003E-2</c:v>
                </c:pt>
                <c:pt idx="5475">
                  <c:v>7.3279999999999998E-2</c:v>
                </c:pt>
                <c:pt idx="5476">
                  <c:v>7.3344000000000006E-2</c:v>
                </c:pt>
                <c:pt idx="5477">
                  <c:v>7.3408000000000001E-2</c:v>
                </c:pt>
                <c:pt idx="5478">
                  <c:v>7.3471999999999996E-2</c:v>
                </c:pt>
                <c:pt idx="5479">
                  <c:v>7.3536000000000004E-2</c:v>
                </c:pt>
                <c:pt idx="5480">
                  <c:v>7.3599999999999999E-2</c:v>
                </c:pt>
                <c:pt idx="5481">
                  <c:v>7.3663999999999993E-2</c:v>
                </c:pt>
                <c:pt idx="5482">
                  <c:v>7.3728000000000002E-2</c:v>
                </c:pt>
                <c:pt idx="5483">
                  <c:v>7.3791999999999996E-2</c:v>
                </c:pt>
                <c:pt idx="5484">
                  <c:v>7.3856000000000005E-2</c:v>
                </c:pt>
                <c:pt idx="5485">
                  <c:v>7.392E-2</c:v>
                </c:pt>
                <c:pt idx="5486">
                  <c:v>7.3983999999999994E-2</c:v>
                </c:pt>
                <c:pt idx="5487">
                  <c:v>7.4048000000000003E-2</c:v>
                </c:pt>
                <c:pt idx="5488">
                  <c:v>7.4111999999999997E-2</c:v>
                </c:pt>
                <c:pt idx="5489">
                  <c:v>7.4176000000000006E-2</c:v>
                </c:pt>
                <c:pt idx="5490">
                  <c:v>7.424E-2</c:v>
                </c:pt>
                <c:pt idx="5491">
                  <c:v>7.4303999999999995E-2</c:v>
                </c:pt>
                <c:pt idx="5492">
                  <c:v>7.4368000000000004E-2</c:v>
                </c:pt>
                <c:pt idx="5493">
                  <c:v>7.4431999999999998E-2</c:v>
                </c:pt>
                <c:pt idx="5494">
                  <c:v>7.4496000000000007E-2</c:v>
                </c:pt>
                <c:pt idx="5495">
                  <c:v>7.4560000000000001E-2</c:v>
                </c:pt>
                <c:pt idx="5496">
                  <c:v>7.4623999999999996E-2</c:v>
                </c:pt>
                <c:pt idx="5497">
                  <c:v>7.4688000000000004E-2</c:v>
                </c:pt>
                <c:pt idx="5498">
                  <c:v>7.4751999999999999E-2</c:v>
                </c:pt>
                <c:pt idx="5499">
                  <c:v>7.4815999999999994E-2</c:v>
                </c:pt>
                <c:pt idx="5500">
                  <c:v>7.4880000000000002E-2</c:v>
                </c:pt>
                <c:pt idx="5501">
                  <c:v>7.4943999999999997E-2</c:v>
                </c:pt>
                <c:pt idx="5502">
                  <c:v>7.5008000000000005E-2</c:v>
                </c:pt>
                <c:pt idx="5503">
                  <c:v>7.5072E-2</c:v>
                </c:pt>
                <c:pt idx="5504">
                  <c:v>7.5135999999999994E-2</c:v>
                </c:pt>
                <c:pt idx="5505">
                  <c:v>7.5200000000000003E-2</c:v>
                </c:pt>
                <c:pt idx="5506">
                  <c:v>7.5263999999999998E-2</c:v>
                </c:pt>
                <c:pt idx="5507">
                  <c:v>7.5328000000000006E-2</c:v>
                </c:pt>
                <c:pt idx="5508">
                  <c:v>7.5392000000000001E-2</c:v>
                </c:pt>
                <c:pt idx="5509">
                  <c:v>7.5455999999999995E-2</c:v>
                </c:pt>
                <c:pt idx="5510">
                  <c:v>7.5520000000000004E-2</c:v>
                </c:pt>
                <c:pt idx="5511">
                  <c:v>7.5583999999999998E-2</c:v>
                </c:pt>
                <c:pt idx="5512">
                  <c:v>7.5648000000000007E-2</c:v>
                </c:pt>
                <c:pt idx="5513">
                  <c:v>7.5712000000000002E-2</c:v>
                </c:pt>
                <c:pt idx="5514">
                  <c:v>7.5775999999999996E-2</c:v>
                </c:pt>
                <c:pt idx="5515">
                  <c:v>7.5840000000000005E-2</c:v>
                </c:pt>
                <c:pt idx="5516">
                  <c:v>7.5903999999999999E-2</c:v>
                </c:pt>
                <c:pt idx="5517">
                  <c:v>7.5967999999999994E-2</c:v>
                </c:pt>
                <c:pt idx="5518">
                  <c:v>7.6032000000000002E-2</c:v>
                </c:pt>
                <c:pt idx="5519">
                  <c:v>7.6095999999999997E-2</c:v>
                </c:pt>
                <c:pt idx="5520">
                  <c:v>7.6160000000000005E-2</c:v>
                </c:pt>
                <c:pt idx="5521">
                  <c:v>7.6224E-2</c:v>
                </c:pt>
                <c:pt idx="5522">
                  <c:v>7.6287999999999995E-2</c:v>
                </c:pt>
                <c:pt idx="5523">
                  <c:v>7.6352000000000003E-2</c:v>
                </c:pt>
                <c:pt idx="5524">
                  <c:v>7.6415999999999998E-2</c:v>
                </c:pt>
                <c:pt idx="5525">
                  <c:v>7.6480000000000006E-2</c:v>
                </c:pt>
                <c:pt idx="5526">
                  <c:v>7.6544000000000001E-2</c:v>
                </c:pt>
                <c:pt idx="5527">
                  <c:v>7.6607999999999996E-2</c:v>
                </c:pt>
                <c:pt idx="5528">
                  <c:v>7.6672000000000004E-2</c:v>
                </c:pt>
                <c:pt idx="5529">
                  <c:v>7.6735999999999999E-2</c:v>
                </c:pt>
                <c:pt idx="5530">
                  <c:v>7.6799999999999993E-2</c:v>
                </c:pt>
                <c:pt idx="5531">
                  <c:v>7.6864000000000002E-2</c:v>
                </c:pt>
                <c:pt idx="5532">
                  <c:v>7.6927999999999996E-2</c:v>
                </c:pt>
                <c:pt idx="5533">
                  <c:v>7.6992000000000005E-2</c:v>
                </c:pt>
                <c:pt idx="5534">
                  <c:v>7.7055999999999999E-2</c:v>
                </c:pt>
                <c:pt idx="5535">
                  <c:v>7.7119999999999994E-2</c:v>
                </c:pt>
                <c:pt idx="5536">
                  <c:v>7.7184000000000003E-2</c:v>
                </c:pt>
                <c:pt idx="5537">
                  <c:v>7.7247999999999997E-2</c:v>
                </c:pt>
                <c:pt idx="5538">
                  <c:v>7.7312000000000006E-2</c:v>
                </c:pt>
                <c:pt idx="5539">
                  <c:v>7.7376E-2</c:v>
                </c:pt>
                <c:pt idx="5540">
                  <c:v>7.7439999999999995E-2</c:v>
                </c:pt>
                <c:pt idx="5541">
                  <c:v>7.7504000000000003E-2</c:v>
                </c:pt>
                <c:pt idx="5542">
                  <c:v>7.7567999999999998E-2</c:v>
                </c:pt>
                <c:pt idx="5543">
                  <c:v>7.7632000000000007E-2</c:v>
                </c:pt>
                <c:pt idx="5544">
                  <c:v>7.7696000000000001E-2</c:v>
                </c:pt>
                <c:pt idx="5545">
                  <c:v>7.7759999999999996E-2</c:v>
                </c:pt>
                <c:pt idx="5546">
                  <c:v>7.7824000000000004E-2</c:v>
                </c:pt>
                <c:pt idx="5547">
                  <c:v>7.7887999999999999E-2</c:v>
                </c:pt>
                <c:pt idx="5548">
                  <c:v>7.7951999999999994E-2</c:v>
                </c:pt>
                <c:pt idx="5549">
                  <c:v>7.8016000000000002E-2</c:v>
                </c:pt>
                <c:pt idx="5550">
                  <c:v>7.8079999999999997E-2</c:v>
                </c:pt>
                <c:pt idx="5551">
                  <c:v>7.8144000000000005E-2</c:v>
                </c:pt>
                <c:pt idx="5552">
                  <c:v>7.8208E-2</c:v>
                </c:pt>
                <c:pt idx="5553">
                  <c:v>7.8271999999999994E-2</c:v>
                </c:pt>
                <c:pt idx="5554">
                  <c:v>7.8336000000000003E-2</c:v>
                </c:pt>
                <c:pt idx="5555">
                  <c:v>7.8399999999999997E-2</c:v>
                </c:pt>
                <c:pt idx="5556">
                  <c:v>7.8464000000000006E-2</c:v>
                </c:pt>
                <c:pt idx="5557">
                  <c:v>7.8528000000000001E-2</c:v>
                </c:pt>
                <c:pt idx="5558">
                  <c:v>7.8591999999999995E-2</c:v>
                </c:pt>
                <c:pt idx="5559">
                  <c:v>7.8656000000000004E-2</c:v>
                </c:pt>
                <c:pt idx="5560">
                  <c:v>7.8719999999999998E-2</c:v>
                </c:pt>
                <c:pt idx="5561">
                  <c:v>7.8784000000000007E-2</c:v>
                </c:pt>
                <c:pt idx="5562">
                  <c:v>7.8848000000000001E-2</c:v>
                </c:pt>
                <c:pt idx="5563">
                  <c:v>7.8911999999999996E-2</c:v>
                </c:pt>
                <c:pt idx="5564">
                  <c:v>7.8976000000000005E-2</c:v>
                </c:pt>
                <c:pt idx="5565">
                  <c:v>7.9039999999999999E-2</c:v>
                </c:pt>
                <c:pt idx="5566">
                  <c:v>7.9103999999999994E-2</c:v>
                </c:pt>
                <c:pt idx="5567">
                  <c:v>7.9168000000000002E-2</c:v>
                </c:pt>
                <c:pt idx="5568">
                  <c:v>7.9231999999999997E-2</c:v>
                </c:pt>
                <c:pt idx="5569">
                  <c:v>7.9296000000000005E-2</c:v>
                </c:pt>
                <c:pt idx="5570">
                  <c:v>7.936E-2</c:v>
                </c:pt>
                <c:pt idx="5571">
                  <c:v>7.9423999999999995E-2</c:v>
                </c:pt>
                <c:pt idx="5572">
                  <c:v>7.9488000000000003E-2</c:v>
                </c:pt>
                <c:pt idx="5573">
                  <c:v>7.9551999999999998E-2</c:v>
                </c:pt>
                <c:pt idx="5574">
                  <c:v>7.9616000000000006E-2</c:v>
                </c:pt>
                <c:pt idx="5575">
                  <c:v>7.9680000000000001E-2</c:v>
                </c:pt>
                <c:pt idx="5576">
                  <c:v>7.9743999999999995E-2</c:v>
                </c:pt>
                <c:pt idx="5577">
                  <c:v>7.9808000000000004E-2</c:v>
                </c:pt>
                <c:pt idx="5578">
                  <c:v>7.9871999999999999E-2</c:v>
                </c:pt>
                <c:pt idx="5579">
                  <c:v>7.9935999999999993E-2</c:v>
                </c:pt>
                <c:pt idx="5580">
                  <c:v>0.08</c:v>
                </c:pt>
                <c:pt idx="5581">
                  <c:v>8.0063999999999996E-2</c:v>
                </c:pt>
                <c:pt idx="5582">
                  <c:v>8.0128000000000005E-2</c:v>
                </c:pt>
                <c:pt idx="5583">
                  <c:v>8.0191999999999999E-2</c:v>
                </c:pt>
                <c:pt idx="5584">
                  <c:v>8.0255999999999994E-2</c:v>
                </c:pt>
                <c:pt idx="5585">
                  <c:v>8.0320000000000003E-2</c:v>
                </c:pt>
                <c:pt idx="5586">
                  <c:v>8.0383999999999997E-2</c:v>
                </c:pt>
                <c:pt idx="5587">
                  <c:v>8.0448000000000006E-2</c:v>
                </c:pt>
                <c:pt idx="5588">
                  <c:v>8.0512E-2</c:v>
                </c:pt>
                <c:pt idx="5589">
                  <c:v>8.0575999999999995E-2</c:v>
                </c:pt>
                <c:pt idx="5590">
                  <c:v>8.0640000000000003E-2</c:v>
                </c:pt>
                <c:pt idx="5591">
                  <c:v>8.0703999999999998E-2</c:v>
                </c:pt>
                <c:pt idx="5592">
                  <c:v>8.0768000000000006E-2</c:v>
                </c:pt>
                <c:pt idx="5593">
                  <c:v>8.0832000000000001E-2</c:v>
                </c:pt>
                <c:pt idx="5594">
                  <c:v>8.0895999999999996E-2</c:v>
                </c:pt>
                <c:pt idx="5595">
                  <c:v>8.0960000000000004E-2</c:v>
                </c:pt>
                <c:pt idx="5596">
                  <c:v>8.1023999999999999E-2</c:v>
                </c:pt>
                <c:pt idx="5597">
                  <c:v>8.1087999999999993E-2</c:v>
                </c:pt>
                <c:pt idx="5598">
                  <c:v>8.1152000000000002E-2</c:v>
                </c:pt>
                <c:pt idx="5599">
                  <c:v>8.1215999999999997E-2</c:v>
                </c:pt>
                <c:pt idx="5600">
                  <c:v>8.1280000000000005E-2</c:v>
                </c:pt>
                <c:pt idx="5601">
                  <c:v>8.1344E-2</c:v>
                </c:pt>
                <c:pt idx="5602">
                  <c:v>8.1407999999999994E-2</c:v>
                </c:pt>
                <c:pt idx="5603">
                  <c:v>8.1472000000000003E-2</c:v>
                </c:pt>
                <c:pt idx="5604">
                  <c:v>8.1535999999999997E-2</c:v>
                </c:pt>
                <c:pt idx="5605">
                  <c:v>8.1600000000000006E-2</c:v>
                </c:pt>
                <c:pt idx="5606">
                  <c:v>8.1664E-2</c:v>
                </c:pt>
                <c:pt idx="5607">
                  <c:v>8.1727999999999995E-2</c:v>
                </c:pt>
                <c:pt idx="5608">
                  <c:v>8.1792000000000004E-2</c:v>
                </c:pt>
                <c:pt idx="5609">
                  <c:v>8.1855999999999998E-2</c:v>
                </c:pt>
                <c:pt idx="5610">
                  <c:v>8.1920000000000007E-2</c:v>
                </c:pt>
                <c:pt idx="5611">
                  <c:v>8.1984000000000001E-2</c:v>
                </c:pt>
                <c:pt idx="5612">
                  <c:v>8.2047999999999996E-2</c:v>
                </c:pt>
                <c:pt idx="5613">
                  <c:v>8.2112000000000004E-2</c:v>
                </c:pt>
                <c:pt idx="5614">
                  <c:v>8.2175999999999999E-2</c:v>
                </c:pt>
                <c:pt idx="5615">
                  <c:v>8.2239999999999994E-2</c:v>
                </c:pt>
                <c:pt idx="5616">
                  <c:v>8.2304000000000002E-2</c:v>
                </c:pt>
                <c:pt idx="5617">
                  <c:v>8.2367999999999997E-2</c:v>
                </c:pt>
                <c:pt idx="5618">
                  <c:v>8.2432000000000005E-2</c:v>
                </c:pt>
                <c:pt idx="5619">
                  <c:v>8.2496E-2</c:v>
                </c:pt>
                <c:pt idx="5620">
                  <c:v>8.2559999999999995E-2</c:v>
                </c:pt>
                <c:pt idx="5621">
                  <c:v>8.2624000000000003E-2</c:v>
                </c:pt>
                <c:pt idx="5622">
                  <c:v>8.2687999999999998E-2</c:v>
                </c:pt>
                <c:pt idx="5623">
                  <c:v>8.2752000000000006E-2</c:v>
                </c:pt>
                <c:pt idx="5624">
                  <c:v>8.2816000000000001E-2</c:v>
                </c:pt>
                <c:pt idx="5625">
                  <c:v>8.2879999999999995E-2</c:v>
                </c:pt>
                <c:pt idx="5626">
                  <c:v>8.2944000000000004E-2</c:v>
                </c:pt>
                <c:pt idx="5627">
                  <c:v>8.3007999999999998E-2</c:v>
                </c:pt>
                <c:pt idx="5628">
                  <c:v>8.3071999999999993E-2</c:v>
                </c:pt>
                <c:pt idx="5629">
                  <c:v>8.3136000000000002E-2</c:v>
                </c:pt>
                <c:pt idx="5630">
                  <c:v>8.3199999999999996E-2</c:v>
                </c:pt>
                <c:pt idx="5631">
                  <c:v>8.3264000000000005E-2</c:v>
                </c:pt>
                <c:pt idx="5632">
                  <c:v>8.3327999999999999E-2</c:v>
                </c:pt>
                <c:pt idx="5633">
                  <c:v>8.3391999999999994E-2</c:v>
                </c:pt>
                <c:pt idx="5634">
                  <c:v>8.3456000000000002E-2</c:v>
                </c:pt>
                <c:pt idx="5635">
                  <c:v>8.3519999999999997E-2</c:v>
                </c:pt>
                <c:pt idx="5636">
                  <c:v>8.3584000000000006E-2</c:v>
                </c:pt>
                <c:pt idx="5637">
                  <c:v>8.3648E-2</c:v>
                </c:pt>
                <c:pt idx="5638">
                  <c:v>8.3711999999999995E-2</c:v>
                </c:pt>
                <c:pt idx="5639">
                  <c:v>8.3776000000000003E-2</c:v>
                </c:pt>
                <c:pt idx="5640">
                  <c:v>8.3839999999999998E-2</c:v>
                </c:pt>
                <c:pt idx="5641">
                  <c:v>8.3904000000000006E-2</c:v>
                </c:pt>
                <c:pt idx="5642">
                  <c:v>8.3968000000000001E-2</c:v>
                </c:pt>
                <c:pt idx="5643">
                  <c:v>8.4031999999999996E-2</c:v>
                </c:pt>
                <c:pt idx="5644">
                  <c:v>8.4096000000000004E-2</c:v>
                </c:pt>
                <c:pt idx="5645">
                  <c:v>8.4159999999999999E-2</c:v>
                </c:pt>
                <c:pt idx="5646">
                  <c:v>8.4223999999999993E-2</c:v>
                </c:pt>
                <c:pt idx="5647">
                  <c:v>8.4288000000000002E-2</c:v>
                </c:pt>
                <c:pt idx="5648">
                  <c:v>8.4351999999999996E-2</c:v>
                </c:pt>
                <c:pt idx="5649">
                  <c:v>8.4416000000000005E-2</c:v>
                </c:pt>
                <c:pt idx="5650">
                  <c:v>8.448E-2</c:v>
                </c:pt>
                <c:pt idx="5651">
                  <c:v>8.4543999999999994E-2</c:v>
                </c:pt>
                <c:pt idx="5652">
                  <c:v>8.4608000000000003E-2</c:v>
                </c:pt>
                <c:pt idx="5653">
                  <c:v>8.4671999999999997E-2</c:v>
                </c:pt>
                <c:pt idx="5654">
                  <c:v>8.4736000000000006E-2</c:v>
                </c:pt>
                <c:pt idx="5655">
                  <c:v>8.48E-2</c:v>
                </c:pt>
                <c:pt idx="5656">
                  <c:v>8.4863999999999995E-2</c:v>
                </c:pt>
                <c:pt idx="5657">
                  <c:v>8.4928000000000003E-2</c:v>
                </c:pt>
                <c:pt idx="5658">
                  <c:v>8.4991999999999998E-2</c:v>
                </c:pt>
                <c:pt idx="5659">
                  <c:v>8.5056000000000007E-2</c:v>
                </c:pt>
                <c:pt idx="5660">
                  <c:v>8.5120000000000001E-2</c:v>
                </c:pt>
                <c:pt idx="5661">
                  <c:v>8.5183999999999996E-2</c:v>
                </c:pt>
                <c:pt idx="5662">
                  <c:v>8.5248000000000004E-2</c:v>
                </c:pt>
                <c:pt idx="5663">
                  <c:v>8.5311999999999999E-2</c:v>
                </c:pt>
                <c:pt idx="5664">
                  <c:v>8.5375999999999994E-2</c:v>
                </c:pt>
                <c:pt idx="5665">
                  <c:v>8.5440000000000002E-2</c:v>
                </c:pt>
                <c:pt idx="5666">
                  <c:v>8.5503999999999997E-2</c:v>
                </c:pt>
                <c:pt idx="5667">
                  <c:v>8.5568000000000005E-2</c:v>
                </c:pt>
                <c:pt idx="5668">
                  <c:v>8.5632E-2</c:v>
                </c:pt>
                <c:pt idx="5669">
                  <c:v>8.5695999999999994E-2</c:v>
                </c:pt>
                <c:pt idx="5670">
                  <c:v>8.5760000000000003E-2</c:v>
                </c:pt>
                <c:pt idx="5671">
                  <c:v>8.5823999999999998E-2</c:v>
                </c:pt>
                <c:pt idx="5672">
                  <c:v>8.5888000000000006E-2</c:v>
                </c:pt>
                <c:pt idx="5673">
                  <c:v>8.5952000000000001E-2</c:v>
                </c:pt>
                <c:pt idx="5674">
                  <c:v>8.6015999999999995E-2</c:v>
                </c:pt>
                <c:pt idx="5675">
                  <c:v>8.6080000000000004E-2</c:v>
                </c:pt>
                <c:pt idx="5676">
                  <c:v>8.6143999999999998E-2</c:v>
                </c:pt>
                <c:pt idx="5677">
                  <c:v>8.6208000000000007E-2</c:v>
                </c:pt>
                <c:pt idx="5678">
                  <c:v>8.6272000000000001E-2</c:v>
                </c:pt>
                <c:pt idx="5679">
                  <c:v>8.6335999999999996E-2</c:v>
                </c:pt>
                <c:pt idx="5680">
                  <c:v>8.6400000000000005E-2</c:v>
                </c:pt>
                <c:pt idx="5681">
                  <c:v>8.6463999999999999E-2</c:v>
                </c:pt>
                <c:pt idx="5682">
                  <c:v>8.6527999999999994E-2</c:v>
                </c:pt>
                <c:pt idx="5683">
                  <c:v>8.6592000000000002E-2</c:v>
                </c:pt>
                <c:pt idx="5684">
                  <c:v>8.6655999999999997E-2</c:v>
                </c:pt>
                <c:pt idx="5685">
                  <c:v>8.6720000000000005E-2</c:v>
                </c:pt>
                <c:pt idx="5686">
                  <c:v>8.6784E-2</c:v>
                </c:pt>
                <c:pt idx="5687">
                  <c:v>8.6847999999999995E-2</c:v>
                </c:pt>
                <c:pt idx="5688">
                  <c:v>8.6912000000000003E-2</c:v>
                </c:pt>
                <c:pt idx="5689">
                  <c:v>8.6975999999999998E-2</c:v>
                </c:pt>
                <c:pt idx="5690">
                  <c:v>8.7040000000000006E-2</c:v>
                </c:pt>
                <c:pt idx="5691">
                  <c:v>8.7104000000000001E-2</c:v>
                </c:pt>
                <c:pt idx="5692">
                  <c:v>8.7167999999999995E-2</c:v>
                </c:pt>
                <c:pt idx="5693">
                  <c:v>8.7232000000000004E-2</c:v>
                </c:pt>
                <c:pt idx="5694">
                  <c:v>8.7295999999999999E-2</c:v>
                </c:pt>
                <c:pt idx="5695">
                  <c:v>8.7359999999999993E-2</c:v>
                </c:pt>
                <c:pt idx="5696">
                  <c:v>8.7424000000000002E-2</c:v>
                </c:pt>
                <c:pt idx="5697">
                  <c:v>8.7487999999999996E-2</c:v>
                </c:pt>
                <c:pt idx="5698">
                  <c:v>8.7552000000000005E-2</c:v>
                </c:pt>
                <c:pt idx="5699">
                  <c:v>8.7615999999999999E-2</c:v>
                </c:pt>
                <c:pt idx="5700">
                  <c:v>8.7679999999999994E-2</c:v>
                </c:pt>
                <c:pt idx="5701">
                  <c:v>8.7744000000000003E-2</c:v>
                </c:pt>
                <c:pt idx="5702">
                  <c:v>8.7807999999999997E-2</c:v>
                </c:pt>
                <c:pt idx="5703">
                  <c:v>8.7872000000000006E-2</c:v>
                </c:pt>
                <c:pt idx="5704">
                  <c:v>8.7936E-2</c:v>
                </c:pt>
                <c:pt idx="5705">
                  <c:v>8.7999999999999995E-2</c:v>
                </c:pt>
                <c:pt idx="5706">
                  <c:v>8.8064000000000003E-2</c:v>
                </c:pt>
                <c:pt idx="5707">
                  <c:v>8.8127999999999998E-2</c:v>
                </c:pt>
                <c:pt idx="5708">
                  <c:v>8.8192000000000006E-2</c:v>
                </c:pt>
                <c:pt idx="5709">
                  <c:v>8.8256000000000001E-2</c:v>
                </c:pt>
                <c:pt idx="5710">
                  <c:v>8.8319999999999996E-2</c:v>
                </c:pt>
                <c:pt idx="5711">
                  <c:v>8.8384000000000004E-2</c:v>
                </c:pt>
                <c:pt idx="5712">
                  <c:v>8.8447999999999999E-2</c:v>
                </c:pt>
                <c:pt idx="5713">
                  <c:v>8.8511999999999993E-2</c:v>
                </c:pt>
                <c:pt idx="5714">
                  <c:v>8.8576000000000002E-2</c:v>
                </c:pt>
                <c:pt idx="5715">
                  <c:v>8.8639999999999997E-2</c:v>
                </c:pt>
                <c:pt idx="5716">
                  <c:v>8.8704000000000005E-2</c:v>
                </c:pt>
                <c:pt idx="5717">
                  <c:v>8.8768E-2</c:v>
                </c:pt>
                <c:pt idx="5718">
                  <c:v>8.8831999999999994E-2</c:v>
                </c:pt>
                <c:pt idx="5719">
                  <c:v>8.8896000000000003E-2</c:v>
                </c:pt>
                <c:pt idx="5720">
                  <c:v>8.8959999999999997E-2</c:v>
                </c:pt>
                <c:pt idx="5721">
                  <c:v>8.9024000000000006E-2</c:v>
                </c:pt>
                <c:pt idx="5722">
                  <c:v>8.9088000000000001E-2</c:v>
                </c:pt>
                <c:pt idx="5723">
                  <c:v>8.9151999999999995E-2</c:v>
                </c:pt>
                <c:pt idx="5724">
                  <c:v>8.9216000000000004E-2</c:v>
                </c:pt>
                <c:pt idx="5725">
                  <c:v>8.9279999999999998E-2</c:v>
                </c:pt>
                <c:pt idx="5726">
                  <c:v>8.9344000000000007E-2</c:v>
                </c:pt>
                <c:pt idx="5727">
                  <c:v>8.9408000000000001E-2</c:v>
                </c:pt>
                <c:pt idx="5728">
                  <c:v>8.9471999999999996E-2</c:v>
                </c:pt>
                <c:pt idx="5729">
                  <c:v>8.9536000000000004E-2</c:v>
                </c:pt>
                <c:pt idx="5730">
                  <c:v>8.9599999999999999E-2</c:v>
                </c:pt>
                <c:pt idx="5731">
                  <c:v>8.9663999999999994E-2</c:v>
                </c:pt>
                <c:pt idx="5732">
                  <c:v>8.9728000000000002E-2</c:v>
                </c:pt>
                <c:pt idx="5733">
                  <c:v>8.9791999999999997E-2</c:v>
                </c:pt>
                <c:pt idx="5734">
                  <c:v>8.9856000000000005E-2</c:v>
                </c:pt>
                <c:pt idx="5735">
                  <c:v>8.992E-2</c:v>
                </c:pt>
                <c:pt idx="5736">
                  <c:v>8.9983999999999995E-2</c:v>
                </c:pt>
                <c:pt idx="5737">
                  <c:v>9.0048000000000003E-2</c:v>
                </c:pt>
                <c:pt idx="5738">
                  <c:v>9.0111999999999998E-2</c:v>
                </c:pt>
                <c:pt idx="5739">
                  <c:v>9.0176000000000006E-2</c:v>
                </c:pt>
                <c:pt idx="5740">
                  <c:v>9.0240000000000001E-2</c:v>
                </c:pt>
                <c:pt idx="5741">
                  <c:v>9.0303999999999995E-2</c:v>
                </c:pt>
                <c:pt idx="5742">
                  <c:v>9.0368000000000004E-2</c:v>
                </c:pt>
                <c:pt idx="5743">
                  <c:v>9.0431999999999998E-2</c:v>
                </c:pt>
                <c:pt idx="5744">
                  <c:v>9.0495999999999993E-2</c:v>
                </c:pt>
                <c:pt idx="5745">
                  <c:v>9.0560000000000002E-2</c:v>
                </c:pt>
                <c:pt idx="5746">
                  <c:v>9.0623999999999996E-2</c:v>
                </c:pt>
                <c:pt idx="5747">
                  <c:v>9.0688000000000005E-2</c:v>
                </c:pt>
                <c:pt idx="5748">
                  <c:v>9.0751999999999999E-2</c:v>
                </c:pt>
                <c:pt idx="5749">
                  <c:v>9.0815999999999994E-2</c:v>
                </c:pt>
                <c:pt idx="5750">
                  <c:v>9.0880000000000002E-2</c:v>
                </c:pt>
                <c:pt idx="5751">
                  <c:v>9.0943999999999997E-2</c:v>
                </c:pt>
                <c:pt idx="5752">
                  <c:v>9.1008000000000006E-2</c:v>
                </c:pt>
                <c:pt idx="5753">
                  <c:v>9.1072E-2</c:v>
                </c:pt>
                <c:pt idx="5754">
                  <c:v>9.1135999999999995E-2</c:v>
                </c:pt>
                <c:pt idx="5755">
                  <c:v>9.1200000000000003E-2</c:v>
                </c:pt>
                <c:pt idx="5756">
                  <c:v>9.1263999999999998E-2</c:v>
                </c:pt>
                <c:pt idx="5757">
                  <c:v>9.1328000000000006E-2</c:v>
                </c:pt>
                <c:pt idx="5758">
                  <c:v>9.1392000000000001E-2</c:v>
                </c:pt>
                <c:pt idx="5759">
                  <c:v>9.1455999999999996E-2</c:v>
                </c:pt>
                <c:pt idx="5760">
                  <c:v>9.1520000000000004E-2</c:v>
                </c:pt>
                <c:pt idx="5761">
                  <c:v>9.1583999999999999E-2</c:v>
                </c:pt>
                <c:pt idx="5762">
                  <c:v>9.1647999999999993E-2</c:v>
                </c:pt>
                <c:pt idx="5763">
                  <c:v>9.1712000000000002E-2</c:v>
                </c:pt>
                <c:pt idx="5764">
                  <c:v>9.1775999999999996E-2</c:v>
                </c:pt>
                <c:pt idx="5765">
                  <c:v>9.1840000000000005E-2</c:v>
                </c:pt>
                <c:pt idx="5766">
                  <c:v>9.1904E-2</c:v>
                </c:pt>
                <c:pt idx="5767">
                  <c:v>9.1967999999999994E-2</c:v>
                </c:pt>
                <c:pt idx="5768">
                  <c:v>9.2032000000000003E-2</c:v>
                </c:pt>
                <c:pt idx="5769">
                  <c:v>9.2095999999999997E-2</c:v>
                </c:pt>
                <c:pt idx="5770">
                  <c:v>9.2160000000000006E-2</c:v>
                </c:pt>
                <c:pt idx="5771">
                  <c:v>9.2224E-2</c:v>
                </c:pt>
                <c:pt idx="5772">
                  <c:v>9.2287999999999995E-2</c:v>
                </c:pt>
                <c:pt idx="5773">
                  <c:v>9.2415999999999998E-2</c:v>
                </c:pt>
                <c:pt idx="5774">
                  <c:v>9.2544000000000001E-2</c:v>
                </c:pt>
                <c:pt idx="5775">
                  <c:v>9.2672000000000004E-2</c:v>
                </c:pt>
                <c:pt idx="5776">
                  <c:v>9.2799999999999994E-2</c:v>
                </c:pt>
                <c:pt idx="5777">
                  <c:v>9.2927999999999997E-2</c:v>
                </c:pt>
                <c:pt idx="5778">
                  <c:v>9.3056E-2</c:v>
                </c:pt>
                <c:pt idx="5779">
                  <c:v>9.3184000000000003E-2</c:v>
                </c:pt>
                <c:pt idx="5780">
                  <c:v>9.3312000000000006E-2</c:v>
                </c:pt>
                <c:pt idx="5781">
                  <c:v>9.3439999999999995E-2</c:v>
                </c:pt>
                <c:pt idx="5782">
                  <c:v>9.3567999999999998E-2</c:v>
                </c:pt>
                <c:pt idx="5783">
                  <c:v>9.3696000000000002E-2</c:v>
                </c:pt>
                <c:pt idx="5784">
                  <c:v>9.3824000000000005E-2</c:v>
                </c:pt>
                <c:pt idx="5785">
                  <c:v>9.3951999999999994E-2</c:v>
                </c:pt>
                <c:pt idx="5786">
                  <c:v>9.4079999999999997E-2</c:v>
                </c:pt>
                <c:pt idx="5787">
                  <c:v>9.4208E-2</c:v>
                </c:pt>
                <c:pt idx="5788">
                  <c:v>9.4336000000000003E-2</c:v>
                </c:pt>
                <c:pt idx="5789">
                  <c:v>9.4464000000000006E-2</c:v>
                </c:pt>
                <c:pt idx="5790">
                  <c:v>9.4591999999999996E-2</c:v>
                </c:pt>
                <c:pt idx="5791">
                  <c:v>9.4719999999999999E-2</c:v>
                </c:pt>
                <c:pt idx="5792">
                  <c:v>9.4848000000000002E-2</c:v>
                </c:pt>
                <c:pt idx="5793">
                  <c:v>9.4976000000000005E-2</c:v>
                </c:pt>
                <c:pt idx="5794">
                  <c:v>9.5103999999999994E-2</c:v>
                </c:pt>
                <c:pt idx="5795">
                  <c:v>9.5231999999999997E-2</c:v>
                </c:pt>
                <c:pt idx="5796">
                  <c:v>9.536E-2</c:v>
                </c:pt>
                <c:pt idx="5797">
                  <c:v>9.5488000000000003E-2</c:v>
                </c:pt>
                <c:pt idx="5798">
                  <c:v>9.5616000000000007E-2</c:v>
                </c:pt>
                <c:pt idx="5799">
                  <c:v>9.5743999999999996E-2</c:v>
                </c:pt>
                <c:pt idx="5800">
                  <c:v>9.5871999999999999E-2</c:v>
                </c:pt>
                <c:pt idx="5801">
                  <c:v>9.6000000000000002E-2</c:v>
                </c:pt>
                <c:pt idx="5802">
                  <c:v>9.6128000000000005E-2</c:v>
                </c:pt>
                <c:pt idx="5803">
                  <c:v>9.6255999999999994E-2</c:v>
                </c:pt>
                <c:pt idx="5804">
                  <c:v>9.6383999999999997E-2</c:v>
                </c:pt>
                <c:pt idx="5805">
                  <c:v>9.6512000000000001E-2</c:v>
                </c:pt>
                <c:pt idx="5806">
                  <c:v>9.6640000000000004E-2</c:v>
                </c:pt>
                <c:pt idx="5807">
                  <c:v>9.6768000000000007E-2</c:v>
                </c:pt>
                <c:pt idx="5808">
                  <c:v>9.6895999999999996E-2</c:v>
                </c:pt>
                <c:pt idx="5809">
                  <c:v>9.7023999999999999E-2</c:v>
                </c:pt>
                <c:pt idx="5810">
                  <c:v>9.7152000000000002E-2</c:v>
                </c:pt>
                <c:pt idx="5811">
                  <c:v>9.7280000000000005E-2</c:v>
                </c:pt>
                <c:pt idx="5812">
                  <c:v>9.7407999999999995E-2</c:v>
                </c:pt>
                <c:pt idx="5813">
                  <c:v>9.7535999999999998E-2</c:v>
                </c:pt>
                <c:pt idx="5814">
                  <c:v>9.7664000000000001E-2</c:v>
                </c:pt>
                <c:pt idx="5815">
                  <c:v>9.7792000000000004E-2</c:v>
                </c:pt>
                <c:pt idx="5816">
                  <c:v>9.7919999999999993E-2</c:v>
                </c:pt>
                <c:pt idx="5817">
                  <c:v>9.8047999999999996E-2</c:v>
                </c:pt>
                <c:pt idx="5818">
                  <c:v>9.8175999999999999E-2</c:v>
                </c:pt>
                <c:pt idx="5819">
                  <c:v>9.8304000000000002E-2</c:v>
                </c:pt>
                <c:pt idx="5820">
                  <c:v>9.8432000000000006E-2</c:v>
                </c:pt>
                <c:pt idx="5821">
                  <c:v>9.8559999999999995E-2</c:v>
                </c:pt>
                <c:pt idx="5822">
                  <c:v>9.8687999999999998E-2</c:v>
                </c:pt>
                <c:pt idx="5823">
                  <c:v>9.8816000000000001E-2</c:v>
                </c:pt>
                <c:pt idx="5824">
                  <c:v>9.8944000000000004E-2</c:v>
                </c:pt>
                <c:pt idx="5825">
                  <c:v>9.9071999999999993E-2</c:v>
                </c:pt>
                <c:pt idx="5826">
                  <c:v>9.9199999999999997E-2</c:v>
                </c:pt>
                <c:pt idx="5827">
                  <c:v>9.9328E-2</c:v>
                </c:pt>
                <c:pt idx="5828">
                  <c:v>9.9456000000000003E-2</c:v>
                </c:pt>
                <c:pt idx="5829">
                  <c:v>9.9584000000000006E-2</c:v>
                </c:pt>
                <c:pt idx="5830">
                  <c:v>9.9711999999999995E-2</c:v>
                </c:pt>
                <c:pt idx="5831">
                  <c:v>9.9839999999999998E-2</c:v>
                </c:pt>
                <c:pt idx="5832">
                  <c:v>9.9968000000000001E-2</c:v>
                </c:pt>
                <c:pt idx="5833">
                  <c:v>0.100096</c:v>
                </c:pt>
                <c:pt idx="5834">
                  <c:v>0.10022399999999999</c:v>
                </c:pt>
                <c:pt idx="5835">
                  <c:v>0.100352</c:v>
                </c:pt>
                <c:pt idx="5836">
                  <c:v>0.10048</c:v>
                </c:pt>
                <c:pt idx="5837">
                  <c:v>0.100608</c:v>
                </c:pt>
                <c:pt idx="5838">
                  <c:v>0.10073600000000001</c:v>
                </c:pt>
                <c:pt idx="5839">
                  <c:v>0.100864</c:v>
                </c:pt>
                <c:pt idx="5840">
                  <c:v>0.100992</c:v>
                </c:pt>
                <c:pt idx="5841">
                  <c:v>0.10112</c:v>
                </c:pt>
                <c:pt idx="5842">
                  <c:v>0.101248</c:v>
                </c:pt>
                <c:pt idx="5843">
                  <c:v>0.10137599999999999</c:v>
                </c:pt>
                <c:pt idx="5844">
                  <c:v>0.101504</c:v>
                </c:pt>
                <c:pt idx="5845">
                  <c:v>0.101632</c:v>
                </c:pt>
                <c:pt idx="5846">
                  <c:v>0.10176</c:v>
                </c:pt>
                <c:pt idx="5847">
                  <c:v>0.10188800000000001</c:v>
                </c:pt>
                <c:pt idx="5848">
                  <c:v>0.102016</c:v>
                </c:pt>
                <c:pt idx="5849">
                  <c:v>0.102144</c:v>
                </c:pt>
                <c:pt idx="5850">
                  <c:v>0.102272</c:v>
                </c:pt>
                <c:pt idx="5851">
                  <c:v>0.1024</c:v>
                </c:pt>
                <c:pt idx="5852">
                  <c:v>0.10252799999999999</c:v>
                </c:pt>
                <c:pt idx="5853">
                  <c:v>0.102656</c:v>
                </c:pt>
                <c:pt idx="5854">
                  <c:v>0.102784</c:v>
                </c:pt>
                <c:pt idx="5855">
                  <c:v>0.102912</c:v>
                </c:pt>
                <c:pt idx="5856">
                  <c:v>0.10304000000000001</c:v>
                </c:pt>
                <c:pt idx="5857">
                  <c:v>0.103168</c:v>
                </c:pt>
                <c:pt idx="5858">
                  <c:v>0.103296</c:v>
                </c:pt>
                <c:pt idx="5859">
                  <c:v>0.103424</c:v>
                </c:pt>
                <c:pt idx="5860">
                  <c:v>0.10355200000000001</c:v>
                </c:pt>
                <c:pt idx="5861">
                  <c:v>0.10367999999999999</c:v>
                </c:pt>
                <c:pt idx="5862">
                  <c:v>0.103808</c:v>
                </c:pt>
                <c:pt idx="5863">
                  <c:v>0.103936</c:v>
                </c:pt>
                <c:pt idx="5864">
                  <c:v>0.104064</c:v>
                </c:pt>
                <c:pt idx="5865">
                  <c:v>0.10419200000000001</c:v>
                </c:pt>
                <c:pt idx="5866">
                  <c:v>0.10432</c:v>
                </c:pt>
                <c:pt idx="5867">
                  <c:v>0.104448</c:v>
                </c:pt>
                <c:pt idx="5868">
                  <c:v>0.104576</c:v>
                </c:pt>
                <c:pt idx="5869">
                  <c:v>0.10470400000000001</c:v>
                </c:pt>
                <c:pt idx="5870">
                  <c:v>0.10483199999999999</c:v>
                </c:pt>
                <c:pt idx="5871">
                  <c:v>0.10496</c:v>
                </c:pt>
                <c:pt idx="5872">
                  <c:v>0.105088</c:v>
                </c:pt>
                <c:pt idx="5873">
                  <c:v>0.105216</c:v>
                </c:pt>
                <c:pt idx="5874">
                  <c:v>0.10534399999999999</c:v>
                </c:pt>
                <c:pt idx="5875">
                  <c:v>0.105472</c:v>
                </c:pt>
                <c:pt idx="5876">
                  <c:v>0.1056</c:v>
                </c:pt>
                <c:pt idx="5877">
                  <c:v>0.105728</c:v>
                </c:pt>
                <c:pt idx="5878">
                  <c:v>0.10585600000000001</c:v>
                </c:pt>
                <c:pt idx="5879">
                  <c:v>0.10598399999999999</c:v>
                </c:pt>
                <c:pt idx="5880">
                  <c:v>0.106112</c:v>
                </c:pt>
                <c:pt idx="5881">
                  <c:v>0.10624</c:v>
                </c:pt>
                <c:pt idx="5882">
                  <c:v>0.106368</c:v>
                </c:pt>
                <c:pt idx="5883">
                  <c:v>0.10649599999999999</c:v>
                </c:pt>
                <c:pt idx="5884">
                  <c:v>0.106624</c:v>
                </c:pt>
                <c:pt idx="5885">
                  <c:v>0.106752</c:v>
                </c:pt>
                <c:pt idx="5886">
                  <c:v>0.10688</c:v>
                </c:pt>
                <c:pt idx="5887">
                  <c:v>0.10700800000000001</c:v>
                </c:pt>
                <c:pt idx="5888">
                  <c:v>0.107136</c:v>
                </c:pt>
                <c:pt idx="5889">
                  <c:v>0.107264</c:v>
                </c:pt>
                <c:pt idx="5890">
                  <c:v>0.107392</c:v>
                </c:pt>
                <c:pt idx="5891">
                  <c:v>0.10752</c:v>
                </c:pt>
                <c:pt idx="5892">
                  <c:v>0.10764799999999999</c:v>
                </c:pt>
                <c:pt idx="5893">
                  <c:v>0.107776</c:v>
                </c:pt>
                <c:pt idx="5894">
                  <c:v>0.107904</c:v>
                </c:pt>
                <c:pt idx="5895">
                  <c:v>0.108032</c:v>
                </c:pt>
                <c:pt idx="5896">
                  <c:v>0.10816000000000001</c:v>
                </c:pt>
                <c:pt idx="5897">
                  <c:v>0.108288</c:v>
                </c:pt>
                <c:pt idx="5898">
                  <c:v>0.108416</c:v>
                </c:pt>
                <c:pt idx="5899">
                  <c:v>0.108544</c:v>
                </c:pt>
                <c:pt idx="5900">
                  <c:v>0.108672</c:v>
                </c:pt>
                <c:pt idx="5901">
                  <c:v>0.10879999999999999</c:v>
                </c:pt>
                <c:pt idx="5902">
                  <c:v>0.108928</c:v>
                </c:pt>
                <c:pt idx="5903">
                  <c:v>0.109056</c:v>
                </c:pt>
                <c:pt idx="5904">
                  <c:v>0.109184</c:v>
                </c:pt>
                <c:pt idx="5905">
                  <c:v>0.10931200000000001</c:v>
                </c:pt>
                <c:pt idx="5906">
                  <c:v>0.10944</c:v>
                </c:pt>
                <c:pt idx="5907">
                  <c:v>0.109568</c:v>
                </c:pt>
                <c:pt idx="5908">
                  <c:v>0.109696</c:v>
                </c:pt>
                <c:pt idx="5909">
                  <c:v>0.109824</c:v>
                </c:pt>
                <c:pt idx="5910">
                  <c:v>0.10995199999999999</c:v>
                </c:pt>
                <c:pt idx="5911">
                  <c:v>0.11008</c:v>
                </c:pt>
                <c:pt idx="5912">
                  <c:v>0.110208</c:v>
                </c:pt>
                <c:pt idx="5913">
                  <c:v>0.110336</c:v>
                </c:pt>
                <c:pt idx="5914">
                  <c:v>0.11046400000000001</c:v>
                </c:pt>
                <c:pt idx="5915">
                  <c:v>0.110592</c:v>
                </c:pt>
                <c:pt idx="5916">
                  <c:v>0.11072</c:v>
                </c:pt>
                <c:pt idx="5917">
                  <c:v>0.110848</c:v>
                </c:pt>
                <c:pt idx="5918">
                  <c:v>0.11097600000000001</c:v>
                </c:pt>
                <c:pt idx="5919">
                  <c:v>0.11110399999999999</c:v>
                </c:pt>
                <c:pt idx="5920">
                  <c:v>0.111232</c:v>
                </c:pt>
                <c:pt idx="5921">
                  <c:v>0.11136</c:v>
                </c:pt>
                <c:pt idx="5922">
                  <c:v>0.111488</c:v>
                </c:pt>
                <c:pt idx="5923">
                  <c:v>0.11161600000000001</c:v>
                </c:pt>
                <c:pt idx="5924">
                  <c:v>0.111744</c:v>
                </c:pt>
                <c:pt idx="5925">
                  <c:v>0.111872</c:v>
                </c:pt>
                <c:pt idx="5926">
                  <c:v>0.112</c:v>
                </c:pt>
                <c:pt idx="5927">
                  <c:v>0.11212800000000001</c:v>
                </c:pt>
                <c:pt idx="5928">
                  <c:v>0.11225599999999999</c:v>
                </c:pt>
                <c:pt idx="5929">
                  <c:v>0.112384</c:v>
                </c:pt>
                <c:pt idx="5930">
                  <c:v>0.112512</c:v>
                </c:pt>
                <c:pt idx="5931">
                  <c:v>0.11264</c:v>
                </c:pt>
                <c:pt idx="5932">
                  <c:v>0.11276799999999999</c:v>
                </c:pt>
                <c:pt idx="5933">
                  <c:v>0.112896</c:v>
                </c:pt>
                <c:pt idx="5934">
                  <c:v>0.113024</c:v>
                </c:pt>
                <c:pt idx="5935">
                  <c:v>0.113152</c:v>
                </c:pt>
                <c:pt idx="5936">
                  <c:v>0.11328000000000001</c:v>
                </c:pt>
                <c:pt idx="5937">
                  <c:v>0.11340799999999999</c:v>
                </c:pt>
                <c:pt idx="5938">
                  <c:v>0.113536</c:v>
                </c:pt>
                <c:pt idx="5939">
                  <c:v>0.113664</c:v>
                </c:pt>
                <c:pt idx="5940">
                  <c:v>0.113792</c:v>
                </c:pt>
                <c:pt idx="5941">
                  <c:v>0.11391999999999999</c:v>
                </c:pt>
                <c:pt idx="5942">
                  <c:v>0.114048</c:v>
                </c:pt>
                <c:pt idx="5943">
                  <c:v>0.114176</c:v>
                </c:pt>
                <c:pt idx="5944">
                  <c:v>0.114304</c:v>
                </c:pt>
                <c:pt idx="5945">
                  <c:v>0.11443200000000001</c:v>
                </c:pt>
                <c:pt idx="5946">
                  <c:v>0.11456</c:v>
                </c:pt>
                <c:pt idx="5947">
                  <c:v>0.114688</c:v>
                </c:pt>
                <c:pt idx="5948">
                  <c:v>0.114816</c:v>
                </c:pt>
                <c:pt idx="5949">
                  <c:v>0.114944</c:v>
                </c:pt>
                <c:pt idx="5950">
                  <c:v>0.11507199999999999</c:v>
                </c:pt>
                <c:pt idx="5951">
                  <c:v>0.1152</c:v>
                </c:pt>
                <c:pt idx="5952">
                  <c:v>0.115328</c:v>
                </c:pt>
                <c:pt idx="5953">
                  <c:v>0.115456</c:v>
                </c:pt>
                <c:pt idx="5954">
                  <c:v>0.11558400000000001</c:v>
                </c:pt>
                <c:pt idx="5955">
                  <c:v>0.115712</c:v>
                </c:pt>
                <c:pt idx="5956">
                  <c:v>0.11584</c:v>
                </c:pt>
                <c:pt idx="5957">
                  <c:v>0.115968</c:v>
                </c:pt>
                <c:pt idx="5958">
                  <c:v>0.116096</c:v>
                </c:pt>
                <c:pt idx="5959">
                  <c:v>0.11622399999999999</c:v>
                </c:pt>
                <c:pt idx="5960">
                  <c:v>0.116352</c:v>
                </c:pt>
                <c:pt idx="5961">
                  <c:v>0.11648</c:v>
                </c:pt>
                <c:pt idx="5962">
                  <c:v>0.116608</c:v>
                </c:pt>
                <c:pt idx="5963">
                  <c:v>0.11673600000000001</c:v>
                </c:pt>
                <c:pt idx="5964">
                  <c:v>0.116864</c:v>
                </c:pt>
                <c:pt idx="5965">
                  <c:v>0.116992</c:v>
                </c:pt>
                <c:pt idx="5966">
                  <c:v>0.11712</c:v>
                </c:pt>
                <c:pt idx="5967">
                  <c:v>0.117248</c:v>
                </c:pt>
                <c:pt idx="5968">
                  <c:v>0.11737599999999999</c:v>
                </c:pt>
                <c:pt idx="5969">
                  <c:v>0.117504</c:v>
                </c:pt>
                <c:pt idx="5970">
                  <c:v>0.117632</c:v>
                </c:pt>
                <c:pt idx="5971">
                  <c:v>0.11776</c:v>
                </c:pt>
                <c:pt idx="5972">
                  <c:v>0.11788800000000001</c:v>
                </c:pt>
                <c:pt idx="5973">
                  <c:v>0.118016</c:v>
                </c:pt>
                <c:pt idx="5974">
                  <c:v>0.118144</c:v>
                </c:pt>
                <c:pt idx="5975">
                  <c:v>0.118272</c:v>
                </c:pt>
                <c:pt idx="5976">
                  <c:v>0.11840000000000001</c:v>
                </c:pt>
                <c:pt idx="5977">
                  <c:v>0.11852799999999999</c:v>
                </c:pt>
                <c:pt idx="5978">
                  <c:v>0.118656</c:v>
                </c:pt>
                <c:pt idx="5979">
                  <c:v>0.118784</c:v>
                </c:pt>
                <c:pt idx="5980">
                  <c:v>0.118912</c:v>
                </c:pt>
                <c:pt idx="5981">
                  <c:v>0.11904000000000001</c:v>
                </c:pt>
                <c:pt idx="5982">
                  <c:v>0.119168</c:v>
                </c:pt>
                <c:pt idx="5983">
                  <c:v>0.119296</c:v>
                </c:pt>
                <c:pt idx="5984">
                  <c:v>0.119424</c:v>
                </c:pt>
                <c:pt idx="5985">
                  <c:v>0.11955200000000001</c:v>
                </c:pt>
                <c:pt idx="5986">
                  <c:v>0.11967999999999999</c:v>
                </c:pt>
                <c:pt idx="5987">
                  <c:v>0.119808</c:v>
                </c:pt>
                <c:pt idx="5988">
                  <c:v>0.119936</c:v>
                </c:pt>
                <c:pt idx="5989">
                  <c:v>0.120064</c:v>
                </c:pt>
                <c:pt idx="5990">
                  <c:v>0.12019199999999999</c:v>
                </c:pt>
                <c:pt idx="5991">
                  <c:v>0.12032</c:v>
                </c:pt>
                <c:pt idx="5992">
                  <c:v>0.120448</c:v>
                </c:pt>
                <c:pt idx="5993">
                  <c:v>0.120576</c:v>
                </c:pt>
                <c:pt idx="5994">
                  <c:v>0.12070400000000001</c:v>
                </c:pt>
                <c:pt idx="5995">
                  <c:v>0.12083199999999999</c:v>
                </c:pt>
                <c:pt idx="5996">
                  <c:v>0.12096</c:v>
                </c:pt>
                <c:pt idx="5997">
                  <c:v>0.121088</c:v>
                </c:pt>
                <c:pt idx="5998">
                  <c:v>0.121216</c:v>
                </c:pt>
                <c:pt idx="5999">
                  <c:v>0.12134399999999999</c:v>
                </c:pt>
                <c:pt idx="6000">
                  <c:v>0.121472</c:v>
                </c:pt>
                <c:pt idx="6001">
                  <c:v>0.1216</c:v>
                </c:pt>
                <c:pt idx="6002">
                  <c:v>0.121728</c:v>
                </c:pt>
                <c:pt idx="6003">
                  <c:v>0.12185600000000001</c:v>
                </c:pt>
                <c:pt idx="6004">
                  <c:v>0.121984</c:v>
                </c:pt>
                <c:pt idx="6005">
                  <c:v>0.122112</c:v>
                </c:pt>
                <c:pt idx="6006">
                  <c:v>0.12224</c:v>
                </c:pt>
                <c:pt idx="6007">
                  <c:v>0.122368</c:v>
                </c:pt>
                <c:pt idx="6008">
                  <c:v>0.12249599999999999</c:v>
                </c:pt>
                <c:pt idx="6009">
                  <c:v>0.122624</c:v>
                </c:pt>
                <c:pt idx="6010">
                  <c:v>0.122752</c:v>
                </c:pt>
                <c:pt idx="6011">
                  <c:v>0.12288</c:v>
                </c:pt>
                <c:pt idx="6012">
                  <c:v>0.12300800000000001</c:v>
                </c:pt>
                <c:pt idx="6013">
                  <c:v>0.123136</c:v>
                </c:pt>
                <c:pt idx="6014">
                  <c:v>0.123264</c:v>
                </c:pt>
                <c:pt idx="6015">
                  <c:v>0.123392</c:v>
                </c:pt>
                <c:pt idx="6016">
                  <c:v>0.12352</c:v>
                </c:pt>
                <c:pt idx="6017">
                  <c:v>0.12364799999999999</c:v>
                </c:pt>
                <c:pt idx="6018">
                  <c:v>0.123776</c:v>
                </c:pt>
                <c:pt idx="6019">
                  <c:v>0.123904</c:v>
                </c:pt>
                <c:pt idx="6020">
                  <c:v>0.124032</c:v>
                </c:pt>
                <c:pt idx="6021">
                  <c:v>0.12416000000000001</c:v>
                </c:pt>
                <c:pt idx="6022">
                  <c:v>0.124288</c:v>
                </c:pt>
                <c:pt idx="6023">
                  <c:v>0.124416</c:v>
                </c:pt>
                <c:pt idx="6024">
                  <c:v>0.124544</c:v>
                </c:pt>
                <c:pt idx="6025">
                  <c:v>0.12467200000000001</c:v>
                </c:pt>
                <c:pt idx="6026">
                  <c:v>0.12479999999999999</c:v>
                </c:pt>
                <c:pt idx="6027">
                  <c:v>0.124928</c:v>
                </c:pt>
                <c:pt idx="6028">
                  <c:v>0.125056</c:v>
                </c:pt>
                <c:pt idx="6029">
                  <c:v>0.12518399999999999</c:v>
                </c:pt>
                <c:pt idx="6030">
                  <c:v>0.12531200000000001</c:v>
                </c:pt>
                <c:pt idx="6031">
                  <c:v>0.12544</c:v>
                </c:pt>
                <c:pt idx="6032">
                  <c:v>0.12556800000000001</c:v>
                </c:pt>
                <c:pt idx="6033">
                  <c:v>0.125696</c:v>
                </c:pt>
                <c:pt idx="6034">
                  <c:v>0.12582399999999999</c:v>
                </c:pt>
                <c:pt idx="6035">
                  <c:v>0.12595200000000001</c:v>
                </c:pt>
                <c:pt idx="6036">
                  <c:v>0.12608</c:v>
                </c:pt>
                <c:pt idx="6037">
                  <c:v>0.12620799999999999</c:v>
                </c:pt>
                <c:pt idx="6038">
                  <c:v>0.126336</c:v>
                </c:pt>
                <c:pt idx="6039">
                  <c:v>0.12646399999999999</c:v>
                </c:pt>
                <c:pt idx="6040">
                  <c:v>0.12659200000000001</c:v>
                </c:pt>
                <c:pt idx="6041">
                  <c:v>0.12672</c:v>
                </c:pt>
                <c:pt idx="6042">
                  <c:v>0.12684799999999999</c:v>
                </c:pt>
                <c:pt idx="6043">
                  <c:v>0.12697600000000001</c:v>
                </c:pt>
                <c:pt idx="6044">
                  <c:v>0.12710399999999999</c:v>
                </c:pt>
                <c:pt idx="6045">
                  <c:v>0.12723200000000001</c:v>
                </c:pt>
                <c:pt idx="6046">
                  <c:v>0.12736</c:v>
                </c:pt>
                <c:pt idx="6047">
                  <c:v>0.12748799999999999</c:v>
                </c:pt>
                <c:pt idx="6048">
                  <c:v>0.12761600000000001</c:v>
                </c:pt>
                <c:pt idx="6049">
                  <c:v>0.127744</c:v>
                </c:pt>
                <c:pt idx="6050">
                  <c:v>0.12787200000000001</c:v>
                </c:pt>
                <c:pt idx="6051">
                  <c:v>0.128</c:v>
                </c:pt>
                <c:pt idx="6052">
                  <c:v>0.12812799999999999</c:v>
                </c:pt>
                <c:pt idx="6053">
                  <c:v>0.12825600000000001</c:v>
                </c:pt>
                <c:pt idx="6054">
                  <c:v>0.128384</c:v>
                </c:pt>
                <c:pt idx="6055">
                  <c:v>0.12851199999999999</c:v>
                </c:pt>
                <c:pt idx="6056">
                  <c:v>0.12864</c:v>
                </c:pt>
                <c:pt idx="6057">
                  <c:v>0.12876799999999999</c:v>
                </c:pt>
                <c:pt idx="6058">
                  <c:v>0.12889600000000001</c:v>
                </c:pt>
                <c:pt idx="6059">
                  <c:v>0.129024</c:v>
                </c:pt>
                <c:pt idx="6060">
                  <c:v>0.12915199999999999</c:v>
                </c:pt>
                <c:pt idx="6061">
                  <c:v>0.12928000000000001</c:v>
                </c:pt>
                <c:pt idx="6062">
                  <c:v>0.129408</c:v>
                </c:pt>
                <c:pt idx="6063">
                  <c:v>0.12953600000000001</c:v>
                </c:pt>
                <c:pt idx="6064">
                  <c:v>0.129664</c:v>
                </c:pt>
                <c:pt idx="6065">
                  <c:v>0.12979199999999999</c:v>
                </c:pt>
                <c:pt idx="6066">
                  <c:v>0.12992000000000001</c:v>
                </c:pt>
                <c:pt idx="6067">
                  <c:v>0.130048</c:v>
                </c:pt>
                <c:pt idx="6068">
                  <c:v>0.13017599999999999</c:v>
                </c:pt>
                <c:pt idx="6069">
                  <c:v>0.130304</c:v>
                </c:pt>
                <c:pt idx="6070">
                  <c:v>0.13043199999999999</c:v>
                </c:pt>
                <c:pt idx="6071">
                  <c:v>0.13056000000000001</c:v>
                </c:pt>
                <c:pt idx="6072">
                  <c:v>0.130688</c:v>
                </c:pt>
                <c:pt idx="6073">
                  <c:v>0.13081599999999999</c:v>
                </c:pt>
                <c:pt idx="6074">
                  <c:v>0.130944</c:v>
                </c:pt>
                <c:pt idx="6075">
                  <c:v>0.13107199999999999</c:v>
                </c:pt>
                <c:pt idx="6076">
                  <c:v>0.13120000000000001</c:v>
                </c:pt>
                <c:pt idx="6077">
                  <c:v>0.131328</c:v>
                </c:pt>
                <c:pt idx="6078">
                  <c:v>0.13145599999999999</c:v>
                </c:pt>
                <c:pt idx="6079">
                  <c:v>0.13158400000000001</c:v>
                </c:pt>
                <c:pt idx="6080">
                  <c:v>0.131712</c:v>
                </c:pt>
                <c:pt idx="6081">
                  <c:v>0.13184000000000001</c:v>
                </c:pt>
                <c:pt idx="6082">
                  <c:v>0.131968</c:v>
                </c:pt>
                <c:pt idx="6083">
                  <c:v>0.13209599999999999</c:v>
                </c:pt>
                <c:pt idx="6084">
                  <c:v>0.13222400000000001</c:v>
                </c:pt>
                <c:pt idx="6085">
                  <c:v>0.132352</c:v>
                </c:pt>
                <c:pt idx="6086">
                  <c:v>0.13247999999999999</c:v>
                </c:pt>
                <c:pt idx="6087">
                  <c:v>0.132608</c:v>
                </c:pt>
                <c:pt idx="6088">
                  <c:v>0.13273599999999999</c:v>
                </c:pt>
                <c:pt idx="6089">
                  <c:v>0.13286400000000001</c:v>
                </c:pt>
                <c:pt idx="6090">
                  <c:v>0.132992</c:v>
                </c:pt>
                <c:pt idx="6091">
                  <c:v>0.13311999999999999</c:v>
                </c:pt>
                <c:pt idx="6092">
                  <c:v>0.13324800000000001</c:v>
                </c:pt>
                <c:pt idx="6093">
                  <c:v>0.13337599999999999</c:v>
                </c:pt>
                <c:pt idx="6094">
                  <c:v>0.13350400000000001</c:v>
                </c:pt>
                <c:pt idx="6095">
                  <c:v>0.133632</c:v>
                </c:pt>
                <c:pt idx="6096">
                  <c:v>0.13375999999999999</c:v>
                </c:pt>
                <c:pt idx="6097">
                  <c:v>0.13388800000000001</c:v>
                </c:pt>
                <c:pt idx="6098">
                  <c:v>0.134016</c:v>
                </c:pt>
                <c:pt idx="6099">
                  <c:v>0.13414400000000001</c:v>
                </c:pt>
                <c:pt idx="6100">
                  <c:v>0.134272</c:v>
                </c:pt>
                <c:pt idx="6101">
                  <c:v>0.13439999999999999</c:v>
                </c:pt>
                <c:pt idx="6102">
                  <c:v>0.13452800000000001</c:v>
                </c:pt>
                <c:pt idx="6103">
                  <c:v>0.134656</c:v>
                </c:pt>
                <c:pt idx="6104">
                  <c:v>0.13478399999999999</c:v>
                </c:pt>
                <c:pt idx="6105">
                  <c:v>0.134912</c:v>
                </c:pt>
                <c:pt idx="6106">
                  <c:v>0.13503999999999999</c:v>
                </c:pt>
                <c:pt idx="6107">
                  <c:v>0.13516800000000001</c:v>
                </c:pt>
                <c:pt idx="6108">
                  <c:v>0.135296</c:v>
                </c:pt>
                <c:pt idx="6109">
                  <c:v>0.13542399999999999</c:v>
                </c:pt>
                <c:pt idx="6110">
                  <c:v>0.13555200000000001</c:v>
                </c:pt>
                <c:pt idx="6111">
                  <c:v>0.13568</c:v>
                </c:pt>
                <c:pt idx="6112">
                  <c:v>0.13580800000000001</c:v>
                </c:pt>
                <c:pt idx="6113">
                  <c:v>0.135936</c:v>
                </c:pt>
                <c:pt idx="6114">
                  <c:v>0.13606399999999999</c:v>
                </c:pt>
                <c:pt idx="6115">
                  <c:v>0.13619200000000001</c:v>
                </c:pt>
                <c:pt idx="6116">
                  <c:v>0.13632</c:v>
                </c:pt>
                <c:pt idx="6117">
                  <c:v>0.13644800000000001</c:v>
                </c:pt>
                <c:pt idx="6118">
                  <c:v>0.136576</c:v>
                </c:pt>
                <c:pt idx="6119">
                  <c:v>0.13670399999999999</c:v>
                </c:pt>
                <c:pt idx="6120">
                  <c:v>0.13683200000000001</c:v>
                </c:pt>
                <c:pt idx="6121">
                  <c:v>0.13696</c:v>
                </c:pt>
                <c:pt idx="6122">
                  <c:v>0.13708799999999999</c:v>
                </c:pt>
                <c:pt idx="6123">
                  <c:v>0.137216</c:v>
                </c:pt>
                <c:pt idx="6124">
                  <c:v>0.13734399999999999</c:v>
                </c:pt>
                <c:pt idx="6125">
                  <c:v>0.13747200000000001</c:v>
                </c:pt>
                <c:pt idx="6126">
                  <c:v>0.1376</c:v>
                </c:pt>
                <c:pt idx="6127">
                  <c:v>0.13772799999999999</c:v>
                </c:pt>
                <c:pt idx="6128">
                  <c:v>0.13785600000000001</c:v>
                </c:pt>
                <c:pt idx="6129">
                  <c:v>0.137984</c:v>
                </c:pt>
                <c:pt idx="6130">
                  <c:v>0.13811200000000001</c:v>
                </c:pt>
                <c:pt idx="6131">
                  <c:v>0.13824</c:v>
                </c:pt>
                <c:pt idx="6132">
                  <c:v>0.13836799999999999</c:v>
                </c:pt>
                <c:pt idx="6133">
                  <c:v>0.13849600000000001</c:v>
                </c:pt>
                <c:pt idx="6134">
                  <c:v>0.138624</c:v>
                </c:pt>
                <c:pt idx="6135">
                  <c:v>0.13875199999999999</c:v>
                </c:pt>
                <c:pt idx="6136">
                  <c:v>0.13888</c:v>
                </c:pt>
                <c:pt idx="6137">
                  <c:v>0.13900799999999999</c:v>
                </c:pt>
                <c:pt idx="6138">
                  <c:v>0.13913600000000001</c:v>
                </c:pt>
                <c:pt idx="6139">
                  <c:v>0.139264</c:v>
                </c:pt>
                <c:pt idx="6140">
                  <c:v>0.13939199999999999</c:v>
                </c:pt>
                <c:pt idx="6141">
                  <c:v>0.13952000000000001</c:v>
                </c:pt>
                <c:pt idx="6142">
                  <c:v>0.13964799999999999</c:v>
                </c:pt>
                <c:pt idx="6143">
                  <c:v>0.13977600000000001</c:v>
                </c:pt>
                <c:pt idx="6144">
                  <c:v>0.139904</c:v>
                </c:pt>
                <c:pt idx="6145">
                  <c:v>0.14003199999999999</c:v>
                </c:pt>
                <c:pt idx="6146">
                  <c:v>0.14016000000000001</c:v>
                </c:pt>
                <c:pt idx="6147">
                  <c:v>0.140288</c:v>
                </c:pt>
                <c:pt idx="6148">
                  <c:v>0.14041600000000001</c:v>
                </c:pt>
                <c:pt idx="6149">
                  <c:v>0.140544</c:v>
                </c:pt>
                <c:pt idx="6150">
                  <c:v>0.14067199999999999</c:v>
                </c:pt>
                <c:pt idx="6151">
                  <c:v>0.14080000000000001</c:v>
                </c:pt>
                <c:pt idx="6152">
                  <c:v>0.140928</c:v>
                </c:pt>
                <c:pt idx="6153">
                  <c:v>0.14105599999999999</c:v>
                </c:pt>
                <c:pt idx="6154">
                  <c:v>0.141184</c:v>
                </c:pt>
                <c:pt idx="6155">
                  <c:v>0.14131199999999999</c:v>
                </c:pt>
                <c:pt idx="6156">
                  <c:v>0.14144000000000001</c:v>
                </c:pt>
                <c:pt idx="6157">
                  <c:v>0.141568</c:v>
                </c:pt>
                <c:pt idx="6158">
                  <c:v>0.14169599999999999</c:v>
                </c:pt>
                <c:pt idx="6159">
                  <c:v>0.14182400000000001</c:v>
                </c:pt>
                <c:pt idx="6160">
                  <c:v>0.14195199999999999</c:v>
                </c:pt>
                <c:pt idx="6161">
                  <c:v>0.14208000000000001</c:v>
                </c:pt>
                <c:pt idx="6162">
                  <c:v>0.142208</c:v>
                </c:pt>
                <c:pt idx="6163">
                  <c:v>0.14233599999999999</c:v>
                </c:pt>
                <c:pt idx="6164">
                  <c:v>0.14246400000000001</c:v>
                </c:pt>
                <c:pt idx="6165">
                  <c:v>0.142592</c:v>
                </c:pt>
                <c:pt idx="6166">
                  <c:v>0.14272000000000001</c:v>
                </c:pt>
                <c:pt idx="6167">
                  <c:v>0.142848</c:v>
                </c:pt>
                <c:pt idx="6168">
                  <c:v>0.14297599999999999</c:v>
                </c:pt>
                <c:pt idx="6169">
                  <c:v>0.14310400000000001</c:v>
                </c:pt>
                <c:pt idx="6170">
                  <c:v>0.143232</c:v>
                </c:pt>
                <c:pt idx="6171">
                  <c:v>0.14335999999999999</c:v>
                </c:pt>
                <c:pt idx="6172">
                  <c:v>0.143488</c:v>
                </c:pt>
                <c:pt idx="6173">
                  <c:v>0.14361599999999999</c:v>
                </c:pt>
                <c:pt idx="6174">
                  <c:v>0.14374400000000001</c:v>
                </c:pt>
                <c:pt idx="6175">
                  <c:v>0.143872</c:v>
                </c:pt>
                <c:pt idx="6176">
                  <c:v>0.14399999999999999</c:v>
                </c:pt>
                <c:pt idx="6177">
                  <c:v>0.14412800000000001</c:v>
                </c:pt>
                <c:pt idx="6178">
                  <c:v>0.144256</c:v>
                </c:pt>
                <c:pt idx="6179">
                  <c:v>0.14438400000000001</c:v>
                </c:pt>
                <c:pt idx="6180">
                  <c:v>0.144512</c:v>
                </c:pt>
                <c:pt idx="6181">
                  <c:v>0.14463999999999999</c:v>
                </c:pt>
                <c:pt idx="6182">
                  <c:v>0.14476800000000001</c:v>
                </c:pt>
                <c:pt idx="6183">
                  <c:v>0.144896</c:v>
                </c:pt>
                <c:pt idx="6184">
                  <c:v>0.14502399999999999</c:v>
                </c:pt>
                <c:pt idx="6185">
                  <c:v>0.145152</c:v>
                </c:pt>
                <c:pt idx="6186">
                  <c:v>0.14527999999999999</c:v>
                </c:pt>
                <c:pt idx="6187">
                  <c:v>0.14540800000000001</c:v>
                </c:pt>
                <c:pt idx="6188">
                  <c:v>0.145536</c:v>
                </c:pt>
                <c:pt idx="6189">
                  <c:v>0.14566399999999999</c:v>
                </c:pt>
                <c:pt idx="6190">
                  <c:v>0.145792</c:v>
                </c:pt>
                <c:pt idx="6191">
                  <c:v>0.14591999999999999</c:v>
                </c:pt>
                <c:pt idx="6192">
                  <c:v>0.14604800000000001</c:v>
                </c:pt>
                <c:pt idx="6193">
                  <c:v>0.146176</c:v>
                </c:pt>
                <c:pt idx="6194">
                  <c:v>0.14630399999999999</c:v>
                </c:pt>
                <c:pt idx="6195">
                  <c:v>0.14643200000000001</c:v>
                </c:pt>
                <c:pt idx="6196">
                  <c:v>0.14656</c:v>
                </c:pt>
                <c:pt idx="6197">
                  <c:v>0.14668800000000001</c:v>
                </c:pt>
                <c:pt idx="6198">
                  <c:v>0.146816</c:v>
                </c:pt>
                <c:pt idx="6199">
                  <c:v>0.14694399999999999</c:v>
                </c:pt>
                <c:pt idx="6200">
                  <c:v>0.14707200000000001</c:v>
                </c:pt>
                <c:pt idx="6201">
                  <c:v>0.1472</c:v>
                </c:pt>
                <c:pt idx="6202">
                  <c:v>0.14732799999999999</c:v>
                </c:pt>
                <c:pt idx="6203">
                  <c:v>0.147456</c:v>
                </c:pt>
                <c:pt idx="6204">
                  <c:v>0.14758399999999999</c:v>
                </c:pt>
                <c:pt idx="6205">
                  <c:v>0.14771200000000001</c:v>
                </c:pt>
                <c:pt idx="6206">
                  <c:v>0.14784</c:v>
                </c:pt>
                <c:pt idx="6207">
                  <c:v>0.14796799999999999</c:v>
                </c:pt>
                <c:pt idx="6208">
                  <c:v>0.14809600000000001</c:v>
                </c:pt>
                <c:pt idx="6209">
                  <c:v>0.14822399999999999</c:v>
                </c:pt>
                <c:pt idx="6210">
                  <c:v>0.14835200000000001</c:v>
                </c:pt>
                <c:pt idx="6211">
                  <c:v>0.14848</c:v>
                </c:pt>
                <c:pt idx="6212">
                  <c:v>0.14860799999999999</c:v>
                </c:pt>
                <c:pt idx="6213">
                  <c:v>0.14873600000000001</c:v>
                </c:pt>
                <c:pt idx="6214">
                  <c:v>0.148864</c:v>
                </c:pt>
                <c:pt idx="6215">
                  <c:v>0.14899200000000001</c:v>
                </c:pt>
                <c:pt idx="6216">
                  <c:v>0.14912</c:v>
                </c:pt>
                <c:pt idx="6217">
                  <c:v>0.14924799999999999</c:v>
                </c:pt>
                <c:pt idx="6218">
                  <c:v>0.14937600000000001</c:v>
                </c:pt>
                <c:pt idx="6219">
                  <c:v>0.149504</c:v>
                </c:pt>
                <c:pt idx="6220">
                  <c:v>0.14963199999999999</c:v>
                </c:pt>
                <c:pt idx="6221">
                  <c:v>0.14976</c:v>
                </c:pt>
                <c:pt idx="6222">
                  <c:v>0.14988799999999999</c:v>
                </c:pt>
                <c:pt idx="6223">
                  <c:v>0.15001600000000001</c:v>
                </c:pt>
                <c:pt idx="6224">
                  <c:v>0.150144</c:v>
                </c:pt>
                <c:pt idx="6225">
                  <c:v>0.15027199999999999</c:v>
                </c:pt>
                <c:pt idx="6226">
                  <c:v>0.15040000000000001</c:v>
                </c:pt>
                <c:pt idx="6227">
                  <c:v>0.150528</c:v>
                </c:pt>
                <c:pt idx="6228">
                  <c:v>0.15065600000000001</c:v>
                </c:pt>
                <c:pt idx="6229">
                  <c:v>0.150784</c:v>
                </c:pt>
                <c:pt idx="6230">
                  <c:v>0.15091199999999999</c:v>
                </c:pt>
                <c:pt idx="6231">
                  <c:v>0.15104000000000001</c:v>
                </c:pt>
                <c:pt idx="6232">
                  <c:v>0.151168</c:v>
                </c:pt>
                <c:pt idx="6233">
                  <c:v>0.15129600000000001</c:v>
                </c:pt>
                <c:pt idx="6234">
                  <c:v>0.151424</c:v>
                </c:pt>
                <c:pt idx="6235">
                  <c:v>0.15155199999999999</c:v>
                </c:pt>
                <c:pt idx="6236">
                  <c:v>0.15168000000000001</c:v>
                </c:pt>
                <c:pt idx="6237">
                  <c:v>0.151808</c:v>
                </c:pt>
                <c:pt idx="6238">
                  <c:v>0.15193599999999999</c:v>
                </c:pt>
                <c:pt idx="6239">
                  <c:v>0.152064</c:v>
                </c:pt>
                <c:pt idx="6240">
                  <c:v>0.15219199999999999</c:v>
                </c:pt>
                <c:pt idx="6241">
                  <c:v>0.15232000000000001</c:v>
                </c:pt>
                <c:pt idx="6242">
                  <c:v>0.152448</c:v>
                </c:pt>
                <c:pt idx="6243">
                  <c:v>0.15257599999999999</c:v>
                </c:pt>
                <c:pt idx="6244">
                  <c:v>0.15270400000000001</c:v>
                </c:pt>
                <c:pt idx="6245">
                  <c:v>0.152832</c:v>
                </c:pt>
                <c:pt idx="6246">
                  <c:v>0.15296000000000001</c:v>
                </c:pt>
                <c:pt idx="6247">
                  <c:v>0.153088</c:v>
                </c:pt>
                <c:pt idx="6248">
                  <c:v>0.15321599999999999</c:v>
                </c:pt>
                <c:pt idx="6249">
                  <c:v>0.15334400000000001</c:v>
                </c:pt>
                <c:pt idx="6250">
                  <c:v>0.153472</c:v>
                </c:pt>
                <c:pt idx="6251">
                  <c:v>0.15359999999999999</c:v>
                </c:pt>
                <c:pt idx="6252">
                  <c:v>0.153728</c:v>
                </c:pt>
                <c:pt idx="6253">
                  <c:v>0.15385599999999999</c:v>
                </c:pt>
                <c:pt idx="6254">
                  <c:v>0.15398400000000001</c:v>
                </c:pt>
                <c:pt idx="6255">
                  <c:v>0.154112</c:v>
                </c:pt>
                <c:pt idx="6256">
                  <c:v>0.15423999999999999</c:v>
                </c:pt>
                <c:pt idx="6257">
                  <c:v>0.15436800000000001</c:v>
                </c:pt>
                <c:pt idx="6258">
                  <c:v>0.15449599999999999</c:v>
                </c:pt>
                <c:pt idx="6259">
                  <c:v>0.15462400000000001</c:v>
                </c:pt>
                <c:pt idx="6260">
                  <c:v>0.154752</c:v>
                </c:pt>
                <c:pt idx="6261">
                  <c:v>0.15487999999999999</c:v>
                </c:pt>
                <c:pt idx="6262">
                  <c:v>0.15500800000000001</c:v>
                </c:pt>
                <c:pt idx="6263">
                  <c:v>0.155136</c:v>
                </c:pt>
                <c:pt idx="6264">
                  <c:v>0.15526400000000001</c:v>
                </c:pt>
                <c:pt idx="6265">
                  <c:v>0.155392</c:v>
                </c:pt>
                <c:pt idx="6266">
                  <c:v>0.15551999999999999</c:v>
                </c:pt>
                <c:pt idx="6267">
                  <c:v>0.15564800000000001</c:v>
                </c:pt>
                <c:pt idx="6268">
                  <c:v>0.155776</c:v>
                </c:pt>
                <c:pt idx="6269">
                  <c:v>0.15590399999999999</c:v>
                </c:pt>
                <c:pt idx="6270">
                  <c:v>0.156032</c:v>
                </c:pt>
                <c:pt idx="6271">
                  <c:v>0.15615999999999999</c:v>
                </c:pt>
                <c:pt idx="6272">
                  <c:v>0.15628800000000001</c:v>
                </c:pt>
                <c:pt idx="6273">
                  <c:v>0.156416</c:v>
                </c:pt>
                <c:pt idx="6274">
                  <c:v>0.15654399999999999</c:v>
                </c:pt>
                <c:pt idx="6275">
                  <c:v>0.15667200000000001</c:v>
                </c:pt>
                <c:pt idx="6276">
                  <c:v>0.15679999999999999</c:v>
                </c:pt>
                <c:pt idx="6277">
                  <c:v>0.15692800000000001</c:v>
                </c:pt>
                <c:pt idx="6278">
                  <c:v>0.157056</c:v>
                </c:pt>
                <c:pt idx="6279">
                  <c:v>0.15718399999999999</c:v>
                </c:pt>
                <c:pt idx="6280">
                  <c:v>0.15731200000000001</c:v>
                </c:pt>
                <c:pt idx="6281">
                  <c:v>0.15744</c:v>
                </c:pt>
                <c:pt idx="6282">
                  <c:v>0.15756800000000001</c:v>
                </c:pt>
                <c:pt idx="6283">
                  <c:v>0.157696</c:v>
                </c:pt>
                <c:pt idx="6284">
                  <c:v>0.15782399999999999</c:v>
                </c:pt>
                <c:pt idx="6285">
                  <c:v>0.15795200000000001</c:v>
                </c:pt>
                <c:pt idx="6286">
                  <c:v>0.15808</c:v>
                </c:pt>
                <c:pt idx="6287">
                  <c:v>0.15820799999999999</c:v>
                </c:pt>
                <c:pt idx="6288">
                  <c:v>0.158336</c:v>
                </c:pt>
                <c:pt idx="6289">
                  <c:v>0.15846399999999999</c:v>
                </c:pt>
                <c:pt idx="6290">
                  <c:v>0.15859200000000001</c:v>
                </c:pt>
                <c:pt idx="6291">
                  <c:v>0.15872</c:v>
                </c:pt>
                <c:pt idx="6292">
                  <c:v>0.15884799999999999</c:v>
                </c:pt>
                <c:pt idx="6293">
                  <c:v>0.15897600000000001</c:v>
                </c:pt>
                <c:pt idx="6294">
                  <c:v>0.159104</c:v>
                </c:pt>
                <c:pt idx="6295">
                  <c:v>0.15923200000000001</c:v>
                </c:pt>
                <c:pt idx="6296">
                  <c:v>0.15936</c:v>
                </c:pt>
                <c:pt idx="6297">
                  <c:v>0.15948799999999999</c:v>
                </c:pt>
                <c:pt idx="6298">
                  <c:v>0.15961600000000001</c:v>
                </c:pt>
                <c:pt idx="6299">
                  <c:v>0.159744</c:v>
                </c:pt>
                <c:pt idx="6300">
                  <c:v>0.15987199999999999</c:v>
                </c:pt>
                <c:pt idx="6301">
                  <c:v>0.16</c:v>
                </c:pt>
                <c:pt idx="6302">
                  <c:v>0.16012799999999999</c:v>
                </c:pt>
                <c:pt idx="6303">
                  <c:v>0.16025600000000001</c:v>
                </c:pt>
                <c:pt idx="6304">
                  <c:v>0.160384</c:v>
                </c:pt>
                <c:pt idx="6305">
                  <c:v>0.16051199999999999</c:v>
                </c:pt>
                <c:pt idx="6306">
                  <c:v>0.16064000000000001</c:v>
                </c:pt>
                <c:pt idx="6307">
                  <c:v>0.16076799999999999</c:v>
                </c:pt>
                <c:pt idx="6308">
                  <c:v>0.16089600000000001</c:v>
                </c:pt>
                <c:pt idx="6309">
                  <c:v>0.161024</c:v>
                </c:pt>
                <c:pt idx="6310">
                  <c:v>0.16115199999999999</c:v>
                </c:pt>
                <c:pt idx="6311">
                  <c:v>0.16128000000000001</c:v>
                </c:pt>
                <c:pt idx="6312">
                  <c:v>0.161408</c:v>
                </c:pt>
                <c:pt idx="6313">
                  <c:v>0.16153600000000001</c:v>
                </c:pt>
                <c:pt idx="6314">
                  <c:v>0.161664</c:v>
                </c:pt>
                <c:pt idx="6315">
                  <c:v>0.16179199999999999</c:v>
                </c:pt>
                <c:pt idx="6316">
                  <c:v>0.16192000000000001</c:v>
                </c:pt>
                <c:pt idx="6317">
                  <c:v>0.162048</c:v>
                </c:pt>
                <c:pt idx="6318">
                  <c:v>0.16217599999999999</c:v>
                </c:pt>
                <c:pt idx="6319">
                  <c:v>0.162304</c:v>
                </c:pt>
                <c:pt idx="6320">
                  <c:v>0.16243199999999999</c:v>
                </c:pt>
                <c:pt idx="6321">
                  <c:v>0.16256000000000001</c:v>
                </c:pt>
                <c:pt idx="6322">
                  <c:v>0.162688</c:v>
                </c:pt>
                <c:pt idx="6323">
                  <c:v>0.16281599999999999</c:v>
                </c:pt>
                <c:pt idx="6324">
                  <c:v>0.16294400000000001</c:v>
                </c:pt>
                <c:pt idx="6325">
                  <c:v>0.16307199999999999</c:v>
                </c:pt>
                <c:pt idx="6326">
                  <c:v>0.16320000000000001</c:v>
                </c:pt>
                <c:pt idx="6327">
                  <c:v>0.163328</c:v>
                </c:pt>
                <c:pt idx="6328">
                  <c:v>0.16345599999999999</c:v>
                </c:pt>
                <c:pt idx="6329">
                  <c:v>0.16358400000000001</c:v>
                </c:pt>
                <c:pt idx="6330">
                  <c:v>0.163712</c:v>
                </c:pt>
                <c:pt idx="6331">
                  <c:v>0.16384000000000001</c:v>
                </c:pt>
                <c:pt idx="6332">
                  <c:v>0.163968</c:v>
                </c:pt>
                <c:pt idx="6333">
                  <c:v>0.16409599999999999</c:v>
                </c:pt>
                <c:pt idx="6334">
                  <c:v>0.16422400000000001</c:v>
                </c:pt>
                <c:pt idx="6335">
                  <c:v>0.164352</c:v>
                </c:pt>
                <c:pt idx="6336">
                  <c:v>0.16447999999999999</c:v>
                </c:pt>
                <c:pt idx="6337">
                  <c:v>0.164608</c:v>
                </c:pt>
                <c:pt idx="6338">
                  <c:v>0.16473599999999999</c:v>
                </c:pt>
                <c:pt idx="6339">
                  <c:v>0.16486400000000001</c:v>
                </c:pt>
                <c:pt idx="6340">
                  <c:v>0.164992</c:v>
                </c:pt>
                <c:pt idx="6341">
                  <c:v>0.16511999999999999</c:v>
                </c:pt>
                <c:pt idx="6342">
                  <c:v>0.16524800000000001</c:v>
                </c:pt>
                <c:pt idx="6343">
                  <c:v>0.165376</c:v>
                </c:pt>
                <c:pt idx="6344">
                  <c:v>0.16550400000000001</c:v>
                </c:pt>
                <c:pt idx="6345">
                  <c:v>0.165632</c:v>
                </c:pt>
                <c:pt idx="6346">
                  <c:v>0.16575999999999999</c:v>
                </c:pt>
                <c:pt idx="6347">
                  <c:v>0.16588800000000001</c:v>
                </c:pt>
                <c:pt idx="6348">
                  <c:v>0.166016</c:v>
                </c:pt>
                <c:pt idx="6349">
                  <c:v>0.16614399999999999</c:v>
                </c:pt>
                <c:pt idx="6350">
                  <c:v>0.166272</c:v>
                </c:pt>
                <c:pt idx="6351">
                  <c:v>0.16639999999999999</c:v>
                </c:pt>
                <c:pt idx="6352">
                  <c:v>0.16652800000000001</c:v>
                </c:pt>
                <c:pt idx="6353">
                  <c:v>0.166656</c:v>
                </c:pt>
                <c:pt idx="6354">
                  <c:v>0.16678399999999999</c:v>
                </c:pt>
                <c:pt idx="6355">
                  <c:v>0.166912</c:v>
                </c:pt>
                <c:pt idx="6356">
                  <c:v>0.16703999999999999</c:v>
                </c:pt>
                <c:pt idx="6357">
                  <c:v>0.16716800000000001</c:v>
                </c:pt>
                <c:pt idx="6358">
                  <c:v>0.167296</c:v>
                </c:pt>
                <c:pt idx="6359">
                  <c:v>0.16742399999999999</c:v>
                </c:pt>
                <c:pt idx="6360">
                  <c:v>0.16755200000000001</c:v>
                </c:pt>
                <c:pt idx="6361">
                  <c:v>0.16768</c:v>
                </c:pt>
                <c:pt idx="6362">
                  <c:v>0.16780800000000001</c:v>
                </c:pt>
                <c:pt idx="6363">
                  <c:v>0.167936</c:v>
                </c:pt>
                <c:pt idx="6364">
                  <c:v>0.16806399999999999</c:v>
                </c:pt>
                <c:pt idx="6365">
                  <c:v>0.16819200000000001</c:v>
                </c:pt>
                <c:pt idx="6366">
                  <c:v>0.16832</c:v>
                </c:pt>
                <c:pt idx="6367">
                  <c:v>0.16844799999999999</c:v>
                </c:pt>
                <c:pt idx="6368">
                  <c:v>0.168576</c:v>
                </c:pt>
                <c:pt idx="6369">
                  <c:v>0.16870399999999999</c:v>
                </c:pt>
                <c:pt idx="6370">
                  <c:v>0.16883200000000001</c:v>
                </c:pt>
                <c:pt idx="6371">
                  <c:v>0.16896</c:v>
                </c:pt>
                <c:pt idx="6372">
                  <c:v>0.16908799999999999</c:v>
                </c:pt>
                <c:pt idx="6373">
                  <c:v>0.16921600000000001</c:v>
                </c:pt>
                <c:pt idx="6374">
                  <c:v>0.16934399999999999</c:v>
                </c:pt>
                <c:pt idx="6375">
                  <c:v>0.16947200000000001</c:v>
                </c:pt>
                <c:pt idx="6376">
                  <c:v>0.1696</c:v>
                </c:pt>
                <c:pt idx="6377">
                  <c:v>0.16972799999999999</c:v>
                </c:pt>
                <c:pt idx="6378">
                  <c:v>0.16985600000000001</c:v>
                </c:pt>
                <c:pt idx="6379">
                  <c:v>0.169984</c:v>
                </c:pt>
                <c:pt idx="6380">
                  <c:v>0.17011200000000001</c:v>
                </c:pt>
                <c:pt idx="6381">
                  <c:v>0.17024</c:v>
                </c:pt>
                <c:pt idx="6382">
                  <c:v>0.17036799999999999</c:v>
                </c:pt>
                <c:pt idx="6383">
                  <c:v>0.17049600000000001</c:v>
                </c:pt>
                <c:pt idx="6384">
                  <c:v>0.170624</c:v>
                </c:pt>
                <c:pt idx="6385">
                  <c:v>0.17075199999999999</c:v>
                </c:pt>
                <c:pt idx="6386">
                  <c:v>0.17088</c:v>
                </c:pt>
                <c:pt idx="6387">
                  <c:v>0.17100799999999999</c:v>
                </c:pt>
                <c:pt idx="6388">
                  <c:v>0.17113600000000001</c:v>
                </c:pt>
                <c:pt idx="6389">
                  <c:v>0.171264</c:v>
                </c:pt>
                <c:pt idx="6390">
                  <c:v>0.17139199999999999</c:v>
                </c:pt>
                <c:pt idx="6391">
                  <c:v>0.17152000000000001</c:v>
                </c:pt>
                <c:pt idx="6392">
                  <c:v>0.171648</c:v>
                </c:pt>
                <c:pt idx="6393">
                  <c:v>0.17177600000000001</c:v>
                </c:pt>
                <c:pt idx="6394">
                  <c:v>0.171904</c:v>
                </c:pt>
                <c:pt idx="6395">
                  <c:v>0.17203199999999999</c:v>
                </c:pt>
                <c:pt idx="6396">
                  <c:v>0.17216000000000001</c:v>
                </c:pt>
                <c:pt idx="6397">
                  <c:v>0.172288</c:v>
                </c:pt>
                <c:pt idx="6398">
                  <c:v>0.17241600000000001</c:v>
                </c:pt>
                <c:pt idx="6399">
                  <c:v>0.172544</c:v>
                </c:pt>
                <c:pt idx="6400">
                  <c:v>0.17267199999999999</c:v>
                </c:pt>
                <c:pt idx="6401">
                  <c:v>0.17280000000000001</c:v>
                </c:pt>
                <c:pt idx="6402">
                  <c:v>0.172928</c:v>
                </c:pt>
                <c:pt idx="6403">
                  <c:v>0.17305599999999999</c:v>
                </c:pt>
                <c:pt idx="6404">
                  <c:v>0.173184</c:v>
                </c:pt>
                <c:pt idx="6405">
                  <c:v>0.17331199999999999</c:v>
                </c:pt>
                <c:pt idx="6406">
                  <c:v>0.17344000000000001</c:v>
                </c:pt>
                <c:pt idx="6407">
                  <c:v>0.173568</c:v>
                </c:pt>
                <c:pt idx="6408">
                  <c:v>0.17369599999999999</c:v>
                </c:pt>
                <c:pt idx="6409">
                  <c:v>0.17382400000000001</c:v>
                </c:pt>
                <c:pt idx="6410">
                  <c:v>0.173952</c:v>
                </c:pt>
                <c:pt idx="6411">
                  <c:v>0.17408000000000001</c:v>
                </c:pt>
                <c:pt idx="6412">
                  <c:v>0.174208</c:v>
                </c:pt>
                <c:pt idx="6413">
                  <c:v>0.17433599999999999</c:v>
                </c:pt>
                <c:pt idx="6414">
                  <c:v>0.17446400000000001</c:v>
                </c:pt>
                <c:pt idx="6415">
                  <c:v>0.174592</c:v>
                </c:pt>
                <c:pt idx="6416">
                  <c:v>0.17471999999999999</c:v>
                </c:pt>
                <c:pt idx="6417">
                  <c:v>0.174848</c:v>
                </c:pt>
                <c:pt idx="6418">
                  <c:v>0.17497599999999999</c:v>
                </c:pt>
                <c:pt idx="6419">
                  <c:v>0.17510400000000001</c:v>
                </c:pt>
                <c:pt idx="6420">
                  <c:v>0.175232</c:v>
                </c:pt>
                <c:pt idx="6421">
                  <c:v>0.17535999999999999</c:v>
                </c:pt>
                <c:pt idx="6422">
                  <c:v>0.17548800000000001</c:v>
                </c:pt>
                <c:pt idx="6423">
                  <c:v>0.17561599999999999</c:v>
                </c:pt>
                <c:pt idx="6424">
                  <c:v>0.17574400000000001</c:v>
                </c:pt>
                <c:pt idx="6425">
                  <c:v>0.175872</c:v>
                </c:pt>
                <c:pt idx="6426">
                  <c:v>0.17599999999999999</c:v>
                </c:pt>
                <c:pt idx="6427">
                  <c:v>0.17612800000000001</c:v>
                </c:pt>
                <c:pt idx="6428">
                  <c:v>0.176256</c:v>
                </c:pt>
                <c:pt idx="6429">
                  <c:v>0.17638400000000001</c:v>
                </c:pt>
                <c:pt idx="6430">
                  <c:v>0.176512</c:v>
                </c:pt>
                <c:pt idx="6431">
                  <c:v>0.17663999999999999</c:v>
                </c:pt>
                <c:pt idx="6432">
                  <c:v>0.17676800000000001</c:v>
                </c:pt>
                <c:pt idx="6433">
                  <c:v>0.176896</c:v>
                </c:pt>
                <c:pt idx="6434">
                  <c:v>0.17702399999999999</c:v>
                </c:pt>
                <c:pt idx="6435">
                  <c:v>0.177152</c:v>
                </c:pt>
                <c:pt idx="6436">
                  <c:v>0.17727999999999999</c:v>
                </c:pt>
                <c:pt idx="6437">
                  <c:v>0.17740800000000001</c:v>
                </c:pt>
                <c:pt idx="6438">
                  <c:v>0.177536</c:v>
                </c:pt>
                <c:pt idx="6439">
                  <c:v>0.17766399999999999</c:v>
                </c:pt>
                <c:pt idx="6440">
                  <c:v>0.17779200000000001</c:v>
                </c:pt>
                <c:pt idx="6441">
                  <c:v>0.17791999999999999</c:v>
                </c:pt>
                <c:pt idx="6442">
                  <c:v>0.17804800000000001</c:v>
                </c:pt>
                <c:pt idx="6443">
                  <c:v>0.178176</c:v>
                </c:pt>
                <c:pt idx="6444">
                  <c:v>0.17830399999999999</c:v>
                </c:pt>
                <c:pt idx="6445">
                  <c:v>0.17843200000000001</c:v>
                </c:pt>
                <c:pt idx="6446">
                  <c:v>0.17856</c:v>
                </c:pt>
                <c:pt idx="6447">
                  <c:v>0.17868800000000001</c:v>
                </c:pt>
                <c:pt idx="6448">
                  <c:v>0.178816</c:v>
                </c:pt>
                <c:pt idx="6449">
                  <c:v>0.17894399999999999</c:v>
                </c:pt>
                <c:pt idx="6450">
                  <c:v>0.17907200000000001</c:v>
                </c:pt>
                <c:pt idx="6451">
                  <c:v>0.1792</c:v>
                </c:pt>
                <c:pt idx="6452">
                  <c:v>0.17932799999999999</c:v>
                </c:pt>
                <c:pt idx="6453">
                  <c:v>0.179456</c:v>
                </c:pt>
                <c:pt idx="6454">
                  <c:v>0.17958399999999999</c:v>
                </c:pt>
                <c:pt idx="6455">
                  <c:v>0.17971200000000001</c:v>
                </c:pt>
                <c:pt idx="6456">
                  <c:v>0.17984</c:v>
                </c:pt>
                <c:pt idx="6457">
                  <c:v>0.17996799999999999</c:v>
                </c:pt>
                <c:pt idx="6458">
                  <c:v>0.18009600000000001</c:v>
                </c:pt>
                <c:pt idx="6459">
                  <c:v>0.180224</c:v>
                </c:pt>
                <c:pt idx="6460">
                  <c:v>0.18035200000000001</c:v>
                </c:pt>
                <c:pt idx="6461">
                  <c:v>0.18048</c:v>
                </c:pt>
                <c:pt idx="6462">
                  <c:v>0.18060799999999999</c:v>
                </c:pt>
                <c:pt idx="6463">
                  <c:v>0.18073600000000001</c:v>
                </c:pt>
                <c:pt idx="6464">
                  <c:v>0.180864</c:v>
                </c:pt>
                <c:pt idx="6465">
                  <c:v>0.18099199999999999</c:v>
                </c:pt>
                <c:pt idx="6466">
                  <c:v>0.18112</c:v>
                </c:pt>
                <c:pt idx="6467">
                  <c:v>0.18124799999999999</c:v>
                </c:pt>
                <c:pt idx="6468">
                  <c:v>0.18137600000000001</c:v>
                </c:pt>
                <c:pt idx="6469">
                  <c:v>0.181504</c:v>
                </c:pt>
                <c:pt idx="6470">
                  <c:v>0.18163199999999999</c:v>
                </c:pt>
                <c:pt idx="6471">
                  <c:v>0.18176</c:v>
                </c:pt>
                <c:pt idx="6472">
                  <c:v>0.18188799999999999</c:v>
                </c:pt>
                <c:pt idx="6473">
                  <c:v>0.18201600000000001</c:v>
                </c:pt>
                <c:pt idx="6474">
                  <c:v>0.182144</c:v>
                </c:pt>
                <c:pt idx="6475">
                  <c:v>0.18227199999999999</c:v>
                </c:pt>
                <c:pt idx="6476">
                  <c:v>0.18240000000000001</c:v>
                </c:pt>
                <c:pt idx="6477">
                  <c:v>0.182528</c:v>
                </c:pt>
                <c:pt idx="6478">
                  <c:v>0.18265600000000001</c:v>
                </c:pt>
                <c:pt idx="6479">
                  <c:v>0.182784</c:v>
                </c:pt>
                <c:pt idx="6480">
                  <c:v>0.18291199999999999</c:v>
                </c:pt>
                <c:pt idx="6481">
                  <c:v>0.18304000000000001</c:v>
                </c:pt>
                <c:pt idx="6482">
                  <c:v>0.183168</c:v>
                </c:pt>
                <c:pt idx="6483">
                  <c:v>0.18329599999999999</c:v>
                </c:pt>
                <c:pt idx="6484">
                  <c:v>0.183424</c:v>
                </c:pt>
                <c:pt idx="6485">
                  <c:v>0.18355199999999999</c:v>
                </c:pt>
                <c:pt idx="6486">
                  <c:v>0.18368000000000001</c:v>
                </c:pt>
                <c:pt idx="6487">
                  <c:v>0.183808</c:v>
                </c:pt>
                <c:pt idx="6488">
                  <c:v>0.18393599999999999</c:v>
                </c:pt>
                <c:pt idx="6489">
                  <c:v>0.18406400000000001</c:v>
                </c:pt>
                <c:pt idx="6490">
                  <c:v>0.18419199999999999</c:v>
                </c:pt>
                <c:pt idx="6491">
                  <c:v>0.18432000000000001</c:v>
                </c:pt>
                <c:pt idx="6492">
                  <c:v>0.184448</c:v>
                </c:pt>
                <c:pt idx="6493">
                  <c:v>0.18457599999999999</c:v>
                </c:pt>
                <c:pt idx="6494">
                  <c:v>0.184832</c:v>
                </c:pt>
                <c:pt idx="6495">
                  <c:v>0.185088</c:v>
                </c:pt>
                <c:pt idx="6496">
                  <c:v>0.18534400000000001</c:v>
                </c:pt>
                <c:pt idx="6497">
                  <c:v>0.18559999999999999</c:v>
                </c:pt>
                <c:pt idx="6498">
                  <c:v>0.18585599999999999</c:v>
                </c:pt>
                <c:pt idx="6499">
                  <c:v>0.186112</c:v>
                </c:pt>
                <c:pt idx="6500">
                  <c:v>0.18636800000000001</c:v>
                </c:pt>
                <c:pt idx="6501">
                  <c:v>0.18662400000000001</c:v>
                </c:pt>
                <c:pt idx="6502">
                  <c:v>0.18687999999999999</c:v>
                </c:pt>
                <c:pt idx="6503">
                  <c:v>0.187136</c:v>
                </c:pt>
                <c:pt idx="6504">
                  <c:v>0.187392</c:v>
                </c:pt>
                <c:pt idx="6505">
                  <c:v>0.18764800000000001</c:v>
                </c:pt>
                <c:pt idx="6506">
                  <c:v>0.18790399999999999</c:v>
                </c:pt>
                <c:pt idx="6507">
                  <c:v>0.18815999999999999</c:v>
                </c:pt>
                <c:pt idx="6508">
                  <c:v>0.188416</c:v>
                </c:pt>
                <c:pt idx="6509">
                  <c:v>0.18867200000000001</c:v>
                </c:pt>
                <c:pt idx="6510">
                  <c:v>0.18892800000000001</c:v>
                </c:pt>
                <c:pt idx="6511">
                  <c:v>0.18918399999999999</c:v>
                </c:pt>
                <c:pt idx="6512">
                  <c:v>0.18944</c:v>
                </c:pt>
                <c:pt idx="6513">
                  <c:v>0.189696</c:v>
                </c:pt>
                <c:pt idx="6514">
                  <c:v>0.18995200000000001</c:v>
                </c:pt>
                <c:pt idx="6515">
                  <c:v>0.19020799999999999</c:v>
                </c:pt>
                <c:pt idx="6516">
                  <c:v>0.19046399999999999</c:v>
                </c:pt>
                <c:pt idx="6517">
                  <c:v>0.19072</c:v>
                </c:pt>
                <c:pt idx="6518">
                  <c:v>0.19097600000000001</c:v>
                </c:pt>
                <c:pt idx="6519">
                  <c:v>0.19123200000000001</c:v>
                </c:pt>
                <c:pt idx="6520">
                  <c:v>0.19148799999999999</c:v>
                </c:pt>
                <c:pt idx="6521">
                  <c:v>0.191744</c:v>
                </c:pt>
                <c:pt idx="6522">
                  <c:v>0.192</c:v>
                </c:pt>
                <c:pt idx="6523">
                  <c:v>0.19225600000000001</c:v>
                </c:pt>
                <c:pt idx="6524">
                  <c:v>0.19251199999999999</c:v>
                </c:pt>
                <c:pt idx="6525">
                  <c:v>0.19276799999999999</c:v>
                </c:pt>
                <c:pt idx="6526">
                  <c:v>0.193024</c:v>
                </c:pt>
                <c:pt idx="6527">
                  <c:v>0.19328000000000001</c:v>
                </c:pt>
                <c:pt idx="6528">
                  <c:v>0.19353600000000001</c:v>
                </c:pt>
                <c:pt idx="6529">
                  <c:v>0.19379199999999999</c:v>
                </c:pt>
                <c:pt idx="6530">
                  <c:v>0.194048</c:v>
                </c:pt>
                <c:pt idx="6531">
                  <c:v>0.194304</c:v>
                </c:pt>
                <c:pt idx="6532">
                  <c:v>0.19456000000000001</c:v>
                </c:pt>
                <c:pt idx="6533">
                  <c:v>0.19481599999999999</c:v>
                </c:pt>
                <c:pt idx="6534">
                  <c:v>0.195072</c:v>
                </c:pt>
                <c:pt idx="6535">
                  <c:v>0.195328</c:v>
                </c:pt>
                <c:pt idx="6536">
                  <c:v>0.19558400000000001</c:v>
                </c:pt>
                <c:pt idx="6537">
                  <c:v>0.19583999999999999</c:v>
                </c:pt>
                <c:pt idx="6538">
                  <c:v>0.19609599999999999</c:v>
                </c:pt>
                <c:pt idx="6539">
                  <c:v>0.196352</c:v>
                </c:pt>
                <c:pt idx="6540">
                  <c:v>0.196608</c:v>
                </c:pt>
                <c:pt idx="6541">
                  <c:v>0.19686400000000001</c:v>
                </c:pt>
                <c:pt idx="6542">
                  <c:v>0.19711999999999999</c:v>
                </c:pt>
                <c:pt idx="6543">
                  <c:v>0.197376</c:v>
                </c:pt>
                <c:pt idx="6544">
                  <c:v>0.197632</c:v>
                </c:pt>
                <c:pt idx="6545">
                  <c:v>0.19788800000000001</c:v>
                </c:pt>
                <c:pt idx="6546">
                  <c:v>0.19814399999999999</c:v>
                </c:pt>
                <c:pt idx="6547">
                  <c:v>0.19839999999999999</c:v>
                </c:pt>
                <c:pt idx="6548">
                  <c:v>0.198656</c:v>
                </c:pt>
                <c:pt idx="6549">
                  <c:v>0.19891200000000001</c:v>
                </c:pt>
                <c:pt idx="6550">
                  <c:v>0.19916800000000001</c:v>
                </c:pt>
                <c:pt idx="6551">
                  <c:v>0.19942399999999999</c:v>
                </c:pt>
                <c:pt idx="6552">
                  <c:v>0.19968</c:v>
                </c:pt>
                <c:pt idx="6553">
                  <c:v>0.199936</c:v>
                </c:pt>
                <c:pt idx="6554">
                  <c:v>0.20019200000000001</c:v>
                </c:pt>
                <c:pt idx="6555">
                  <c:v>0.20044799999999999</c:v>
                </c:pt>
                <c:pt idx="6556">
                  <c:v>0.20070399999999999</c:v>
                </c:pt>
                <c:pt idx="6557">
                  <c:v>0.20096</c:v>
                </c:pt>
                <c:pt idx="6558">
                  <c:v>0.20121600000000001</c:v>
                </c:pt>
                <c:pt idx="6559">
                  <c:v>0.20147200000000001</c:v>
                </c:pt>
                <c:pt idx="6560">
                  <c:v>0.20172799999999999</c:v>
                </c:pt>
                <c:pt idx="6561">
                  <c:v>0.201984</c:v>
                </c:pt>
                <c:pt idx="6562">
                  <c:v>0.20224</c:v>
                </c:pt>
                <c:pt idx="6563">
                  <c:v>0.20249600000000001</c:v>
                </c:pt>
                <c:pt idx="6564">
                  <c:v>0.20275199999999999</c:v>
                </c:pt>
                <c:pt idx="6565">
                  <c:v>0.20300799999999999</c:v>
                </c:pt>
                <c:pt idx="6566">
                  <c:v>0.203264</c:v>
                </c:pt>
                <c:pt idx="6567">
                  <c:v>0.20352000000000001</c:v>
                </c:pt>
                <c:pt idx="6568">
                  <c:v>0.20377600000000001</c:v>
                </c:pt>
                <c:pt idx="6569">
                  <c:v>0.20403199999999999</c:v>
                </c:pt>
                <c:pt idx="6570">
                  <c:v>0.204288</c:v>
                </c:pt>
                <c:pt idx="6571">
                  <c:v>0.204544</c:v>
                </c:pt>
                <c:pt idx="6572">
                  <c:v>0.20480000000000001</c:v>
                </c:pt>
                <c:pt idx="6573">
                  <c:v>0.20505599999999999</c:v>
                </c:pt>
                <c:pt idx="6574">
                  <c:v>0.20531199999999999</c:v>
                </c:pt>
                <c:pt idx="6575">
                  <c:v>0.205568</c:v>
                </c:pt>
                <c:pt idx="6576">
                  <c:v>0.20582400000000001</c:v>
                </c:pt>
                <c:pt idx="6577">
                  <c:v>0.20608000000000001</c:v>
                </c:pt>
                <c:pt idx="6578">
                  <c:v>0.20633599999999999</c:v>
                </c:pt>
                <c:pt idx="6579">
                  <c:v>0.206592</c:v>
                </c:pt>
                <c:pt idx="6580">
                  <c:v>0.206848</c:v>
                </c:pt>
                <c:pt idx="6581">
                  <c:v>0.20710400000000001</c:v>
                </c:pt>
                <c:pt idx="6582">
                  <c:v>0.20735999999999999</c:v>
                </c:pt>
                <c:pt idx="6583">
                  <c:v>0.20761599999999999</c:v>
                </c:pt>
                <c:pt idx="6584">
                  <c:v>0.207872</c:v>
                </c:pt>
                <c:pt idx="6585">
                  <c:v>0.20812800000000001</c:v>
                </c:pt>
                <c:pt idx="6586">
                  <c:v>0.20838400000000001</c:v>
                </c:pt>
                <c:pt idx="6587">
                  <c:v>0.20863999999999999</c:v>
                </c:pt>
                <c:pt idx="6588">
                  <c:v>0.208896</c:v>
                </c:pt>
                <c:pt idx="6589">
                  <c:v>0.209152</c:v>
                </c:pt>
                <c:pt idx="6590">
                  <c:v>0.20940800000000001</c:v>
                </c:pt>
                <c:pt idx="6591">
                  <c:v>0.20966399999999999</c:v>
                </c:pt>
                <c:pt idx="6592">
                  <c:v>0.20992</c:v>
                </c:pt>
                <c:pt idx="6593">
                  <c:v>0.210176</c:v>
                </c:pt>
                <c:pt idx="6594">
                  <c:v>0.21043200000000001</c:v>
                </c:pt>
                <c:pt idx="6595">
                  <c:v>0.21068799999999999</c:v>
                </c:pt>
                <c:pt idx="6596">
                  <c:v>0.21094399999999999</c:v>
                </c:pt>
                <c:pt idx="6597">
                  <c:v>0.2112</c:v>
                </c:pt>
                <c:pt idx="6598">
                  <c:v>0.21145600000000001</c:v>
                </c:pt>
                <c:pt idx="6599">
                  <c:v>0.21171200000000001</c:v>
                </c:pt>
                <c:pt idx="6600">
                  <c:v>0.21196799999999999</c:v>
                </c:pt>
                <c:pt idx="6601">
                  <c:v>0.212224</c:v>
                </c:pt>
                <c:pt idx="6602">
                  <c:v>0.21248</c:v>
                </c:pt>
                <c:pt idx="6603">
                  <c:v>0.21273600000000001</c:v>
                </c:pt>
                <c:pt idx="6604">
                  <c:v>0.21299199999999999</c:v>
                </c:pt>
                <c:pt idx="6605">
                  <c:v>0.21324799999999999</c:v>
                </c:pt>
                <c:pt idx="6606">
                  <c:v>0.213504</c:v>
                </c:pt>
                <c:pt idx="6607">
                  <c:v>0.21376000000000001</c:v>
                </c:pt>
                <c:pt idx="6608">
                  <c:v>0.21401600000000001</c:v>
                </c:pt>
                <c:pt idx="6609">
                  <c:v>0.21427199999999999</c:v>
                </c:pt>
                <c:pt idx="6610">
                  <c:v>0.214528</c:v>
                </c:pt>
                <c:pt idx="6611">
                  <c:v>0.214784</c:v>
                </c:pt>
                <c:pt idx="6612">
                  <c:v>0.21504000000000001</c:v>
                </c:pt>
                <c:pt idx="6613">
                  <c:v>0.21529599999999999</c:v>
                </c:pt>
                <c:pt idx="6614">
                  <c:v>0.21555199999999999</c:v>
                </c:pt>
                <c:pt idx="6615">
                  <c:v>0.215808</c:v>
                </c:pt>
                <c:pt idx="6616">
                  <c:v>0.21606400000000001</c:v>
                </c:pt>
                <c:pt idx="6617">
                  <c:v>0.21632000000000001</c:v>
                </c:pt>
                <c:pt idx="6618">
                  <c:v>0.21657599999999999</c:v>
                </c:pt>
                <c:pt idx="6619">
                  <c:v>0.216832</c:v>
                </c:pt>
                <c:pt idx="6620">
                  <c:v>0.217088</c:v>
                </c:pt>
                <c:pt idx="6621">
                  <c:v>0.21734400000000001</c:v>
                </c:pt>
                <c:pt idx="6622">
                  <c:v>0.21759999999999999</c:v>
                </c:pt>
                <c:pt idx="6623">
                  <c:v>0.21785599999999999</c:v>
                </c:pt>
                <c:pt idx="6624">
                  <c:v>0.218112</c:v>
                </c:pt>
                <c:pt idx="6625">
                  <c:v>0.21836800000000001</c:v>
                </c:pt>
                <c:pt idx="6626">
                  <c:v>0.21862400000000001</c:v>
                </c:pt>
                <c:pt idx="6627">
                  <c:v>0.21887999999999999</c:v>
                </c:pt>
                <c:pt idx="6628">
                  <c:v>0.219136</c:v>
                </c:pt>
                <c:pt idx="6629">
                  <c:v>0.219392</c:v>
                </c:pt>
                <c:pt idx="6630">
                  <c:v>0.21964800000000001</c:v>
                </c:pt>
                <c:pt idx="6631">
                  <c:v>0.21990399999999999</c:v>
                </c:pt>
                <c:pt idx="6632">
                  <c:v>0.22015999999999999</c:v>
                </c:pt>
                <c:pt idx="6633">
                  <c:v>0.220416</c:v>
                </c:pt>
                <c:pt idx="6634">
                  <c:v>0.22067200000000001</c:v>
                </c:pt>
                <c:pt idx="6635">
                  <c:v>0.22092800000000001</c:v>
                </c:pt>
                <c:pt idx="6636">
                  <c:v>0.22118399999999999</c:v>
                </c:pt>
                <c:pt idx="6637">
                  <c:v>0.22144</c:v>
                </c:pt>
                <c:pt idx="6638">
                  <c:v>0.221696</c:v>
                </c:pt>
                <c:pt idx="6639">
                  <c:v>0.22195200000000001</c:v>
                </c:pt>
                <c:pt idx="6640">
                  <c:v>0.22220799999999999</c:v>
                </c:pt>
                <c:pt idx="6641">
                  <c:v>0.222464</c:v>
                </c:pt>
                <c:pt idx="6642">
                  <c:v>0.22272</c:v>
                </c:pt>
                <c:pt idx="6643">
                  <c:v>0.22297600000000001</c:v>
                </c:pt>
                <c:pt idx="6644">
                  <c:v>0.22323200000000001</c:v>
                </c:pt>
                <c:pt idx="6645">
                  <c:v>0.22348799999999999</c:v>
                </c:pt>
                <c:pt idx="6646">
                  <c:v>0.223744</c:v>
                </c:pt>
                <c:pt idx="6647">
                  <c:v>0.224</c:v>
                </c:pt>
                <c:pt idx="6648">
                  <c:v>0.22425600000000001</c:v>
                </c:pt>
                <c:pt idx="6649">
                  <c:v>0.22451199999999999</c:v>
                </c:pt>
                <c:pt idx="6650">
                  <c:v>0.224768</c:v>
                </c:pt>
                <c:pt idx="6651">
                  <c:v>0.225024</c:v>
                </c:pt>
                <c:pt idx="6652">
                  <c:v>0.22528000000000001</c:v>
                </c:pt>
                <c:pt idx="6653">
                  <c:v>0.22553599999999999</c:v>
                </c:pt>
                <c:pt idx="6654">
                  <c:v>0.22579199999999999</c:v>
                </c:pt>
                <c:pt idx="6655">
                  <c:v>0.226048</c:v>
                </c:pt>
                <c:pt idx="6656">
                  <c:v>0.22630400000000001</c:v>
                </c:pt>
                <c:pt idx="6657">
                  <c:v>0.22656000000000001</c:v>
                </c:pt>
                <c:pt idx="6658">
                  <c:v>0.22681599999999999</c:v>
                </c:pt>
                <c:pt idx="6659">
                  <c:v>0.227072</c:v>
                </c:pt>
                <c:pt idx="6660">
                  <c:v>0.227328</c:v>
                </c:pt>
                <c:pt idx="6661">
                  <c:v>0.22758400000000001</c:v>
                </c:pt>
                <c:pt idx="6662">
                  <c:v>0.22783999999999999</c:v>
                </c:pt>
                <c:pt idx="6663">
                  <c:v>0.22809599999999999</c:v>
                </c:pt>
                <c:pt idx="6664">
                  <c:v>0.228352</c:v>
                </c:pt>
                <c:pt idx="6665">
                  <c:v>0.22860800000000001</c:v>
                </c:pt>
                <c:pt idx="6666">
                  <c:v>0.22886400000000001</c:v>
                </c:pt>
                <c:pt idx="6667">
                  <c:v>0.22911999999999999</c:v>
                </c:pt>
                <c:pt idx="6668">
                  <c:v>0.229376</c:v>
                </c:pt>
                <c:pt idx="6669">
                  <c:v>0.229632</c:v>
                </c:pt>
                <c:pt idx="6670">
                  <c:v>0.22988800000000001</c:v>
                </c:pt>
                <c:pt idx="6671">
                  <c:v>0.23014399999999999</c:v>
                </c:pt>
                <c:pt idx="6672">
                  <c:v>0.23039999999999999</c:v>
                </c:pt>
                <c:pt idx="6673">
                  <c:v>0.230656</c:v>
                </c:pt>
                <c:pt idx="6674">
                  <c:v>0.23091200000000001</c:v>
                </c:pt>
                <c:pt idx="6675">
                  <c:v>0.23116800000000001</c:v>
                </c:pt>
                <c:pt idx="6676">
                  <c:v>0.23142399999999999</c:v>
                </c:pt>
                <c:pt idx="6677">
                  <c:v>0.23168</c:v>
                </c:pt>
                <c:pt idx="6678">
                  <c:v>0.231936</c:v>
                </c:pt>
                <c:pt idx="6679">
                  <c:v>0.23219200000000001</c:v>
                </c:pt>
                <c:pt idx="6680">
                  <c:v>0.23244799999999999</c:v>
                </c:pt>
                <c:pt idx="6681">
                  <c:v>0.23270399999999999</c:v>
                </c:pt>
                <c:pt idx="6682">
                  <c:v>0.23296</c:v>
                </c:pt>
                <c:pt idx="6683">
                  <c:v>0.23321600000000001</c:v>
                </c:pt>
                <c:pt idx="6684">
                  <c:v>0.23347200000000001</c:v>
                </c:pt>
                <c:pt idx="6685">
                  <c:v>0.23372799999999999</c:v>
                </c:pt>
                <c:pt idx="6686">
                  <c:v>0.233984</c:v>
                </c:pt>
                <c:pt idx="6687">
                  <c:v>0.23424</c:v>
                </c:pt>
                <c:pt idx="6688">
                  <c:v>0.23449600000000001</c:v>
                </c:pt>
                <c:pt idx="6689">
                  <c:v>0.23475199999999999</c:v>
                </c:pt>
                <c:pt idx="6690">
                  <c:v>0.23500799999999999</c:v>
                </c:pt>
                <c:pt idx="6691">
                  <c:v>0.235264</c:v>
                </c:pt>
                <c:pt idx="6692">
                  <c:v>0.23552000000000001</c:v>
                </c:pt>
                <c:pt idx="6693">
                  <c:v>0.23577600000000001</c:v>
                </c:pt>
                <c:pt idx="6694">
                  <c:v>0.23603199999999999</c:v>
                </c:pt>
                <c:pt idx="6695">
                  <c:v>0.236288</c:v>
                </c:pt>
                <c:pt idx="6696">
                  <c:v>0.236544</c:v>
                </c:pt>
                <c:pt idx="6697">
                  <c:v>0.23680000000000001</c:v>
                </c:pt>
                <c:pt idx="6698">
                  <c:v>0.23705599999999999</c:v>
                </c:pt>
                <c:pt idx="6699">
                  <c:v>0.237312</c:v>
                </c:pt>
                <c:pt idx="6700">
                  <c:v>0.237568</c:v>
                </c:pt>
                <c:pt idx="6701">
                  <c:v>0.23782400000000001</c:v>
                </c:pt>
                <c:pt idx="6702">
                  <c:v>0.23808000000000001</c:v>
                </c:pt>
                <c:pt idx="6703">
                  <c:v>0.23833599999999999</c:v>
                </c:pt>
                <c:pt idx="6704">
                  <c:v>0.238592</c:v>
                </c:pt>
                <c:pt idx="6705">
                  <c:v>0.238848</c:v>
                </c:pt>
                <c:pt idx="6706">
                  <c:v>0.23910400000000001</c:v>
                </c:pt>
                <c:pt idx="6707">
                  <c:v>0.23935999999999999</c:v>
                </c:pt>
                <c:pt idx="6708">
                  <c:v>0.239616</c:v>
                </c:pt>
                <c:pt idx="6709">
                  <c:v>0.239872</c:v>
                </c:pt>
                <c:pt idx="6710">
                  <c:v>0.24012800000000001</c:v>
                </c:pt>
                <c:pt idx="6711">
                  <c:v>0.24038399999999999</c:v>
                </c:pt>
                <c:pt idx="6712">
                  <c:v>0.24063999999999999</c:v>
                </c:pt>
                <c:pt idx="6713">
                  <c:v>0.240896</c:v>
                </c:pt>
                <c:pt idx="6714">
                  <c:v>0.24115200000000001</c:v>
                </c:pt>
                <c:pt idx="6715">
                  <c:v>0.24140800000000001</c:v>
                </c:pt>
                <c:pt idx="6716">
                  <c:v>0.24166399999999999</c:v>
                </c:pt>
                <c:pt idx="6717">
                  <c:v>0.24192</c:v>
                </c:pt>
                <c:pt idx="6718">
                  <c:v>0.242176</c:v>
                </c:pt>
                <c:pt idx="6719">
                  <c:v>0.24243200000000001</c:v>
                </c:pt>
                <c:pt idx="6720">
                  <c:v>0.24268799999999999</c:v>
                </c:pt>
                <c:pt idx="6721">
                  <c:v>0.24294399999999999</c:v>
                </c:pt>
                <c:pt idx="6722">
                  <c:v>0.2432</c:v>
                </c:pt>
                <c:pt idx="6723">
                  <c:v>0.24345600000000001</c:v>
                </c:pt>
                <c:pt idx="6724">
                  <c:v>0.24371200000000001</c:v>
                </c:pt>
                <c:pt idx="6725">
                  <c:v>0.24396799999999999</c:v>
                </c:pt>
                <c:pt idx="6726">
                  <c:v>0.244224</c:v>
                </c:pt>
                <c:pt idx="6727">
                  <c:v>0.24448</c:v>
                </c:pt>
                <c:pt idx="6728">
                  <c:v>0.24473600000000001</c:v>
                </c:pt>
                <c:pt idx="6729">
                  <c:v>0.24499199999999999</c:v>
                </c:pt>
                <c:pt idx="6730">
                  <c:v>0.24524799999999999</c:v>
                </c:pt>
                <c:pt idx="6731">
                  <c:v>0.245504</c:v>
                </c:pt>
                <c:pt idx="6732">
                  <c:v>0.24576000000000001</c:v>
                </c:pt>
                <c:pt idx="6733">
                  <c:v>0.24601600000000001</c:v>
                </c:pt>
                <c:pt idx="6734">
                  <c:v>0.24627199999999999</c:v>
                </c:pt>
                <c:pt idx="6735">
                  <c:v>0.246528</c:v>
                </c:pt>
                <c:pt idx="6736">
                  <c:v>0.246784</c:v>
                </c:pt>
                <c:pt idx="6737">
                  <c:v>0.24704000000000001</c:v>
                </c:pt>
                <c:pt idx="6738">
                  <c:v>0.24729599999999999</c:v>
                </c:pt>
                <c:pt idx="6739">
                  <c:v>0.24755199999999999</c:v>
                </c:pt>
                <c:pt idx="6740">
                  <c:v>0.247808</c:v>
                </c:pt>
                <c:pt idx="6741">
                  <c:v>0.24806400000000001</c:v>
                </c:pt>
                <c:pt idx="6742">
                  <c:v>0.24832000000000001</c:v>
                </c:pt>
                <c:pt idx="6743">
                  <c:v>0.24857599999999999</c:v>
                </c:pt>
                <c:pt idx="6744">
                  <c:v>0.248832</c:v>
                </c:pt>
                <c:pt idx="6745">
                  <c:v>0.249088</c:v>
                </c:pt>
                <c:pt idx="6746">
                  <c:v>0.24934400000000001</c:v>
                </c:pt>
                <c:pt idx="6747">
                  <c:v>0.24959999999999999</c:v>
                </c:pt>
                <c:pt idx="6748">
                  <c:v>0.24985599999999999</c:v>
                </c:pt>
                <c:pt idx="6749">
                  <c:v>0.250112</c:v>
                </c:pt>
                <c:pt idx="6750">
                  <c:v>0.25036799999999998</c:v>
                </c:pt>
                <c:pt idx="6751">
                  <c:v>0.25062400000000001</c:v>
                </c:pt>
                <c:pt idx="6752">
                  <c:v>0.25087999999999999</c:v>
                </c:pt>
                <c:pt idx="6753">
                  <c:v>0.25113600000000003</c:v>
                </c:pt>
                <c:pt idx="6754">
                  <c:v>0.251392</c:v>
                </c:pt>
                <c:pt idx="6755">
                  <c:v>0.25164799999999998</c:v>
                </c:pt>
                <c:pt idx="6756">
                  <c:v>0.25190400000000002</c:v>
                </c:pt>
                <c:pt idx="6757">
                  <c:v>0.25216</c:v>
                </c:pt>
                <c:pt idx="6758">
                  <c:v>0.25241599999999997</c:v>
                </c:pt>
                <c:pt idx="6759">
                  <c:v>0.25267200000000001</c:v>
                </c:pt>
                <c:pt idx="6760">
                  <c:v>0.25292799999999999</c:v>
                </c:pt>
                <c:pt idx="6761">
                  <c:v>0.25318400000000002</c:v>
                </c:pt>
                <c:pt idx="6762">
                  <c:v>0.25344</c:v>
                </c:pt>
                <c:pt idx="6763">
                  <c:v>0.25369599999999998</c:v>
                </c:pt>
                <c:pt idx="6764">
                  <c:v>0.25395200000000001</c:v>
                </c:pt>
                <c:pt idx="6765">
                  <c:v>0.25420799999999999</c:v>
                </c:pt>
                <c:pt idx="6766">
                  <c:v>0.25446400000000002</c:v>
                </c:pt>
                <c:pt idx="6767">
                  <c:v>0.25472</c:v>
                </c:pt>
                <c:pt idx="6768">
                  <c:v>0.25497599999999998</c:v>
                </c:pt>
                <c:pt idx="6769">
                  <c:v>0.25523200000000001</c:v>
                </c:pt>
                <c:pt idx="6770">
                  <c:v>0.25548799999999999</c:v>
                </c:pt>
                <c:pt idx="6771">
                  <c:v>0.25574400000000003</c:v>
                </c:pt>
                <c:pt idx="6772">
                  <c:v>0.25600000000000001</c:v>
                </c:pt>
                <c:pt idx="6773">
                  <c:v>0.25625599999999998</c:v>
                </c:pt>
                <c:pt idx="6774">
                  <c:v>0.25651200000000002</c:v>
                </c:pt>
                <c:pt idx="6775">
                  <c:v>0.256768</c:v>
                </c:pt>
                <c:pt idx="6776">
                  <c:v>0.25702399999999997</c:v>
                </c:pt>
                <c:pt idx="6777">
                  <c:v>0.25728000000000001</c:v>
                </c:pt>
                <c:pt idx="6778">
                  <c:v>0.25753599999999999</c:v>
                </c:pt>
                <c:pt idx="6779">
                  <c:v>0.25779200000000002</c:v>
                </c:pt>
                <c:pt idx="6780">
                  <c:v>0.258048</c:v>
                </c:pt>
                <c:pt idx="6781">
                  <c:v>0.25830399999999998</c:v>
                </c:pt>
                <c:pt idx="6782">
                  <c:v>0.25856000000000001</c:v>
                </c:pt>
                <c:pt idx="6783">
                  <c:v>0.25881599999999999</c:v>
                </c:pt>
                <c:pt idx="6784">
                  <c:v>0.25907200000000002</c:v>
                </c:pt>
                <c:pt idx="6785">
                  <c:v>0.259328</c:v>
                </c:pt>
                <c:pt idx="6786">
                  <c:v>0.25958399999999998</c:v>
                </c:pt>
                <c:pt idx="6787">
                  <c:v>0.25984000000000002</c:v>
                </c:pt>
                <c:pt idx="6788">
                  <c:v>0.26009599999999999</c:v>
                </c:pt>
                <c:pt idx="6789">
                  <c:v>0.26035199999999997</c:v>
                </c:pt>
                <c:pt idx="6790">
                  <c:v>0.26060800000000001</c:v>
                </c:pt>
                <c:pt idx="6791">
                  <c:v>0.26086399999999998</c:v>
                </c:pt>
                <c:pt idx="6792">
                  <c:v>0.26112000000000002</c:v>
                </c:pt>
                <c:pt idx="6793">
                  <c:v>0.261376</c:v>
                </c:pt>
                <c:pt idx="6794">
                  <c:v>0.26163199999999998</c:v>
                </c:pt>
                <c:pt idx="6795">
                  <c:v>0.26188800000000001</c:v>
                </c:pt>
                <c:pt idx="6796">
                  <c:v>0.26214399999999999</c:v>
                </c:pt>
                <c:pt idx="6797">
                  <c:v>0.26240000000000002</c:v>
                </c:pt>
                <c:pt idx="6798">
                  <c:v>0.262656</c:v>
                </c:pt>
                <c:pt idx="6799">
                  <c:v>0.26291199999999998</c:v>
                </c:pt>
                <c:pt idx="6800">
                  <c:v>0.26316800000000001</c:v>
                </c:pt>
                <c:pt idx="6801">
                  <c:v>0.26342399999999999</c:v>
                </c:pt>
                <c:pt idx="6802">
                  <c:v>0.26368000000000003</c:v>
                </c:pt>
                <c:pt idx="6803">
                  <c:v>0.263936</c:v>
                </c:pt>
                <c:pt idx="6804">
                  <c:v>0.26419199999999998</c:v>
                </c:pt>
                <c:pt idx="6805">
                  <c:v>0.26444800000000002</c:v>
                </c:pt>
                <c:pt idx="6806">
                  <c:v>0.26470399999999999</c:v>
                </c:pt>
                <c:pt idx="6807">
                  <c:v>0.26495999999999997</c:v>
                </c:pt>
                <c:pt idx="6808">
                  <c:v>0.26521600000000001</c:v>
                </c:pt>
                <c:pt idx="6809">
                  <c:v>0.26547199999999999</c:v>
                </c:pt>
                <c:pt idx="6810">
                  <c:v>0.26572800000000002</c:v>
                </c:pt>
                <c:pt idx="6811">
                  <c:v>0.265984</c:v>
                </c:pt>
                <c:pt idx="6812">
                  <c:v>0.26623999999999998</c:v>
                </c:pt>
                <c:pt idx="6813">
                  <c:v>0.26649600000000001</c:v>
                </c:pt>
                <c:pt idx="6814">
                  <c:v>0.26675199999999999</c:v>
                </c:pt>
                <c:pt idx="6815">
                  <c:v>0.26700800000000002</c:v>
                </c:pt>
                <c:pt idx="6816">
                  <c:v>0.267264</c:v>
                </c:pt>
                <c:pt idx="6817">
                  <c:v>0.26751999999999998</c:v>
                </c:pt>
                <c:pt idx="6818">
                  <c:v>0.26777600000000001</c:v>
                </c:pt>
                <c:pt idx="6819">
                  <c:v>0.26803199999999999</c:v>
                </c:pt>
                <c:pt idx="6820">
                  <c:v>0.26828800000000003</c:v>
                </c:pt>
                <c:pt idx="6821">
                  <c:v>0.268544</c:v>
                </c:pt>
                <c:pt idx="6822">
                  <c:v>0.26879999999999998</c:v>
                </c:pt>
                <c:pt idx="6823">
                  <c:v>0.26905600000000002</c:v>
                </c:pt>
                <c:pt idx="6824">
                  <c:v>0.269312</c:v>
                </c:pt>
                <c:pt idx="6825">
                  <c:v>0.26956799999999997</c:v>
                </c:pt>
                <c:pt idx="6826">
                  <c:v>0.26982400000000001</c:v>
                </c:pt>
                <c:pt idx="6827">
                  <c:v>0.27007999999999999</c:v>
                </c:pt>
                <c:pt idx="6828">
                  <c:v>0.27033600000000002</c:v>
                </c:pt>
                <c:pt idx="6829">
                  <c:v>0.270592</c:v>
                </c:pt>
                <c:pt idx="6830">
                  <c:v>0.27084799999999998</c:v>
                </c:pt>
                <c:pt idx="6831">
                  <c:v>0.27110400000000001</c:v>
                </c:pt>
                <c:pt idx="6832">
                  <c:v>0.27135999999999999</c:v>
                </c:pt>
                <c:pt idx="6833">
                  <c:v>0.27161600000000002</c:v>
                </c:pt>
                <c:pt idx="6834">
                  <c:v>0.271872</c:v>
                </c:pt>
                <c:pt idx="6835">
                  <c:v>0.27212799999999998</c:v>
                </c:pt>
                <c:pt idx="6836">
                  <c:v>0.27238400000000001</c:v>
                </c:pt>
                <c:pt idx="6837">
                  <c:v>0.27263999999999999</c:v>
                </c:pt>
                <c:pt idx="6838">
                  <c:v>0.27289600000000003</c:v>
                </c:pt>
                <c:pt idx="6839">
                  <c:v>0.27315200000000001</c:v>
                </c:pt>
                <c:pt idx="6840">
                  <c:v>0.27340799999999998</c:v>
                </c:pt>
                <c:pt idx="6841">
                  <c:v>0.27366400000000002</c:v>
                </c:pt>
                <c:pt idx="6842">
                  <c:v>0.27392</c:v>
                </c:pt>
                <c:pt idx="6843">
                  <c:v>0.27417599999999998</c:v>
                </c:pt>
                <c:pt idx="6844">
                  <c:v>0.27443200000000001</c:v>
                </c:pt>
                <c:pt idx="6845">
                  <c:v>0.27468799999999999</c:v>
                </c:pt>
                <c:pt idx="6846">
                  <c:v>0.27494400000000002</c:v>
                </c:pt>
                <c:pt idx="6847">
                  <c:v>0.2752</c:v>
                </c:pt>
                <c:pt idx="6848">
                  <c:v>0.27545599999999998</c:v>
                </c:pt>
                <c:pt idx="6849">
                  <c:v>0.27571200000000001</c:v>
                </c:pt>
                <c:pt idx="6850">
                  <c:v>0.27596799999999999</c:v>
                </c:pt>
                <c:pt idx="6851">
                  <c:v>0.27622400000000003</c:v>
                </c:pt>
                <c:pt idx="6852">
                  <c:v>0.27648</c:v>
                </c:pt>
                <c:pt idx="6853">
                  <c:v>0.27673599999999998</c:v>
                </c:pt>
                <c:pt idx="6854">
                  <c:v>0.27699200000000002</c:v>
                </c:pt>
                <c:pt idx="6855">
                  <c:v>0.27724799999999999</c:v>
                </c:pt>
                <c:pt idx="6856">
                  <c:v>0.27750399999999997</c:v>
                </c:pt>
                <c:pt idx="6857">
                  <c:v>0.27776000000000001</c:v>
                </c:pt>
                <c:pt idx="6858">
                  <c:v>0.27801599999999999</c:v>
                </c:pt>
                <c:pt idx="6859">
                  <c:v>0.27827200000000002</c:v>
                </c:pt>
                <c:pt idx="6860">
                  <c:v>0.278528</c:v>
                </c:pt>
                <c:pt idx="6861">
                  <c:v>0.27878399999999998</c:v>
                </c:pt>
                <c:pt idx="6862">
                  <c:v>0.27904000000000001</c:v>
                </c:pt>
                <c:pt idx="6863">
                  <c:v>0.27929599999999999</c:v>
                </c:pt>
                <c:pt idx="6864">
                  <c:v>0.27955200000000002</c:v>
                </c:pt>
                <c:pt idx="6865">
                  <c:v>0.279808</c:v>
                </c:pt>
                <c:pt idx="6866">
                  <c:v>0.28006399999999998</c:v>
                </c:pt>
                <c:pt idx="6867">
                  <c:v>0.28032000000000001</c:v>
                </c:pt>
                <c:pt idx="6868">
                  <c:v>0.28057599999999999</c:v>
                </c:pt>
                <c:pt idx="6869">
                  <c:v>0.28083200000000003</c:v>
                </c:pt>
                <c:pt idx="6870">
                  <c:v>0.281088</c:v>
                </c:pt>
                <c:pt idx="6871">
                  <c:v>0.28134399999999998</c:v>
                </c:pt>
                <c:pt idx="6872">
                  <c:v>0.28160000000000002</c:v>
                </c:pt>
                <c:pt idx="6873">
                  <c:v>0.281856</c:v>
                </c:pt>
                <c:pt idx="6874">
                  <c:v>0.28211199999999997</c:v>
                </c:pt>
                <c:pt idx="6875">
                  <c:v>0.28236800000000001</c:v>
                </c:pt>
                <c:pt idx="6876">
                  <c:v>0.28262399999999999</c:v>
                </c:pt>
                <c:pt idx="6877">
                  <c:v>0.28288000000000002</c:v>
                </c:pt>
                <c:pt idx="6878">
                  <c:v>0.283136</c:v>
                </c:pt>
                <c:pt idx="6879">
                  <c:v>0.28339199999999998</c:v>
                </c:pt>
                <c:pt idx="6880">
                  <c:v>0.28364800000000001</c:v>
                </c:pt>
                <c:pt idx="6881">
                  <c:v>0.28390399999999999</c:v>
                </c:pt>
                <c:pt idx="6882">
                  <c:v>0.28416000000000002</c:v>
                </c:pt>
                <c:pt idx="6883">
                  <c:v>0.284416</c:v>
                </c:pt>
                <c:pt idx="6884">
                  <c:v>0.28467199999999998</c:v>
                </c:pt>
                <c:pt idx="6885">
                  <c:v>0.28492800000000001</c:v>
                </c:pt>
                <c:pt idx="6886">
                  <c:v>0.28518399999999999</c:v>
                </c:pt>
                <c:pt idx="6887">
                  <c:v>0.28544000000000003</c:v>
                </c:pt>
                <c:pt idx="6888">
                  <c:v>0.28569600000000001</c:v>
                </c:pt>
                <c:pt idx="6889">
                  <c:v>0.28595199999999998</c:v>
                </c:pt>
                <c:pt idx="6890">
                  <c:v>0.28620800000000002</c:v>
                </c:pt>
                <c:pt idx="6891">
                  <c:v>0.286464</c:v>
                </c:pt>
                <c:pt idx="6892">
                  <c:v>0.28671999999999997</c:v>
                </c:pt>
                <c:pt idx="6893">
                  <c:v>0.28697600000000001</c:v>
                </c:pt>
                <c:pt idx="6894">
                  <c:v>0.28723199999999999</c:v>
                </c:pt>
                <c:pt idx="6895">
                  <c:v>0.28748800000000002</c:v>
                </c:pt>
                <c:pt idx="6896">
                  <c:v>0.287744</c:v>
                </c:pt>
                <c:pt idx="6897">
                  <c:v>0.28799999999999998</c:v>
                </c:pt>
                <c:pt idx="6898">
                  <c:v>0.28825600000000001</c:v>
                </c:pt>
                <c:pt idx="6899">
                  <c:v>0.28851199999999999</c:v>
                </c:pt>
                <c:pt idx="6900">
                  <c:v>0.28876800000000002</c:v>
                </c:pt>
                <c:pt idx="6901">
                  <c:v>0.289024</c:v>
                </c:pt>
                <c:pt idx="6902">
                  <c:v>0.28927999999999998</c:v>
                </c:pt>
                <c:pt idx="6903">
                  <c:v>0.28953600000000002</c:v>
                </c:pt>
                <c:pt idx="6904">
                  <c:v>0.28979199999999999</c:v>
                </c:pt>
                <c:pt idx="6905">
                  <c:v>0.29004799999999997</c:v>
                </c:pt>
                <c:pt idx="6906">
                  <c:v>0.29030400000000001</c:v>
                </c:pt>
                <c:pt idx="6907">
                  <c:v>0.29055999999999998</c:v>
                </c:pt>
                <c:pt idx="6908">
                  <c:v>0.29081600000000002</c:v>
                </c:pt>
                <c:pt idx="6909">
                  <c:v>0.291072</c:v>
                </c:pt>
                <c:pt idx="6910">
                  <c:v>0.29132799999999998</c:v>
                </c:pt>
                <c:pt idx="6911">
                  <c:v>0.29158400000000001</c:v>
                </c:pt>
                <c:pt idx="6912">
                  <c:v>0.29183999999999999</c:v>
                </c:pt>
                <c:pt idx="6913">
                  <c:v>0.29209600000000002</c:v>
                </c:pt>
                <c:pt idx="6914">
                  <c:v>0.292352</c:v>
                </c:pt>
                <c:pt idx="6915">
                  <c:v>0.29260799999999998</c:v>
                </c:pt>
                <c:pt idx="6916">
                  <c:v>0.29286400000000001</c:v>
                </c:pt>
                <c:pt idx="6917">
                  <c:v>0.29311999999999999</c:v>
                </c:pt>
                <c:pt idx="6918">
                  <c:v>0.29337600000000003</c:v>
                </c:pt>
                <c:pt idx="6919">
                  <c:v>0.293632</c:v>
                </c:pt>
                <c:pt idx="6920">
                  <c:v>0.29388799999999998</c:v>
                </c:pt>
                <c:pt idx="6921">
                  <c:v>0.29414400000000002</c:v>
                </c:pt>
                <c:pt idx="6922">
                  <c:v>0.2944</c:v>
                </c:pt>
                <c:pt idx="6923">
                  <c:v>0.29465599999999997</c:v>
                </c:pt>
                <c:pt idx="6924">
                  <c:v>0.29491200000000001</c:v>
                </c:pt>
                <c:pt idx="6925">
                  <c:v>0.29516799999999999</c:v>
                </c:pt>
                <c:pt idx="6926">
                  <c:v>0.29542400000000002</c:v>
                </c:pt>
                <c:pt idx="6927">
                  <c:v>0.29568</c:v>
                </c:pt>
                <c:pt idx="6928">
                  <c:v>0.29593599999999998</c:v>
                </c:pt>
                <c:pt idx="6929">
                  <c:v>0.29619200000000001</c:v>
                </c:pt>
                <c:pt idx="6930">
                  <c:v>0.29644799999999999</c:v>
                </c:pt>
                <c:pt idx="6931">
                  <c:v>0.29670400000000002</c:v>
                </c:pt>
                <c:pt idx="6932">
                  <c:v>0.29696</c:v>
                </c:pt>
                <c:pt idx="6933">
                  <c:v>0.29721599999999998</c:v>
                </c:pt>
                <c:pt idx="6934">
                  <c:v>0.29747200000000001</c:v>
                </c:pt>
                <c:pt idx="6935">
                  <c:v>0.29772799999999999</c:v>
                </c:pt>
                <c:pt idx="6936">
                  <c:v>0.29798400000000003</c:v>
                </c:pt>
                <c:pt idx="6937">
                  <c:v>0.29824000000000001</c:v>
                </c:pt>
                <c:pt idx="6938">
                  <c:v>0.29849599999999998</c:v>
                </c:pt>
                <c:pt idx="6939">
                  <c:v>0.29875200000000002</c:v>
                </c:pt>
                <c:pt idx="6940">
                  <c:v>0.299008</c:v>
                </c:pt>
                <c:pt idx="6941">
                  <c:v>0.29926399999999997</c:v>
                </c:pt>
                <c:pt idx="6942">
                  <c:v>0.29952000000000001</c:v>
                </c:pt>
                <c:pt idx="6943">
                  <c:v>0.29977599999999999</c:v>
                </c:pt>
                <c:pt idx="6944">
                  <c:v>0.30003200000000002</c:v>
                </c:pt>
                <c:pt idx="6945">
                  <c:v>0.300288</c:v>
                </c:pt>
                <c:pt idx="6946">
                  <c:v>0.30054399999999998</c:v>
                </c:pt>
                <c:pt idx="6947">
                  <c:v>0.30080000000000001</c:v>
                </c:pt>
                <c:pt idx="6948">
                  <c:v>0.30105599999999999</c:v>
                </c:pt>
                <c:pt idx="6949">
                  <c:v>0.30131200000000002</c:v>
                </c:pt>
                <c:pt idx="6950">
                  <c:v>0.301568</c:v>
                </c:pt>
                <c:pt idx="6951">
                  <c:v>0.30182399999999998</c:v>
                </c:pt>
                <c:pt idx="6952">
                  <c:v>0.30208000000000002</c:v>
                </c:pt>
                <c:pt idx="6953">
                  <c:v>0.30233599999999999</c:v>
                </c:pt>
                <c:pt idx="6954">
                  <c:v>0.30259200000000003</c:v>
                </c:pt>
                <c:pt idx="6955">
                  <c:v>0.30284800000000001</c:v>
                </c:pt>
                <c:pt idx="6956">
                  <c:v>0.30310399999999998</c:v>
                </c:pt>
                <c:pt idx="6957">
                  <c:v>0.30336000000000002</c:v>
                </c:pt>
                <c:pt idx="6958">
                  <c:v>0.303616</c:v>
                </c:pt>
                <c:pt idx="6959">
                  <c:v>0.30387199999999998</c:v>
                </c:pt>
                <c:pt idx="6960">
                  <c:v>0.30412800000000001</c:v>
                </c:pt>
                <c:pt idx="6961">
                  <c:v>0.30438399999999999</c:v>
                </c:pt>
                <c:pt idx="6962">
                  <c:v>0.30464000000000002</c:v>
                </c:pt>
                <c:pt idx="6963">
                  <c:v>0.304896</c:v>
                </c:pt>
                <c:pt idx="6964">
                  <c:v>0.30515199999999998</c:v>
                </c:pt>
                <c:pt idx="6965">
                  <c:v>0.30540800000000001</c:v>
                </c:pt>
                <c:pt idx="6966">
                  <c:v>0.30566399999999999</c:v>
                </c:pt>
                <c:pt idx="6967">
                  <c:v>0.30592000000000003</c:v>
                </c:pt>
                <c:pt idx="6968">
                  <c:v>0.306176</c:v>
                </c:pt>
                <c:pt idx="6969">
                  <c:v>0.30643199999999998</c:v>
                </c:pt>
                <c:pt idx="6970">
                  <c:v>0.30668800000000002</c:v>
                </c:pt>
                <c:pt idx="6971">
                  <c:v>0.30694399999999999</c:v>
                </c:pt>
                <c:pt idx="6972">
                  <c:v>0.30719999999999997</c:v>
                </c:pt>
                <c:pt idx="6973">
                  <c:v>0.30745600000000001</c:v>
                </c:pt>
                <c:pt idx="6974">
                  <c:v>0.30771199999999999</c:v>
                </c:pt>
                <c:pt idx="6975">
                  <c:v>0.30796800000000002</c:v>
                </c:pt>
                <c:pt idx="6976">
                  <c:v>0.308224</c:v>
                </c:pt>
                <c:pt idx="6977">
                  <c:v>0.30847999999999998</c:v>
                </c:pt>
                <c:pt idx="6978">
                  <c:v>0.30873600000000001</c:v>
                </c:pt>
                <c:pt idx="6979">
                  <c:v>0.30899199999999999</c:v>
                </c:pt>
                <c:pt idx="6980">
                  <c:v>0.30924800000000002</c:v>
                </c:pt>
                <c:pt idx="6981">
                  <c:v>0.309504</c:v>
                </c:pt>
                <c:pt idx="6982">
                  <c:v>0.30975999999999998</c:v>
                </c:pt>
                <c:pt idx="6983">
                  <c:v>0.31001600000000001</c:v>
                </c:pt>
                <c:pt idx="6984">
                  <c:v>0.31027199999999999</c:v>
                </c:pt>
                <c:pt idx="6985">
                  <c:v>0.31052800000000003</c:v>
                </c:pt>
                <c:pt idx="6986">
                  <c:v>0.310784</c:v>
                </c:pt>
                <c:pt idx="6987">
                  <c:v>0.31103999999999998</c:v>
                </c:pt>
                <c:pt idx="6988">
                  <c:v>0.31129600000000002</c:v>
                </c:pt>
                <c:pt idx="6989">
                  <c:v>0.311552</c:v>
                </c:pt>
                <c:pt idx="6990">
                  <c:v>0.31180799999999997</c:v>
                </c:pt>
                <c:pt idx="6991">
                  <c:v>0.31206400000000001</c:v>
                </c:pt>
                <c:pt idx="6992">
                  <c:v>0.31231999999999999</c:v>
                </c:pt>
                <c:pt idx="6993">
                  <c:v>0.31257600000000002</c:v>
                </c:pt>
                <c:pt idx="6994">
                  <c:v>0.312832</c:v>
                </c:pt>
                <c:pt idx="6995">
                  <c:v>0.31308799999999998</c:v>
                </c:pt>
                <c:pt idx="6996">
                  <c:v>0.31334400000000001</c:v>
                </c:pt>
                <c:pt idx="6997">
                  <c:v>0.31359999999999999</c:v>
                </c:pt>
                <c:pt idx="6998">
                  <c:v>0.31385600000000002</c:v>
                </c:pt>
                <c:pt idx="6999">
                  <c:v>0.314112</c:v>
                </c:pt>
                <c:pt idx="7000">
                  <c:v>0.31436799999999998</c:v>
                </c:pt>
                <c:pt idx="7001">
                  <c:v>0.31462400000000001</c:v>
                </c:pt>
                <c:pt idx="7002">
                  <c:v>0.31487999999999999</c:v>
                </c:pt>
                <c:pt idx="7003">
                  <c:v>0.31513600000000003</c:v>
                </c:pt>
                <c:pt idx="7004">
                  <c:v>0.31539200000000001</c:v>
                </c:pt>
                <c:pt idx="7005">
                  <c:v>0.31564799999999998</c:v>
                </c:pt>
                <c:pt idx="7006">
                  <c:v>0.31590400000000002</c:v>
                </c:pt>
                <c:pt idx="7007">
                  <c:v>0.31616</c:v>
                </c:pt>
                <c:pt idx="7008">
                  <c:v>0.31641599999999998</c:v>
                </c:pt>
                <c:pt idx="7009">
                  <c:v>0.31667200000000001</c:v>
                </c:pt>
                <c:pt idx="7010">
                  <c:v>0.31692799999999999</c:v>
                </c:pt>
                <c:pt idx="7011">
                  <c:v>0.31718400000000002</c:v>
                </c:pt>
                <c:pt idx="7012">
                  <c:v>0.31744</c:v>
                </c:pt>
                <c:pt idx="7013">
                  <c:v>0.31769599999999998</c:v>
                </c:pt>
                <c:pt idx="7014">
                  <c:v>0.31795200000000001</c:v>
                </c:pt>
                <c:pt idx="7015">
                  <c:v>0.31820799999999999</c:v>
                </c:pt>
                <c:pt idx="7016">
                  <c:v>0.31846400000000002</c:v>
                </c:pt>
                <c:pt idx="7017">
                  <c:v>0.31872</c:v>
                </c:pt>
                <c:pt idx="7018">
                  <c:v>0.31897599999999998</c:v>
                </c:pt>
                <c:pt idx="7019">
                  <c:v>0.31923200000000002</c:v>
                </c:pt>
                <c:pt idx="7020">
                  <c:v>0.31948799999999999</c:v>
                </c:pt>
                <c:pt idx="7021">
                  <c:v>0.31974399999999997</c:v>
                </c:pt>
                <c:pt idx="7022">
                  <c:v>0.32</c:v>
                </c:pt>
                <c:pt idx="7023">
                  <c:v>0.32025599999999999</c:v>
                </c:pt>
                <c:pt idx="7024">
                  <c:v>0.32051200000000002</c:v>
                </c:pt>
                <c:pt idx="7025">
                  <c:v>0.320768</c:v>
                </c:pt>
                <c:pt idx="7026">
                  <c:v>0.32102399999999998</c:v>
                </c:pt>
                <c:pt idx="7027">
                  <c:v>0.32128000000000001</c:v>
                </c:pt>
                <c:pt idx="7028">
                  <c:v>0.32153599999999999</c:v>
                </c:pt>
                <c:pt idx="7029">
                  <c:v>0.32179200000000002</c:v>
                </c:pt>
                <c:pt idx="7030">
                  <c:v>0.322048</c:v>
                </c:pt>
                <c:pt idx="7031">
                  <c:v>0.32230399999999998</c:v>
                </c:pt>
                <c:pt idx="7032">
                  <c:v>0.32256000000000001</c:v>
                </c:pt>
                <c:pt idx="7033">
                  <c:v>0.32281599999999999</c:v>
                </c:pt>
                <c:pt idx="7034">
                  <c:v>0.32307200000000003</c:v>
                </c:pt>
                <c:pt idx="7035">
                  <c:v>0.323328</c:v>
                </c:pt>
                <c:pt idx="7036">
                  <c:v>0.32358399999999998</c:v>
                </c:pt>
                <c:pt idx="7037">
                  <c:v>0.32384000000000002</c:v>
                </c:pt>
                <c:pt idx="7038">
                  <c:v>0.324096</c:v>
                </c:pt>
                <c:pt idx="7039">
                  <c:v>0.32435199999999997</c:v>
                </c:pt>
                <c:pt idx="7040">
                  <c:v>0.32460800000000001</c:v>
                </c:pt>
                <c:pt idx="7041">
                  <c:v>0.32486399999999999</c:v>
                </c:pt>
                <c:pt idx="7042">
                  <c:v>0.32512000000000002</c:v>
                </c:pt>
                <c:pt idx="7043">
                  <c:v>0.325376</c:v>
                </c:pt>
                <c:pt idx="7044">
                  <c:v>0.32563199999999998</c:v>
                </c:pt>
                <c:pt idx="7045">
                  <c:v>0.32588800000000001</c:v>
                </c:pt>
                <c:pt idx="7046">
                  <c:v>0.32614399999999999</c:v>
                </c:pt>
                <c:pt idx="7047">
                  <c:v>0.32640000000000002</c:v>
                </c:pt>
                <c:pt idx="7048">
                  <c:v>0.326656</c:v>
                </c:pt>
                <c:pt idx="7049">
                  <c:v>0.32691199999999998</c:v>
                </c:pt>
                <c:pt idx="7050">
                  <c:v>0.32716800000000001</c:v>
                </c:pt>
                <c:pt idx="7051">
                  <c:v>0.32742399999999999</c:v>
                </c:pt>
                <c:pt idx="7052">
                  <c:v>0.32768000000000003</c:v>
                </c:pt>
                <c:pt idx="7053">
                  <c:v>0.32793600000000001</c:v>
                </c:pt>
                <c:pt idx="7054">
                  <c:v>0.32819199999999998</c:v>
                </c:pt>
                <c:pt idx="7055">
                  <c:v>0.32844800000000002</c:v>
                </c:pt>
                <c:pt idx="7056">
                  <c:v>0.328704</c:v>
                </c:pt>
                <c:pt idx="7057">
                  <c:v>0.32895999999999997</c:v>
                </c:pt>
                <c:pt idx="7058">
                  <c:v>0.32921600000000001</c:v>
                </c:pt>
                <c:pt idx="7059">
                  <c:v>0.32947199999999999</c:v>
                </c:pt>
                <c:pt idx="7060">
                  <c:v>0.32972800000000002</c:v>
                </c:pt>
                <c:pt idx="7061">
                  <c:v>0.329984</c:v>
                </c:pt>
                <c:pt idx="7062">
                  <c:v>0.33023999999999998</c:v>
                </c:pt>
                <c:pt idx="7063">
                  <c:v>0.33049600000000001</c:v>
                </c:pt>
                <c:pt idx="7064">
                  <c:v>0.33075199999999999</c:v>
                </c:pt>
                <c:pt idx="7065">
                  <c:v>0.33100800000000002</c:v>
                </c:pt>
                <c:pt idx="7066">
                  <c:v>0.331264</c:v>
                </c:pt>
                <c:pt idx="7067">
                  <c:v>0.33151999999999998</c:v>
                </c:pt>
                <c:pt idx="7068">
                  <c:v>0.33177600000000002</c:v>
                </c:pt>
                <c:pt idx="7069">
                  <c:v>0.33203199999999999</c:v>
                </c:pt>
                <c:pt idx="7070">
                  <c:v>0.33228799999999997</c:v>
                </c:pt>
                <c:pt idx="7071">
                  <c:v>0.33254400000000001</c:v>
                </c:pt>
                <c:pt idx="7072">
                  <c:v>0.33279999999999998</c:v>
                </c:pt>
                <c:pt idx="7073">
                  <c:v>0.33305600000000002</c:v>
                </c:pt>
                <c:pt idx="7074">
                  <c:v>0.333312</c:v>
                </c:pt>
                <c:pt idx="7075">
                  <c:v>0.33356799999999998</c:v>
                </c:pt>
                <c:pt idx="7076">
                  <c:v>0.33382400000000001</c:v>
                </c:pt>
                <c:pt idx="7077">
                  <c:v>0.33407999999999999</c:v>
                </c:pt>
                <c:pt idx="7078">
                  <c:v>0.33433600000000002</c:v>
                </c:pt>
                <c:pt idx="7079">
                  <c:v>0.334592</c:v>
                </c:pt>
                <c:pt idx="7080">
                  <c:v>0.33484799999999998</c:v>
                </c:pt>
                <c:pt idx="7081">
                  <c:v>0.33510400000000001</c:v>
                </c:pt>
                <c:pt idx="7082">
                  <c:v>0.33535999999999999</c:v>
                </c:pt>
                <c:pt idx="7083">
                  <c:v>0.33561600000000003</c:v>
                </c:pt>
                <c:pt idx="7084">
                  <c:v>0.335872</c:v>
                </c:pt>
                <c:pt idx="7085">
                  <c:v>0.33612799999999998</c:v>
                </c:pt>
                <c:pt idx="7086">
                  <c:v>0.33638400000000002</c:v>
                </c:pt>
                <c:pt idx="7087">
                  <c:v>0.33663999999999999</c:v>
                </c:pt>
                <c:pt idx="7088">
                  <c:v>0.33689599999999997</c:v>
                </c:pt>
                <c:pt idx="7089">
                  <c:v>0.33715200000000001</c:v>
                </c:pt>
                <c:pt idx="7090">
                  <c:v>0.33740799999999999</c:v>
                </c:pt>
                <c:pt idx="7091">
                  <c:v>0.33766400000000002</c:v>
                </c:pt>
                <c:pt idx="7092">
                  <c:v>0.33792</c:v>
                </c:pt>
                <c:pt idx="7093">
                  <c:v>0.33817599999999998</c:v>
                </c:pt>
                <c:pt idx="7094">
                  <c:v>0.33843200000000001</c:v>
                </c:pt>
                <c:pt idx="7095">
                  <c:v>0.33868799999999999</c:v>
                </c:pt>
                <c:pt idx="7096">
                  <c:v>0.33894400000000002</c:v>
                </c:pt>
                <c:pt idx="7097">
                  <c:v>0.3392</c:v>
                </c:pt>
                <c:pt idx="7098">
                  <c:v>0.33945599999999998</c:v>
                </c:pt>
                <c:pt idx="7099">
                  <c:v>0.33971200000000001</c:v>
                </c:pt>
                <c:pt idx="7100">
                  <c:v>0.33996799999999999</c:v>
                </c:pt>
                <c:pt idx="7101">
                  <c:v>0.34022400000000003</c:v>
                </c:pt>
                <c:pt idx="7102">
                  <c:v>0.34048</c:v>
                </c:pt>
                <c:pt idx="7103">
                  <c:v>0.34073599999999998</c:v>
                </c:pt>
                <c:pt idx="7104">
                  <c:v>0.34099200000000002</c:v>
                </c:pt>
                <c:pt idx="7105">
                  <c:v>0.341248</c:v>
                </c:pt>
                <c:pt idx="7106">
                  <c:v>0.34150399999999997</c:v>
                </c:pt>
                <c:pt idx="7107">
                  <c:v>0.34176000000000001</c:v>
                </c:pt>
                <c:pt idx="7108">
                  <c:v>0.34201599999999999</c:v>
                </c:pt>
                <c:pt idx="7109">
                  <c:v>0.34227200000000002</c:v>
                </c:pt>
                <c:pt idx="7110">
                  <c:v>0.342528</c:v>
                </c:pt>
                <c:pt idx="7111">
                  <c:v>0.34278399999999998</c:v>
                </c:pt>
                <c:pt idx="7112">
                  <c:v>0.34304000000000001</c:v>
                </c:pt>
                <c:pt idx="7113">
                  <c:v>0.34329599999999999</c:v>
                </c:pt>
                <c:pt idx="7114">
                  <c:v>0.34355200000000002</c:v>
                </c:pt>
                <c:pt idx="7115">
                  <c:v>0.343808</c:v>
                </c:pt>
                <c:pt idx="7116">
                  <c:v>0.34406399999999998</c:v>
                </c:pt>
                <c:pt idx="7117">
                  <c:v>0.34432000000000001</c:v>
                </c:pt>
                <c:pt idx="7118">
                  <c:v>0.34457599999999999</c:v>
                </c:pt>
                <c:pt idx="7119">
                  <c:v>0.34483200000000003</c:v>
                </c:pt>
                <c:pt idx="7120">
                  <c:v>0.34508800000000001</c:v>
                </c:pt>
                <c:pt idx="7121">
                  <c:v>0.34534399999999998</c:v>
                </c:pt>
                <c:pt idx="7122">
                  <c:v>0.34560000000000002</c:v>
                </c:pt>
                <c:pt idx="7123">
                  <c:v>0.345856</c:v>
                </c:pt>
                <c:pt idx="7124">
                  <c:v>0.34611199999999998</c:v>
                </c:pt>
                <c:pt idx="7125">
                  <c:v>0.34636800000000001</c:v>
                </c:pt>
                <c:pt idx="7126">
                  <c:v>0.34662399999999999</c:v>
                </c:pt>
                <c:pt idx="7127">
                  <c:v>0.34688000000000002</c:v>
                </c:pt>
                <c:pt idx="7128">
                  <c:v>0.347136</c:v>
                </c:pt>
                <c:pt idx="7129">
                  <c:v>0.34739199999999998</c:v>
                </c:pt>
                <c:pt idx="7130">
                  <c:v>0.34764800000000001</c:v>
                </c:pt>
                <c:pt idx="7131">
                  <c:v>0.34790399999999999</c:v>
                </c:pt>
                <c:pt idx="7132">
                  <c:v>0.34816000000000003</c:v>
                </c:pt>
                <c:pt idx="7133">
                  <c:v>0.348416</c:v>
                </c:pt>
                <c:pt idx="7134">
                  <c:v>0.34867199999999998</c:v>
                </c:pt>
                <c:pt idx="7135">
                  <c:v>0.34892800000000002</c:v>
                </c:pt>
                <c:pt idx="7136">
                  <c:v>0.34918399999999999</c:v>
                </c:pt>
                <c:pt idx="7137">
                  <c:v>0.34943999999999997</c:v>
                </c:pt>
                <c:pt idx="7138">
                  <c:v>0.34969600000000001</c:v>
                </c:pt>
                <c:pt idx="7139">
                  <c:v>0.34995199999999999</c:v>
                </c:pt>
                <c:pt idx="7140">
                  <c:v>0.35020800000000002</c:v>
                </c:pt>
                <c:pt idx="7141">
                  <c:v>0.350464</c:v>
                </c:pt>
                <c:pt idx="7142">
                  <c:v>0.35071999999999998</c:v>
                </c:pt>
                <c:pt idx="7143">
                  <c:v>0.35097600000000001</c:v>
                </c:pt>
                <c:pt idx="7144">
                  <c:v>0.35123199999999999</c:v>
                </c:pt>
                <c:pt idx="7145">
                  <c:v>0.35148800000000002</c:v>
                </c:pt>
                <c:pt idx="7146">
                  <c:v>0.351744</c:v>
                </c:pt>
                <c:pt idx="7147">
                  <c:v>0.35199999999999998</c:v>
                </c:pt>
                <c:pt idx="7148">
                  <c:v>0.35225600000000001</c:v>
                </c:pt>
                <c:pt idx="7149">
                  <c:v>0.35251199999999999</c:v>
                </c:pt>
                <c:pt idx="7150">
                  <c:v>0.35276800000000003</c:v>
                </c:pt>
                <c:pt idx="7151">
                  <c:v>0.353024</c:v>
                </c:pt>
                <c:pt idx="7152">
                  <c:v>0.35327999999999998</c:v>
                </c:pt>
                <c:pt idx="7153">
                  <c:v>0.35353600000000002</c:v>
                </c:pt>
                <c:pt idx="7154">
                  <c:v>0.353792</c:v>
                </c:pt>
                <c:pt idx="7155">
                  <c:v>0.35404799999999997</c:v>
                </c:pt>
                <c:pt idx="7156">
                  <c:v>0.35430400000000001</c:v>
                </c:pt>
                <c:pt idx="7157">
                  <c:v>0.35455999999999999</c:v>
                </c:pt>
                <c:pt idx="7158">
                  <c:v>0.35481600000000002</c:v>
                </c:pt>
                <c:pt idx="7159">
                  <c:v>0.355072</c:v>
                </c:pt>
                <c:pt idx="7160">
                  <c:v>0.35532799999999998</c:v>
                </c:pt>
                <c:pt idx="7161">
                  <c:v>0.35558400000000001</c:v>
                </c:pt>
                <c:pt idx="7162">
                  <c:v>0.35583999999999999</c:v>
                </c:pt>
                <c:pt idx="7163">
                  <c:v>0.35609600000000002</c:v>
                </c:pt>
                <c:pt idx="7164">
                  <c:v>0.356352</c:v>
                </c:pt>
                <c:pt idx="7165">
                  <c:v>0.35660799999999998</c:v>
                </c:pt>
                <c:pt idx="7166">
                  <c:v>0.35686400000000001</c:v>
                </c:pt>
                <c:pt idx="7167">
                  <c:v>0.35711999999999999</c:v>
                </c:pt>
                <c:pt idx="7168">
                  <c:v>0.35737600000000003</c:v>
                </c:pt>
                <c:pt idx="7169">
                  <c:v>0.35763200000000001</c:v>
                </c:pt>
                <c:pt idx="7170">
                  <c:v>0.35788799999999998</c:v>
                </c:pt>
                <c:pt idx="7171">
                  <c:v>0.35814400000000002</c:v>
                </c:pt>
                <c:pt idx="7172">
                  <c:v>0.3584</c:v>
                </c:pt>
                <c:pt idx="7173">
                  <c:v>0.35865599999999997</c:v>
                </c:pt>
                <c:pt idx="7174">
                  <c:v>0.35891200000000001</c:v>
                </c:pt>
                <c:pt idx="7175">
                  <c:v>0.35916799999999999</c:v>
                </c:pt>
                <c:pt idx="7176">
                  <c:v>0.35942400000000002</c:v>
                </c:pt>
                <c:pt idx="7177">
                  <c:v>0.35968</c:v>
                </c:pt>
                <c:pt idx="7178">
                  <c:v>0.35993599999999998</c:v>
                </c:pt>
                <c:pt idx="7179">
                  <c:v>0.36019200000000001</c:v>
                </c:pt>
                <c:pt idx="7180">
                  <c:v>0.36044799999999999</c:v>
                </c:pt>
                <c:pt idx="7181">
                  <c:v>0.36070400000000002</c:v>
                </c:pt>
                <c:pt idx="7182">
                  <c:v>0.36096</c:v>
                </c:pt>
                <c:pt idx="7183">
                  <c:v>0.36121599999999998</c:v>
                </c:pt>
                <c:pt idx="7184">
                  <c:v>0.36147200000000002</c:v>
                </c:pt>
                <c:pt idx="7185">
                  <c:v>0.36172799999999999</c:v>
                </c:pt>
                <c:pt idx="7186">
                  <c:v>0.36198399999999997</c:v>
                </c:pt>
                <c:pt idx="7187">
                  <c:v>0.36224000000000001</c:v>
                </c:pt>
                <c:pt idx="7188">
                  <c:v>0.36249599999999998</c:v>
                </c:pt>
                <c:pt idx="7189">
                  <c:v>0.36275200000000002</c:v>
                </c:pt>
                <c:pt idx="7190">
                  <c:v>0.363008</c:v>
                </c:pt>
                <c:pt idx="7191">
                  <c:v>0.36326399999999998</c:v>
                </c:pt>
                <c:pt idx="7192">
                  <c:v>0.36352000000000001</c:v>
                </c:pt>
                <c:pt idx="7193">
                  <c:v>0.36377599999999999</c:v>
                </c:pt>
                <c:pt idx="7194">
                  <c:v>0.36403200000000002</c:v>
                </c:pt>
                <c:pt idx="7195">
                  <c:v>0.364288</c:v>
                </c:pt>
                <c:pt idx="7196">
                  <c:v>0.36454399999999998</c:v>
                </c:pt>
                <c:pt idx="7197">
                  <c:v>0.36480000000000001</c:v>
                </c:pt>
                <c:pt idx="7198">
                  <c:v>0.36505599999999999</c:v>
                </c:pt>
                <c:pt idx="7199">
                  <c:v>0.36531200000000003</c:v>
                </c:pt>
                <c:pt idx="7200">
                  <c:v>0.365568</c:v>
                </c:pt>
                <c:pt idx="7201">
                  <c:v>0.36582399999999998</c:v>
                </c:pt>
                <c:pt idx="7202">
                  <c:v>0.36608000000000002</c:v>
                </c:pt>
                <c:pt idx="7203">
                  <c:v>0.36633599999999999</c:v>
                </c:pt>
                <c:pt idx="7204">
                  <c:v>0.36659199999999997</c:v>
                </c:pt>
                <c:pt idx="7205">
                  <c:v>0.36684800000000001</c:v>
                </c:pt>
                <c:pt idx="7206">
                  <c:v>0.36710399999999999</c:v>
                </c:pt>
                <c:pt idx="7207">
                  <c:v>0.36736000000000002</c:v>
                </c:pt>
                <c:pt idx="7208">
                  <c:v>0.367616</c:v>
                </c:pt>
                <c:pt idx="7209">
                  <c:v>0.36787199999999998</c:v>
                </c:pt>
                <c:pt idx="7210">
                  <c:v>0.36812800000000001</c:v>
                </c:pt>
                <c:pt idx="7211">
                  <c:v>0.36838399999999999</c:v>
                </c:pt>
                <c:pt idx="7212">
                  <c:v>0.36864000000000002</c:v>
                </c:pt>
                <c:pt idx="7213">
                  <c:v>0.368896</c:v>
                </c:pt>
                <c:pt idx="7214">
                  <c:v>0.36915199999999998</c:v>
                </c:pt>
                <c:pt idx="7215">
                  <c:v>0.36966399999999999</c:v>
                </c:pt>
                <c:pt idx="7216">
                  <c:v>0.37017600000000001</c:v>
                </c:pt>
                <c:pt idx="7217">
                  <c:v>0.37068800000000002</c:v>
                </c:pt>
                <c:pt idx="7218">
                  <c:v>0.37119999999999997</c:v>
                </c:pt>
                <c:pt idx="7219">
                  <c:v>0.37171199999999999</c:v>
                </c:pt>
                <c:pt idx="7220">
                  <c:v>0.372224</c:v>
                </c:pt>
                <c:pt idx="7221">
                  <c:v>0.37273600000000001</c:v>
                </c:pt>
                <c:pt idx="7222">
                  <c:v>0.37324800000000002</c:v>
                </c:pt>
                <c:pt idx="7223">
                  <c:v>0.37375999999999998</c:v>
                </c:pt>
                <c:pt idx="7224">
                  <c:v>0.37427199999999999</c:v>
                </c:pt>
                <c:pt idx="7225">
                  <c:v>0.37478400000000001</c:v>
                </c:pt>
                <c:pt idx="7226">
                  <c:v>0.37529600000000002</c:v>
                </c:pt>
                <c:pt idx="7227">
                  <c:v>0.37580799999999998</c:v>
                </c:pt>
                <c:pt idx="7228">
                  <c:v>0.37631999999999999</c:v>
                </c:pt>
                <c:pt idx="7229">
                  <c:v>0.376832</c:v>
                </c:pt>
                <c:pt idx="7230">
                  <c:v>0.37734400000000001</c:v>
                </c:pt>
                <c:pt idx="7231">
                  <c:v>0.37785600000000003</c:v>
                </c:pt>
                <c:pt idx="7232">
                  <c:v>0.37836799999999998</c:v>
                </c:pt>
                <c:pt idx="7233">
                  <c:v>0.37887999999999999</c:v>
                </c:pt>
                <c:pt idx="7234">
                  <c:v>0.37939200000000001</c:v>
                </c:pt>
                <c:pt idx="7235">
                  <c:v>0.37990400000000002</c:v>
                </c:pt>
                <c:pt idx="7236">
                  <c:v>0.38041599999999998</c:v>
                </c:pt>
                <c:pt idx="7237">
                  <c:v>0.38092799999999999</c:v>
                </c:pt>
                <c:pt idx="7238">
                  <c:v>0.38144</c:v>
                </c:pt>
                <c:pt idx="7239">
                  <c:v>0.38195200000000001</c:v>
                </c:pt>
                <c:pt idx="7240">
                  <c:v>0.38246400000000003</c:v>
                </c:pt>
                <c:pt idx="7241">
                  <c:v>0.38297599999999998</c:v>
                </c:pt>
                <c:pt idx="7242">
                  <c:v>0.383488</c:v>
                </c:pt>
                <c:pt idx="7243">
                  <c:v>0.38400000000000001</c:v>
                </c:pt>
                <c:pt idx="7244">
                  <c:v>0.38451200000000002</c:v>
                </c:pt>
                <c:pt idx="7245">
                  <c:v>0.38502399999999998</c:v>
                </c:pt>
                <c:pt idx="7246">
                  <c:v>0.38553599999999999</c:v>
                </c:pt>
                <c:pt idx="7247">
                  <c:v>0.386048</c:v>
                </c:pt>
                <c:pt idx="7248">
                  <c:v>0.38656000000000001</c:v>
                </c:pt>
                <c:pt idx="7249">
                  <c:v>0.38707200000000003</c:v>
                </c:pt>
                <c:pt idx="7250">
                  <c:v>0.38758399999999998</c:v>
                </c:pt>
                <c:pt idx="7251">
                  <c:v>0.388096</c:v>
                </c:pt>
                <c:pt idx="7252">
                  <c:v>0.38860800000000001</c:v>
                </c:pt>
                <c:pt idx="7253">
                  <c:v>0.38912000000000002</c:v>
                </c:pt>
                <c:pt idx="7254">
                  <c:v>0.38963199999999998</c:v>
                </c:pt>
                <c:pt idx="7255">
                  <c:v>0.39014399999999999</c:v>
                </c:pt>
                <c:pt idx="7256">
                  <c:v>0.390656</c:v>
                </c:pt>
                <c:pt idx="7257">
                  <c:v>0.39116800000000002</c:v>
                </c:pt>
                <c:pt idx="7258">
                  <c:v>0.39167999999999997</c:v>
                </c:pt>
                <c:pt idx="7259">
                  <c:v>0.39219199999999999</c:v>
                </c:pt>
                <c:pt idx="7260">
                  <c:v>0.392704</c:v>
                </c:pt>
                <c:pt idx="7261">
                  <c:v>0.39321600000000001</c:v>
                </c:pt>
                <c:pt idx="7262">
                  <c:v>0.39372800000000002</c:v>
                </c:pt>
                <c:pt idx="7263">
                  <c:v>0.39423999999999998</c:v>
                </c:pt>
                <c:pt idx="7264">
                  <c:v>0.39475199999999999</c:v>
                </c:pt>
                <c:pt idx="7265">
                  <c:v>0.395264</c:v>
                </c:pt>
                <c:pt idx="7266">
                  <c:v>0.39577600000000002</c:v>
                </c:pt>
                <c:pt idx="7267">
                  <c:v>0.39628799999999997</c:v>
                </c:pt>
                <c:pt idx="7268">
                  <c:v>0.39679999999999999</c:v>
                </c:pt>
                <c:pt idx="7269">
                  <c:v>0.397312</c:v>
                </c:pt>
                <c:pt idx="7270">
                  <c:v>0.39782400000000001</c:v>
                </c:pt>
                <c:pt idx="7271">
                  <c:v>0.39833600000000002</c:v>
                </c:pt>
                <c:pt idx="7272">
                  <c:v>0.39884799999999998</c:v>
                </c:pt>
                <c:pt idx="7273">
                  <c:v>0.39935999999999999</c:v>
                </c:pt>
                <c:pt idx="7274">
                  <c:v>0.39987200000000001</c:v>
                </c:pt>
                <c:pt idx="7275">
                  <c:v>0.40038400000000002</c:v>
                </c:pt>
                <c:pt idx="7276">
                  <c:v>0.40089599999999997</c:v>
                </c:pt>
                <c:pt idx="7277">
                  <c:v>0.40140799999999999</c:v>
                </c:pt>
                <c:pt idx="7278">
                  <c:v>0.40192</c:v>
                </c:pt>
                <c:pt idx="7279">
                  <c:v>0.40243200000000001</c:v>
                </c:pt>
                <c:pt idx="7280">
                  <c:v>0.40294400000000002</c:v>
                </c:pt>
                <c:pt idx="7281">
                  <c:v>0.40345599999999998</c:v>
                </c:pt>
                <c:pt idx="7282">
                  <c:v>0.40396799999999999</c:v>
                </c:pt>
                <c:pt idx="7283">
                  <c:v>0.40448000000000001</c:v>
                </c:pt>
                <c:pt idx="7284">
                  <c:v>0.40499200000000002</c:v>
                </c:pt>
                <c:pt idx="7285">
                  <c:v>0.40550399999999998</c:v>
                </c:pt>
                <c:pt idx="7286">
                  <c:v>0.40601599999999999</c:v>
                </c:pt>
                <c:pt idx="7287">
                  <c:v>0.406528</c:v>
                </c:pt>
                <c:pt idx="7288">
                  <c:v>0.40704000000000001</c:v>
                </c:pt>
                <c:pt idx="7289">
                  <c:v>0.40755200000000003</c:v>
                </c:pt>
                <c:pt idx="7290">
                  <c:v>0.40806399999999998</c:v>
                </c:pt>
                <c:pt idx="7291">
                  <c:v>0.40857599999999999</c:v>
                </c:pt>
                <c:pt idx="7292">
                  <c:v>0.40908800000000001</c:v>
                </c:pt>
                <c:pt idx="7293">
                  <c:v>0.40960000000000002</c:v>
                </c:pt>
                <c:pt idx="7294">
                  <c:v>0.41011199999999998</c:v>
                </c:pt>
                <c:pt idx="7295">
                  <c:v>0.41062399999999999</c:v>
                </c:pt>
                <c:pt idx="7296">
                  <c:v>0.411136</c:v>
                </c:pt>
                <c:pt idx="7297">
                  <c:v>0.41164800000000001</c:v>
                </c:pt>
                <c:pt idx="7298">
                  <c:v>0.41216000000000003</c:v>
                </c:pt>
                <c:pt idx="7299">
                  <c:v>0.41267199999999998</c:v>
                </c:pt>
                <c:pt idx="7300">
                  <c:v>0.413184</c:v>
                </c:pt>
                <c:pt idx="7301">
                  <c:v>0.41369600000000001</c:v>
                </c:pt>
                <c:pt idx="7302">
                  <c:v>0.41420800000000002</c:v>
                </c:pt>
                <c:pt idx="7303">
                  <c:v>0.41471999999999998</c:v>
                </c:pt>
                <c:pt idx="7304">
                  <c:v>0.41523199999999999</c:v>
                </c:pt>
                <c:pt idx="7305">
                  <c:v>0.415744</c:v>
                </c:pt>
                <c:pt idx="7306">
                  <c:v>0.41625600000000001</c:v>
                </c:pt>
                <c:pt idx="7307">
                  <c:v>0.41676800000000003</c:v>
                </c:pt>
                <c:pt idx="7308">
                  <c:v>0.41727999999999998</c:v>
                </c:pt>
                <c:pt idx="7309">
                  <c:v>0.417792</c:v>
                </c:pt>
                <c:pt idx="7310">
                  <c:v>0.41830400000000001</c:v>
                </c:pt>
                <c:pt idx="7311">
                  <c:v>0.41881600000000002</c:v>
                </c:pt>
                <c:pt idx="7312">
                  <c:v>0.41932799999999998</c:v>
                </c:pt>
                <c:pt idx="7313">
                  <c:v>0.41983999999999999</c:v>
                </c:pt>
                <c:pt idx="7314">
                  <c:v>0.420352</c:v>
                </c:pt>
                <c:pt idx="7315">
                  <c:v>0.42086400000000002</c:v>
                </c:pt>
                <c:pt idx="7316">
                  <c:v>0.42137599999999997</c:v>
                </c:pt>
                <c:pt idx="7317">
                  <c:v>0.42188799999999999</c:v>
                </c:pt>
                <c:pt idx="7318">
                  <c:v>0.4224</c:v>
                </c:pt>
                <c:pt idx="7319">
                  <c:v>0.42291200000000001</c:v>
                </c:pt>
                <c:pt idx="7320">
                  <c:v>0.42342400000000002</c:v>
                </c:pt>
                <c:pt idx="7321">
                  <c:v>0.42393599999999998</c:v>
                </c:pt>
                <c:pt idx="7322">
                  <c:v>0.42444799999999999</c:v>
                </c:pt>
                <c:pt idx="7323">
                  <c:v>0.42496</c:v>
                </c:pt>
                <c:pt idx="7324">
                  <c:v>0.42547200000000002</c:v>
                </c:pt>
                <c:pt idx="7325">
                  <c:v>0.42598399999999997</c:v>
                </c:pt>
                <c:pt idx="7326">
                  <c:v>0.42649599999999999</c:v>
                </c:pt>
                <c:pt idx="7327">
                  <c:v>0.427008</c:v>
                </c:pt>
                <c:pt idx="7328">
                  <c:v>0.42752000000000001</c:v>
                </c:pt>
                <c:pt idx="7329">
                  <c:v>0.42803200000000002</c:v>
                </c:pt>
                <c:pt idx="7330">
                  <c:v>0.42854399999999998</c:v>
                </c:pt>
                <c:pt idx="7331">
                  <c:v>0.42905599999999999</c:v>
                </c:pt>
                <c:pt idx="7332">
                  <c:v>0.42956800000000001</c:v>
                </c:pt>
                <c:pt idx="7333">
                  <c:v>0.43008000000000002</c:v>
                </c:pt>
                <c:pt idx="7334">
                  <c:v>0.43059199999999997</c:v>
                </c:pt>
                <c:pt idx="7335">
                  <c:v>0.43110399999999999</c:v>
                </c:pt>
                <c:pt idx="7336">
                  <c:v>0.431616</c:v>
                </c:pt>
                <c:pt idx="7337">
                  <c:v>0.43212800000000001</c:v>
                </c:pt>
                <c:pt idx="7338">
                  <c:v>0.43264000000000002</c:v>
                </c:pt>
                <c:pt idx="7339">
                  <c:v>0.43315199999999998</c:v>
                </c:pt>
                <c:pt idx="7340">
                  <c:v>0.43366399999999999</c:v>
                </c:pt>
                <c:pt idx="7341">
                  <c:v>0.43417600000000001</c:v>
                </c:pt>
                <c:pt idx="7342">
                  <c:v>0.43468800000000002</c:v>
                </c:pt>
                <c:pt idx="7343">
                  <c:v>0.43519999999999998</c:v>
                </c:pt>
                <c:pt idx="7344">
                  <c:v>0.43571199999999999</c:v>
                </c:pt>
                <c:pt idx="7345">
                  <c:v>0.436224</c:v>
                </c:pt>
                <c:pt idx="7346">
                  <c:v>0.43673600000000001</c:v>
                </c:pt>
                <c:pt idx="7347">
                  <c:v>0.43724800000000003</c:v>
                </c:pt>
                <c:pt idx="7348">
                  <c:v>0.43775999999999998</c:v>
                </c:pt>
                <c:pt idx="7349">
                  <c:v>0.43827199999999999</c:v>
                </c:pt>
                <c:pt idx="7350">
                  <c:v>0.43878400000000001</c:v>
                </c:pt>
                <c:pt idx="7351">
                  <c:v>0.43929600000000002</c:v>
                </c:pt>
                <c:pt idx="7352">
                  <c:v>0.43980799999999998</c:v>
                </c:pt>
                <c:pt idx="7353">
                  <c:v>0.44031999999999999</c:v>
                </c:pt>
                <c:pt idx="7354">
                  <c:v>0.440832</c:v>
                </c:pt>
                <c:pt idx="7355">
                  <c:v>0.44134400000000001</c:v>
                </c:pt>
                <c:pt idx="7356">
                  <c:v>0.44185600000000003</c:v>
                </c:pt>
                <c:pt idx="7357">
                  <c:v>0.44236799999999998</c:v>
                </c:pt>
                <c:pt idx="7358">
                  <c:v>0.44288</c:v>
                </c:pt>
                <c:pt idx="7359">
                  <c:v>0.44339200000000001</c:v>
                </c:pt>
                <c:pt idx="7360">
                  <c:v>0.44390400000000002</c:v>
                </c:pt>
                <c:pt idx="7361">
                  <c:v>0.44441599999999998</c:v>
                </c:pt>
                <c:pt idx="7362">
                  <c:v>0.44492799999999999</c:v>
                </c:pt>
                <c:pt idx="7363">
                  <c:v>0.44544</c:v>
                </c:pt>
                <c:pt idx="7364">
                  <c:v>0.44595200000000002</c:v>
                </c:pt>
                <c:pt idx="7365">
                  <c:v>0.44646400000000003</c:v>
                </c:pt>
                <c:pt idx="7366">
                  <c:v>0.44697599999999998</c:v>
                </c:pt>
                <c:pt idx="7367">
                  <c:v>0.447488</c:v>
                </c:pt>
                <c:pt idx="7368">
                  <c:v>0.44800000000000001</c:v>
                </c:pt>
                <c:pt idx="7369">
                  <c:v>0.44851200000000002</c:v>
                </c:pt>
                <c:pt idx="7370">
                  <c:v>0.44902399999999998</c:v>
                </c:pt>
                <c:pt idx="7371">
                  <c:v>0.44953599999999999</c:v>
                </c:pt>
                <c:pt idx="7372">
                  <c:v>0.450048</c:v>
                </c:pt>
                <c:pt idx="7373">
                  <c:v>0.45056000000000002</c:v>
                </c:pt>
                <c:pt idx="7374">
                  <c:v>0.45107199999999997</c:v>
                </c:pt>
                <c:pt idx="7375">
                  <c:v>0.45158399999999999</c:v>
                </c:pt>
                <c:pt idx="7376">
                  <c:v>0.452096</c:v>
                </c:pt>
                <c:pt idx="7377">
                  <c:v>0.45260800000000001</c:v>
                </c:pt>
                <c:pt idx="7378">
                  <c:v>0.45312000000000002</c:v>
                </c:pt>
                <c:pt idx="7379">
                  <c:v>0.45363199999999998</c:v>
                </c:pt>
                <c:pt idx="7380">
                  <c:v>0.45414399999999999</c:v>
                </c:pt>
                <c:pt idx="7381">
                  <c:v>0.454656</c:v>
                </c:pt>
                <c:pt idx="7382">
                  <c:v>0.45516800000000002</c:v>
                </c:pt>
                <c:pt idx="7383">
                  <c:v>0.45567999999999997</c:v>
                </c:pt>
                <c:pt idx="7384">
                  <c:v>0.45619199999999999</c:v>
                </c:pt>
                <c:pt idx="7385">
                  <c:v>0.456704</c:v>
                </c:pt>
                <c:pt idx="7386">
                  <c:v>0.45721600000000001</c:v>
                </c:pt>
                <c:pt idx="7387">
                  <c:v>0.45772800000000002</c:v>
                </c:pt>
                <c:pt idx="7388">
                  <c:v>0.45823999999999998</c:v>
                </c:pt>
                <c:pt idx="7389">
                  <c:v>0.45875199999999999</c:v>
                </c:pt>
                <c:pt idx="7390">
                  <c:v>0.45926400000000001</c:v>
                </c:pt>
                <c:pt idx="7391">
                  <c:v>0.45977600000000002</c:v>
                </c:pt>
                <c:pt idx="7392">
                  <c:v>0.46028799999999997</c:v>
                </c:pt>
                <c:pt idx="7393">
                  <c:v>0.46079999999999999</c:v>
                </c:pt>
                <c:pt idx="7394">
                  <c:v>0.461312</c:v>
                </c:pt>
                <c:pt idx="7395">
                  <c:v>0.46182400000000001</c:v>
                </c:pt>
                <c:pt idx="7396">
                  <c:v>0.46233600000000002</c:v>
                </c:pt>
                <c:pt idx="7397">
                  <c:v>0.46284799999999998</c:v>
                </c:pt>
                <c:pt idx="7398">
                  <c:v>0.46335999999999999</c:v>
                </c:pt>
                <c:pt idx="7399">
                  <c:v>0.46387200000000001</c:v>
                </c:pt>
                <c:pt idx="7400">
                  <c:v>0.46438400000000002</c:v>
                </c:pt>
                <c:pt idx="7401">
                  <c:v>0.46489599999999998</c:v>
                </c:pt>
                <c:pt idx="7402">
                  <c:v>0.46540799999999999</c:v>
                </c:pt>
                <c:pt idx="7403">
                  <c:v>0.46592</c:v>
                </c:pt>
                <c:pt idx="7404">
                  <c:v>0.46643200000000001</c:v>
                </c:pt>
                <c:pt idx="7405">
                  <c:v>0.46694400000000003</c:v>
                </c:pt>
                <c:pt idx="7406">
                  <c:v>0.46745599999999998</c:v>
                </c:pt>
                <c:pt idx="7407">
                  <c:v>0.467968</c:v>
                </c:pt>
                <c:pt idx="7408">
                  <c:v>0.46848000000000001</c:v>
                </c:pt>
                <c:pt idx="7409">
                  <c:v>0.46899200000000002</c:v>
                </c:pt>
                <c:pt idx="7410">
                  <c:v>0.46950399999999998</c:v>
                </c:pt>
                <c:pt idx="7411">
                  <c:v>0.47001599999999999</c:v>
                </c:pt>
                <c:pt idx="7412">
                  <c:v>0.470528</c:v>
                </c:pt>
                <c:pt idx="7413">
                  <c:v>0.47104000000000001</c:v>
                </c:pt>
                <c:pt idx="7414">
                  <c:v>0.47155200000000003</c:v>
                </c:pt>
                <c:pt idx="7415">
                  <c:v>0.47206399999999998</c:v>
                </c:pt>
                <c:pt idx="7416">
                  <c:v>0.472576</c:v>
                </c:pt>
                <c:pt idx="7417">
                  <c:v>0.47308800000000001</c:v>
                </c:pt>
                <c:pt idx="7418">
                  <c:v>0.47360000000000002</c:v>
                </c:pt>
                <c:pt idx="7419">
                  <c:v>0.47411199999999998</c:v>
                </c:pt>
                <c:pt idx="7420">
                  <c:v>0.47462399999999999</c:v>
                </c:pt>
                <c:pt idx="7421">
                  <c:v>0.475136</c:v>
                </c:pt>
                <c:pt idx="7422">
                  <c:v>0.47564800000000002</c:v>
                </c:pt>
                <c:pt idx="7423">
                  <c:v>0.47616000000000003</c:v>
                </c:pt>
                <c:pt idx="7424">
                  <c:v>0.47667199999999998</c:v>
                </c:pt>
                <c:pt idx="7425">
                  <c:v>0.477184</c:v>
                </c:pt>
                <c:pt idx="7426">
                  <c:v>0.47769600000000001</c:v>
                </c:pt>
                <c:pt idx="7427">
                  <c:v>0.47820800000000002</c:v>
                </c:pt>
                <c:pt idx="7428">
                  <c:v>0.47871999999999998</c:v>
                </c:pt>
                <c:pt idx="7429">
                  <c:v>0.47923199999999999</c:v>
                </c:pt>
                <c:pt idx="7430">
                  <c:v>0.479744</c:v>
                </c:pt>
                <c:pt idx="7431">
                  <c:v>0.48025600000000002</c:v>
                </c:pt>
                <c:pt idx="7432">
                  <c:v>0.48076799999999997</c:v>
                </c:pt>
                <c:pt idx="7433">
                  <c:v>0.48127999999999999</c:v>
                </c:pt>
                <c:pt idx="7434">
                  <c:v>0.481792</c:v>
                </c:pt>
                <c:pt idx="7435">
                  <c:v>0.48230400000000001</c:v>
                </c:pt>
                <c:pt idx="7436">
                  <c:v>0.48281600000000002</c:v>
                </c:pt>
                <c:pt idx="7437">
                  <c:v>0.48332799999999998</c:v>
                </c:pt>
                <c:pt idx="7438">
                  <c:v>0.48383999999999999</c:v>
                </c:pt>
                <c:pt idx="7439">
                  <c:v>0.484352</c:v>
                </c:pt>
                <c:pt idx="7440">
                  <c:v>0.48486400000000002</c:v>
                </c:pt>
                <c:pt idx="7441">
                  <c:v>0.48537599999999997</c:v>
                </c:pt>
                <c:pt idx="7442">
                  <c:v>0.48588799999999999</c:v>
                </c:pt>
                <c:pt idx="7443">
                  <c:v>0.4864</c:v>
                </c:pt>
                <c:pt idx="7444">
                  <c:v>0.48691200000000001</c:v>
                </c:pt>
                <c:pt idx="7445">
                  <c:v>0.48742400000000002</c:v>
                </c:pt>
                <c:pt idx="7446">
                  <c:v>0.48793599999999998</c:v>
                </c:pt>
                <c:pt idx="7447">
                  <c:v>0.48844799999999999</c:v>
                </c:pt>
                <c:pt idx="7448">
                  <c:v>0.48896000000000001</c:v>
                </c:pt>
                <c:pt idx="7449">
                  <c:v>0.48947200000000002</c:v>
                </c:pt>
                <c:pt idx="7450">
                  <c:v>0.48998399999999998</c:v>
                </c:pt>
                <c:pt idx="7451">
                  <c:v>0.49049599999999999</c:v>
                </c:pt>
                <c:pt idx="7452">
                  <c:v>0.491008</c:v>
                </c:pt>
                <c:pt idx="7453">
                  <c:v>0.49152000000000001</c:v>
                </c:pt>
                <c:pt idx="7454">
                  <c:v>0.49203200000000002</c:v>
                </c:pt>
                <c:pt idx="7455">
                  <c:v>0.49254399999999998</c:v>
                </c:pt>
                <c:pt idx="7456">
                  <c:v>0.49305599999999999</c:v>
                </c:pt>
                <c:pt idx="7457">
                  <c:v>0.49356800000000001</c:v>
                </c:pt>
                <c:pt idx="7458">
                  <c:v>0.49408000000000002</c:v>
                </c:pt>
                <c:pt idx="7459">
                  <c:v>0.49459199999999998</c:v>
                </c:pt>
                <c:pt idx="7460">
                  <c:v>0.49510399999999999</c:v>
                </c:pt>
                <c:pt idx="7461">
                  <c:v>0.495616</c:v>
                </c:pt>
                <c:pt idx="7462">
                  <c:v>0.49612800000000001</c:v>
                </c:pt>
                <c:pt idx="7463">
                  <c:v>0.49664000000000003</c:v>
                </c:pt>
                <c:pt idx="7464">
                  <c:v>0.49715199999999998</c:v>
                </c:pt>
                <c:pt idx="7465">
                  <c:v>0.497664</c:v>
                </c:pt>
                <c:pt idx="7466">
                  <c:v>0.49817600000000001</c:v>
                </c:pt>
                <c:pt idx="7467">
                  <c:v>0.49868800000000002</c:v>
                </c:pt>
                <c:pt idx="7468">
                  <c:v>0.49919999999999998</c:v>
                </c:pt>
                <c:pt idx="7469">
                  <c:v>0.49971199999999999</c:v>
                </c:pt>
                <c:pt idx="7470">
                  <c:v>0.500224</c:v>
                </c:pt>
                <c:pt idx="7471">
                  <c:v>0.50073599999999996</c:v>
                </c:pt>
                <c:pt idx="7472">
                  <c:v>0.50124800000000003</c:v>
                </c:pt>
                <c:pt idx="7473">
                  <c:v>0.50175999999999998</c:v>
                </c:pt>
                <c:pt idx="7474">
                  <c:v>0.50227200000000005</c:v>
                </c:pt>
                <c:pt idx="7475">
                  <c:v>0.50278400000000001</c:v>
                </c:pt>
                <c:pt idx="7476">
                  <c:v>0.50329599999999997</c:v>
                </c:pt>
                <c:pt idx="7477">
                  <c:v>0.50380800000000003</c:v>
                </c:pt>
                <c:pt idx="7478">
                  <c:v>0.50431999999999999</c:v>
                </c:pt>
                <c:pt idx="7479">
                  <c:v>0.50483199999999995</c:v>
                </c:pt>
                <c:pt idx="7480">
                  <c:v>0.50534400000000002</c:v>
                </c:pt>
                <c:pt idx="7481">
                  <c:v>0.50585599999999997</c:v>
                </c:pt>
                <c:pt idx="7482">
                  <c:v>0.50636800000000004</c:v>
                </c:pt>
                <c:pt idx="7483">
                  <c:v>0.50688</c:v>
                </c:pt>
                <c:pt idx="7484">
                  <c:v>0.50739199999999995</c:v>
                </c:pt>
                <c:pt idx="7485">
                  <c:v>0.50790400000000002</c:v>
                </c:pt>
                <c:pt idx="7486">
                  <c:v>0.50841599999999998</c:v>
                </c:pt>
                <c:pt idx="7487">
                  <c:v>0.50892800000000005</c:v>
                </c:pt>
                <c:pt idx="7488">
                  <c:v>0.50944</c:v>
                </c:pt>
                <c:pt idx="7489">
                  <c:v>0.50995199999999996</c:v>
                </c:pt>
                <c:pt idx="7490">
                  <c:v>0.51046400000000003</c:v>
                </c:pt>
                <c:pt idx="7491">
                  <c:v>0.51097599999999999</c:v>
                </c:pt>
                <c:pt idx="7492">
                  <c:v>0.51148800000000005</c:v>
                </c:pt>
                <c:pt idx="7493">
                  <c:v>0.51200000000000001</c:v>
                </c:pt>
                <c:pt idx="7494">
                  <c:v>0.51251199999999997</c:v>
                </c:pt>
                <c:pt idx="7495">
                  <c:v>0.51302400000000004</c:v>
                </c:pt>
                <c:pt idx="7496">
                  <c:v>0.51353599999999999</c:v>
                </c:pt>
                <c:pt idx="7497">
                  <c:v>0.51404799999999995</c:v>
                </c:pt>
                <c:pt idx="7498">
                  <c:v>0.51456000000000002</c:v>
                </c:pt>
                <c:pt idx="7499">
                  <c:v>0.51507199999999997</c:v>
                </c:pt>
                <c:pt idx="7500">
                  <c:v>0.51558400000000004</c:v>
                </c:pt>
                <c:pt idx="7501">
                  <c:v>0.516096</c:v>
                </c:pt>
                <c:pt idx="7502">
                  <c:v>0.51660799999999996</c:v>
                </c:pt>
                <c:pt idx="7503">
                  <c:v>0.51712000000000002</c:v>
                </c:pt>
                <c:pt idx="7504">
                  <c:v>0.51763199999999998</c:v>
                </c:pt>
                <c:pt idx="7505">
                  <c:v>0.51814400000000005</c:v>
                </c:pt>
                <c:pt idx="7506">
                  <c:v>0.51865600000000001</c:v>
                </c:pt>
                <c:pt idx="7507">
                  <c:v>0.51916799999999996</c:v>
                </c:pt>
                <c:pt idx="7508">
                  <c:v>0.51968000000000003</c:v>
                </c:pt>
                <c:pt idx="7509">
                  <c:v>0.52019199999999999</c:v>
                </c:pt>
                <c:pt idx="7510">
                  <c:v>0.52070399999999994</c:v>
                </c:pt>
                <c:pt idx="7511">
                  <c:v>0.52121600000000001</c:v>
                </c:pt>
                <c:pt idx="7512">
                  <c:v>0.52172799999999997</c:v>
                </c:pt>
                <c:pt idx="7513">
                  <c:v>0.52224000000000004</c:v>
                </c:pt>
                <c:pt idx="7514">
                  <c:v>0.52275199999999999</c:v>
                </c:pt>
                <c:pt idx="7515">
                  <c:v>0.52326399999999995</c:v>
                </c:pt>
                <c:pt idx="7516">
                  <c:v>0.52377600000000002</c:v>
                </c:pt>
                <c:pt idx="7517">
                  <c:v>0.52428799999999998</c:v>
                </c:pt>
                <c:pt idx="7518">
                  <c:v>0.52480000000000004</c:v>
                </c:pt>
                <c:pt idx="7519">
                  <c:v>0.525312</c:v>
                </c:pt>
                <c:pt idx="7520">
                  <c:v>0.52582399999999996</c:v>
                </c:pt>
                <c:pt idx="7521">
                  <c:v>0.52633600000000003</c:v>
                </c:pt>
                <c:pt idx="7522">
                  <c:v>0.52684799999999998</c:v>
                </c:pt>
                <c:pt idx="7523">
                  <c:v>0.52736000000000005</c:v>
                </c:pt>
                <c:pt idx="7524">
                  <c:v>0.52787200000000001</c:v>
                </c:pt>
                <c:pt idx="7525">
                  <c:v>0.52838399999999996</c:v>
                </c:pt>
                <c:pt idx="7526">
                  <c:v>0.52889600000000003</c:v>
                </c:pt>
                <c:pt idx="7527">
                  <c:v>0.52940799999999999</c:v>
                </c:pt>
                <c:pt idx="7528">
                  <c:v>0.52991999999999995</c:v>
                </c:pt>
                <c:pt idx="7529">
                  <c:v>0.53043200000000001</c:v>
                </c:pt>
                <c:pt idx="7530">
                  <c:v>0.53094399999999997</c:v>
                </c:pt>
                <c:pt idx="7531">
                  <c:v>0.53145600000000004</c:v>
                </c:pt>
                <c:pt idx="7532">
                  <c:v>0.531968</c:v>
                </c:pt>
                <c:pt idx="7533">
                  <c:v>0.53247999999999995</c:v>
                </c:pt>
                <c:pt idx="7534">
                  <c:v>0.53299200000000002</c:v>
                </c:pt>
                <c:pt idx="7535">
                  <c:v>0.53350399999999998</c:v>
                </c:pt>
                <c:pt idx="7536">
                  <c:v>0.53401600000000005</c:v>
                </c:pt>
                <c:pt idx="7537">
                  <c:v>0.534528</c:v>
                </c:pt>
                <c:pt idx="7538">
                  <c:v>0.53503999999999996</c:v>
                </c:pt>
                <c:pt idx="7539">
                  <c:v>0.53555200000000003</c:v>
                </c:pt>
                <c:pt idx="7540">
                  <c:v>0.53606399999999998</c:v>
                </c:pt>
                <c:pt idx="7541">
                  <c:v>0.53657600000000005</c:v>
                </c:pt>
                <c:pt idx="7542">
                  <c:v>0.53708800000000001</c:v>
                </c:pt>
                <c:pt idx="7543">
                  <c:v>0.53759999999999997</c:v>
                </c:pt>
                <c:pt idx="7544">
                  <c:v>0.53811200000000003</c:v>
                </c:pt>
                <c:pt idx="7545">
                  <c:v>0.53862399999999999</c:v>
                </c:pt>
                <c:pt idx="7546">
                  <c:v>0.53913599999999995</c:v>
                </c:pt>
                <c:pt idx="7547">
                  <c:v>0.53964800000000002</c:v>
                </c:pt>
                <c:pt idx="7548">
                  <c:v>0.54015999999999997</c:v>
                </c:pt>
                <c:pt idx="7549">
                  <c:v>0.54067200000000004</c:v>
                </c:pt>
                <c:pt idx="7550">
                  <c:v>0.541184</c:v>
                </c:pt>
                <c:pt idx="7551">
                  <c:v>0.54169599999999996</c:v>
                </c:pt>
                <c:pt idx="7552">
                  <c:v>0.54220800000000002</c:v>
                </c:pt>
                <c:pt idx="7553">
                  <c:v>0.54271999999999998</c:v>
                </c:pt>
                <c:pt idx="7554">
                  <c:v>0.54323200000000005</c:v>
                </c:pt>
                <c:pt idx="7555">
                  <c:v>0.54374400000000001</c:v>
                </c:pt>
                <c:pt idx="7556">
                  <c:v>0.54425599999999996</c:v>
                </c:pt>
                <c:pt idx="7557">
                  <c:v>0.54476800000000003</c:v>
                </c:pt>
                <c:pt idx="7558">
                  <c:v>0.54527999999999999</c:v>
                </c:pt>
                <c:pt idx="7559">
                  <c:v>0.54579200000000005</c:v>
                </c:pt>
                <c:pt idx="7560">
                  <c:v>0.54630400000000001</c:v>
                </c:pt>
                <c:pt idx="7561">
                  <c:v>0.54681599999999997</c:v>
                </c:pt>
                <c:pt idx="7562">
                  <c:v>0.54732800000000004</c:v>
                </c:pt>
                <c:pt idx="7563">
                  <c:v>0.54783999999999999</c:v>
                </c:pt>
                <c:pt idx="7564">
                  <c:v>0.54835199999999995</c:v>
                </c:pt>
                <c:pt idx="7565">
                  <c:v>0.54886400000000002</c:v>
                </c:pt>
                <c:pt idx="7566">
                  <c:v>0.54937599999999998</c:v>
                </c:pt>
                <c:pt idx="7567">
                  <c:v>0.54988800000000004</c:v>
                </c:pt>
                <c:pt idx="7568">
                  <c:v>0.5504</c:v>
                </c:pt>
                <c:pt idx="7569">
                  <c:v>0.55091199999999996</c:v>
                </c:pt>
                <c:pt idx="7570">
                  <c:v>0.55142400000000003</c:v>
                </c:pt>
                <c:pt idx="7571">
                  <c:v>0.55193599999999998</c:v>
                </c:pt>
                <c:pt idx="7572">
                  <c:v>0.55244800000000005</c:v>
                </c:pt>
                <c:pt idx="7573">
                  <c:v>0.55296000000000001</c:v>
                </c:pt>
                <c:pt idx="7574">
                  <c:v>0.55347199999999996</c:v>
                </c:pt>
                <c:pt idx="7575">
                  <c:v>0.55398400000000003</c:v>
                </c:pt>
                <c:pt idx="7576">
                  <c:v>0.55449599999999999</c:v>
                </c:pt>
                <c:pt idx="7577">
                  <c:v>0.55500799999999995</c:v>
                </c:pt>
                <c:pt idx="7578">
                  <c:v>0.55552000000000001</c:v>
                </c:pt>
                <c:pt idx="7579">
                  <c:v>0.55603199999999997</c:v>
                </c:pt>
                <c:pt idx="7580">
                  <c:v>0.55654400000000004</c:v>
                </c:pt>
                <c:pt idx="7581">
                  <c:v>0.557056</c:v>
                </c:pt>
                <c:pt idx="7582">
                  <c:v>0.55756799999999995</c:v>
                </c:pt>
                <c:pt idx="7583">
                  <c:v>0.55808000000000002</c:v>
                </c:pt>
                <c:pt idx="7584">
                  <c:v>0.55859199999999998</c:v>
                </c:pt>
                <c:pt idx="7585">
                  <c:v>0.55910400000000005</c:v>
                </c:pt>
                <c:pt idx="7586">
                  <c:v>0.559616</c:v>
                </c:pt>
                <c:pt idx="7587">
                  <c:v>0.56012799999999996</c:v>
                </c:pt>
                <c:pt idx="7588">
                  <c:v>0.56064000000000003</c:v>
                </c:pt>
                <c:pt idx="7589">
                  <c:v>0.56115199999999998</c:v>
                </c:pt>
                <c:pt idx="7590">
                  <c:v>0.56166400000000005</c:v>
                </c:pt>
                <c:pt idx="7591">
                  <c:v>0.56217600000000001</c:v>
                </c:pt>
                <c:pt idx="7592">
                  <c:v>0.56268799999999997</c:v>
                </c:pt>
                <c:pt idx="7593">
                  <c:v>0.56320000000000003</c:v>
                </c:pt>
                <c:pt idx="7594">
                  <c:v>0.56371199999999999</c:v>
                </c:pt>
                <c:pt idx="7595">
                  <c:v>0.56422399999999995</c:v>
                </c:pt>
                <c:pt idx="7596">
                  <c:v>0.56473600000000002</c:v>
                </c:pt>
                <c:pt idx="7597">
                  <c:v>0.56524799999999997</c:v>
                </c:pt>
                <c:pt idx="7598">
                  <c:v>0.56576000000000004</c:v>
                </c:pt>
                <c:pt idx="7599">
                  <c:v>0.566272</c:v>
                </c:pt>
                <c:pt idx="7600">
                  <c:v>0.56678399999999995</c:v>
                </c:pt>
                <c:pt idx="7601">
                  <c:v>0.56729600000000002</c:v>
                </c:pt>
                <c:pt idx="7602">
                  <c:v>0.56780799999999998</c:v>
                </c:pt>
                <c:pt idx="7603">
                  <c:v>0.56832000000000005</c:v>
                </c:pt>
                <c:pt idx="7604">
                  <c:v>0.568832</c:v>
                </c:pt>
                <c:pt idx="7605">
                  <c:v>0.56934399999999996</c:v>
                </c:pt>
                <c:pt idx="7606">
                  <c:v>0.56985600000000003</c:v>
                </c:pt>
                <c:pt idx="7607">
                  <c:v>0.57036799999999999</c:v>
                </c:pt>
                <c:pt idx="7608">
                  <c:v>0.57088000000000005</c:v>
                </c:pt>
                <c:pt idx="7609">
                  <c:v>0.57139200000000001</c:v>
                </c:pt>
                <c:pt idx="7610">
                  <c:v>0.57190399999999997</c:v>
                </c:pt>
                <c:pt idx="7611">
                  <c:v>0.57241600000000004</c:v>
                </c:pt>
                <c:pt idx="7612">
                  <c:v>0.57292799999999999</c:v>
                </c:pt>
                <c:pt idx="7613">
                  <c:v>0.57343999999999995</c:v>
                </c:pt>
                <c:pt idx="7614">
                  <c:v>0.57395200000000002</c:v>
                </c:pt>
                <c:pt idx="7615">
                  <c:v>0.57446399999999997</c:v>
                </c:pt>
                <c:pt idx="7616">
                  <c:v>0.57497600000000004</c:v>
                </c:pt>
                <c:pt idx="7617">
                  <c:v>0.575488</c:v>
                </c:pt>
                <c:pt idx="7618">
                  <c:v>0.57599999999999996</c:v>
                </c:pt>
                <c:pt idx="7619">
                  <c:v>0.57651200000000002</c:v>
                </c:pt>
                <c:pt idx="7620">
                  <c:v>0.57702399999999998</c:v>
                </c:pt>
                <c:pt idx="7621">
                  <c:v>0.57753600000000005</c:v>
                </c:pt>
                <c:pt idx="7622">
                  <c:v>0.57804800000000001</c:v>
                </c:pt>
                <c:pt idx="7623">
                  <c:v>0.57855999999999996</c:v>
                </c:pt>
                <c:pt idx="7624">
                  <c:v>0.57907200000000003</c:v>
                </c:pt>
                <c:pt idx="7625">
                  <c:v>0.57958399999999999</c:v>
                </c:pt>
                <c:pt idx="7626">
                  <c:v>0.58009599999999995</c:v>
                </c:pt>
                <c:pt idx="7627">
                  <c:v>0.58060800000000001</c:v>
                </c:pt>
                <c:pt idx="7628">
                  <c:v>0.58111999999999997</c:v>
                </c:pt>
                <c:pt idx="7629">
                  <c:v>0.58163200000000004</c:v>
                </c:pt>
                <c:pt idx="7630">
                  <c:v>0.58214399999999999</c:v>
                </c:pt>
                <c:pt idx="7631">
                  <c:v>0.58265599999999995</c:v>
                </c:pt>
                <c:pt idx="7632">
                  <c:v>0.58316800000000002</c:v>
                </c:pt>
                <c:pt idx="7633">
                  <c:v>0.58367999999999998</c:v>
                </c:pt>
                <c:pt idx="7634">
                  <c:v>0.58419200000000004</c:v>
                </c:pt>
                <c:pt idx="7635">
                  <c:v>0.584704</c:v>
                </c:pt>
                <c:pt idx="7636">
                  <c:v>0.58521599999999996</c:v>
                </c:pt>
                <c:pt idx="7637">
                  <c:v>0.58572800000000003</c:v>
                </c:pt>
                <c:pt idx="7638">
                  <c:v>0.58623999999999998</c:v>
                </c:pt>
                <c:pt idx="7639">
                  <c:v>0.58675200000000005</c:v>
                </c:pt>
                <c:pt idx="7640">
                  <c:v>0.58726400000000001</c:v>
                </c:pt>
                <c:pt idx="7641">
                  <c:v>0.58777599999999997</c:v>
                </c:pt>
                <c:pt idx="7642">
                  <c:v>0.58828800000000003</c:v>
                </c:pt>
                <c:pt idx="7643">
                  <c:v>0.58879999999999999</c:v>
                </c:pt>
                <c:pt idx="7644">
                  <c:v>0.58931199999999995</c:v>
                </c:pt>
                <c:pt idx="7645">
                  <c:v>0.58982400000000001</c:v>
                </c:pt>
                <c:pt idx="7646">
                  <c:v>0.59033599999999997</c:v>
                </c:pt>
                <c:pt idx="7647">
                  <c:v>0.59084800000000004</c:v>
                </c:pt>
                <c:pt idx="7648">
                  <c:v>0.59136</c:v>
                </c:pt>
                <c:pt idx="7649">
                  <c:v>0.59187199999999995</c:v>
                </c:pt>
                <c:pt idx="7650">
                  <c:v>0.59238400000000002</c:v>
                </c:pt>
                <c:pt idx="7651">
                  <c:v>0.59289599999999998</c:v>
                </c:pt>
                <c:pt idx="7652">
                  <c:v>0.59340800000000005</c:v>
                </c:pt>
                <c:pt idx="7653">
                  <c:v>0.59392</c:v>
                </c:pt>
                <c:pt idx="7654">
                  <c:v>0.59443199999999996</c:v>
                </c:pt>
                <c:pt idx="7655">
                  <c:v>0.59494400000000003</c:v>
                </c:pt>
                <c:pt idx="7656">
                  <c:v>0.59545599999999999</c:v>
                </c:pt>
                <c:pt idx="7657">
                  <c:v>0.59596800000000005</c:v>
                </c:pt>
                <c:pt idx="7658">
                  <c:v>0.59648000000000001</c:v>
                </c:pt>
                <c:pt idx="7659">
                  <c:v>0.59699199999999997</c:v>
                </c:pt>
                <c:pt idx="7660">
                  <c:v>0.59750400000000004</c:v>
                </c:pt>
                <c:pt idx="7661">
                  <c:v>0.59801599999999999</c:v>
                </c:pt>
                <c:pt idx="7662">
                  <c:v>0.59852799999999995</c:v>
                </c:pt>
                <c:pt idx="7663">
                  <c:v>0.59904000000000002</c:v>
                </c:pt>
                <c:pt idx="7664">
                  <c:v>0.59955199999999997</c:v>
                </c:pt>
                <c:pt idx="7665">
                  <c:v>0.60006400000000004</c:v>
                </c:pt>
                <c:pt idx="7666">
                  <c:v>0.600576</c:v>
                </c:pt>
                <c:pt idx="7667">
                  <c:v>0.60108799999999996</c:v>
                </c:pt>
                <c:pt idx="7668">
                  <c:v>0.60160000000000002</c:v>
                </c:pt>
                <c:pt idx="7669">
                  <c:v>0.60211199999999998</c:v>
                </c:pt>
                <c:pt idx="7670">
                  <c:v>0.60262400000000005</c:v>
                </c:pt>
                <c:pt idx="7671">
                  <c:v>0.60313600000000001</c:v>
                </c:pt>
                <c:pt idx="7672">
                  <c:v>0.60364799999999996</c:v>
                </c:pt>
                <c:pt idx="7673">
                  <c:v>0.60416000000000003</c:v>
                </c:pt>
                <c:pt idx="7674">
                  <c:v>0.60467199999999999</c:v>
                </c:pt>
                <c:pt idx="7675">
                  <c:v>0.60518400000000006</c:v>
                </c:pt>
                <c:pt idx="7676">
                  <c:v>0.60569600000000001</c:v>
                </c:pt>
                <c:pt idx="7677">
                  <c:v>0.60620799999999997</c:v>
                </c:pt>
                <c:pt idx="7678">
                  <c:v>0.60672000000000004</c:v>
                </c:pt>
                <c:pt idx="7679">
                  <c:v>0.60723199999999999</c:v>
                </c:pt>
                <c:pt idx="7680">
                  <c:v>0.60774399999999995</c:v>
                </c:pt>
                <c:pt idx="7681">
                  <c:v>0.60825600000000002</c:v>
                </c:pt>
                <c:pt idx="7682">
                  <c:v>0.60876799999999998</c:v>
                </c:pt>
                <c:pt idx="7683">
                  <c:v>0.60928000000000004</c:v>
                </c:pt>
                <c:pt idx="7684">
                  <c:v>0.609792</c:v>
                </c:pt>
                <c:pt idx="7685">
                  <c:v>0.61030399999999996</c:v>
                </c:pt>
                <c:pt idx="7686">
                  <c:v>0.61081600000000003</c:v>
                </c:pt>
                <c:pt idx="7687">
                  <c:v>0.61132799999999998</c:v>
                </c:pt>
                <c:pt idx="7688">
                  <c:v>0.61184000000000005</c:v>
                </c:pt>
                <c:pt idx="7689">
                  <c:v>0.61235200000000001</c:v>
                </c:pt>
                <c:pt idx="7690">
                  <c:v>0.61286399999999996</c:v>
                </c:pt>
                <c:pt idx="7691">
                  <c:v>0.61337600000000003</c:v>
                </c:pt>
                <c:pt idx="7692">
                  <c:v>0.61388799999999999</c:v>
                </c:pt>
                <c:pt idx="7693">
                  <c:v>0.61439999999999995</c:v>
                </c:pt>
                <c:pt idx="7694">
                  <c:v>0.61491200000000001</c:v>
                </c:pt>
                <c:pt idx="7695">
                  <c:v>0.61542399999999997</c:v>
                </c:pt>
                <c:pt idx="7696">
                  <c:v>0.61593600000000004</c:v>
                </c:pt>
                <c:pt idx="7697">
                  <c:v>0.616448</c:v>
                </c:pt>
                <c:pt idx="7698">
                  <c:v>0.61695999999999995</c:v>
                </c:pt>
                <c:pt idx="7699">
                  <c:v>0.61747200000000002</c:v>
                </c:pt>
                <c:pt idx="7700">
                  <c:v>0.61798399999999998</c:v>
                </c:pt>
                <c:pt idx="7701">
                  <c:v>0.61849600000000005</c:v>
                </c:pt>
                <c:pt idx="7702">
                  <c:v>0.619008</c:v>
                </c:pt>
                <c:pt idx="7703">
                  <c:v>0.61951999999999996</c:v>
                </c:pt>
                <c:pt idx="7704">
                  <c:v>0.62003200000000003</c:v>
                </c:pt>
                <c:pt idx="7705">
                  <c:v>0.62054399999999998</c:v>
                </c:pt>
                <c:pt idx="7706">
                  <c:v>0.62105600000000005</c:v>
                </c:pt>
                <c:pt idx="7707">
                  <c:v>0.62156800000000001</c:v>
                </c:pt>
                <c:pt idx="7708">
                  <c:v>0.62207999999999997</c:v>
                </c:pt>
                <c:pt idx="7709">
                  <c:v>0.62259200000000003</c:v>
                </c:pt>
                <c:pt idx="7710">
                  <c:v>0.62310399999999999</c:v>
                </c:pt>
                <c:pt idx="7711">
                  <c:v>0.62361599999999995</c:v>
                </c:pt>
                <c:pt idx="7712">
                  <c:v>0.62412800000000002</c:v>
                </c:pt>
                <c:pt idx="7713">
                  <c:v>0.62463999999999997</c:v>
                </c:pt>
                <c:pt idx="7714">
                  <c:v>0.62515200000000004</c:v>
                </c:pt>
                <c:pt idx="7715">
                  <c:v>0.625664</c:v>
                </c:pt>
                <c:pt idx="7716">
                  <c:v>0.62617599999999995</c:v>
                </c:pt>
                <c:pt idx="7717">
                  <c:v>0.62668800000000002</c:v>
                </c:pt>
                <c:pt idx="7718">
                  <c:v>0.62719999999999998</c:v>
                </c:pt>
                <c:pt idx="7719">
                  <c:v>0.62771200000000005</c:v>
                </c:pt>
                <c:pt idx="7720">
                  <c:v>0.628224</c:v>
                </c:pt>
                <c:pt idx="7721">
                  <c:v>0.62873599999999996</c:v>
                </c:pt>
                <c:pt idx="7722">
                  <c:v>0.62924800000000003</c:v>
                </c:pt>
                <c:pt idx="7723">
                  <c:v>0.62975999999999999</c:v>
                </c:pt>
                <c:pt idx="7724">
                  <c:v>0.63027200000000005</c:v>
                </c:pt>
                <c:pt idx="7725">
                  <c:v>0.63078400000000001</c:v>
                </c:pt>
                <c:pt idx="7726">
                  <c:v>0.63129599999999997</c:v>
                </c:pt>
                <c:pt idx="7727">
                  <c:v>0.63180800000000004</c:v>
                </c:pt>
                <c:pt idx="7728">
                  <c:v>0.63231999999999999</c:v>
                </c:pt>
                <c:pt idx="7729">
                  <c:v>0.63283199999999995</c:v>
                </c:pt>
                <c:pt idx="7730">
                  <c:v>0.63334400000000002</c:v>
                </c:pt>
                <c:pt idx="7731">
                  <c:v>0.63385599999999998</c:v>
                </c:pt>
                <c:pt idx="7732">
                  <c:v>0.63436800000000004</c:v>
                </c:pt>
                <c:pt idx="7733">
                  <c:v>0.63488</c:v>
                </c:pt>
                <c:pt idx="7734">
                  <c:v>0.63539199999999996</c:v>
                </c:pt>
                <c:pt idx="7735">
                  <c:v>0.63590400000000002</c:v>
                </c:pt>
                <c:pt idx="7736">
                  <c:v>0.63641599999999998</c:v>
                </c:pt>
                <c:pt idx="7737">
                  <c:v>0.63692800000000005</c:v>
                </c:pt>
                <c:pt idx="7738">
                  <c:v>0.63744000000000001</c:v>
                </c:pt>
                <c:pt idx="7739">
                  <c:v>0.63795199999999996</c:v>
                </c:pt>
                <c:pt idx="7740">
                  <c:v>0.63846400000000003</c:v>
                </c:pt>
                <c:pt idx="7741">
                  <c:v>0.63897599999999999</c:v>
                </c:pt>
                <c:pt idx="7742">
                  <c:v>0.63948799999999995</c:v>
                </c:pt>
                <c:pt idx="7743">
                  <c:v>0.64</c:v>
                </c:pt>
                <c:pt idx="7744">
                  <c:v>0.64051199999999997</c:v>
                </c:pt>
                <c:pt idx="7745">
                  <c:v>0.64102400000000004</c:v>
                </c:pt>
                <c:pt idx="7746">
                  <c:v>0.641536</c:v>
                </c:pt>
                <c:pt idx="7747">
                  <c:v>0.64204799999999995</c:v>
                </c:pt>
                <c:pt idx="7748">
                  <c:v>0.64256000000000002</c:v>
                </c:pt>
                <c:pt idx="7749">
                  <c:v>0.64307199999999998</c:v>
                </c:pt>
                <c:pt idx="7750">
                  <c:v>0.64358400000000004</c:v>
                </c:pt>
                <c:pt idx="7751">
                  <c:v>0.644096</c:v>
                </c:pt>
                <c:pt idx="7752">
                  <c:v>0.64460799999999996</c:v>
                </c:pt>
                <c:pt idx="7753">
                  <c:v>0.64512000000000003</c:v>
                </c:pt>
                <c:pt idx="7754">
                  <c:v>0.64563199999999998</c:v>
                </c:pt>
                <c:pt idx="7755">
                  <c:v>0.64614400000000005</c:v>
                </c:pt>
                <c:pt idx="7756">
                  <c:v>0.64665600000000001</c:v>
                </c:pt>
                <c:pt idx="7757">
                  <c:v>0.64716799999999997</c:v>
                </c:pt>
                <c:pt idx="7758">
                  <c:v>0.64768000000000003</c:v>
                </c:pt>
                <c:pt idx="7759">
                  <c:v>0.64819199999999999</c:v>
                </c:pt>
                <c:pt idx="7760">
                  <c:v>0.64870399999999995</c:v>
                </c:pt>
                <c:pt idx="7761">
                  <c:v>0.64921600000000002</c:v>
                </c:pt>
                <c:pt idx="7762">
                  <c:v>0.64972799999999997</c:v>
                </c:pt>
                <c:pt idx="7763">
                  <c:v>0.65024000000000004</c:v>
                </c:pt>
                <c:pt idx="7764">
                  <c:v>0.650752</c:v>
                </c:pt>
                <c:pt idx="7765">
                  <c:v>0.65126399999999995</c:v>
                </c:pt>
                <c:pt idx="7766">
                  <c:v>0.65177600000000002</c:v>
                </c:pt>
                <c:pt idx="7767">
                  <c:v>0.65228799999999998</c:v>
                </c:pt>
                <c:pt idx="7768">
                  <c:v>0.65280000000000005</c:v>
                </c:pt>
                <c:pt idx="7769">
                  <c:v>0.653312</c:v>
                </c:pt>
                <c:pt idx="7770">
                  <c:v>0.65382399999999996</c:v>
                </c:pt>
                <c:pt idx="7771">
                  <c:v>0.65433600000000003</c:v>
                </c:pt>
                <c:pt idx="7772">
                  <c:v>0.65484799999999999</c:v>
                </c:pt>
                <c:pt idx="7773">
                  <c:v>0.65536000000000005</c:v>
                </c:pt>
                <c:pt idx="7774">
                  <c:v>0.65587200000000001</c:v>
                </c:pt>
                <c:pt idx="7775">
                  <c:v>0.65638399999999997</c:v>
                </c:pt>
                <c:pt idx="7776">
                  <c:v>0.65689600000000004</c:v>
                </c:pt>
                <c:pt idx="7777">
                  <c:v>0.65740799999999999</c:v>
                </c:pt>
                <c:pt idx="7778">
                  <c:v>0.65791999999999995</c:v>
                </c:pt>
                <c:pt idx="7779">
                  <c:v>0.65843200000000002</c:v>
                </c:pt>
                <c:pt idx="7780">
                  <c:v>0.65894399999999997</c:v>
                </c:pt>
                <c:pt idx="7781">
                  <c:v>0.65945600000000004</c:v>
                </c:pt>
                <c:pt idx="7782">
                  <c:v>0.659968</c:v>
                </c:pt>
                <c:pt idx="7783">
                  <c:v>0.66047999999999996</c:v>
                </c:pt>
                <c:pt idx="7784">
                  <c:v>0.66099200000000002</c:v>
                </c:pt>
                <c:pt idx="7785">
                  <c:v>0.66150399999999998</c:v>
                </c:pt>
                <c:pt idx="7786">
                  <c:v>0.66201600000000005</c:v>
                </c:pt>
                <c:pt idx="7787">
                  <c:v>0.66252800000000001</c:v>
                </c:pt>
                <c:pt idx="7788">
                  <c:v>0.66303999999999996</c:v>
                </c:pt>
                <c:pt idx="7789">
                  <c:v>0.66355200000000003</c:v>
                </c:pt>
                <c:pt idx="7790">
                  <c:v>0.66406399999999999</c:v>
                </c:pt>
                <c:pt idx="7791">
                  <c:v>0.66457599999999994</c:v>
                </c:pt>
                <c:pt idx="7792">
                  <c:v>0.66508800000000001</c:v>
                </c:pt>
                <c:pt idx="7793">
                  <c:v>0.66559999999999997</c:v>
                </c:pt>
                <c:pt idx="7794">
                  <c:v>0.66611200000000004</c:v>
                </c:pt>
                <c:pt idx="7795">
                  <c:v>0.66662399999999999</c:v>
                </c:pt>
                <c:pt idx="7796">
                  <c:v>0.66713599999999995</c:v>
                </c:pt>
                <c:pt idx="7797">
                  <c:v>0.66764800000000002</c:v>
                </c:pt>
                <c:pt idx="7798">
                  <c:v>0.66815999999999998</c:v>
                </c:pt>
                <c:pt idx="7799">
                  <c:v>0.66867200000000004</c:v>
                </c:pt>
                <c:pt idx="7800">
                  <c:v>0.669184</c:v>
                </c:pt>
                <c:pt idx="7801">
                  <c:v>0.66969599999999996</c:v>
                </c:pt>
                <c:pt idx="7802">
                  <c:v>0.67020800000000003</c:v>
                </c:pt>
                <c:pt idx="7803">
                  <c:v>0.67071999999999998</c:v>
                </c:pt>
                <c:pt idx="7804">
                  <c:v>0.67123200000000005</c:v>
                </c:pt>
                <c:pt idx="7805">
                  <c:v>0.67174400000000001</c:v>
                </c:pt>
                <c:pt idx="7806">
                  <c:v>0.67225599999999996</c:v>
                </c:pt>
                <c:pt idx="7807">
                  <c:v>0.67276800000000003</c:v>
                </c:pt>
                <c:pt idx="7808">
                  <c:v>0.67327999999999999</c:v>
                </c:pt>
                <c:pt idx="7809">
                  <c:v>0.67379199999999995</c:v>
                </c:pt>
                <c:pt idx="7810">
                  <c:v>0.67430400000000001</c:v>
                </c:pt>
                <c:pt idx="7811">
                  <c:v>0.67481599999999997</c:v>
                </c:pt>
                <c:pt idx="7812">
                  <c:v>0.67532800000000004</c:v>
                </c:pt>
                <c:pt idx="7813">
                  <c:v>0.67584</c:v>
                </c:pt>
                <c:pt idx="7814">
                  <c:v>0.67635199999999995</c:v>
                </c:pt>
                <c:pt idx="7815">
                  <c:v>0.67686400000000002</c:v>
                </c:pt>
                <c:pt idx="7816">
                  <c:v>0.67737599999999998</c:v>
                </c:pt>
                <c:pt idx="7817">
                  <c:v>0.67788800000000005</c:v>
                </c:pt>
                <c:pt idx="7818">
                  <c:v>0.6784</c:v>
                </c:pt>
                <c:pt idx="7819">
                  <c:v>0.67891199999999996</c:v>
                </c:pt>
                <c:pt idx="7820">
                  <c:v>0.67942400000000003</c:v>
                </c:pt>
                <c:pt idx="7821">
                  <c:v>0.67993599999999998</c:v>
                </c:pt>
                <c:pt idx="7822">
                  <c:v>0.68044800000000005</c:v>
                </c:pt>
                <c:pt idx="7823">
                  <c:v>0.68096000000000001</c:v>
                </c:pt>
                <c:pt idx="7824">
                  <c:v>0.68147199999999997</c:v>
                </c:pt>
                <c:pt idx="7825">
                  <c:v>0.68198400000000003</c:v>
                </c:pt>
                <c:pt idx="7826">
                  <c:v>0.68249599999999999</c:v>
                </c:pt>
                <c:pt idx="7827">
                  <c:v>0.68300799999999995</c:v>
                </c:pt>
                <c:pt idx="7828">
                  <c:v>0.68352000000000002</c:v>
                </c:pt>
                <c:pt idx="7829">
                  <c:v>0.68403199999999997</c:v>
                </c:pt>
                <c:pt idx="7830">
                  <c:v>0.68454400000000004</c:v>
                </c:pt>
                <c:pt idx="7831">
                  <c:v>0.685056</c:v>
                </c:pt>
                <c:pt idx="7832">
                  <c:v>0.68556799999999996</c:v>
                </c:pt>
                <c:pt idx="7833">
                  <c:v>0.68608000000000002</c:v>
                </c:pt>
                <c:pt idx="7834">
                  <c:v>0.68659199999999998</c:v>
                </c:pt>
                <c:pt idx="7835">
                  <c:v>0.68710400000000005</c:v>
                </c:pt>
                <c:pt idx="7836">
                  <c:v>0.687616</c:v>
                </c:pt>
                <c:pt idx="7837">
                  <c:v>0.68812799999999996</c:v>
                </c:pt>
                <c:pt idx="7838">
                  <c:v>0.68864000000000003</c:v>
                </c:pt>
                <c:pt idx="7839">
                  <c:v>0.68915199999999999</c:v>
                </c:pt>
                <c:pt idx="7840">
                  <c:v>0.68966400000000005</c:v>
                </c:pt>
                <c:pt idx="7841">
                  <c:v>0.69017600000000001</c:v>
                </c:pt>
                <c:pt idx="7842">
                  <c:v>0.69068799999999997</c:v>
                </c:pt>
                <c:pt idx="7843">
                  <c:v>0.69120000000000004</c:v>
                </c:pt>
                <c:pt idx="7844">
                  <c:v>0.69171199999999999</c:v>
                </c:pt>
                <c:pt idx="7845">
                  <c:v>0.69222399999999995</c:v>
                </c:pt>
                <c:pt idx="7846">
                  <c:v>0.69273600000000002</c:v>
                </c:pt>
                <c:pt idx="7847">
                  <c:v>0.69324799999999998</c:v>
                </c:pt>
                <c:pt idx="7848">
                  <c:v>0.69376000000000004</c:v>
                </c:pt>
                <c:pt idx="7849">
                  <c:v>0.694272</c:v>
                </c:pt>
                <c:pt idx="7850">
                  <c:v>0.69478399999999996</c:v>
                </c:pt>
                <c:pt idx="7851">
                  <c:v>0.69529600000000003</c:v>
                </c:pt>
                <c:pt idx="7852">
                  <c:v>0.69580799999999998</c:v>
                </c:pt>
                <c:pt idx="7853">
                  <c:v>0.69632000000000005</c:v>
                </c:pt>
                <c:pt idx="7854">
                  <c:v>0.69683200000000001</c:v>
                </c:pt>
                <c:pt idx="7855">
                  <c:v>0.69734399999999996</c:v>
                </c:pt>
                <c:pt idx="7856">
                  <c:v>0.69785600000000003</c:v>
                </c:pt>
                <c:pt idx="7857">
                  <c:v>0.69836799999999999</c:v>
                </c:pt>
                <c:pt idx="7858">
                  <c:v>0.69887999999999995</c:v>
                </c:pt>
                <c:pt idx="7859">
                  <c:v>0.69939200000000001</c:v>
                </c:pt>
                <c:pt idx="7860">
                  <c:v>0.69990399999999997</c:v>
                </c:pt>
                <c:pt idx="7861">
                  <c:v>0.70041600000000004</c:v>
                </c:pt>
                <c:pt idx="7862">
                  <c:v>0.700928</c:v>
                </c:pt>
                <c:pt idx="7863">
                  <c:v>0.70143999999999995</c:v>
                </c:pt>
                <c:pt idx="7864">
                  <c:v>0.70195200000000002</c:v>
                </c:pt>
                <c:pt idx="7865">
                  <c:v>0.70246399999999998</c:v>
                </c:pt>
                <c:pt idx="7866">
                  <c:v>0.70297600000000005</c:v>
                </c:pt>
                <c:pt idx="7867">
                  <c:v>0.703488</c:v>
                </c:pt>
                <c:pt idx="7868">
                  <c:v>0.70399999999999996</c:v>
                </c:pt>
                <c:pt idx="7869">
                  <c:v>0.70451200000000003</c:v>
                </c:pt>
                <c:pt idx="7870">
                  <c:v>0.70502399999999998</c:v>
                </c:pt>
                <c:pt idx="7871">
                  <c:v>0.70553600000000005</c:v>
                </c:pt>
                <c:pt idx="7872">
                  <c:v>0.70604800000000001</c:v>
                </c:pt>
                <c:pt idx="7873">
                  <c:v>0.70655999999999997</c:v>
                </c:pt>
                <c:pt idx="7874">
                  <c:v>0.70707200000000003</c:v>
                </c:pt>
                <c:pt idx="7875">
                  <c:v>0.70758399999999999</c:v>
                </c:pt>
                <c:pt idx="7876">
                  <c:v>0.70809599999999995</c:v>
                </c:pt>
                <c:pt idx="7877">
                  <c:v>0.70860800000000002</c:v>
                </c:pt>
                <c:pt idx="7878">
                  <c:v>0.70911999999999997</c:v>
                </c:pt>
                <c:pt idx="7879">
                  <c:v>0.70963200000000004</c:v>
                </c:pt>
                <c:pt idx="7880">
                  <c:v>0.710144</c:v>
                </c:pt>
                <c:pt idx="7881">
                  <c:v>0.71065599999999995</c:v>
                </c:pt>
                <c:pt idx="7882">
                  <c:v>0.71116800000000002</c:v>
                </c:pt>
                <c:pt idx="7883">
                  <c:v>0.71167999999999998</c:v>
                </c:pt>
                <c:pt idx="7884">
                  <c:v>0.71219200000000005</c:v>
                </c:pt>
                <c:pt idx="7885">
                  <c:v>0.712704</c:v>
                </c:pt>
                <c:pt idx="7886">
                  <c:v>0.71321599999999996</c:v>
                </c:pt>
                <c:pt idx="7887">
                  <c:v>0.71372800000000003</c:v>
                </c:pt>
                <c:pt idx="7888">
                  <c:v>0.71423999999999999</c:v>
                </c:pt>
                <c:pt idx="7889">
                  <c:v>0.71475200000000005</c:v>
                </c:pt>
                <c:pt idx="7890">
                  <c:v>0.71526400000000001</c:v>
                </c:pt>
                <c:pt idx="7891">
                  <c:v>0.71577599999999997</c:v>
                </c:pt>
                <c:pt idx="7892">
                  <c:v>0.71628800000000004</c:v>
                </c:pt>
                <c:pt idx="7893">
                  <c:v>0.71679999999999999</c:v>
                </c:pt>
                <c:pt idx="7894">
                  <c:v>0.71731199999999995</c:v>
                </c:pt>
                <c:pt idx="7895">
                  <c:v>0.71782400000000002</c:v>
                </c:pt>
                <c:pt idx="7896">
                  <c:v>0.71833599999999997</c:v>
                </c:pt>
                <c:pt idx="7897">
                  <c:v>0.71884800000000004</c:v>
                </c:pt>
                <c:pt idx="7898">
                  <c:v>0.71936</c:v>
                </c:pt>
                <c:pt idx="7899">
                  <c:v>0.71987199999999996</c:v>
                </c:pt>
                <c:pt idx="7900">
                  <c:v>0.72038400000000002</c:v>
                </c:pt>
                <c:pt idx="7901">
                  <c:v>0.72089599999999998</c:v>
                </c:pt>
                <c:pt idx="7902">
                  <c:v>0.72140800000000005</c:v>
                </c:pt>
                <c:pt idx="7903">
                  <c:v>0.72192000000000001</c:v>
                </c:pt>
                <c:pt idx="7904">
                  <c:v>0.72243199999999996</c:v>
                </c:pt>
                <c:pt idx="7905">
                  <c:v>0.72294400000000003</c:v>
                </c:pt>
                <c:pt idx="7906">
                  <c:v>0.72345599999999999</c:v>
                </c:pt>
                <c:pt idx="7907">
                  <c:v>0.72396799999999994</c:v>
                </c:pt>
                <c:pt idx="7908">
                  <c:v>0.72448000000000001</c:v>
                </c:pt>
                <c:pt idx="7909">
                  <c:v>0.72499199999999997</c:v>
                </c:pt>
                <c:pt idx="7910">
                  <c:v>0.72550400000000004</c:v>
                </c:pt>
                <c:pt idx="7911">
                  <c:v>0.72601599999999999</c:v>
                </c:pt>
                <c:pt idx="7912">
                  <c:v>0.72652799999999995</c:v>
                </c:pt>
                <c:pt idx="7913">
                  <c:v>0.72704000000000002</c:v>
                </c:pt>
                <c:pt idx="7914">
                  <c:v>0.72755199999999998</c:v>
                </c:pt>
                <c:pt idx="7915">
                  <c:v>0.72806400000000004</c:v>
                </c:pt>
                <c:pt idx="7916">
                  <c:v>0.728576</c:v>
                </c:pt>
                <c:pt idx="7917">
                  <c:v>0.72908799999999996</c:v>
                </c:pt>
                <c:pt idx="7918">
                  <c:v>0.72960000000000003</c:v>
                </c:pt>
                <c:pt idx="7919">
                  <c:v>0.73011199999999998</c:v>
                </c:pt>
                <c:pt idx="7920">
                  <c:v>0.73062400000000005</c:v>
                </c:pt>
                <c:pt idx="7921">
                  <c:v>0.73113600000000001</c:v>
                </c:pt>
                <c:pt idx="7922">
                  <c:v>0.73164799999999997</c:v>
                </c:pt>
                <c:pt idx="7923">
                  <c:v>0.73216000000000003</c:v>
                </c:pt>
                <c:pt idx="7924">
                  <c:v>0.73267199999999999</c:v>
                </c:pt>
                <c:pt idx="7925">
                  <c:v>0.73318399999999995</c:v>
                </c:pt>
                <c:pt idx="7926">
                  <c:v>0.73369600000000001</c:v>
                </c:pt>
                <c:pt idx="7927">
                  <c:v>0.73420799999999997</c:v>
                </c:pt>
                <c:pt idx="7928">
                  <c:v>0.73472000000000004</c:v>
                </c:pt>
                <c:pt idx="7929">
                  <c:v>0.735232</c:v>
                </c:pt>
                <c:pt idx="7930">
                  <c:v>0.73574399999999995</c:v>
                </c:pt>
                <c:pt idx="7931">
                  <c:v>0.73625600000000002</c:v>
                </c:pt>
                <c:pt idx="7932">
                  <c:v>0.73676799999999998</c:v>
                </c:pt>
                <c:pt idx="7933">
                  <c:v>0.73728000000000005</c:v>
                </c:pt>
                <c:pt idx="7934">
                  <c:v>0.737792</c:v>
                </c:pt>
                <c:pt idx="7935">
                  <c:v>0.73830399999999996</c:v>
                </c:pt>
                <c:pt idx="7936">
                  <c:v>0.73932799999999999</c:v>
                </c:pt>
                <c:pt idx="7937">
                  <c:v>0.74035200000000001</c:v>
                </c:pt>
                <c:pt idx="7938">
                  <c:v>0.74137600000000003</c:v>
                </c:pt>
                <c:pt idx="7939">
                  <c:v>0.74239999999999995</c:v>
                </c:pt>
                <c:pt idx="7940">
                  <c:v>0.74342399999999997</c:v>
                </c:pt>
                <c:pt idx="7941">
                  <c:v>0.744448</c:v>
                </c:pt>
                <c:pt idx="7942">
                  <c:v>0.74547200000000002</c:v>
                </c:pt>
                <c:pt idx="7943">
                  <c:v>0.74649600000000005</c:v>
                </c:pt>
                <c:pt idx="7944">
                  <c:v>0.74751999999999996</c:v>
                </c:pt>
                <c:pt idx="7945">
                  <c:v>0.74854399999999999</c:v>
                </c:pt>
                <c:pt idx="7946">
                  <c:v>0.74956800000000001</c:v>
                </c:pt>
                <c:pt idx="7947">
                  <c:v>0.75059200000000004</c:v>
                </c:pt>
                <c:pt idx="7948">
                  <c:v>0.75161599999999995</c:v>
                </c:pt>
                <c:pt idx="7949">
                  <c:v>0.75263999999999998</c:v>
                </c:pt>
                <c:pt idx="7950">
                  <c:v>0.753664</c:v>
                </c:pt>
                <c:pt idx="7951">
                  <c:v>0.75468800000000003</c:v>
                </c:pt>
                <c:pt idx="7952">
                  <c:v>0.75571200000000005</c:v>
                </c:pt>
                <c:pt idx="7953">
                  <c:v>0.75673599999999996</c:v>
                </c:pt>
                <c:pt idx="7954">
                  <c:v>0.75775999999999999</c:v>
                </c:pt>
                <c:pt idx="7955">
                  <c:v>0.75878400000000001</c:v>
                </c:pt>
                <c:pt idx="7956">
                  <c:v>0.75980800000000004</c:v>
                </c:pt>
                <c:pt idx="7957">
                  <c:v>0.76083199999999995</c:v>
                </c:pt>
                <c:pt idx="7958">
                  <c:v>0.76185599999999998</c:v>
                </c:pt>
                <c:pt idx="7959">
                  <c:v>0.76288</c:v>
                </c:pt>
                <c:pt idx="7960">
                  <c:v>0.76390400000000003</c:v>
                </c:pt>
                <c:pt idx="7961">
                  <c:v>0.76492800000000005</c:v>
                </c:pt>
                <c:pt idx="7962">
                  <c:v>0.76595199999999997</c:v>
                </c:pt>
                <c:pt idx="7963">
                  <c:v>0.76697599999999999</c:v>
                </c:pt>
                <c:pt idx="7964">
                  <c:v>0.76800000000000002</c:v>
                </c:pt>
                <c:pt idx="7965">
                  <c:v>0.76902400000000004</c:v>
                </c:pt>
                <c:pt idx="7966">
                  <c:v>0.77004799999999995</c:v>
                </c:pt>
                <c:pt idx="7967">
                  <c:v>0.77107199999999998</c:v>
                </c:pt>
                <c:pt idx="7968">
                  <c:v>0.772096</c:v>
                </c:pt>
                <c:pt idx="7969">
                  <c:v>0.77312000000000003</c:v>
                </c:pt>
                <c:pt idx="7970">
                  <c:v>0.77414400000000005</c:v>
                </c:pt>
                <c:pt idx="7971">
                  <c:v>0.77516799999999997</c:v>
                </c:pt>
                <c:pt idx="7972">
                  <c:v>0.77619199999999999</c:v>
                </c:pt>
                <c:pt idx="7973">
                  <c:v>0.77721600000000002</c:v>
                </c:pt>
                <c:pt idx="7974">
                  <c:v>0.77824000000000004</c:v>
                </c:pt>
                <c:pt idx="7975">
                  <c:v>0.77926399999999996</c:v>
                </c:pt>
                <c:pt idx="7976">
                  <c:v>0.78028799999999998</c:v>
                </c:pt>
                <c:pt idx="7977">
                  <c:v>0.78131200000000001</c:v>
                </c:pt>
                <c:pt idx="7978">
                  <c:v>0.78233600000000003</c:v>
                </c:pt>
                <c:pt idx="7979">
                  <c:v>0.78335999999999995</c:v>
                </c:pt>
                <c:pt idx="7980">
                  <c:v>0.78438399999999997</c:v>
                </c:pt>
                <c:pt idx="7981">
                  <c:v>0.785408</c:v>
                </c:pt>
                <c:pt idx="7982">
                  <c:v>0.78643200000000002</c:v>
                </c:pt>
                <c:pt idx="7983">
                  <c:v>0.78745600000000004</c:v>
                </c:pt>
                <c:pt idx="7984">
                  <c:v>0.78847999999999996</c:v>
                </c:pt>
                <c:pt idx="7985">
                  <c:v>0.78950399999999998</c:v>
                </c:pt>
                <c:pt idx="7986">
                  <c:v>0.79052800000000001</c:v>
                </c:pt>
                <c:pt idx="7987">
                  <c:v>0.79155200000000003</c:v>
                </c:pt>
                <c:pt idx="7988">
                  <c:v>0.79257599999999995</c:v>
                </c:pt>
                <c:pt idx="7989">
                  <c:v>0.79359999999999997</c:v>
                </c:pt>
                <c:pt idx="7990">
                  <c:v>0.794624</c:v>
                </c:pt>
                <c:pt idx="7991">
                  <c:v>0.79564800000000002</c:v>
                </c:pt>
                <c:pt idx="7992">
                  <c:v>0.79667200000000005</c:v>
                </c:pt>
                <c:pt idx="7993">
                  <c:v>0.79769599999999996</c:v>
                </c:pt>
                <c:pt idx="7994">
                  <c:v>0.79871999999999999</c:v>
                </c:pt>
                <c:pt idx="7995">
                  <c:v>0.79974400000000001</c:v>
                </c:pt>
                <c:pt idx="7996">
                  <c:v>0.80076800000000004</c:v>
                </c:pt>
                <c:pt idx="7997">
                  <c:v>0.80179199999999995</c:v>
                </c:pt>
                <c:pt idx="7998">
                  <c:v>0.80281599999999997</c:v>
                </c:pt>
                <c:pt idx="7999">
                  <c:v>0.80384</c:v>
                </c:pt>
                <c:pt idx="8000">
                  <c:v>0.80486400000000002</c:v>
                </c:pt>
                <c:pt idx="8001">
                  <c:v>0.80588800000000005</c:v>
                </c:pt>
                <c:pt idx="8002">
                  <c:v>0.80691199999999996</c:v>
                </c:pt>
                <c:pt idx="8003">
                  <c:v>0.80793599999999999</c:v>
                </c:pt>
                <c:pt idx="8004">
                  <c:v>0.80896000000000001</c:v>
                </c:pt>
                <c:pt idx="8005">
                  <c:v>0.80998400000000004</c:v>
                </c:pt>
                <c:pt idx="8006">
                  <c:v>0.81100799999999995</c:v>
                </c:pt>
                <c:pt idx="8007">
                  <c:v>0.81203199999999998</c:v>
                </c:pt>
                <c:pt idx="8008">
                  <c:v>0.813056</c:v>
                </c:pt>
                <c:pt idx="8009">
                  <c:v>0.81408000000000003</c:v>
                </c:pt>
                <c:pt idx="8010">
                  <c:v>0.81510400000000005</c:v>
                </c:pt>
                <c:pt idx="8011">
                  <c:v>0.81612799999999996</c:v>
                </c:pt>
                <c:pt idx="8012">
                  <c:v>0.81715199999999999</c:v>
                </c:pt>
                <c:pt idx="8013">
                  <c:v>0.81817600000000001</c:v>
                </c:pt>
                <c:pt idx="8014">
                  <c:v>0.81920000000000004</c:v>
                </c:pt>
                <c:pt idx="8015">
                  <c:v>0.82022399999999995</c:v>
                </c:pt>
                <c:pt idx="8016">
                  <c:v>0.82124799999999998</c:v>
                </c:pt>
                <c:pt idx="8017">
                  <c:v>0.822272</c:v>
                </c:pt>
                <c:pt idx="8018">
                  <c:v>0.82329600000000003</c:v>
                </c:pt>
                <c:pt idx="8019">
                  <c:v>0.82432000000000005</c:v>
                </c:pt>
                <c:pt idx="8020">
                  <c:v>0.82534399999999997</c:v>
                </c:pt>
                <c:pt idx="8021">
                  <c:v>0.82636799999999999</c:v>
                </c:pt>
                <c:pt idx="8022">
                  <c:v>0.82739200000000002</c:v>
                </c:pt>
                <c:pt idx="8023">
                  <c:v>0.82841600000000004</c:v>
                </c:pt>
                <c:pt idx="8024">
                  <c:v>0.82943999999999996</c:v>
                </c:pt>
                <c:pt idx="8025">
                  <c:v>0.83046399999999998</c:v>
                </c:pt>
                <c:pt idx="8026">
                  <c:v>0.831488</c:v>
                </c:pt>
                <c:pt idx="8027">
                  <c:v>0.83251200000000003</c:v>
                </c:pt>
                <c:pt idx="8028">
                  <c:v>0.83353600000000005</c:v>
                </c:pt>
                <c:pt idx="8029">
                  <c:v>0.83455999999999997</c:v>
                </c:pt>
                <c:pt idx="8030">
                  <c:v>0.83558399999999999</c:v>
                </c:pt>
                <c:pt idx="8031">
                  <c:v>0.83660800000000002</c:v>
                </c:pt>
                <c:pt idx="8032">
                  <c:v>0.83763200000000004</c:v>
                </c:pt>
                <c:pt idx="8033">
                  <c:v>0.83865599999999996</c:v>
                </c:pt>
                <c:pt idx="8034">
                  <c:v>0.83967999999999998</c:v>
                </c:pt>
                <c:pt idx="8035">
                  <c:v>0.84070400000000001</c:v>
                </c:pt>
                <c:pt idx="8036">
                  <c:v>0.84172800000000003</c:v>
                </c:pt>
                <c:pt idx="8037">
                  <c:v>0.84275199999999995</c:v>
                </c:pt>
                <c:pt idx="8038">
                  <c:v>0.84377599999999997</c:v>
                </c:pt>
                <c:pt idx="8039">
                  <c:v>0.8448</c:v>
                </c:pt>
                <c:pt idx="8040">
                  <c:v>0.84582400000000002</c:v>
                </c:pt>
                <c:pt idx="8041">
                  <c:v>0.84684800000000005</c:v>
                </c:pt>
                <c:pt idx="8042">
                  <c:v>0.84787199999999996</c:v>
                </c:pt>
                <c:pt idx="8043">
                  <c:v>0.84889599999999998</c:v>
                </c:pt>
                <c:pt idx="8044">
                  <c:v>0.84992000000000001</c:v>
                </c:pt>
                <c:pt idx="8045">
                  <c:v>0.85094400000000003</c:v>
                </c:pt>
                <c:pt idx="8046">
                  <c:v>0.85196799999999995</c:v>
                </c:pt>
                <c:pt idx="8047">
                  <c:v>0.85299199999999997</c:v>
                </c:pt>
                <c:pt idx="8048">
                  <c:v>0.854016</c:v>
                </c:pt>
                <c:pt idx="8049">
                  <c:v>0.85504000000000002</c:v>
                </c:pt>
                <c:pt idx="8050">
                  <c:v>0.85606400000000005</c:v>
                </c:pt>
                <c:pt idx="8051">
                  <c:v>0.85708799999999996</c:v>
                </c:pt>
                <c:pt idx="8052">
                  <c:v>0.85811199999999999</c:v>
                </c:pt>
                <c:pt idx="8053">
                  <c:v>0.85913600000000001</c:v>
                </c:pt>
                <c:pt idx="8054">
                  <c:v>0.86016000000000004</c:v>
                </c:pt>
                <c:pt idx="8055">
                  <c:v>0.86118399999999995</c:v>
                </c:pt>
                <c:pt idx="8056">
                  <c:v>0.86220799999999997</c:v>
                </c:pt>
                <c:pt idx="8057">
                  <c:v>0.863232</c:v>
                </c:pt>
                <c:pt idx="8058">
                  <c:v>0.86425600000000002</c:v>
                </c:pt>
                <c:pt idx="8059">
                  <c:v>0.86528000000000005</c:v>
                </c:pt>
                <c:pt idx="8060">
                  <c:v>0.86630399999999996</c:v>
                </c:pt>
                <c:pt idx="8061">
                  <c:v>0.86732799999999999</c:v>
                </c:pt>
                <c:pt idx="8062">
                  <c:v>0.86835200000000001</c:v>
                </c:pt>
                <c:pt idx="8063">
                  <c:v>0.86937600000000004</c:v>
                </c:pt>
                <c:pt idx="8064">
                  <c:v>0.87039999999999995</c:v>
                </c:pt>
                <c:pt idx="8065">
                  <c:v>0.87142399999999998</c:v>
                </c:pt>
                <c:pt idx="8066">
                  <c:v>0.872448</c:v>
                </c:pt>
                <c:pt idx="8067">
                  <c:v>0.87347200000000003</c:v>
                </c:pt>
                <c:pt idx="8068">
                  <c:v>0.87449600000000005</c:v>
                </c:pt>
                <c:pt idx="8069">
                  <c:v>0.87551999999999996</c:v>
                </c:pt>
                <c:pt idx="8070">
                  <c:v>0.87654399999999999</c:v>
                </c:pt>
                <c:pt idx="8071">
                  <c:v>0.87756800000000001</c:v>
                </c:pt>
                <c:pt idx="8072">
                  <c:v>0.87859200000000004</c:v>
                </c:pt>
                <c:pt idx="8073">
                  <c:v>0.87961599999999995</c:v>
                </c:pt>
                <c:pt idx="8074">
                  <c:v>0.88063999999999998</c:v>
                </c:pt>
                <c:pt idx="8075">
                  <c:v>0.881664</c:v>
                </c:pt>
                <c:pt idx="8076">
                  <c:v>0.88268800000000003</c:v>
                </c:pt>
                <c:pt idx="8077">
                  <c:v>0.88371200000000005</c:v>
                </c:pt>
                <c:pt idx="8078">
                  <c:v>0.88473599999999997</c:v>
                </c:pt>
                <c:pt idx="8079">
                  <c:v>0.88575999999999999</c:v>
                </c:pt>
                <c:pt idx="8080">
                  <c:v>0.88678400000000002</c:v>
                </c:pt>
                <c:pt idx="8081">
                  <c:v>0.88780800000000004</c:v>
                </c:pt>
                <c:pt idx="8082">
                  <c:v>0.88883199999999996</c:v>
                </c:pt>
                <c:pt idx="8083">
                  <c:v>0.88985599999999998</c:v>
                </c:pt>
                <c:pt idx="8084">
                  <c:v>0.89088000000000001</c:v>
                </c:pt>
                <c:pt idx="8085">
                  <c:v>0.89190400000000003</c:v>
                </c:pt>
                <c:pt idx="8086">
                  <c:v>0.89292800000000006</c:v>
                </c:pt>
                <c:pt idx="8087">
                  <c:v>0.89395199999999997</c:v>
                </c:pt>
                <c:pt idx="8088">
                  <c:v>0.89497599999999999</c:v>
                </c:pt>
                <c:pt idx="8089">
                  <c:v>0.89600000000000002</c:v>
                </c:pt>
                <c:pt idx="8090">
                  <c:v>0.89702400000000004</c:v>
                </c:pt>
                <c:pt idx="8091">
                  <c:v>0.89804799999999996</c:v>
                </c:pt>
                <c:pt idx="8092">
                  <c:v>0.89907199999999998</c:v>
                </c:pt>
                <c:pt idx="8093">
                  <c:v>0.90009600000000001</c:v>
                </c:pt>
                <c:pt idx="8094">
                  <c:v>0.90112000000000003</c:v>
                </c:pt>
                <c:pt idx="8095">
                  <c:v>0.90214399999999995</c:v>
                </c:pt>
                <c:pt idx="8096">
                  <c:v>0.90316799999999997</c:v>
                </c:pt>
                <c:pt idx="8097">
                  <c:v>0.904192</c:v>
                </c:pt>
                <c:pt idx="8098">
                  <c:v>0.90521600000000002</c:v>
                </c:pt>
                <c:pt idx="8099">
                  <c:v>0.90624000000000005</c:v>
                </c:pt>
                <c:pt idx="8100">
                  <c:v>0.90726399999999996</c:v>
                </c:pt>
                <c:pt idx="8101">
                  <c:v>0.90828799999999998</c:v>
                </c:pt>
                <c:pt idx="8102">
                  <c:v>0.90931200000000001</c:v>
                </c:pt>
                <c:pt idx="8103">
                  <c:v>0.91033600000000003</c:v>
                </c:pt>
                <c:pt idx="8104">
                  <c:v>0.91135999999999995</c:v>
                </c:pt>
                <c:pt idx="8105">
                  <c:v>0.91238399999999997</c:v>
                </c:pt>
                <c:pt idx="8106">
                  <c:v>0.913408</c:v>
                </c:pt>
                <c:pt idx="8107">
                  <c:v>0.91443200000000002</c:v>
                </c:pt>
                <c:pt idx="8108">
                  <c:v>0.91545600000000005</c:v>
                </c:pt>
                <c:pt idx="8109">
                  <c:v>0.91647999999999996</c:v>
                </c:pt>
                <c:pt idx="8110">
                  <c:v>0.91750399999999999</c:v>
                </c:pt>
                <c:pt idx="8111">
                  <c:v>0.91852800000000001</c:v>
                </c:pt>
                <c:pt idx="8112">
                  <c:v>0.91955200000000004</c:v>
                </c:pt>
                <c:pt idx="8113">
                  <c:v>0.92057599999999995</c:v>
                </c:pt>
                <c:pt idx="8114">
                  <c:v>0.92159999999999997</c:v>
                </c:pt>
                <c:pt idx="8115">
                  <c:v>0.922624</c:v>
                </c:pt>
                <c:pt idx="8116">
                  <c:v>0.92364800000000002</c:v>
                </c:pt>
                <c:pt idx="8117">
                  <c:v>0.92467200000000005</c:v>
                </c:pt>
                <c:pt idx="8118">
                  <c:v>0.92569599999999996</c:v>
                </c:pt>
                <c:pt idx="8119">
                  <c:v>0.92671999999999999</c:v>
                </c:pt>
                <c:pt idx="8120">
                  <c:v>0.92774400000000001</c:v>
                </c:pt>
                <c:pt idx="8121">
                  <c:v>0.92876800000000004</c:v>
                </c:pt>
                <c:pt idx="8122">
                  <c:v>0.92979199999999995</c:v>
                </c:pt>
                <c:pt idx="8123">
                  <c:v>0.93081599999999998</c:v>
                </c:pt>
                <c:pt idx="8124">
                  <c:v>0.93184</c:v>
                </c:pt>
                <c:pt idx="8125">
                  <c:v>0.93286400000000003</c:v>
                </c:pt>
                <c:pt idx="8126">
                  <c:v>0.93388800000000005</c:v>
                </c:pt>
                <c:pt idx="8127">
                  <c:v>0.93491199999999997</c:v>
                </c:pt>
                <c:pt idx="8128">
                  <c:v>0.93593599999999999</c:v>
                </c:pt>
                <c:pt idx="8129">
                  <c:v>0.93696000000000002</c:v>
                </c:pt>
                <c:pt idx="8130">
                  <c:v>0.93798400000000004</c:v>
                </c:pt>
                <c:pt idx="8131">
                  <c:v>0.93900799999999995</c:v>
                </c:pt>
                <c:pt idx="8132">
                  <c:v>0.94003199999999998</c:v>
                </c:pt>
                <c:pt idx="8133">
                  <c:v>0.941056</c:v>
                </c:pt>
                <c:pt idx="8134">
                  <c:v>0.94208000000000003</c:v>
                </c:pt>
                <c:pt idx="8135">
                  <c:v>0.94310400000000005</c:v>
                </c:pt>
                <c:pt idx="8136">
                  <c:v>0.94412799999999997</c:v>
                </c:pt>
                <c:pt idx="8137">
                  <c:v>0.94515199999999999</c:v>
                </c:pt>
                <c:pt idx="8138">
                  <c:v>0.94617600000000002</c:v>
                </c:pt>
                <c:pt idx="8139">
                  <c:v>0.94720000000000004</c:v>
                </c:pt>
                <c:pt idx="8140">
                  <c:v>0.94822399999999996</c:v>
                </c:pt>
                <c:pt idx="8141">
                  <c:v>0.94924799999999998</c:v>
                </c:pt>
                <c:pt idx="8142">
                  <c:v>0.95027200000000001</c:v>
                </c:pt>
                <c:pt idx="8143">
                  <c:v>0.95129600000000003</c:v>
                </c:pt>
                <c:pt idx="8144">
                  <c:v>0.95232000000000006</c:v>
                </c:pt>
                <c:pt idx="8145">
                  <c:v>0.95334399999999997</c:v>
                </c:pt>
                <c:pt idx="8146">
                  <c:v>0.95436799999999999</c:v>
                </c:pt>
                <c:pt idx="8147">
                  <c:v>0.95539200000000002</c:v>
                </c:pt>
                <c:pt idx="8148">
                  <c:v>0.95641600000000004</c:v>
                </c:pt>
                <c:pt idx="8149">
                  <c:v>0.95743999999999996</c:v>
                </c:pt>
                <c:pt idx="8150">
                  <c:v>0.95846399999999998</c:v>
                </c:pt>
                <c:pt idx="8151">
                  <c:v>0.95948800000000001</c:v>
                </c:pt>
                <c:pt idx="8152">
                  <c:v>0.96051200000000003</c:v>
                </c:pt>
                <c:pt idx="8153">
                  <c:v>0.96153599999999995</c:v>
                </c:pt>
                <c:pt idx="8154">
                  <c:v>0.96255999999999997</c:v>
                </c:pt>
                <c:pt idx="8155">
                  <c:v>0.963584</c:v>
                </c:pt>
                <c:pt idx="8156">
                  <c:v>0.96460800000000002</c:v>
                </c:pt>
                <c:pt idx="8157">
                  <c:v>0.96563200000000005</c:v>
                </c:pt>
                <c:pt idx="8158">
                  <c:v>0.96665599999999996</c:v>
                </c:pt>
                <c:pt idx="8159">
                  <c:v>0.96767999999999998</c:v>
                </c:pt>
                <c:pt idx="8160">
                  <c:v>0.96870400000000001</c:v>
                </c:pt>
                <c:pt idx="8161">
                  <c:v>0.96972800000000003</c:v>
                </c:pt>
                <c:pt idx="8162">
                  <c:v>0.97075199999999995</c:v>
                </c:pt>
                <c:pt idx="8163">
                  <c:v>0.97177599999999997</c:v>
                </c:pt>
                <c:pt idx="8164">
                  <c:v>0.9728</c:v>
                </c:pt>
                <c:pt idx="8165">
                  <c:v>0.97382400000000002</c:v>
                </c:pt>
                <c:pt idx="8166">
                  <c:v>0.97484800000000005</c:v>
                </c:pt>
                <c:pt idx="8167">
                  <c:v>0.97587199999999996</c:v>
                </c:pt>
                <c:pt idx="8168">
                  <c:v>0.97689599999999999</c:v>
                </c:pt>
                <c:pt idx="8169">
                  <c:v>0.97792000000000001</c:v>
                </c:pt>
                <c:pt idx="8170">
                  <c:v>0.97894400000000004</c:v>
                </c:pt>
                <c:pt idx="8171">
                  <c:v>0.97996799999999995</c:v>
                </c:pt>
                <c:pt idx="8172">
                  <c:v>0.98099199999999998</c:v>
                </c:pt>
                <c:pt idx="8173">
                  <c:v>0.982016</c:v>
                </c:pt>
                <c:pt idx="8174">
                  <c:v>0.98304000000000002</c:v>
                </c:pt>
                <c:pt idx="8175">
                  <c:v>0.98406400000000005</c:v>
                </c:pt>
                <c:pt idx="8176">
                  <c:v>0.98508799999999996</c:v>
                </c:pt>
                <c:pt idx="8177">
                  <c:v>0.98611199999999999</c:v>
                </c:pt>
                <c:pt idx="8178">
                  <c:v>0.98713600000000001</c:v>
                </c:pt>
                <c:pt idx="8179">
                  <c:v>0.98816000000000004</c:v>
                </c:pt>
                <c:pt idx="8180">
                  <c:v>0.98918399999999995</c:v>
                </c:pt>
                <c:pt idx="8181">
                  <c:v>0.99020799999999998</c:v>
                </c:pt>
                <c:pt idx="8182">
                  <c:v>0.991232</c:v>
                </c:pt>
                <c:pt idx="8183">
                  <c:v>0.99225600000000003</c:v>
                </c:pt>
                <c:pt idx="8184">
                  <c:v>0.99328000000000005</c:v>
                </c:pt>
                <c:pt idx="8185">
                  <c:v>0.99430399999999997</c:v>
                </c:pt>
                <c:pt idx="8186">
                  <c:v>0.99532799999999999</c:v>
                </c:pt>
                <c:pt idx="8187">
                  <c:v>0.99635200000000002</c:v>
                </c:pt>
                <c:pt idx="8188">
                  <c:v>0.99737600000000004</c:v>
                </c:pt>
                <c:pt idx="8189">
                  <c:v>0.99839999999999995</c:v>
                </c:pt>
                <c:pt idx="8190">
                  <c:v>0.99942399999999998</c:v>
                </c:pt>
                <c:pt idx="8191">
                  <c:v>1.000448</c:v>
                </c:pt>
                <c:pt idx="8192">
                  <c:v>1.0014719999999999</c:v>
                </c:pt>
                <c:pt idx="8193">
                  <c:v>1.0024960000000001</c:v>
                </c:pt>
                <c:pt idx="8194">
                  <c:v>1.00352</c:v>
                </c:pt>
                <c:pt idx="8195">
                  <c:v>1.0045440000000001</c:v>
                </c:pt>
                <c:pt idx="8196">
                  <c:v>1.005568</c:v>
                </c:pt>
                <c:pt idx="8197">
                  <c:v>1.0065919999999999</c:v>
                </c:pt>
                <c:pt idx="8198">
                  <c:v>1.0076160000000001</c:v>
                </c:pt>
                <c:pt idx="8199">
                  <c:v>1.00864</c:v>
                </c:pt>
                <c:pt idx="8200">
                  <c:v>1.0096639999999999</c:v>
                </c:pt>
                <c:pt idx="8201">
                  <c:v>1.010688</c:v>
                </c:pt>
                <c:pt idx="8202">
                  <c:v>1.0117119999999999</c:v>
                </c:pt>
                <c:pt idx="8203">
                  <c:v>1.0127360000000001</c:v>
                </c:pt>
                <c:pt idx="8204">
                  <c:v>1.01376</c:v>
                </c:pt>
                <c:pt idx="8205">
                  <c:v>1.0147839999999999</c:v>
                </c:pt>
                <c:pt idx="8206">
                  <c:v>1.015808</c:v>
                </c:pt>
                <c:pt idx="8207">
                  <c:v>1.016832</c:v>
                </c:pt>
                <c:pt idx="8208">
                  <c:v>1.0178560000000001</c:v>
                </c:pt>
                <c:pt idx="8209">
                  <c:v>1.01888</c:v>
                </c:pt>
                <c:pt idx="8210">
                  <c:v>1.0199039999999999</c:v>
                </c:pt>
                <c:pt idx="8211">
                  <c:v>1.0209280000000001</c:v>
                </c:pt>
                <c:pt idx="8212">
                  <c:v>1.021952</c:v>
                </c:pt>
                <c:pt idx="8213">
                  <c:v>1.0229760000000001</c:v>
                </c:pt>
                <c:pt idx="8214">
                  <c:v>1.024</c:v>
                </c:pt>
                <c:pt idx="8215">
                  <c:v>1.0250239999999999</c:v>
                </c:pt>
                <c:pt idx="8216">
                  <c:v>1.0260480000000001</c:v>
                </c:pt>
                <c:pt idx="8217">
                  <c:v>1.027072</c:v>
                </c:pt>
                <c:pt idx="8218">
                  <c:v>1.0280959999999999</c:v>
                </c:pt>
                <c:pt idx="8219">
                  <c:v>1.02912</c:v>
                </c:pt>
                <c:pt idx="8220">
                  <c:v>1.0301439999999999</c:v>
                </c:pt>
                <c:pt idx="8221">
                  <c:v>1.0311680000000001</c:v>
                </c:pt>
                <c:pt idx="8222">
                  <c:v>1.032192</c:v>
                </c:pt>
                <c:pt idx="8223">
                  <c:v>1.0332159999999999</c:v>
                </c:pt>
                <c:pt idx="8224">
                  <c:v>1.03424</c:v>
                </c:pt>
                <c:pt idx="8225">
                  <c:v>1.035264</c:v>
                </c:pt>
                <c:pt idx="8226">
                  <c:v>1.0362880000000001</c:v>
                </c:pt>
                <c:pt idx="8227">
                  <c:v>1.037312</c:v>
                </c:pt>
                <c:pt idx="8228">
                  <c:v>1.0383359999999999</c:v>
                </c:pt>
                <c:pt idx="8229">
                  <c:v>1.0393600000000001</c:v>
                </c:pt>
                <c:pt idx="8230">
                  <c:v>1.040384</c:v>
                </c:pt>
                <c:pt idx="8231">
                  <c:v>1.0414079999999999</c:v>
                </c:pt>
                <c:pt idx="8232">
                  <c:v>1.042432</c:v>
                </c:pt>
                <c:pt idx="8233">
                  <c:v>1.0434559999999999</c:v>
                </c:pt>
                <c:pt idx="8234">
                  <c:v>1.0444800000000001</c:v>
                </c:pt>
                <c:pt idx="8235">
                  <c:v>1.045504</c:v>
                </c:pt>
                <c:pt idx="8236">
                  <c:v>1.0465279999999999</c:v>
                </c:pt>
                <c:pt idx="8237">
                  <c:v>1.047552</c:v>
                </c:pt>
                <c:pt idx="8238">
                  <c:v>1.048576</c:v>
                </c:pt>
                <c:pt idx="8239">
                  <c:v>1.0496000000000001</c:v>
                </c:pt>
                <c:pt idx="8240">
                  <c:v>1.050624</c:v>
                </c:pt>
                <c:pt idx="8241">
                  <c:v>1.0516479999999999</c:v>
                </c:pt>
                <c:pt idx="8242">
                  <c:v>1.0526720000000001</c:v>
                </c:pt>
                <c:pt idx="8243">
                  <c:v>1.053696</c:v>
                </c:pt>
                <c:pt idx="8244">
                  <c:v>1.0547200000000001</c:v>
                </c:pt>
                <c:pt idx="8245">
                  <c:v>1.055744</c:v>
                </c:pt>
                <c:pt idx="8246">
                  <c:v>1.0567679999999999</c:v>
                </c:pt>
                <c:pt idx="8247">
                  <c:v>1.0577920000000001</c:v>
                </c:pt>
                <c:pt idx="8248">
                  <c:v>1.058816</c:v>
                </c:pt>
                <c:pt idx="8249">
                  <c:v>1.0598399999999999</c:v>
                </c:pt>
                <c:pt idx="8250">
                  <c:v>1.060864</c:v>
                </c:pt>
                <c:pt idx="8251">
                  <c:v>1.0618879999999999</c:v>
                </c:pt>
                <c:pt idx="8252">
                  <c:v>1.0629120000000001</c:v>
                </c:pt>
                <c:pt idx="8253">
                  <c:v>1.063936</c:v>
                </c:pt>
                <c:pt idx="8254">
                  <c:v>1.0649599999999999</c:v>
                </c:pt>
                <c:pt idx="8255">
                  <c:v>1.065984</c:v>
                </c:pt>
                <c:pt idx="8256">
                  <c:v>1.067008</c:v>
                </c:pt>
                <c:pt idx="8257">
                  <c:v>1.0680320000000001</c:v>
                </c:pt>
                <c:pt idx="8258">
                  <c:v>1.069056</c:v>
                </c:pt>
                <c:pt idx="8259">
                  <c:v>1.0700799999999999</c:v>
                </c:pt>
                <c:pt idx="8260">
                  <c:v>1.0711040000000001</c:v>
                </c:pt>
                <c:pt idx="8261">
                  <c:v>1.072128</c:v>
                </c:pt>
                <c:pt idx="8262">
                  <c:v>1.0731520000000001</c:v>
                </c:pt>
                <c:pt idx="8263">
                  <c:v>1.074176</c:v>
                </c:pt>
                <c:pt idx="8264">
                  <c:v>1.0751999999999999</c:v>
                </c:pt>
                <c:pt idx="8265">
                  <c:v>1.0762240000000001</c:v>
                </c:pt>
                <c:pt idx="8266">
                  <c:v>1.077248</c:v>
                </c:pt>
                <c:pt idx="8267">
                  <c:v>1.0782719999999999</c:v>
                </c:pt>
                <c:pt idx="8268">
                  <c:v>1.079296</c:v>
                </c:pt>
                <c:pt idx="8269">
                  <c:v>1.0803199999999999</c:v>
                </c:pt>
                <c:pt idx="8270">
                  <c:v>1.0813440000000001</c:v>
                </c:pt>
                <c:pt idx="8271">
                  <c:v>1.082368</c:v>
                </c:pt>
                <c:pt idx="8272">
                  <c:v>1.0833919999999999</c:v>
                </c:pt>
                <c:pt idx="8273">
                  <c:v>1.084416</c:v>
                </c:pt>
                <c:pt idx="8274">
                  <c:v>1.08544</c:v>
                </c:pt>
                <c:pt idx="8275">
                  <c:v>1.0864640000000001</c:v>
                </c:pt>
                <c:pt idx="8276">
                  <c:v>1.087488</c:v>
                </c:pt>
                <c:pt idx="8277">
                  <c:v>1.0885119999999999</c:v>
                </c:pt>
                <c:pt idx="8278">
                  <c:v>1.0895360000000001</c:v>
                </c:pt>
                <c:pt idx="8279">
                  <c:v>1.09056</c:v>
                </c:pt>
                <c:pt idx="8280">
                  <c:v>1.0915840000000001</c:v>
                </c:pt>
                <c:pt idx="8281">
                  <c:v>1.092608</c:v>
                </c:pt>
                <c:pt idx="8282">
                  <c:v>1.0936319999999999</c:v>
                </c:pt>
                <c:pt idx="8283">
                  <c:v>1.0946560000000001</c:v>
                </c:pt>
                <c:pt idx="8284">
                  <c:v>1.09568</c:v>
                </c:pt>
                <c:pt idx="8285">
                  <c:v>1.0967039999999999</c:v>
                </c:pt>
                <c:pt idx="8286">
                  <c:v>1.097728</c:v>
                </c:pt>
                <c:pt idx="8287">
                  <c:v>1.098752</c:v>
                </c:pt>
                <c:pt idx="8288">
                  <c:v>1.0997760000000001</c:v>
                </c:pt>
                <c:pt idx="8289">
                  <c:v>1.1008</c:v>
                </c:pt>
                <c:pt idx="8290">
                  <c:v>1.1018239999999999</c:v>
                </c:pt>
                <c:pt idx="8291">
                  <c:v>1.1028480000000001</c:v>
                </c:pt>
                <c:pt idx="8292">
                  <c:v>1.103872</c:v>
                </c:pt>
                <c:pt idx="8293">
                  <c:v>1.1048960000000001</c:v>
                </c:pt>
                <c:pt idx="8294">
                  <c:v>1.10592</c:v>
                </c:pt>
                <c:pt idx="8295">
                  <c:v>1.1069439999999999</c:v>
                </c:pt>
                <c:pt idx="8296">
                  <c:v>1.1079680000000001</c:v>
                </c:pt>
                <c:pt idx="8297">
                  <c:v>1.108992</c:v>
                </c:pt>
                <c:pt idx="8298">
                  <c:v>1.1100159999999999</c:v>
                </c:pt>
                <c:pt idx="8299">
                  <c:v>1.11104</c:v>
                </c:pt>
                <c:pt idx="8300">
                  <c:v>1.1120639999999999</c:v>
                </c:pt>
                <c:pt idx="8301">
                  <c:v>1.1130880000000001</c:v>
                </c:pt>
                <c:pt idx="8302">
                  <c:v>1.114112</c:v>
                </c:pt>
                <c:pt idx="8303">
                  <c:v>1.1151359999999999</c:v>
                </c:pt>
                <c:pt idx="8304">
                  <c:v>1.11616</c:v>
                </c:pt>
                <c:pt idx="8305">
                  <c:v>1.117184</c:v>
                </c:pt>
                <c:pt idx="8306">
                  <c:v>1.1182080000000001</c:v>
                </c:pt>
                <c:pt idx="8307">
                  <c:v>1.119232</c:v>
                </c:pt>
                <c:pt idx="8308">
                  <c:v>1.1202559999999999</c:v>
                </c:pt>
                <c:pt idx="8309">
                  <c:v>1.1212800000000001</c:v>
                </c:pt>
                <c:pt idx="8310">
                  <c:v>1.122304</c:v>
                </c:pt>
                <c:pt idx="8311">
                  <c:v>1.1233280000000001</c:v>
                </c:pt>
                <c:pt idx="8312">
                  <c:v>1.124352</c:v>
                </c:pt>
                <c:pt idx="8313">
                  <c:v>1.1253759999999999</c:v>
                </c:pt>
                <c:pt idx="8314">
                  <c:v>1.1264000000000001</c:v>
                </c:pt>
                <c:pt idx="8315">
                  <c:v>1.127424</c:v>
                </c:pt>
                <c:pt idx="8316">
                  <c:v>1.1284479999999999</c:v>
                </c:pt>
                <c:pt idx="8317">
                  <c:v>1.129472</c:v>
                </c:pt>
                <c:pt idx="8318">
                  <c:v>1.1304959999999999</c:v>
                </c:pt>
                <c:pt idx="8319">
                  <c:v>1.1315200000000001</c:v>
                </c:pt>
                <c:pt idx="8320">
                  <c:v>1.132544</c:v>
                </c:pt>
                <c:pt idx="8321">
                  <c:v>1.1335679999999999</c:v>
                </c:pt>
                <c:pt idx="8322">
                  <c:v>1.134592</c:v>
                </c:pt>
                <c:pt idx="8323">
                  <c:v>1.135616</c:v>
                </c:pt>
                <c:pt idx="8324">
                  <c:v>1.1366400000000001</c:v>
                </c:pt>
                <c:pt idx="8325">
                  <c:v>1.137664</c:v>
                </c:pt>
                <c:pt idx="8326">
                  <c:v>1.1386879999999999</c:v>
                </c:pt>
                <c:pt idx="8327">
                  <c:v>1.1397120000000001</c:v>
                </c:pt>
                <c:pt idx="8328">
                  <c:v>1.140736</c:v>
                </c:pt>
                <c:pt idx="8329">
                  <c:v>1.1417600000000001</c:v>
                </c:pt>
                <c:pt idx="8330">
                  <c:v>1.142784</c:v>
                </c:pt>
                <c:pt idx="8331">
                  <c:v>1.1438079999999999</c:v>
                </c:pt>
                <c:pt idx="8332">
                  <c:v>1.1448320000000001</c:v>
                </c:pt>
                <c:pt idx="8333">
                  <c:v>1.145856</c:v>
                </c:pt>
                <c:pt idx="8334">
                  <c:v>1.1468799999999999</c:v>
                </c:pt>
                <c:pt idx="8335">
                  <c:v>1.147904</c:v>
                </c:pt>
                <c:pt idx="8336">
                  <c:v>1.1489279999999999</c:v>
                </c:pt>
                <c:pt idx="8337">
                  <c:v>1.1499520000000001</c:v>
                </c:pt>
                <c:pt idx="8338">
                  <c:v>1.150976</c:v>
                </c:pt>
                <c:pt idx="8339">
                  <c:v>1.1519999999999999</c:v>
                </c:pt>
                <c:pt idx="8340">
                  <c:v>1.153024</c:v>
                </c:pt>
                <c:pt idx="8341">
                  <c:v>1.154048</c:v>
                </c:pt>
                <c:pt idx="8342">
                  <c:v>1.1550720000000001</c:v>
                </c:pt>
                <c:pt idx="8343">
                  <c:v>1.156096</c:v>
                </c:pt>
                <c:pt idx="8344">
                  <c:v>1.1571199999999999</c:v>
                </c:pt>
                <c:pt idx="8345">
                  <c:v>1.1581440000000001</c:v>
                </c:pt>
                <c:pt idx="8346">
                  <c:v>1.159168</c:v>
                </c:pt>
                <c:pt idx="8347">
                  <c:v>1.1601919999999999</c:v>
                </c:pt>
                <c:pt idx="8348">
                  <c:v>1.161216</c:v>
                </c:pt>
                <c:pt idx="8349">
                  <c:v>1.1622399999999999</c:v>
                </c:pt>
                <c:pt idx="8350">
                  <c:v>1.1632640000000001</c:v>
                </c:pt>
                <c:pt idx="8351">
                  <c:v>1.164288</c:v>
                </c:pt>
                <c:pt idx="8352">
                  <c:v>1.1653119999999999</c:v>
                </c:pt>
                <c:pt idx="8353">
                  <c:v>1.166336</c:v>
                </c:pt>
                <c:pt idx="8354">
                  <c:v>1.16736</c:v>
                </c:pt>
                <c:pt idx="8355">
                  <c:v>1.1683840000000001</c:v>
                </c:pt>
                <c:pt idx="8356">
                  <c:v>1.169408</c:v>
                </c:pt>
                <c:pt idx="8357">
                  <c:v>1.1704319999999999</c:v>
                </c:pt>
                <c:pt idx="8358">
                  <c:v>1.1714560000000001</c:v>
                </c:pt>
                <c:pt idx="8359">
                  <c:v>1.17248</c:v>
                </c:pt>
                <c:pt idx="8360">
                  <c:v>1.1735040000000001</c:v>
                </c:pt>
                <c:pt idx="8361">
                  <c:v>1.174528</c:v>
                </c:pt>
                <c:pt idx="8362">
                  <c:v>1.1755519999999999</c:v>
                </c:pt>
                <c:pt idx="8363">
                  <c:v>1.1765760000000001</c:v>
                </c:pt>
                <c:pt idx="8364">
                  <c:v>1.1776</c:v>
                </c:pt>
                <c:pt idx="8365">
                  <c:v>1.1786239999999999</c:v>
                </c:pt>
                <c:pt idx="8366">
                  <c:v>1.179648</c:v>
                </c:pt>
                <c:pt idx="8367">
                  <c:v>1.1806719999999999</c:v>
                </c:pt>
                <c:pt idx="8368">
                  <c:v>1.1816960000000001</c:v>
                </c:pt>
                <c:pt idx="8369">
                  <c:v>1.18272</c:v>
                </c:pt>
                <c:pt idx="8370">
                  <c:v>1.1837439999999999</c:v>
                </c:pt>
                <c:pt idx="8371">
                  <c:v>1.184768</c:v>
                </c:pt>
                <c:pt idx="8372">
                  <c:v>1.185792</c:v>
                </c:pt>
                <c:pt idx="8373">
                  <c:v>1.1868160000000001</c:v>
                </c:pt>
                <c:pt idx="8374">
                  <c:v>1.18784</c:v>
                </c:pt>
                <c:pt idx="8375">
                  <c:v>1.1888639999999999</c:v>
                </c:pt>
                <c:pt idx="8376">
                  <c:v>1.1898880000000001</c:v>
                </c:pt>
                <c:pt idx="8377">
                  <c:v>1.190912</c:v>
                </c:pt>
                <c:pt idx="8378">
                  <c:v>1.1919360000000001</c:v>
                </c:pt>
                <c:pt idx="8379">
                  <c:v>1.19296</c:v>
                </c:pt>
                <c:pt idx="8380">
                  <c:v>1.1939839999999999</c:v>
                </c:pt>
                <c:pt idx="8381">
                  <c:v>1.1950080000000001</c:v>
                </c:pt>
                <c:pt idx="8382">
                  <c:v>1.196032</c:v>
                </c:pt>
                <c:pt idx="8383">
                  <c:v>1.1970559999999999</c:v>
                </c:pt>
                <c:pt idx="8384">
                  <c:v>1.19808</c:v>
                </c:pt>
                <c:pt idx="8385">
                  <c:v>1.1991039999999999</c:v>
                </c:pt>
                <c:pt idx="8386">
                  <c:v>1.2001280000000001</c:v>
                </c:pt>
                <c:pt idx="8387">
                  <c:v>1.201152</c:v>
                </c:pt>
                <c:pt idx="8388">
                  <c:v>1.2021759999999999</c:v>
                </c:pt>
                <c:pt idx="8389">
                  <c:v>1.2032</c:v>
                </c:pt>
                <c:pt idx="8390">
                  <c:v>1.204224</c:v>
                </c:pt>
                <c:pt idx="8391">
                  <c:v>1.2052480000000001</c:v>
                </c:pt>
                <c:pt idx="8392">
                  <c:v>1.206272</c:v>
                </c:pt>
                <c:pt idx="8393">
                  <c:v>1.2072959999999999</c:v>
                </c:pt>
                <c:pt idx="8394">
                  <c:v>1.2083200000000001</c:v>
                </c:pt>
                <c:pt idx="8395">
                  <c:v>1.209344</c:v>
                </c:pt>
                <c:pt idx="8396">
                  <c:v>1.2103680000000001</c:v>
                </c:pt>
                <c:pt idx="8397">
                  <c:v>1.211392</c:v>
                </c:pt>
                <c:pt idx="8398">
                  <c:v>1.2124159999999999</c:v>
                </c:pt>
                <c:pt idx="8399">
                  <c:v>1.2134400000000001</c:v>
                </c:pt>
                <c:pt idx="8400">
                  <c:v>1.214464</c:v>
                </c:pt>
                <c:pt idx="8401">
                  <c:v>1.2154879999999999</c:v>
                </c:pt>
                <c:pt idx="8402">
                  <c:v>1.216512</c:v>
                </c:pt>
                <c:pt idx="8403">
                  <c:v>1.217536</c:v>
                </c:pt>
                <c:pt idx="8404">
                  <c:v>1.2185600000000001</c:v>
                </c:pt>
                <c:pt idx="8405">
                  <c:v>1.219584</c:v>
                </c:pt>
                <c:pt idx="8406">
                  <c:v>1.2206079999999999</c:v>
                </c:pt>
                <c:pt idx="8407">
                  <c:v>1.2216320000000001</c:v>
                </c:pt>
                <c:pt idx="8408">
                  <c:v>1.222656</c:v>
                </c:pt>
                <c:pt idx="8409">
                  <c:v>1.2236800000000001</c:v>
                </c:pt>
                <c:pt idx="8410">
                  <c:v>1.224704</c:v>
                </c:pt>
                <c:pt idx="8411">
                  <c:v>1.2257279999999999</c:v>
                </c:pt>
                <c:pt idx="8412">
                  <c:v>1.2267520000000001</c:v>
                </c:pt>
                <c:pt idx="8413">
                  <c:v>1.227776</c:v>
                </c:pt>
                <c:pt idx="8414">
                  <c:v>1.2287999999999999</c:v>
                </c:pt>
                <c:pt idx="8415">
                  <c:v>1.229824</c:v>
                </c:pt>
                <c:pt idx="8416">
                  <c:v>1.2308479999999999</c:v>
                </c:pt>
                <c:pt idx="8417">
                  <c:v>1.2318720000000001</c:v>
                </c:pt>
                <c:pt idx="8418">
                  <c:v>1.232896</c:v>
                </c:pt>
                <c:pt idx="8419">
                  <c:v>1.2339199999999999</c:v>
                </c:pt>
                <c:pt idx="8420">
                  <c:v>1.234944</c:v>
                </c:pt>
                <c:pt idx="8421">
                  <c:v>1.235968</c:v>
                </c:pt>
                <c:pt idx="8422">
                  <c:v>1.2369920000000001</c:v>
                </c:pt>
                <c:pt idx="8423">
                  <c:v>1.238016</c:v>
                </c:pt>
                <c:pt idx="8424">
                  <c:v>1.2390399999999999</c:v>
                </c:pt>
                <c:pt idx="8425">
                  <c:v>1.2400640000000001</c:v>
                </c:pt>
                <c:pt idx="8426">
                  <c:v>1.241088</c:v>
                </c:pt>
                <c:pt idx="8427">
                  <c:v>1.2421120000000001</c:v>
                </c:pt>
                <c:pt idx="8428">
                  <c:v>1.243136</c:v>
                </c:pt>
                <c:pt idx="8429">
                  <c:v>1.2441599999999999</c:v>
                </c:pt>
                <c:pt idx="8430">
                  <c:v>1.2451840000000001</c:v>
                </c:pt>
                <c:pt idx="8431">
                  <c:v>1.246208</c:v>
                </c:pt>
                <c:pt idx="8432">
                  <c:v>1.2472319999999999</c:v>
                </c:pt>
                <c:pt idx="8433">
                  <c:v>1.248256</c:v>
                </c:pt>
                <c:pt idx="8434">
                  <c:v>1.2492799999999999</c:v>
                </c:pt>
                <c:pt idx="8435">
                  <c:v>1.2503040000000001</c:v>
                </c:pt>
                <c:pt idx="8436">
                  <c:v>1.251328</c:v>
                </c:pt>
                <c:pt idx="8437">
                  <c:v>1.2523519999999999</c:v>
                </c:pt>
                <c:pt idx="8438">
                  <c:v>1.253376</c:v>
                </c:pt>
                <c:pt idx="8439">
                  <c:v>1.2544</c:v>
                </c:pt>
                <c:pt idx="8440">
                  <c:v>1.2554240000000001</c:v>
                </c:pt>
                <c:pt idx="8441">
                  <c:v>1.256448</c:v>
                </c:pt>
                <c:pt idx="8442">
                  <c:v>1.2574719999999999</c:v>
                </c:pt>
                <c:pt idx="8443">
                  <c:v>1.2584960000000001</c:v>
                </c:pt>
                <c:pt idx="8444">
                  <c:v>1.25952</c:v>
                </c:pt>
                <c:pt idx="8445">
                  <c:v>1.2605440000000001</c:v>
                </c:pt>
                <c:pt idx="8446">
                  <c:v>1.261568</c:v>
                </c:pt>
                <c:pt idx="8447">
                  <c:v>1.2625919999999999</c:v>
                </c:pt>
                <c:pt idx="8448">
                  <c:v>1.2636160000000001</c:v>
                </c:pt>
                <c:pt idx="8449">
                  <c:v>1.26464</c:v>
                </c:pt>
                <c:pt idx="8450">
                  <c:v>1.2656639999999999</c:v>
                </c:pt>
                <c:pt idx="8451">
                  <c:v>1.266688</c:v>
                </c:pt>
                <c:pt idx="8452">
                  <c:v>1.267712</c:v>
                </c:pt>
                <c:pt idx="8453">
                  <c:v>1.2687360000000001</c:v>
                </c:pt>
                <c:pt idx="8454">
                  <c:v>1.26976</c:v>
                </c:pt>
                <c:pt idx="8455">
                  <c:v>1.2707839999999999</c:v>
                </c:pt>
                <c:pt idx="8456">
                  <c:v>1.271808</c:v>
                </c:pt>
                <c:pt idx="8457">
                  <c:v>1.272832</c:v>
                </c:pt>
                <c:pt idx="8458">
                  <c:v>1.2738560000000001</c:v>
                </c:pt>
                <c:pt idx="8459">
                  <c:v>1.27488</c:v>
                </c:pt>
                <c:pt idx="8460">
                  <c:v>1.2759039999999999</c:v>
                </c:pt>
                <c:pt idx="8461">
                  <c:v>1.2769280000000001</c:v>
                </c:pt>
                <c:pt idx="8462">
                  <c:v>1.277952</c:v>
                </c:pt>
                <c:pt idx="8463">
                  <c:v>1.2789759999999999</c:v>
                </c:pt>
                <c:pt idx="8464">
                  <c:v>1.28</c:v>
                </c:pt>
                <c:pt idx="8465">
                  <c:v>1.2810239999999999</c:v>
                </c:pt>
                <c:pt idx="8466">
                  <c:v>1.2820480000000001</c:v>
                </c:pt>
                <c:pt idx="8467">
                  <c:v>1.283072</c:v>
                </c:pt>
                <c:pt idx="8468">
                  <c:v>1.2840959999999999</c:v>
                </c:pt>
                <c:pt idx="8469">
                  <c:v>1.28512</c:v>
                </c:pt>
                <c:pt idx="8470">
                  <c:v>1.286144</c:v>
                </c:pt>
                <c:pt idx="8471">
                  <c:v>1.2871680000000001</c:v>
                </c:pt>
                <c:pt idx="8472">
                  <c:v>1.288192</c:v>
                </c:pt>
                <c:pt idx="8473">
                  <c:v>1.2892159999999999</c:v>
                </c:pt>
                <c:pt idx="8474">
                  <c:v>1.2902400000000001</c:v>
                </c:pt>
                <c:pt idx="8475">
                  <c:v>1.291264</c:v>
                </c:pt>
                <c:pt idx="8476">
                  <c:v>1.2922880000000001</c:v>
                </c:pt>
                <c:pt idx="8477">
                  <c:v>1.293312</c:v>
                </c:pt>
                <c:pt idx="8478">
                  <c:v>1.2943359999999999</c:v>
                </c:pt>
                <c:pt idx="8479">
                  <c:v>1.2953600000000001</c:v>
                </c:pt>
                <c:pt idx="8480">
                  <c:v>1.296384</c:v>
                </c:pt>
                <c:pt idx="8481">
                  <c:v>1.2974079999999999</c:v>
                </c:pt>
                <c:pt idx="8482">
                  <c:v>1.298432</c:v>
                </c:pt>
                <c:pt idx="8483">
                  <c:v>1.2994559999999999</c:v>
                </c:pt>
                <c:pt idx="8484">
                  <c:v>1.3004800000000001</c:v>
                </c:pt>
                <c:pt idx="8485">
                  <c:v>1.301504</c:v>
                </c:pt>
                <c:pt idx="8486">
                  <c:v>1.3025279999999999</c:v>
                </c:pt>
                <c:pt idx="8487">
                  <c:v>1.303552</c:v>
                </c:pt>
                <c:pt idx="8488">
                  <c:v>1.304576</c:v>
                </c:pt>
                <c:pt idx="8489">
                  <c:v>1.3056000000000001</c:v>
                </c:pt>
                <c:pt idx="8490">
                  <c:v>1.306624</c:v>
                </c:pt>
                <c:pt idx="8491">
                  <c:v>1.3076479999999999</c:v>
                </c:pt>
                <c:pt idx="8492">
                  <c:v>1.3086720000000001</c:v>
                </c:pt>
                <c:pt idx="8493">
                  <c:v>1.309696</c:v>
                </c:pt>
                <c:pt idx="8494">
                  <c:v>1.3107200000000001</c:v>
                </c:pt>
                <c:pt idx="8495">
                  <c:v>1.311744</c:v>
                </c:pt>
                <c:pt idx="8496">
                  <c:v>1.3127679999999999</c:v>
                </c:pt>
                <c:pt idx="8497">
                  <c:v>1.3137920000000001</c:v>
                </c:pt>
                <c:pt idx="8498">
                  <c:v>1.314816</c:v>
                </c:pt>
                <c:pt idx="8499">
                  <c:v>1.3158399999999999</c:v>
                </c:pt>
                <c:pt idx="8500">
                  <c:v>1.316864</c:v>
                </c:pt>
                <c:pt idx="8501">
                  <c:v>1.3178879999999999</c:v>
                </c:pt>
                <c:pt idx="8502">
                  <c:v>1.3189120000000001</c:v>
                </c:pt>
                <c:pt idx="8503">
                  <c:v>1.319936</c:v>
                </c:pt>
                <c:pt idx="8504">
                  <c:v>1.3209599999999999</c:v>
                </c:pt>
                <c:pt idx="8505">
                  <c:v>1.321984</c:v>
                </c:pt>
                <c:pt idx="8506">
                  <c:v>1.323008</c:v>
                </c:pt>
                <c:pt idx="8507">
                  <c:v>1.3240320000000001</c:v>
                </c:pt>
                <c:pt idx="8508">
                  <c:v>1.325056</c:v>
                </c:pt>
                <c:pt idx="8509">
                  <c:v>1.3260799999999999</c:v>
                </c:pt>
                <c:pt idx="8510">
                  <c:v>1.3271040000000001</c:v>
                </c:pt>
                <c:pt idx="8511">
                  <c:v>1.328128</c:v>
                </c:pt>
                <c:pt idx="8512">
                  <c:v>1.3291519999999999</c:v>
                </c:pt>
                <c:pt idx="8513">
                  <c:v>1.330176</c:v>
                </c:pt>
                <c:pt idx="8514">
                  <c:v>1.3311999999999999</c:v>
                </c:pt>
                <c:pt idx="8515">
                  <c:v>1.3322240000000001</c:v>
                </c:pt>
                <c:pt idx="8516">
                  <c:v>1.333248</c:v>
                </c:pt>
                <c:pt idx="8517">
                  <c:v>1.3342719999999999</c:v>
                </c:pt>
                <c:pt idx="8518">
                  <c:v>1.335296</c:v>
                </c:pt>
                <c:pt idx="8519">
                  <c:v>1.33632</c:v>
                </c:pt>
                <c:pt idx="8520">
                  <c:v>1.3373440000000001</c:v>
                </c:pt>
                <c:pt idx="8521">
                  <c:v>1.338368</c:v>
                </c:pt>
                <c:pt idx="8522">
                  <c:v>1.3393919999999999</c:v>
                </c:pt>
                <c:pt idx="8523">
                  <c:v>1.3404160000000001</c:v>
                </c:pt>
                <c:pt idx="8524">
                  <c:v>1.34144</c:v>
                </c:pt>
                <c:pt idx="8525">
                  <c:v>1.3424640000000001</c:v>
                </c:pt>
                <c:pt idx="8526">
                  <c:v>1.343488</c:v>
                </c:pt>
                <c:pt idx="8527">
                  <c:v>1.3445119999999999</c:v>
                </c:pt>
                <c:pt idx="8528">
                  <c:v>1.3455360000000001</c:v>
                </c:pt>
                <c:pt idx="8529">
                  <c:v>1.34656</c:v>
                </c:pt>
                <c:pt idx="8530">
                  <c:v>1.3475839999999999</c:v>
                </c:pt>
                <c:pt idx="8531">
                  <c:v>1.348608</c:v>
                </c:pt>
                <c:pt idx="8532">
                  <c:v>1.3496319999999999</c:v>
                </c:pt>
                <c:pt idx="8533">
                  <c:v>1.3506560000000001</c:v>
                </c:pt>
                <c:pt idx="8534">
                  <c:v>1.35168</c:v>
                </c:pt>
                <c:pt idx="8535">
                  <c:v>1.3527039999999999</c:v>
                </c:pt>
                <c:pt idx="8536">
                  <c:v>1.353728</c:v>
                </c:pt>
                <c:pt idx="8537">
                  <c:v>1.354752</c:v>
                </c:pt>
                <c:pt idx="8538">
                  <c:v>1.3557760000000001</c:v>
                </c:pt>
                <c:pt idx="8539">
                  <c:v>1.3568</c:v>
                </c:pt>
                <c:pt idx="8540">
                  <c:v>1.3578239999999999</c:v>
                </c:pt>
                <c:pt idx="8541">
                  <c:v>1.3588480000000001</c:v>
                </c:pt>
                <c:pt idx="8542">
                  <c:v>1.359872</c:v>
                </c:pt>
                <c:pt idx="8543">
                  <c:v>1.3608960000000001</c:v>
                </c:pt>
                <c:pt idx="8544">
                  <c:v>1.36192</c:v>
                </c:pt>
                <c:pt idx="8545">
                  <c:v>1.3629439999999999</c:v>
                </c:pt>
                <c:pt idx="8546">
                  <c:v>1.3639680000000001</c:v>
                </c:pt>
                <c:pt idx="8547">
                  <c:v>1.364992</c:v>
                </c:pt>
                <c:pt idx="8548">
                  <c:v>1.3660159999999999</c:v>
                </c:pt>
                <c:pt idx="8549">
                  <c:v>1.36704</c:v>
                </c:pt>
                <c:pt idx="8550">
                  <c:v>1.3680639999999999</c:v>
                </c:pt>
                <c:pt idx="8551">
                  <c:v>1.3690880000000001</c:v>
                </c:pt>
                <c:pt idx="8552">
                  <c:v>1.370112</c:v>
                </c:pt>
                <c:pt idx="8553">
                  <c:v>1.3711359999999999</c:v>
                </c:pt>
                <c:pt idx="8554">
                  <c:v>1.37216</c:v>
                </c:pt>
                <c:pt idx="8555">
                  <c:v>1.373184</c:v>
                </c:pt>
                <c:pt idx="8556">
                  <c:v>1.3742080000000001</c:v>
                </c:pt>
                <c:pt idx="8557">
                  <c:v>1.375232</c:v>
                </c:pt>
                <c:pt idx="8558">
                  <c:v>1.3762559999999999</c:v>
                </c:pt>
                <c:pt idx="8559">
                  <c:v>1.3772800000000001</c:v>
                </c:pt>
                <c:pt idx="8560">
                  <c:v>1.378304</c:v>
                </c:pt>
                <c:pt idx="8561">
                  <c:v>1.3793280000000001</c:v>
                </c:pt>
                <c:pt idx="8562">
                  <c:v>1.380352</c:v>
                </c:pt>
                <c:pt idx="8563">
                  <c:v>1.3813759999999999</c:v>
                </c:pt>
                <c:pt idx="8564">
                  <c:v>1.3824000000000001</c:v>
                </c:pt>
                <c:pt idx="8565">
                  <c:v>1.383424</c:v>
                </c:pt>
                <c:pt idx="8566">
                  <c:v>1.3844479999999999</c:v>
                </c:pt>
                <c:pt idx="8567">
                  <c:v>1.385472</c:v>
                </c:pt>
                <c:pt idx="8568">
                  <c:v>1.386496</c:v>
                </c:pt>
                <c:pt idx="8569">
                  <c:v>1.3875200000000001</c:v>
                </c:pt>
                <c:pt idx="8570">
                  <c:v>1.388544</c:v>
                </c:pt>
                <c:pt idx="8571">
                  <c:v>1.3895679999999999</c:v>
                </c:pt>
                <c:pt idx="8572">
                  <c:v>1.3905920000000001</c:v>
                </c:pt>
                <c:pt idx="8573">
                  <c:v>1.391616</c:v>
                </c:pt>
                <c:pt idx="8574">
                  <c:v>1.3926400000000001</c:v>
                </c:pt>
                <c:pt idx="8575">
                  <c:v>1.393664</c:v>
                </c:pt>
                <c:pt idx="8576">
                  <c:v>1.3946879999999999</c:v>
                </c:pt>
                <c:pt idx="8577">
                  <c:v>1.3957120000000001</c:v>
                </c:pt>
                <c:pt idx="8578">
                  <c:v>1.396736</c:v>
                </c:pt>
                <c:pt idx="8579">
                  <c:v>1.3977599999999999</c:v>
                </c:pt>
                <c:pt idx="8580">
                  <c:v>1.398784</c:v>
                </c:pt>
                <c:pt idx="8581">
                  <c:v>1.3998079999999999</c:v>
                </c:pt>
                <c:pt idx="8582">
                  <c:v>1.4008320000000001</c:v>
                </c:pt>
                <c:pt idx="8583">
                  <c:v>1.401856</c:v>
                </c:pt>
                <c:pt idx="8584">
                  <c:v>1.4028799999999999</c:v>
                </c:pt>
                <c:pt idx="8585">
                  <c:v>1.403904</c:v>
                </c:pt>
                <c:pt idx="8586">
                  <c:v>1.404928</c:v>
                </c:pt>
                <c:pt idx="8587">
                  <c:v>1.4059520000000001</c:v>
                </c:pt>
                <c:pt idx="8588">
                  <c:v>1.406976</c:v>
                </c:pt>
                <c:pt idx="8589">
                  <c:v>1.4079999999999999</c:v>
                </c:pt>
                <c:pt idx="8590">
                  <c:v>1.4090240000000001</c:v>
                </c:pt>
                <c:pt idx="8591">
                  <c:v>1.410048</c:v>
                </c:pt>
                <c:pt idx="8592">
                  <c:v>1.4110720000000001</c:v>
                </c:pt>
                <c:pt idx="8593">
                  <c:v>1.412096</c:v>
                </c:pt>
                <c:pt idx="8594">
                  <c:v>1.4131199999999999</c:v>
                </c:pt>
                <c:pt idx="8595">
                  <c:v>1.4141440000000001</c:v>
                </c:pt>
                <c:pt idx="8596">
                  <c:v>1.415168</c:v>
                </c:pt>
                <c:pt idx="8597">
                  <c:v>1.4161919999999999</c:v>
                </c:pt>
                <c:pt idx="8598">
                  <c:v>1.417216</c:v>
                </c:pt>
                <c:pt idx="8599">
                  <c:v>1.4182399999999999</c:v>
                </c:pt>
                <c:pt idx="8600">
                  <c:v>1.4192640000000001</c:v>
                </c:pt>
                <c:pt idx="8601">
                  <c:v>1.420288</c:v>
                </c:pt>
                <c:pt idx="8602">
                  <c:v>1.4213119999999999</c:v>
                </c:pt>
                <c:pt idx="8603">
                  <c:v>1.422336</c:v>
                </c:pt>
                <c:pt idx="8604">
                  <c:v>1.42336</c:v>
                </c:pt>
                <c:pt idx="8605">
                  <c:v>1.4243840000000001</c:v>
                </c:pt>
                <c:pt idx="8606">
                  <c:v>1.425408</c:v>
                </c:pt>
                <c:pt idx="8607">
                  <c:v>1.4264319999999999</c:v>
                </c:pt>
                <c:pt idx="8608">
                  <c:v>1.4274560000000001</c:v>
                </c:pt>
                <c:pt idx="8609">
                  <c:v>1.42848</c:v>
                </c:pt>
                <c:pt idx="8610">
                  <c:v>1.4295040000000001</c:v>
                </c:pt>
                <c:pt idx="8611">
                  <c:v>1.430528</c:v>
                </c:pt>
                <c:pt idx="8612">
                  <c:v>1.4315519999999999</c:v>
                </c:pt>
                <c:pt idx="8613">
                  <c:v>1.4325760000000001</c:v>
                </c:pt>
                <c:pt idx="8614">
                  <c:v>1.4336</c:v>
                </c:pt>
                <c:pt idx="8615">
                  <c:v>1.4346239999999999</c:v>
                </c:pt>
                <c:pt idx="8616">
                  <c:v>1.435648</c:v>
                </c:pt>
                <c:pt idx="8617">
                  <c:v>1.4366719999999999</c:v>
                </c:pt>
                <c:pt idx="8618">
                  <c:v>1.4376960000000001</c:v>
                </c:pt>
                <c:pt idx="8619">
                  <c:v>1.43872</c:v>
                </c:pt>
                <c:pt idx="8620">
                  <c:v>1.4397439999999999</c:v>
                </c:pt>
                <c:pt idx="8621">
                  <c:v>1.440768</c:v>
                </c:pt>
                <c:pt idx="8622">
                  <c:v>1.441792</c:v>
                </c:pt>
                <c:pt idx="8623">
                  <c:v>1.4428160000000001</c:v>
                </c:pt>
                <c:pt idx="8624">
                  <c:v>1.44384</c:v>
                </c:pt>
                <c:pt idx="8625">
                  <c:v>1.4448639999999999</c:v>
                </c:pt>
                <c:pt idx="8626">
                  <c:v>1.4458880000000001</c:v>
                </c:pt>
                <c:pt idx="8627">
                  <c:v>1.446912</c:v>
                </c:pt>
                <c:pt idx="8628">
                  <c:v>1.4479359999999999</c:v>
                </c:pt>
                <c:pt idx="8629">
                  <c:v>1.44896</c:v>
                </c:pt>
                <c:pt idx="8630">
                  <c:v>1.4499839999999999</c:v>
                </c:pt>
                <c:pt idx="8631">
                  <c:v>1.4510080000000001</c:v>
                </c:pt>
                <c:pt idx="8632">
                  <c:v>1.452032</c:v>
                </c:pt>
                <c:pt idx="8633">
                  <c:v>1.4530559999999999</c:v>
                </c:pt>
                <c:pt idx="8634">
                  <c:v>1.45408</c:v>
                </c:pt>
                <c:pt idx="8635">
                  <c:v>1.455104</c:v>
                </c:pt>
                <c:pt idx="8636">
                  <c:v>1.4561280000000001</c:v>
                </c:pt>
                <c:pt idx="8637">
                  <c:v>1.457152</c:v>
                </c:pt>
                <c:pt idx="8638">
                  <c:v>1.4581759999999999</c:v>
                </c:pt>
                <c:pt idx="8639">
                  <c:v>1.4592000000000001</c:v>
                </c:pt>
                <c:pt idx="8640">
                  <c:v>1.460224</c:v>
                </c:pt>
                <c:pt idx="8641">
                  <c:v>1.4612480000000001</c:v>
                </c:pt>
                <c:pt idx="8642">
                  <c:v>1.462272</c:v>
                </c:pt>
                <c:pt idx="8643">
                  <c:v>1.4632959999999999</c:v>
                </c:pt>
                <c:pt idx="8644">
                  <c:v>1.4643200000000001</c:v>
                </c:pt>
                <c:pt idx="8645">
                  <c:v>1.465344</c:v>
                </c:pt>
                <c:pt idx="8646">
                  <c:v>1.4663679999999999</c:v>
                </c:pt>
                <c:pt idx="8647">
                  <c:v>1.467392</c:v>
                </c:pt>
                <c:pt idx="8648">
                  <c:v>1.4684159999999999</c:v>
                </c:pt>
                <c:pt idx="8649">
                  <c:v>1.4694400000000001</c:v>
                </c:pt>
                <c:pt idx="8650">
                  <c:v>1.470464</c:v>
                </c:pt>
                <c:pt idx="8651">
                  <c:v>1.4714879999999999</c:v>
                </c:pt>
                <c:pt idx="8652">
                  <c:v>1.472512</c:v>
                </c:pt>
                <c:pt idx="8653">
                  <c:v>1.473536</c:v>
                </c:pt>
                <c:pt idx="8654">
                  <c:v>1.4745600000000001</c:v>
                </c:pt>
                <c:pt idx="8655">
                  <c:v>1.475584</c:v>
                </c:pt>
                <c:pt idx="8656">
                  <c:v>1.4766079999999999</c:v>
                </c:pt>
                <c:pt idx="8657">
                  <c:v>1.478656</c:v>
                </c:pt>
                <c:pt idx="8658">
                  <c:v>1.480704</c:v>
                </c:pt>
                <c:pt idx="8659">
                  <c:v>1.4827520000000001</c:v>
                </c:pt>
                <c:pt idx="8660">
                  <c:v>1.4847999999999999</c:v>
                </c:pt>
                <c:pt idx="8661">
                  <c:v>1.4868479999999999</c:v>
                </c:pt>
                <c:pt idx="8662">
                  <c:v>1.488896</c:v>
                </c:pt>
                <c:pt idx="8663">
                  <c:v>1.490944</c:v>
                </c:pt>
                <c:pt idx="8664">
                  <c:v>1.4929920000000001</c:v>
                </c:pt>
                <c:pt idx="8665">
                  <c:v>1.4950399999999999</c:v>
                </c:pt>
                <c:pt idx="8666">
                  <c:v>1.497088</c:v>
                </c:pt>
                <c:pt idx="8667">
                  <c:v>1.499136</c:v>
                </c:pt>
                <c:pt idx="8668">
                  <c:v>1.5011840000000001</c:v>
                </c:pt>
                <c:pt idx="8669">
                  <c:v>1.5032319999999999</c:v>
                </c:pt>
                <c:pt idx="8670">
                  <c:v>1.50528</c:v>
                </c:pt>
                <c:pt idx="8671">
                  <c:v>1.507328</c:v>
                </c:pt>
                <c:pt idx="8672">
                  <c:v>1.5093760000000001</c:v>
                </c:pt>
                <c:pt idx="8673">
                  <c:v>1.5114240000000001</c:v>
                </c:pt>
                <c:pt idx="8674">
                  <c:v>1.5134719999999999</c:v>
                </c:pt>
                <c:pt idx="8675">
                  <c:v>1.51552</c:v>
                </c:pt>
                <c:pt idx="8676">
                  <c:v>1.517568</c:v>
                </c:pt>
                <c:pt idx="8677">
                  <c:v>1.5196160000000001</c:v>
                </c:pt>
                <c:pt idx="8678">
                  <c:v>1.5216639999999999</c:v>
                </c:pt>
                <c:pt idx="8679">
                  <c:v>1.523712</c:v>
                </c:pt>
                <c:pt idx="8680">
                  <c:v>1.52576</c:v>
                </c:pt>
                <c:pt idx="8681">
                  <c:v>1.5278080000000001</c:v>
                </c:pt>
                <c:pt idx="8682">
                  <c:v>1.5298560000000001</c:v>
                </c:pt>
                <c:pt idx="8683">
                  <c:v>1.5319039999999999</c:v>
                </c:pt>
                <c:pt idx="8684">
                  <c:v>1.533952</c:v>
                </c:pt>
                <c:pt idx="8685">
                  <c:v>1.536</c:v>
                </c:pt>
                <c:pt idx="8686">
                  <c:v>1.5380480000000001</c:v>
                </c:pt>
                <c:pt idx="8687">
                  <c:v>1.5400959999999999</c:v>
                </c:pt>
                <c:pt idx="8688">
                  <c:v>1.542144</c:v>
                </c:pt>
                <c:pt idx="8689">
                  <c:v>1.544192</c:v>
                </c:pt>
                <c:pt idx="8690">
                  <c:v>1.5462400000000001</c:v>
                </c:pt>
                <c:pt idx="8691">
                  <c:v>1.5482880000000001</c:v>
                </c:pt>
                <c:pt idx="8692">
                  <c:v>1.5503359999999999</c:v>
                </c:pt>
                <c:pt idx="8693">
                  <c:v>1.552384</c:v>
                </c:pt>
                <c:pt idx="8694">
                  <c:v>1.554432</c:v>
                </c:pt>
                <c:pt idx="8695">
                  <c:v>1.5564800000000001</c:v>
                </c:pt>
                <c:pt idx="8696">
                  <c:v>1.5585279999999999</c:v>
                </c:pt>
                <c:pt idx="8697">
                  <c:v>1.560576</c:v>
                </c:pt>
                <c:pt idx="8698">
                  <c:v>1.562624</c:v>
                </c:pt>
                <c:pt idx="8699">
                  <c:v>1.5646720000000001</c:v>
                </c:pt>
                <c:pt idx="8700">
                  <c:v>1.5667199999999999</c:v>
                </c:pt>
                <c:pt idx="8701">
                  <c:v>1.5687679999999999</c:v>
                </c:pt>
                <c:pt idx="8702">
                  <c:v>1.570816</c:v>
                </c:pt>
                <c:pt idx="8703">
                  <c:v>1.572864</c:v>
                </c:pt>
                <c:pt idx="8704">
                  <c:v>1.5749120000000001</c:v>
                </c:pt>
                <c:pt idx="8705">
                  <c:v>1.5769599999999999</c:v>
                </c:pt>
                <c:pt idx="8706">
                  <c:v>1.579008</c:v>
                </c:pt>
                <c:pt idx="8707">
                  <c:v>1.581056</c:v>
                </c:pt>
                <c:pt idx="8708">
                  <c:v>1.5831040000000001</c:v>
                </c:pt>
                <c:pt idx="8709">
                  <c:v>1.5851519999999999</c:v>
                </c:pt>
                <c:pt idx="8710">
                  <c:v>1.5871999999999999</c:v>
                </c:pt>
                <c:pt idx="8711">
                  <c:v>1.589248</c:v>
                </c:pt>
                <c:pt idx="8712">
                  <c:v>1.591296</c:v>
                </c:pt>
                <c:pt idx="8713">
                  <c:v>1.5933440000000001</c:v>
                </c:pt>
                <c:pt idx="8714">
                  <c:v>1.5953919999999999</c:v>
                </c:pt>
                <c:pt idx="8715">
                  <c:v>1.59744</c:v>
                </c:pt>
                <c:pt idx="8716">
                  <c:v>1.599488</c:v>
                </c:pt>
                <c:pt idx="8717">
                  <c:v>1.6015360000000001</c:v>
                </c:pt>
                <c:pt idx="8718">
                  <c:v>1.6035839999999999</c:v>
                </c:pt>
                <c:pt idx="8719">
                  <c:v>1.6056319999999999</c:v>
                </c:pt>
                <c:pt idx="8720">
                  <c:v>1.60768</c:v>
                </c:pt>
                <c:pt idx="8721">
                  <c:v>1.609728</c:v>
                </c:pt>
                <c:pt idx="8722">
                  <c:v>1.6117760000000001</c:v>
                </c:pt>
                <c:pt idx="8723">
                  <c:v>1.6138239999999999</c:v>
                </c:pt>
                <c:pt idx="8724">
                  <c:v>1.615872</c:v>
                </c:pt>
                <c:pt idx="8725">
                  <c:v>1.61792</c:v>
                </c:pt>
                <c:pt idx="8726">
                  <c:v>1.6199680000000001</c:v>
                </c:pt>
                <c:pt idx="8727">
                  <c:v>1.6220159999999999</c:v>
                </c:pt>
                <c:pt idx="8728">
                  <c:v>1.624064</c:v>
                </c:pt>
                <c:pt idx="8729">
                  <c:v>1.626112</c:v>
                </c:pt>
                <c:pt idx="8730">
                  <c:v>1.6281600000000001</c:v>
                </c:pt>
                <c:pt idx="8731">
                  <c:v>1.6302080000000001</c:v>
                </c:pt>
                <c:pt idx="8732">
                  <c:v>1.6322559999999999</c:v>
                </c:pt>
                <c:pt idx="8733">
                  <c:v>1.634304</c:v>
                </c:pt>
                <c:pt idx="8734">
                  <c:v>1.636352</c:v>
                </c:pt>
                <c:pt idx="8735">
                  <c:v>1.6384000000000001</c:v>
                </c:pt>
                <c:pt idx="8736">
                  <c:v>1.6404479999999999</c:v>
                </c:pt>
                <c:pt idx="8737">
                  <c:v>1.642496</c:v>
                </c:pt>
                <c:pt idx="8738">
                  <c:v>1.644544</c:v>
                </c:pt>
                <c:pt idx="8739">
                  <c:v>1.6465920000000001</c:v>
                </c:pt>
                <c:pt idx="8740">
                  <c:v>1.6486400000000001</c:v>
                </c:pt>
                <c:pt idx="8741">
                  <c:v>1.6506879999999999</c:v>
                </c:pt>
                <c:pt idx="8742">
                  <c:v>1.652736</c:v>
                </c:pt>
                <c:pt idx="8743">
                  <c:v>1.654784</c:v>
                </c:pt>
                <c:pt idx="8744">
                  <c:v>1.6568320000000001</c:v>
                </c:pt>
                <c:pt idx="8745">
                  <c:v>1.6588799999999999</c:v>
                </c:pt>
                <c:pt idx="8746">
                  <c:v>1.660928</c:v>
                </c:pt>
                <c:pt idx="8747">
                  <c:v>1.662976</c:v>
                </c:pt>
                <c:pt idx="8748">
                  <c:v>1.6650240000000001</c:v>
                </c:pt>
                <c:pt idx="8749">
                  <c:v>1.6670720000000001</c:v>
                </c:pt>
                <c:pt idx="8750">
                  <c:v>1.6691199999999999</c:v>
                </c:pt>
                <c:pt idx="8751">
                  <c:v>1.671168</c:v>
                </c:pt>
                <c:pt idx="8752">
                  <c:v>1.673216</c:v>
                </c:pt>
                <c:pt idx="8753">
                  <c:v>1.6752640000000001</c:v>
                </c:pt>
                <c:pt idx="8754">
                  <c:v>1.6773119999999999</c:v>
                </c:pt>
                <c:pt idx="8755">
                  <c:v>1.67936</c:v>
                </c:pt>
                <c:pt idx="8756">
                  <c:v>1.681408</c:v>
                </c:pt>
                <c:pt idx="8757">
                  <c:v>1.6834560000000001</c:v>
                </c:pt>
                <c:pt idx="8758">
                  <c:v>1.6855039999999999</c:v>
                </c:pt>
                <c:pt idx="8759">
                  <c:v>1.6875519999999999</c:v>
                </c:pt>
                <c:pt idx="8760">
                  <c:v>1.6896</c:v>
                </c:pt>
                <c:pt idx="8761">
                  <c:v>1.691648</c:v>
                </c:pt>
                <c:pt idx="8762">
                  <c:v>1.6936960000000001</c:v>
                </c:pt>
                <c:pt idx="8763">
                  <c:v>1.6957439999999999</c:v>
                </c:pt>
                <c:pt idx="8764">
                  <c:v>1.697792</c:v>
                </c:pt>
                <c:pt idx="8765">
                  <c:v>1.69984</c:v>
                </c:pt>
                <c:pt idx="8766">
                  <c:v>1.7018880000000001</c:v>
                </c:pt>
                <c:pt idx="8767">
                  <c:v>1.7039359999999999</c:v>
                </c:pt>
                <c:pt idx="8768">
                  <c:v>1.7059839999999999</c:v>
                </c:pt>
                <c:pt idx="8769">
                  <c:v>1.708032</c:v>
                </c:pt>
                <c:pt idx="8770">
                  <c:v>1.71008</c:v>
                </c:pt>
                <c:pt idx="8771">
                  <c:v>1.7121280000000001</c:v>
                </c:pt>
                <c:pt idx="8772">
                  <c:v>1.7141759999999999</c:v>
                </c:pt>
                <c:pt idx="8773">
                  <c:v>1.716224</c:v>
                </c:pt>
                <c:pt idx="8774">
                  <c:v>1.718272</c:v>
                </c:pt>
                <c:pt idx="8775">
                  <c:v>1.7203200000000001</c:v>
                </c:pt>
                <c:pt idx="8776">
                  <c:v>1.7223679999999999</c:v>
                </c:pt>
                <c:pt idx="8777">
                  <c:v>1.7244159999999999</c:v>
                </c:pt>
                <c:pt idx="8778">
                  <c:v>1.726464</c:v>
                </c:pt>
                <c:pt idx="8779">
                  <c:v>1.728512</c:v>
                </c:pt>
                <c:pt idx="8780">
                  <c:v>1.7305600000000001</c:v>
                </c:pt>
                <c:pt idx="8781">
                  <c:v>1.7326079999999999</c:v>
                </c:pt>
                <c:pt idx="8782">
                  <c:v>1.734656</c:v>
                </c:pt>
                <c:pt idx="8783">
                  <c:v>1.736704</c:v>
                </c:pt>
                <c:pt idx="8784">
                  <c:v>1.7387520000000001</c:v>
                </c:pt>
                <c:pt idx="8785">
                  <c:v>1.7407999999999999</c:v>
                </c:pt>
                <c:pt idx="8786">
                  <c:v>1.742848</c:v>
                </c:pt>
                <c:pt idx="8787">
                  <c:v>1.744896</c:v>
                </c:pt>
                <c:pt idx="8788">
                  <c:v>1.7469440000000001</c:v>
                </c:pt>
                <c:pt idx="8789">
                  <c:v>1.7489920000000001</c:v>
                </c:pt>
                <c:pt idx="8790">
                  <c:v>1.7510399999999999</c:v>
                </c:pt>
                <c:pt idx="8791">
                  <c:v>1.753088</c:v>
                </c:pt>
                <c:pt idx="8792">
                  <c:v>1.755136</c:v>
                </c:pt>
                <c:pt idx="8793">
                  <c:v>1.7571840000000001</c:v>
                </c:pt>
                <c:pt idx="8794">
                  <c:v>1.7592319999999999</c:v>
                </c:pt>
                <c:pt idx="8795">
                  <c:v>1.76128</c:v>
                </c:pt>
                <c:pt idx="8796">
                  <c:v>1.763328</c:v>
                </c:pt>
                <c:pt idx="8797">
                  <c:v>1.7653760000000001</c:v>
                </c:pt>
                <c:pt idx="8798">
                  <c:v>1.7674240000000001</c:v>
                </c:pt>
                <c:pt idx="8799">
                  <c:v>1.7694719999999999</c:v>
                </c:pt>
                <c:pt idx="8800">
                  <c:v>1.77152</c:v>
                </c:pt>
                <c:pt idx="8801">
                  <c:v>1.773568</c:v>
                </c:pt>
                <c:pt idx="8802">
                  <c:v>1.7756160000000001</c:v>
                </c:pt>
                <c:pt idx="8803">
                  <c:v>1.7776639999999999</c:v>
                </c:pt>
                <c:pt idx="8804">
                  <c:v>1.779712</c:v>
                </c:pt>
                <c:pt idx="8805">
                  <c:v>1.78176</c:v>
                </c:pt>
                <c:pt idx="8806">
                  <c:v>1.7838080000000001</c:v>
                </c:pt>
                <c:pt idx="8807">
                  <c:v>1.7858560000000001</c:v>
                </c:pt>
                <c:pt idx="8808">
                  <c:v>1.7879039999999999</c:v>
                </c:pt>
                <c:pt idx="8809">
                  <c:v>1.789952</c:v>
                </c:pt>
                <c:pt idx="8810">
                  <c:v>1.792</c:v>
                </c:pt>
                <c:pt idx="8811">
                  <c:v>1.7940480000000001</c:v>
                </c:pt>
                <c:pt idx="8812">
                  <c:v>1.7960959999999999</c:v>
                </c:pt>
                <c:pt idx="8813">
                  <c:v>1.798144</c:v>
                </c:pt>
                <c:pt idx="8814">
                  <c:v>1.800192</c:v>
                </c:pt>
                <c:pt idx="8815">
                  <c:v>1.8022400000000001</c:v>
                </c:pt>
                <c:pt idx="8816">
                  <c:v>1.8042879999999999</c:v>
                </c:pt>
                <c:pt idx="8817">
                  <c:v>1.8063359999999999</c:v>
                </c:pt>
                <c:pt idx="8818">
                  <c:v>1.808384</c:v>
                </c:pt>
                <c:pt idx="8819">
                  <c:v>1.810432</c:v>
                </c:pt>
                <c:pt idx="8820">
                  <c:v>1.8124800000000001</c:v>
                </c:pt>
                <c:pt idx="8821">
                  <c:v>1.8145279999999999</c:v>
                </c:pt>
                <c:pt idx="8822">
                  <c:v>1.816576</c:v>
                </c:pt>
                <c:pt idx="8823">
                  <c:v>1.818624</c:v>
                </c:pt>
                <c:pt idx="8824">
                  <c:v>1.8206720000000001</c:v>
                </c:pt>
                <c:pt idx="8825">
                  <c:v>1.8227199999999999</c:v>
                </c:pt>
                <c:pt idx="8826">
                  <c:v>1.8247679999999999</c:v>
                </c:pt>
                <c:pt idx="8827">
                  <c:v>1.826816</c:v>
                </c:pt>
                <c:pt idx="8828">
                  <c:v>1.828864</c:v>
                </c:pt>
                <c:pt idx="8829">
                  <c:v>1.8309120000000001</c:v>
                </c:pt>
                <c:pt idx="8830">
                  <c:v>1.8329599999999999</c:v>
                </c:pt>
                <c:pt idx="8831">
                  <c:v>1.835008</c:v>
                </c:pt>
                <c:pt idx="8832">
                  <c:v>1.837056</c:v>
                </c:pt>
                <c:pt idx="8833">
                  <c:v>1.8391040000000001</c:v>
                </c:pt>
                <c:pt idx="8834">
                  <c:v>1.8411519999999999</c:v>
                </c:pt>
                <c:pt idx="8835">
                  <c:v>1.8431999999999999</c:v>
                </c:pt>
                <c:pt idx="8836">
                  <c:v>1.845248</c:v>
                </c:pt>
                <c:pt idx="8837">
                  <c:v>1.847296</c:v>
                </c:pt>
                <c:pt idx="8838">
                  <c:v>1.8493440000000001</c:v>
                </c:pt>
                <c:pt idx="8839">
                  <c:v>1.8513919999999999</c:v>
                </c:pt>
                <c:pt idx="8840">
                  <c:v>1.85344</c:v>
                </c:pt>
                <c:pt idx="8841">
                  <c:v>1.855488</c:v>
                </c:pt>
                <c:pt idx="8842">
                  <c:v>1.8575360000000001</c:v>
                </c:pt>
                <c:pt idx="8843">
                  <c:v>1.8595839999999999</c:v>
                </c:pt>
                <c:pt idx="8844">
                  <c:v>1.861632</c:v>
                </c:pt>
                <c:pt idx="8845">
                  <c:v>1.86368</c:v>
                </c:pt>
                <c:pt idx="8846">
                  <c:v>1.8657280000000001</c:v>
                </c:pt>
                <c:pt idx="8847">
                  <c:v>1.8677760000000001</c:v>
                </c:pt>
                <c:pt idx="8848">
                  <c:v>1.8698239999999999</c:v>
                </c:pt>
                <c:pt idx="8849">
                  <c:v>1.871872</c:v>
                </c:pt>
                <c:pt idx="8850">
                  <c:v>1.87392</c:v>
                </c:pt>
                <c:pt idx="8851">
                  <c:v>1.8759680000000001</c:v>
                </c:pt>
                <c:pt idx="8852">
                  <c:v>1.8780159999999999</c:v>
                </c:pt>
                <c:pt idx="8853">
                  <c:v>1.880064</c:v>
                </c:pt>
                <c:pt idx="8854">
                  <c:v>1.882112</c:v>
                </c:pt>
                <c:pt idx="8855">
                  <c:v>1.8841600000000001</c:v>
                </c:pt>
                <c:pt idx="8856">
                  <c:v>1.8862080000000001</c:v>
                </c:pt>
                <c:pt idx="8857">
                  <c:v>1.8882559999999999</c:v>
                </c:pt>
                <c:pt idx="8858">
                  <c:v>1.890304</c:v>
                </c:pt>
                <c:pt idx="8859">
                  <c:v>1.892352</c:v>
                </c:pt>
                <c:pt idx="8860">
                  <c:v>1.8944000000000001</c:v>
                </c:pt>
                <c:pt idx="8861">
                  <c:v>1.8964479999999999</c:v>
                </c:pt>
                <c:pt idx="8862">
                  <c:v>1.898496</c:v>
                </c:pt>
                <c:pt idx="8863">
                  <c:v>1.900544</c:v>
                </c:pt>
                <c:pt idx="8864">
                  <c:v>1.9025920000000001</c:v>
                </c:pt>
                <c:pt idx="8865">
                  <c:v>1.9046400000000001</c:v>
                </c:pt>
                <c:pt idx="8866">
                  <c:v>1.9066879999999999</c:v>
                </c:pt>
                <c:pt idx="8867">
                  <c:v>1.908736</c:v>
                </c:pt>
                <c:pt idx="8868">
                  <c:v>1.910784</c:v>
                </c:pt>
                <c:pt idx="8869">
                  <c:v>1.9128320000000001</c:v>
                </c:pt>
                <c:pt idx="8870">
                  <c:v>1.9148799999999999</c:v>
                </c:pt>
                <c:pt idx="8871">
                  <c:v>1.916928</c:v>
                </c:pt>
                <c:pt idx="8872">
                  <c:v>1.918976</c:v>
                </c:pt>
                <c:pt idx="8873">
                  <c:v>1.9210240000000001</c:v>
                </c:pt>
                <c:pt idx="8874">
                  <c:v>1.9230719999999999</c:v>
                </c:pt>
                <c:pt idx="8875">
                  <c:v>1.9251199999999999</c:v>
                </c:pt>
                <c:pt idx="8876">
                  <c:v>1.927168</c:v>
                </c:pt>
                <c:pt idx="8877">
                  <c:v>1.929216</c:v>
                </c:pt>
                <c:pt idx="8878">
                  <c:v>1.9312640000000001</c:v>
                </c:pt>
                <c:pt idx="8879">
                  <c:v>1.9333119999999999</c:v>
                </c:pt>
                <c:pt idx="8880">
                  <c:v>1.93536</c:v>
                </c:pt>
                <c:pt idx="8881">
                  <c:v>1.937408</c:v>
                </c:pt>
                <c:pt idx="8882">
                  <c:v>1.9394560000000001</c:v>
                </c:pt>
                <c:pt idx="8883">
                  <c:v>1.9415039999999999</c:v>
                </c:pt>
                <c:pt idx="8884">
                  <c:v>1.9435519999999999</c:v>
                </c:pt>
                <c:pt idx="8885">
                  <c:v>1.9456</c:v>
                </c:pt>
                <c:pt idx="8886">
                  <c:v>1.947648</c:v>
                </c:pt>
                <c:pt idx="8887">
                  <c:v>1.9496960000000001</c:v>
                </c:pt>
                <c:pt idx="8888">
                  <c:v>1.9517439999999999</c:v>
                </c:pt>
                <c:pt idx="8889">
                  <c:v>1.953792</c:v>
                </c:pt>
                <c:pt idx="8890">
                  <c:v>1.95584</c:v>
                </c:pt>
                <c:pt idx="8891">
                  <c:v>1.9578880000000001</c:v>
                </c:pt>
                <c:pt idx="8892">
                  <c:v>1.9599359999999999</c:v>
                </c:pt>
                <c:pt idx="8893">
                  <c:v>1.961984</c:v>
                </c:pt>
                <c:pt idx="8894">
                  <c:v>1.964032</c:v>
                </c:pt>
                <c:pt idx="8895">
                  <c:v>1.96608</c:v>
                </c:pt>
                <c:pt idx="8896">
                  <c:v>1.9681280000000001</c:v>
                </c:pt>
                <c:pt idx="8897">
                  <c:v>1.9701759999999999</c:v>
                </c:pt>
                <c:pt idx="8898">
                  <c:v>1.972224</c:v>
                </c:pt>
                <c:pt idx="8899">
                  <c:v>1.974272</c:v>
                </c:pt>
                <c:pt idx="8900">
                  <c:v>1.9763200000000001</c:v>
                </c:pt>
                <c:pt idx="8901">
                  <c:v>1.9783679999999999</c:v>
                </c:pt>
                <c:pt idx="8902">
                  <c:v>1.980416</c:v>
                </c:pt>
                <c:pt idx="8903">
                  <c:v>1.982464</c:v>
                </c:pt>
                <c:pt idx="8904">
                  <c:v>1.9845120000000001</c:v>
                </c:pt>
                <c:pt idx="8905">
                  <c:v>1.9865600000000001</c:v>
                </c:pt>
                <c:pt idx="8906">
                  <c:v>1.9886079999999999</c:v>
                </c:pt>
                <c:pt idx="8907">
                  <c:v>1.990656</c:v>
                </c:pt>
                <c:pt idx="8908">
                  <c:v>1.992704</c:v>
                </c:pt>
                <c:pt idx="8909">
                  <c:v>1.9947520000000001</c:v>
                </c:pt>
                <c:pt idx="8910">
                  <c:v>1.9967999999999999</c:v>
                </c:pt>
                <c:pt idx="8911">
                  <c:v>1.998848</c:v>
                </c:pt>
                <c:pt idx="8912">
                  <c:v>2.000896</c:v>
                </c:pt>
                <c:pt idx="8913">
                  <c:v>2.0029439999999998</c:v>
                </c:pt>
                <c:pt idx="8914">
                  <c:v>2.0049920000000001</c:v>
                </c:pt>
                <c:pt idx="8915">
                  <c:v>2.0070399999999999</c:v>
                </c:pt>
                <c:pt idx="8916">
                  <c:v>2.0090880000000002</c:v>
                </c:pt>
                <c:pt idx="8917">
                  <c:v>2.011136</c:v>
                </c:pt>
                <c:pt idx="8918">
                  <c:v>2.0131839999999999</c:v>
                </c:pt>
                <c:pt idx="8919">
                  <c:v>2.0152320000000001</c:v>
                </c:pt>
                <c:pt idx="8920">
                  <c:v>2.01728</c:v>
                </c:pt>
                <c:pt idx="8921">
                  <c:v>2.0193279999999998</c:v>
                </c:pt>
                <c:pt idx="8922">
                  <c:v>2.0213760000000001</c:v>
                </c:pt>
                <c:pt idx="8923">
                  <c:v>2.0234239999999999</c:v>
                </c:pt>
                <c:pt idx="8924">
                  <c:v>2.0254720000000002</c:v>
                </c:pt>
                <c:pt idx="8925">
                  <c:v>2.02752</c:v>
                </c:pt>
                <c:pt idx="8926">
                  <c:v>2.0295679999999998</c:v>
                </c:pt>
                <c:pt idx="8927">
                  <c:v>2.0316160000000001</c:v>
                </c:pt>
                <c:pt idx="8928">
                  <c:v>2.0336639999999999</c:v>
                </c:pt>
                <c:pt idx="8929">
                  <c:v>2.0357120000000002</c:v>
                </c:pt>
                <c:pt idx="8930">
                  <c:v>2.03776</c:v>
                </c:pt>
                <c:pt idx="8931">
                  <c:v>2.0398079999999998</c:v>
                </c:pt>
                <c:pt idx="8932">
                  <c:v>2.0418560000000001</c:v>
                </c:pt>
                <c:pt idx="8933">
                  <c:v>2.0439039999999999</c:v>
                </c:pt>
                <c:pt idx="8934">
                  <c:v>2.0459520000000002</c:v>
                </c:pt>
                <c:pt idx="8935">
                  <c:v>2.048</c:v>
                </c:pt>
                <c:pt idx="8936">
                  <c:v>2.0500479999999999</c:v>
                </c:pt>
                <c:pt idx="8937">
                  <c:v>2.0520960000000001</c:v>
                </c:pt>
                <c:pt idx="8938">
                  <c:v>2.054144</c:v>
                </c:pt>
                <c:pt idx="8939">
                  <c:v>2.0561919999999998</c:v>
                </c:pt>
                <c:pt idx="8940">
                  <c:v>2.0582400000000001</c:v>
                </c:pt>
                <c:pt idx="8941">
                  <c:v>2.0602879999999999</c:v>
                </c:pt>
                <c:pt idx="8942">
                  <c:v>2.0623360000000002</c:v>
                </c:pt>
                <c:pt idx="8943">
                  <c:v>2.064384</c:v>
                </c:pt>
                <c:pt idx="8944">
                  <c:v>2.0664319999999998</c:v>
                </c:pt>
                <c:pt idx="8945">
                  <c:v>2.0684800000000001</c:v>
                </c:pt>
                <c:pt idx="8946">
                  <c:v>2.0705279999999999</c:v>
                </c:pt>
                <c:pt idx="8947">
                  <c:v>2.0725760000000002</c:v>
                </c:pt>
                <c:pt idx="8948">
                  <c:v>2.074624</c:v>
                </c:pt>
                <c:pt idx="8949">
                  <c:v>2.0766719999999999</c:v>
                </c:pt>
                <c:pt idx="8950">
                  <c:v>2.0787200000000001</c:v>
                </c:pt>
                <c:pt idx="8951">
                  <c:v>2.080768</c:v>
                </c:pt>
                <c:pt idx="8952">
                  <c:v>2.0828159999999998</c:v>
                </c:pt>
                <c:pt idx="8953">
                  <c:v>2.0848640000000001</c:v>
                </c:pt>
                <c:pt idx="8954">
                  <c:v>2.0869119999999999</c:v>
                </c:pt>
                <c:pt idx="8955">
                  <c:v>2.0889600000000002</c:v>
                </c:pt>
                <c:pt idx="8956">
                  <c:v>2.091008</c:v>
                </c:pt>
                <c:pt idx="8957">
                  <c:v>2.0930559999999998</c:v>
                </c:pt>
                <c:pt idx="8958">
                  <c:v>2.0951040000000001</c:v>
                </c:pt>
                <c:pt idx="8959">
                  <c:v>2.0971519999999999</c:v>
                </c:pt>
                <c:pt idx="8960">
                  <c:v>2.0992000000000002</c:v>
                </c:pt>
                <c:pt idx="8961">
                  <c:v>2.101248</c:v>
                </c:pt>
                <c:pt idx="8962">
                  <c:v>2.1032959999999998</c:v>
                </c:pt>
                <c:pt idx="8963">
                  <c:v>2.1053440000000001</c:v>
                </c:pt>
                <c:pt idx="8964">
                  <c:v>2.1073919999999999</c:v>
                </c:pt>
                <c:pt idx="8965">
                  <c:v>2.1094400000000002</c:v>
                </c:pt>
                <c:pt idx="8966">
                  <c:v>2.111488</c:v>
                </c:pt>
                <c:pt idx="8967">
                  <c:v>2.1135359999999999</c:v>
                </c:pt>
                <c:pt idx="8968">
                  <c:v>2.1155840000000001</c:v>
                </c:pt>
                <c:pt idx="8969">
                  <c:v>2.117632</c:v>
                </c:pt>
                <c:pt idx="8970">
                  <c:v>2.1196799999999998</c:v>
                </c:pt>
                <c:pt idx="8971">
                  <c:v>2.1217280000000001</c:v>
                </c:pt>
                <c:pt idx="8972">
                  <c:v>2.1237759999999999</c:v>
                </c:pt>
                <c:pt idx="8973">
                  <c:v>2.1258240000000002</c:v>
                </c:pt>
                <c:pt idx="8974">
                  <c:v>2.127872</c:v>
                </c:pt>
                <c:pt idx="8975">
                  <c:v>2.1299199999999998</c:v>
                </c:pt>
                <c:pt idx="8976">
                  <c:v>2.1319680000000001</c:v>
                </c:pt>
                <c:pt idx="8977">
                  <c:v>2.1340159999999999</c:v>
                </c:pt>
                <c:pt idx="8978">
                  <c:v>2.1360640000000002</c:v>
                </c:pt>
                <c:pt idx="8979">
                  <c:v>2.138112</c:v>
                </c:pt>
                <c:pt idx="8980">
                  <c:v>2.1401599999999998</c:v>
                </c:pt>
                <c:pt idx="8981">
                  <c:v>2.1422080000000001</c:v>
                </c:pt>
                <c:pt idx="8982">
                  <c:v>2.1442559999999999</c:v>
                </c:pt>
                <c:pt idx="8983">
                  <c:v>2.1463040000000002</c:v>
                </c:pt>
                <c:pt idx="8984">
                  <c:v>2.148352</c:v>
                </c:pt>
                <c:pt idx="8985">
                  <c:v>2.1503999999999999</c:v>
                </c:pt>
                <c:pt idx="8986">
                  <c:v>2.1524480000000001</c:v>
                </c:pt>
                <c:pt idx="8987">
                  <c:v>2.154496</c:v>
                </c:pt>
                <c:pt idx="8988">
                  <c:v>2.1565439999999998</c:v>
                </c:pt>
                <c:pt idx="8989">
                  <c:v>2.1585920000000001</c:v>
                </c:pt>
                <c:pt idx="8990">
                  <c:v>2.1606399999999999</c:v>
                </c:pt>
                <c:pt idx="8991">
                  <c:v>2.1626880000000002</c:v>
                </c:pt>
                <c:pt idx="8992">
                  <c:v>2.164736</c:v>
                </c:pt>
                <c:pt idx="8993">
                  <c:v>2.1667839999999998</c:v>
                </c:pt>
                <c:pt idx="8994">
                  <c:v>2.1688320000000001</c:v>
                </c:pt>
                <c:pt idx="8995">
                  <c:v>2.1708799999999999</c:v>
                </c:pt>
                <c:pt idx="8996">
                  <c:v>2.1729280000000002</c:v>
                </c:pt>
                <c:pt idx="8997">
                  <c:v>2.174976</c:v>
                </c:pt>
                <c:pt idx="8998">
                  <c:v>2.1770239999999998</c:v>
                </c:pt>
                <c:pt idx="8999">
                  <c:v>2.1790720000000001</c:v>
                </c:pt>
                <c:pt idx="9000">
                  <c:v>2.1811199999999999</c:v>
                </c:pt>
                <c:pt idx="9001">
                  <c:v>2.1831680000000002</c:v>
                </c:pt>
                <c:pt idx="9002">
                  <c:v>2.185216</c:v>
                </c:pt>
                <c:pt idx="9003">
                  <c:v>2.1872639999999999</c:v>
                </c:pt>
                <c:pt idx="9004">
                  <c:v>2.1893120000000001</c:v>
                </c:pt>
                <c:pt idx="9005">
                  <c:v>2.19136</c:v>
                </c:pt>
                <c:pt idx="9006">
                  <c:v>2.1934079999999998</c:v>
                </c:pt>
                <c:pt idx="9007">
                  <c:v>2.1954560000000001</c:v>
                </c:pt>
                <c:pt idx="9008">
                  <c:v>2.1975039999999999</c:v>
                </c:pt>
                <c:pt idx="9009">
                  <c:v>2.1995520000000002</c:v>
                </c:pt>
                <c:pt idx="9010">
                  <c:v>2.2016</c:v>
                </c:pt>
                <c:pt idx="9011">
                  <c:v>2.2036479999999998</c:v>
                </c:pt>
                <c:pt idx="9012">
                  <c:v>2.2056960000000001</c:v>
                </c:pt>
                <c:pt idx="9013">
                  <c:v>2.2077439999999999</c:v>
                </c:pt>
                <c:pt idx="9014">
                  <c:v>2.2097920000000002</c:v>
                </c:pt>
                <c:pt idx="9015">
                  <c:v>2.21184</c:v>
                </c:pt>
                <c:pt idx="9016">
                  <c:v>2.2138879999999999</c:v>
                </c:pt>
                <c:pt idx="9017">
                  <c:v>2.2159360000000001</c:v>
                </c:pt>
                <c:pt idx="9018">
                  <c:v>2.217984</c:v>
                </c:pt>
                <c:pt idx="9019">
                  <c:v>2.2200319999999998</c:v>
                </c:pt>
                <c:pt idx="9020">
                  <c:v>2.2220800000000001</c:v>
                </c:pt>
                <c:pt idx="9021">
                  <c:v>2.2241279999999999</c:v>
                </c:pt>
                <c:pt idx="9022">
                  <c:v>2.2261760000000002</c:v>
                </c:pt>
                <c:pt idx="9023">
                  <c:v>2.228224</c:v>
                </c:pt>
                <c:pt idx="9024">
                  <c:v>2.2302719999999998</c:v>
                </c:pt>
                <c:pt idx="9025">
                  <c:v>2.2323200000000001</c:v>
                </c:pt>
                <c:pt idx="9026">
                  <c:v>2.2343679999999999</c:v>
                </c:pt>
                <c:pt idx="9027">
                  <c:v>2.2364160000000002</c:v>
                </c:pt>
                <c:pt idx="9028">
                  <c:v>2.238464</c:v>
                </c:pt>
                <c:pt idx="9029">
                  <c:v>2.2405119999999998</c:v>
                </c:pt>
                <c:pt idx="9030">
                  <c:v>2.2425600000000001</c:v>
                </c:pt>
                <c:pt idx="9031">
                  <c:v>2.2446079999999999</c:v>
                </c:pt>
                <c:pt idx="9032">
                  <c:v>2.2466560000000002</c:v>
                </c:pt>
                <c:pt idx="9033">
                  <c:v>2.248704</c:v>
                </c:pt>
                <c:pt idx="9034">
                  <c:v>2.2507519999999999</c:v>
                </c:pt>
                <c:pt idx="9035">
                  <c:v>2.2528000000000001</c:v>
                </c:pt>
                <c:pt idx="9036">
                  <c:v>2.254848</c:v>
                </c:pt>
                <c:pt idx="9037">
                  <c:v>2.2568959999999998</c:v>
                </c:pt>
                <c:pt idx="9038">
                  <c:v>2.2589440000000001</c:v>
                </c:pt>
                <c:pt idx="9039">
                  <c:v>2.2609919999999999</c:v>
                </c:pt>
                <c:pt idx="9040">
                  <c:v>2.2630400000000002</c:v>
                </c:pt>
                <c:pt idx="9041">
                  <c:v>2.265088</c:v>
                </c:pt>
                <c:pt idx="9042">
                  <c:v>2.2671359999999998</c:v>
                </c:pt>
                <c:pt idx="9043">
                  <c:v>2.2691840000000001</c:v>
                </c:pt>
                <c:pt idx="9044">
                  <c:v>2.2712319999999999</c:v>
                </c:pt>
                <c:pt idx="9045">
                  <c:v>2.2732800000000002</c:v>
                </c:pt>
                <c:pt idx="9046">
                  <c:v>2.275328</c:v>
                </c:pt>
                <c:pt idx="9047">
                  <c:v>2.2773759999999998</c:v>
                </c:pt>
                <c:pt idx="9048">
                  <c:v>2.2794240000000001</c:v>
                </c:pt>
                <c:pt idx="9049">
                  <c:v>2.2814719999999999</c:v>
                </c:pt>
                <c:pt idx="9050">
                  <c:v>2.2835200000000002</c:v>
                </c:pt>
                <c:pt idx="9051">
                  <c:v>2.285568</c:v>
                </c:pt>
                <c:pt idx="9052">
                  <c:v>2.2876159999999999</c:v>
                </c:pt>
                <c:pt idx="9053">
                  <c:v>2.2896640000000001</c:v>
                </c:pt>
                <c:pt idx="9054">
                  <c:v>2.291712</c:v>
                </c:pt>
                <c:pt idx="9055">
                  <c:v>2.2937599999999998</c:v>
                </c:pt>
                <c:pt idx="9056">
                  <c:v>2.2958080000000001</c:v>
                </c:pt>
                <c:pt idx="9057">
                  <c:v>2.2978559999999999</c:v>
                </c:pt>
                <c:pt idx="9058">
                  <c:v>2.2999040000000002</c:v>
                </c:pt>
                <c:pt idx="9059">
                  <c:v>2.301952</c:v>
                </c:pt>
                <c:pt idx="9060">
                  <c:v>2.3039999999999998</c:v>
                </c:pt>
                <c:pt idx="9061">
                  <c:v>2.3060480000000001</c:v>
                </c:pt>
                <c:pt idx="9062">
                  <c:v>2.3080959999999999</c:v>
                </c:pt>
                <c:pt idx="9063">
                  <c:v>2.3101440000000002</c:v>
                </c:pt>
                <c:pt idx="9064">
                  <c:v>2.312192</c:v>
                </c:pt>
                <c:pt idx="9065">
                  <c:v>2.3142399999999999</c:v>
                </c:pt>
                <c:pt idx="9066">
                  <c:v>2.3162880000000001</c:v>
                </c:pt>
                <c:pt idx="9067">
                  <c:v>2.318336</c:v>
                </c:pt>
                <c:pt idx="9068">
                  <c:v>2.3203839999999998</c:v>
                </c:pt>
                <c:pt idx="9069">
                  <c:v>2.3224320000000001</c:v>
                </c:pt>
                <c:pt idx="9070">
                  <c:v>2.3244799999999999</c:v>
                </c:pt>
                <c:pt idx="9071">
                  <c:v>2.3265280000000002</c:v>
                </c:pt>
                <c:pt idx="9072">
                  <c:v>2.328576</c:v>
                </c:pt>
                <c:pt idx="9073">
                  <c:v>2.3306239999999998</c:v>
                </c:pt>
                <c:pt idx="9074">
                  <c:v>2.3326720000000001</c:v>
                </c:pt>
                <c:pt idx="9075">
                  <c:v>2.3347199999999999</c:v>
                </c:pt>
                <c:pt idx="9076">
                  <c:v>2.3367680000000002</c:v>
                </c:pt>
                <c:pt idx="9077">
                  <c:v>2.338816</c:v>
                </c:pt>
                <c:pt idx="9078">
                  <c:v>2.3408639999999998</c:v>
                </c:pt>
                <c:pt idx="9079">
                  <c:v>2.3429120000000001</c:v>
                </c:pt>
                <c:pt idx="9080">
                  <c:v>2.3449599999999999</c:v>
                </c:pt>
                <c:pt idx="9081">
                  <c:v>2.3470080000000002</c:v>
                </c:pt>
                <c:pt idx="9082">
                  <c:v>2.349056</c:v>
                </c:pt>
                <c:pt idx="9083">
                  <c:v>2.3511039999999999</c:v>
                </c:pt>
                <c:pt idx="9084">
                  <c:v>2.3531520000000001</c:v>
                </c:pt>
                <c:pt idx="9085">
                  <c:v>2.3552</c:v>
                </c:pt>
                <c:pt idx="9086">
                  <c:v>2.3572479999999998</c:v>
                </c:pt>
                <c:pt idx="9087">
                  <c:v>2.3592960000000001</c:v>
                </c:pt>
                <c:pt idx="9088">
                  <c:v>2.3613439999999999</c:v>
                </c:pt>
                <c:pt idx="9089">
                  <c:v>2.3633920000000002</c:v>
                </c:pt>
                <c:pt idx="9090">
                  <c:v>2.36544</c:v>
                </c:pt>
                <c:pt idx="9091">
                  <c:v>2.3674879999999998</c:v>
                </c:pt>
                <c:pt idx="9092">
                  <c:v>2.3695360000000001</c:v>
                </c:pt>
                <c:pt idx="9093">
                  <c:v>2.3715839999999999</c:v>
                </c:pt>
                <c:pt idx="9094">
                  <c:v>2.3736320000000002</c:v>
                </c:pt>
                <c:pt idx="9095">
                  <c:v>2.37568</c:v>
                </c:pt>
                <c:pt idx="9096">
                  <c:v>2.3777279999999998</c:v>
                </c:pt>
                <c:pt idx="9097">
                  <c:v>2.3797760000000001</c:v>
                </c:pt>
                <c:pt idx="9098">
                  <c:v>2.3818239999999999</c:v>
                </c:pt>
                <c:pt idx="9099">
                  <c:v>2.3838720000000002</c:v>
                </c:pt>
                <c:pt idx="9100">
                  <c:v>2.38592</c:v>
                </c:pt>
                <c:pt idx="9101">
                  <c:v>2.3879679999999999</c:v>
                </c:pt>
                <c:pt idx="9102">
                  <c:v>2.3900160000000001</c:v>
                </c:pt>
                <c:pt idx="9103">
                  <c:v>2.392064</c:v>
                </c:pt>
                <c:pt idx="9104">
                  <c:v>2.3941119999999998</c:v>
                </c:pt>
                <c:pt idx="9105">
                  <c:v>2.3961600000000001</c:v>
                </c:pt>
                <c:pt idx="9106">
                  <c:v>2.3982079999999999</c:v>
                </c:pt>
                <c:pt idx="9107">
                  <c:v>2.4002560000000002</c:v>
                </c:pt>
                <c:pt idx="9108">
                  <c:v>2.402304</c:v>
                </c:pt>
                <c:pt idx="9109">
                  <c:v>2.4043519999999998</c:v>
                </c:pt>
                <c:pt idx="9110">
                  <c:v>2.4064000000000001</c:v>
                </c:pt>
                <c:pt idx="9111">
                  <c:v>2.4084479999999999</c:v>
                </c:pt>
                <c:pt idx="9112">
                  <c:v>2.4104960000000002</c:v>
                </c:pt>
                <c:pt idx="9113">
                  <c:v>2.412544</c:v>
                </c:pt>
                <c:pt idx="9114">
                  <c:v>2.4145919999999998</c:v>
                </c:pt>
                <c:pt idx="9115">
                  <c:v>2.4166400000000001</c:v>
                </c:pt>
                <c:pt idx="9116">
                  <c:v>2.4186879999999999</c:v>
                </c:pt>
                <c:pt idx="9117">
                  <c:v>2.4207360000000002</c:v>
                </c:pt>
                <c:pt idx="9118">
                  <c:v>2.422784</c:v>
                </c:pt>
                <c:pt idx="9119">
                  <c:v>2.4248319999999999</c:v>
                </c:pt>
                <c:pt idx="9120">
                  <c:v>2.4268800000000001</c:v>
                </c:pt>
                <c:pt idx="9121">
                  <c:v>2.428928</c:v>
                </c:pt>
                <c:pt idx="9122">
                  <c:v>2.4309759999999998</c:v>
                </c:pt>
                <c:pt idx="9123">
                  <c:v>2.4330240000000001</c:v>
                </c:pt>
                <c:pt idx="9124">
                  <c:v>2.4350719999999999</c:v>
                </c:pt>
                <c:pt idx="9125">
                  <c:v>2.4371200000000002</c:v>
                </c:pt>
                <c:pt idx="9126">
                  <c:v>2.439168</c:v>
                </c:pt>
                <c:pt idx="9127">
                  <c:v>2.4412159999999998</c:v>
                </c:pt>
                <c:pt idx="9128">
                  <c:v>2.4432640000000001</c:v>
                </c:pt>
                <c:pt idx="9129">
                  <c:v>2.4453119999999999</c:v>
                </c:pt>
                <c:pt idx="9130">
                  <c:v>2.4473600000000002</c:v>
                </c:pt>
                <c:pt idx="9131">
                  <c:v>2.449408</c:v>
                </c:pt>
                <c:pt idx="9132">
                  <c:v>2.4514559999999999</c:v>
                </c:pt>
                <c:pt idx="9133">
                  <c:v>2.4535040000000001</c:v>
                </c:pt>
                <c:pt idx="9134">
                  <c:v>2.455552</c:v>
                </c:pt>
                <c:pt idx="9135">
                  <c:v>2.4575999999999998</c:v>
                </c:pt>
                <c:pt idx="9136">
                  <c:v>2.4596480000000001</c:v>
                </c:pt>
                <c:pt idx="9137">
                  <c:v>2.4616959999999999</c:v>
                </c:pt>
                <c:pt idx="9138">
                  <c:v>2.4637440000000002</c:v>
                </c:pt>
                <c:pt idx="9139">
                  <c:v>2.465792</c:v>
                </c:pt>
                <c:pt idx="9140">
                  <c:v>2.4678399999999998</c:v>
                </c:pt>
                <c:pt idx="9141">
                  <c:v>2.4698880000000001</c:v>
                </c:pt>
                <c:pt idx="9142">
                  <c:v>2.4719359999999999</c:v>
                </c:pt>
                <c:pt idx="9143">
                  <c:v>2.4739840000000002</c:v>
                </c:pt>
                <c:pt idx="9144">
                  <c:v>2.476032</c:v>
                </c:pt>
                <c:pt idx="9145">
                  <c:v>2.4780799999999998</c:v>
                </c:pt>
                <c:pt idx="9146">
                  <c:v>2.4801280000000001</c:v>
                </c:pt>
                <c:pt idx="9147">
                  <c:v>2.4821759999999999</c:v>
                </c:pt>
                <c:pt idx="9148">
                  <c:v>2.4842240000000002</c:v>
                </c:pt>
                <c:pt idx="9149">
                  <c:v>2.486272</c:v>
                </c:pt>
                <c:pt idx="9150">
                  <c:v>2.4883199999999999</c:v>
                </c:pt>
                <c:pt idx="9151">
                  <c:v>2.4903680000000001</c:v>
                </c:pt>
                <c:pt idx="9152">
                  <c:v>2.492416</c:v>
                </c:pt>
                <c:pt idx="9153">
                  <c:v>2.4944639999999998</c:v>
                </c:pt>
                <c:pt idx="9154">
                  <c:v>2.4965120000000001</c:v>
                </c:pt>
                <c:pt idx="9155">
                  <c:v>2.4985599999999999</c:v>
                </c:pt>
                <c:pt idx="9156">
                  <c:v>2.5006080000000002</c:v>
                </c:pt>
                <c:pt idx="9157">
                  <c:v>2.502656</c:v>
                </c:pt>
                <c:pt idx="9158">
                  <c:v>2.5047039999999998</c:v>
                </c:pt>
                <c:pt idx="9159">
                  <c:v>2.5067520000000001</c:v>
                </c:pt>
                <c:pt idx="9160">
                  <c:v>2.5087999999999999</c:v>
                </c:pt>
                <c:pt idx="9161">
                  <c:v>2.5108480000000002</c:v>
                </c:pt>
                <c:pt idx="9162">
                  <c:v>2.512896</c:v>
                </c:pt>
                <c:pt idx="9163">
                  <c:v>2.5149439999999998</c:v>
                </c:pt>
                <c:pt idx="9164">
                  <c:v>2.5169920000000001</c:v>
                </c:pt>
                <c:pt idx="9165">
                  <c:v>2.5190399999999999</c:v>
                </c:pt>
                <c:pt idx="9166">
                  <c:v>2.5210880000000002</c:v>
                </c:pt>
                <c:pt idx="9167">
                  <c:v>2.523136</c:v>
                </c:pt>
                <c:pt idx="9168">
                  <c:v>2.5251839999999999</c:v>
                </c:pt>
                <c:pt idx="9169">
                  <c:v>2.5272320000000001</c:v>
                </c:pt>
                <c:pt idx="9170">
                  <c:v>2.52928</c:v>
                </c:pt>
                <c:pt idx="9171">
                  <c:v>2.5313279999999998</c:v>
                </c:pt>
                <c:pt idx="9172">
                  <c:v>2.5333760000000001</c:v>
                </c:pt>
                <c:pt idx="9173">
                  <c:v>2.5354239999999999</c:v>
                </c:pt>
                <c:pt idx="9174">
                  <c:v>2.5374720000000002</c:v>
                </c:pt>
                <c:pt idx="9175">
                  <c:v>2.53952</c:v>
                </c:pt>
                <c:pt idx="9176">
                  <c:v>2.5415679999999998</c:v>
                </c:pt>
                <c:pt idx="9177">
                  <c:v>2.5436160000000001</c:v>
                </c:pt>
                <c:pt idx="9178">
                  <c:v>2.5456639999999999</c:v>
                </c:pt>
                <c:pt idx="9179">
                  <c:v>2.5477120000000002</c:v>
                </c:pt>
                <c:pt idx="9180">
                  <c:v>2.54976</c:v>
                </c:pt>
                <c:pt idx="9181">
                  <c:v>2.5518079999999999</c:v>
                </c:pt>
                <c:pt idx="9182">
                  <c:v>2.5538560000000001</c:v>
                </c:pt>
                <c:pt idx="9183">
                  <c:v>2.555904</c:v>
                </c:pt>
                <c:pt idx="9184">
                  <c:v>2.5579519999999998</c:v>
                </c:pt>
                <c:pt idx="9185">
                  <c:v>2.56</c:v>
                </c:pt>
                <c:pt idx="9186">
                  <c:v>2.5620479999999999</c:v>
                </c:pt>
                <c:pt idx="9187">
                  <c:v>2.5640960000000002</c:v>
                </c:pt>
                <c:pt idx="9188">
                  <c:v>2.566144</c:v>
                </c:pt>
                <c:pt idx="9189">
                  <c:v>2.5681919999999998</c:v>
                </c:pt>
                <c:pt idx="9190">
                  <c:v>2.5702400000000001</c:v>
                </c:pt>
                <c:pt idx="9191">
                  <c:v>2.5722879999999999</c:v>
                </c:pt>
                <c:pt idx="9192">
                  <c:v>2.5743360000000002</c:v>
                </c:pt>
                <c:pt idx="9193">
                  <c:v>2.576384</c:v>
                </c:pt>
                <c:pt idx="9194">
                  <c:v>2.5784319999999998</c:v>
                </c:pt>
                <c:pt idx="9195">
                  <c:v>2.5804800000000001</c:v>
                </c:pt>
                <c:pt idx="9196">
                  <c:v>2.5825279999999999</c:v>
                </c:pt>
                <c:pt idx="9197">
                  <c:v>2.5845760000000002</c:v>
                </c:pt>
                <c:pt idx="9198">
                  <c:v>2.586624</c:v>
                </c:pt>
                <c:pt idx="9199">
                  <c:v>2.5886719999999999</c:v>
                </c:pt>
                <c:pt idx="9200">
                  <c:v>2.5907200000000001</c:v>
                </c:pt>
                <c:pt idx="9201">
                  <c:v>2.592768</c:v>
                </c:pt>
                <c:pt idx="9202">
                  <c:v>2.5948159999999998</c:v>
                </c:pt>
                <c:pt idx="9203">
                  <c:v>2.5968640000000001</c:v>
                </c:pt>
                <c:pt idx="9204">
                  <c:v>2.5989119999999999</c:v>
                </c:pt>
                <c:pt idx="9205">
                  <c:v>2.6009600000000002</c:v>
                </c:pt>
                <c:pt idx="9206">
                  <c:v>2.603008</c:v>
                </c:pt>
                <c:pt idx="9207">
                  <c:v>2.6050559999999998</c:v>
                </c:pt>
                <c:pt idx="9208">
                  <c:v>2.6071040000000001</c:v>
                </c:pt>
                <c:pt idx="9209">
                  <c:v>2.6091519999999999</c:v>
                </c:pt>
                <c:pt idx="9210">
                  <c:v>2.6112000000000002</c:v>
                </c:pt>
                <c:pt idx="9211">
                  <c:v>2.613248</c:v>
                </c:pt>
                <c:pt idx="9212">
                  <c:v>2.6152959999999998</c:v>
                </c:pt>
                <c:pt idx="9213">
                  <c:v>2.6173440000000001</c:v>
                </c:pt>
                <c:pt idx="9214">
                  <c:v>2.6193919999999999</c:v>
                </c:pt>
                <c:pt idx="9215">
                  <c:v>2.6214400000000002</c:v>
                </c:pt>
                <c:pt idx="9216">
                  <c:v>2.623488</c:v>
                </c:pt>
                <c:pt idx="9217">
                  <c:v>2.6255359999999999</c:v>
                </c:pt>
                <c:pt idx="9218">
                  <c:v>2.6275840000000001</c:v>
                </c:pt>
                <c:pt idx="9219">
                  <c:v>2.629632</c:v>
                </c:pt>
                <c:pt idx="9220">
                  <c:v>2.6316799999999998</c:v>
                </c:pt>
                <c:pt idx="9221">
                  <c:v>2.6337280000000001</c:v>
                </c:pt>
                <c:pt idx="9222">
                  <c:v>2.6357759999999999</c:v>
                </c:pt>
                <c:pt idx="9223">
                  <c:v>2.6378240000000002</c:v>
                </c:pt>
                <c:pt idx="9224">
                  <c:v>2.639872</c:v>
                </c:pt>
                <c:pt idx="9225">
                  <c:v>2.6419199999999998</c:v>
                </c:pt>
                <c:pt idx="9226">
                  <c:v>2.6439680000000001</c:v>
                </c:pt>
                <c:pt idx="9227">
                  <c:v>2.6460159999999999</c:v>
                </c:pt>
                <c:pt idx="9228">
                  <c:v>2.6480640000000002</c:v>
                </c:pt>
                <c:pt idx="9229">
                  <c:v>2.650112</c:v>
                </c:pt>
                <c:pt idx="9230">
                  <c:v>2.6521599999999999</c:v>
                </c:pt>
                <c:pt idx="9231">
                  <c:v>2.6542080000000001</c:v>
                </c:pt>
                <c:pt idx="9232">
                  <c:v>2.656256</c:v>
                </c:pt>
                <c:pt idx="9233">
                  <c:v>2.6583039999999998</c:v>
                </c:pt>
                <c:pt idx="9234">
                  <c:v>2.6603520000000001</c:v>
                </c:pt>
                <c:pt idx="9235">
                  <c:v>2.6623999999999999</c:v>
                </c:pt>
                <c:pt idx="9236">
                  <c:v>2.6644480000000001</c:v>
                </c:pt>
                <c:pt idx="9237">
                  <c:v>2.666496</c:v>
                </c:pt>
                <c:pt idx="9238">
                  <c:v>2.6685439999999998</c:v>
                </c:pt>
                <c:pt idx="9239">
                  <c:v>2.6705920000000001</c:v>
                </c:pt>
                <c:pt idx="9240">
                  <c:v>2.6726399999999999</c:v>
                </c:pt>
                <c:pt idx="9241">
                  <c:v>2.6746880000000002</c:v>
                </c:pt>
                <c:pt idx="9242">
                  <c:v>2.676736</c:v>
                </c:pt>
                <c:pt idx="9243">
                  <c:v>2.6787839999999998</c:v>
                </c:pt>
                <c:pt idx="9244">
                  <c:v>2.6808320000000001</c:v>
                </c:pt>
                <c:pt idx="9245">
                  <c:v>2.6828799999999999</c:v>
                </c:pt>
                <c:pt idx="9246">
                  <c:v>2.6849280000000002</c:v>
                </c:pt>
                <c:pt idx="9247">
                  <c:v>2.686976</c:v>
                </c:pt>
                <c:pt idx="9248">
                  <c:v>2.6890239999999999</c:v>
                </c:pt>
                <c:pt idx="9249">
                  <c:v>2.6910720000000001</c:v>
                </c:pt>
                <c:pt idx="9250">
                  <c:v>2.69312</c:v>
                </c:pt>
                <c:pt idx="9251">
                  <c:v>2.6951679999999998</c:v>
                </c:pt>
                <c:pt idx="9252">
                  <c:v>2.6972160000000001</c:v>
                </c:pt>
                <c:pt idx="9253">
                  <c:v>2.6992639999999999</c:v>
                </c:pt>
                <c:pt idx="9254">
                  <c:v>2.7013120000000002</c:v>
                </c:pt>
                <c:pt idx="9255">
                  <c:v>2.70336</c:v>
                </c:pt>
                <c:pt idx="9256">
                  <c:v>2.7054079999999998</c:v>
                </c:pt>
                <c:pt idx="9257">
                  <c:v>2.7074560000000001</c:v>
                </c:pt>
                <c:pt idx="9258">
                  <c:v>2.7095039999999999</c:v>
                </c:pt>
                <c:pt idx="9259">
                  <c:v>2.7115520000000002</c:v>
                </c:pt>
                <c:pt idx="9260">
                  <c:v>2.7136</c:v>
                </c:pt>
                <c:pt idx="9261">
                  <c:v>2.7156479999999998</c:v>
                </c:pt>
                <c:pt idx="9262">
                  <c:v>2.7176960000000001</c:v>
                </c:pt>
                <c:pt idx="9263">
                  <c:v>2.7197439999999999</c:v>
                </c:pt>
                <c:pt idx="9264">
                  <c:v>2.7217920000000002</c:v>
                </c:pt>
                <c:pt idx="9265">
                  <c:v>2.72384</c:v>
                </c:pt>
                <c:pt idx="9266">
                  <c:v>2.7258879999999999</c:v>
                </c:pt>
                <c:pt idx="9267">
                  <c:v>2.7279360000000001</c:v>
                </c:pt>
                <c:pt idx="9268">
                  <c:v>2.729984</c:v>
                </c:pt>
                <c:pt idx="9269">
                  <c:v>2.7320319999999998</c:v>
                </c:pt>
                <c:pt idx="9270">
                  <c:v>2.7340800000000001</c:v>
                </c:pt>
                <c:pt idx="9271">
                  <c:v>2.7361279999999999</c:v>
                </c:pt>
                <c:pt idx="9272">
                  <c:v>2.7381760000000002</c:v>
                </c:pt>
                <c:pt idx="9273">
                  <c:v>2.740224</c:v>
                </c:pt>
                <c:pt idx="9274">
                  <c:v>2.7422719999999998</c:v>
                </c:pt>
                <c:pt idx="9275">
                  <c:v>2.7443200000000001</c:v>
                </c:pt>
                <c:pt idx="9276">
                  <c:v>2.7463679999999999</c:v>
                </c:pt>
                <c:pt idx="9277">
                  <c:v>2.7484160000000002</c:v>
                </c:pt>
                <c:pt idx="9278">
                  <c:v>2.750464</c:v>
                </c:pt>
                <c:pt idx="9279">
                  <c:v>2.7525119999999998</c:v>
                </c:pt>
                <c:pt idx="9280">
                  <c:v>2.7545600000000001</c:v>
                </c:pt>
                <c:pt idx="9281">
                  <c:v>2.7566079999999999</c:v>
                </c:pt>
                <c:pt idx="9282">
                  <c:v>2.7586560000000002</c:v>
                </c:pt>
                <c:pt idx="9283">
                  <c:v>2.760704</c:v>
                </c:pt>
                <c:pt idx="9284">
                  <c:v>2.7627519999999999</c:v>
                </c:pt>
                <c:pt idx="9285">
                  <c:v>2.7648000000000001</c:v>
                </c:pt>
                <c:pt idx="9286">
                  <c:v>2.766848</c:v>
                </c:pt>
                <c:pt idx="9287">
                  <c:v>2.7688959999999998</c:v>
                </c:pt>
                <c:pt idx="9288">
                  <c:v>2.7709440000000001</c:v>
                </c:pt>
                <c:pt idx="9289">
                  <c:v>2.7729919999999999</c:v>
                </c:pt>
                <c:pt idx="9290">
                  <c:v>2.7750400000000002</c:v>
                </c:pt>
                <c:pt idx="9291">
                  <c:v>2.777088</c:v>
                </c:pt>
                <c:pt idx="9292">
                  <c:v>2.7791359999999998</c:v>
                </c:pt>
                <c:pt idx="9293">
                  <c:v>2.7811840000000001</c:v>
                </c:pt>
                <c:pt idx="9294">
                  <c:v>2.7832319999999999</c:v>
                </c:pt>
                <c:pt idx="9295">
                  <c:v>2.7852800000000002</c:v>
                </c:pt>
                <c:pt idx="9296">
                  <c:v>2.787328</c:v>
                </c:pt>
                <c:pt idx="9297">
                  <c:v>2.7893759999999999</c:v>
                </c:pt>
                <c:pt idx="9298">
                  <c:v>2.7914240000000001</c:v>
                </c:pt>
                <c:pt idx="9299">
                  <c:v>2.793472</c:v>
                </c:pt>
                <c:pt idx="9300">
                  <c:v>2.7955199999999998</c:v>
                </c:pt>
                <c:pt idx="9301">
                  <c:v>2.7975680000000001</c:v>
                </c:pt>
                <c:pt idx="9302">
                  <c:v>2.7996159999999999</c:v>
                </c:pt>
                <c:pt idx="9303">
                  <c:v>2.8016640000000002</c:v>
                </c:pt>
                <c:pt idx="9304">
                  <c:v>2.803712</c:v>
                </c:pt>
                <c:pt idx="9305">
                  <c:v>2.8057599999999998</c:v>
                </c:pt>
                <c:pt idx="9306">
                  <c:v>2.8078080000000001</c:v>
                </c:pt>
                <c:pt idx="9307">
                  <c:v>2.8098559999999999</c:v>
                </c:pt>
                <c:pt idx="9308">
                  <c:v>2.8119040000000002</c:v>
                </c:pt>
                <c:pt idx="9309">
                  <c:v>2.813952</c:v>
                </c:pt>
                <c:pt idx="9310">
                  <c:v>2.8159999999999998</c:v>
                </c:pt>
                <c:pt idx="9311">
                  <c:v>2.8180480000000001</c:v>
                </c:pt>
                <c:pt idx="9312">
                  <c:v>2.8200959999999999</c:v>
                </c:pt>
                <c:pt idx="9313">
                  <c:v>2.8221440000000002</c:v>
                </c:pt>
                <c:pt idx="9314">
                  <c:v>2.824192</c:v>
                </c:pt>
                <c:pt idx="9315">
                  <c:v>2.8262399999999999</c:v>
                </c:pt>
                <c:pt idx="9316">
                  <c:v>2.8282880000000001</c:v>
                </c:pt>
                <c:pt idx="9317">
                  <c:v>2.830336</c:v>
                </c:pt>
                <c:pt idx="9318">
                  <c:v>2.8323839999999998</c:v>
                </c:pt>
                <c:pt idx="9319">
                  <c:v>2.8344320000000001</c:v>
                </c:pt>
                <c:pt idx="9320">
                  <c:v>2.8364799999999999</c:v>
                </c:pt>
                <c:pt idx="9321">
                  <c:v>2.8385280000000002</c:v>
                </c:pt>
                <c:pt idx="9322">
                  <c:v>2.840576</c:v>
                </c:pt>
                <c:pt idx="9323">
                  <c:v>2.8426239999999998</c:v>
                </c:pt>
                <c:pt idx="9324">
                  <c:v>2.8446720000000001</c:v>
                </c:pt>
                <c:pt idx="9325">
                  <c:v>2.8467199999999999</c:v>
                </c:pt>
                <c:pt idx="9326">
                  <c:v>2.8487680000000002</c:v>
                </c:pt>
                <c:pt idx="9327">
                  <c:v>2.850816</c:v>
                </c:pt>
                <c:pt idx="9328">
                  <c:v>2.8528639999999998</c:v>
                </c:pt>
                <c:pt idx="9329">
                  <c:v>2.8549120000000001</c:v>
                </c:pt>
                <c:pt idx="9330">
                  <c:v>2.8569599999999999</c:v>
                </c:pt>
                <c:pt idx="9331">
                  <c:v>2.8590080000000002</c:v>
                </c:pt>
                <c:pt idx="9332">
                  <c:v>2.861056</c:v>
                </c:pt>
                <c:pt idx="9333">
                  <c:v>2.8631039999999999</c:v>
                </c:pt>
                <c:pt idx="9334">
                  <c:v>2.8651520000000001</c:v>
                </c:pt>
                <c:pt idx="9335">
                  <c:v>2.8672</c:v>
                </c:pt>
                <c:pt idx="9336">
                  <c:v>2.8692479999999998</c:v>
                </c:pt>
                <c:pt idx="9337">
                  <c:v>2.8712960000000001</c:v>
                </c:pt>
                <c:pt idx="9338">
                  <c:v>2.8733439999999999</c:v>
                </c:pt>
                <c:pt idx="9339">
                  <c:v>2.8753920000000002</c:v>
                </c:pt>
                <c:pt idx="9340">
                  <c:v>2.87744</c:v>
                </c:pt>
                <c:pt idx="9341">
                  <c:v>2.8794879999999998</c:v>
                </c:pt>
                <c:pt idx="9342">
                  <c:v>2.8815360000000001</c:v>
                </c:pt>
                <c:pt idx="9343">
                  <c:v>2.8835839999999999</c:v>
                </c:pt>
                <c:pt idx="9344">
                  <c:v>2.8856320000000002</c:v>
                </c:pt>
                <c:pt idx="9345">
                  <c:v>2.88768</c:v>
                </c:pt>
                <c:pt idx="9346">
                  <c:v>2.8897279999999999</c:v>
                </c:pt>
                <c:pt idx="9347">
                  <c:v>2.8917760000000001</c:v>
                </c:pt>
                <c:pt idx="9348">
                  <c:v>2.893824</c:v>
                </c:pt>
                <c:pt idx="9349">
                  <c:v>2.8958719999999998</c:v>
                </c:pt>
                <c:pt idx="9350">
                  <c:v>2.8979200000000001</c:v>
                </c:pt>
                <c:pt idx="9351">
                  <c:v>2.8999679999999999</c:v>
                </c:pt>
                <c:pt idx="9352">
                  <c:v>2.9020160000000002</c:v>
                </c:pt>
                <c:pt idx="9353">
                  <c:v>2.904064</c:v>
                </c:pt>
                <c:pt idx="9354">
                  <c:v>2.9061119999999998</c:v>
                </c:pt>
                <c:pt idx="9355">
                  <c:v>2.9081600000000001</c:v>
                </c:pt>
                <c:pt idx="9356">
                  <c:v>2.9102079999999999</c:v>
                </c:pt>
                <c:pt idx="9357">
                  <c:v>2.9122560000000002</c:v>
                </c:pt>
                <c:pt idx="9358">
                  <c:v>2.914304</c:v>
                </c:pt>
                <c:pt idx="9359">
                  <c:v>2.9163519999999998</c:v>
                </c:pt>
                <c:pt idx="9360">
                  <c:v>2.9184000000000001</c:v>
                </c:pt>
                <c:pt idx="9361">
                  <c:v>2.9204479999999999</c:v>
                </c:pt>
                <c:pt idx="9362">
                  <c:v>2.9224960000000002</c:v>
                </c:pt>
                <c:pt idx="9363">
                  <c:v>2.924544</c:v>
                </c:pt>
                <c:pt idx="9364">
                  <c:v>2.9265919999999999</c:v>
                </c:pt>
                <c:pt idx="9365">
                  <c:v>2.9286400000000001</c:v>
                </c:pt>
                <c:pt idx="9366">
                  <c:v>2.930688</c:v>
                </c:pt>
                <c:pt idx="9367">
                  <c:v>2.9327359999999998</c:v>
                </c:pt>
                <c:pt idx="9368">
                  <c:v>2.9347840000000001</c:v>
                </c:pt>
                <c:pt idx="9369">
                  <c:v>2.9368319999999999</c:v>
                </c:pt>
                <c:pt idx="9370">
                  <c:v>2.9388800000000002</c:v>
                </c:pt>
                <c:pt idx="9371">
                  <c:v>2.940928</c:v>
                </c:pt>
                <c:pt idx="9372">
                  <c:v>2.9429759999999998</c:v>
                </c:pt>
                <c:pt idx="9373">
                  <c:v>2.9450240000000001</c:v>
                </c:pt>
                <c:pt idx="9374">
                  <c:v>2.9470719999999999</c:v>
                </c:pt>
                <c:pt idx="9375">
                  <c:v>2.9491200000000002</c:v>
                </c:pt>
                <c:pt idx="9376">
                  <c:v>2.951168</c:v>
                </c:pt>
                <c:pt idx="9377">
                  <c:v>2.9532159999999998</c:v>
                </c:pt>
                <c:pt idx="9378">
                  <c:v>2.9573119999999999</c:v>
                </c:pt>
                <c:pt idx="9379">
                  <c:v>2.961408</c:v>
                </c:pt>
                <c:pt idx="9380">
                  <c:v>2.9655040000000001</c:v>
                </c:pt>
                <c:pt idx="9381">
                  <c:v>2.9695999999999998</c:v>
                </c:pt>
                <c:pt idx="9382">
                  <c:v>2.9736959999999999</c:v>
                </c:pt>
                <c:pt idx="9383">
                  <c:v>2.977792</c:v>
                </c:pt>
                <c:pt idx="9384">
                  <c:v>2.9818880000000001</c:v>
                </c:pt>
                <c:pt idx="9385">
                  <c:v>2.9859840000000002</c:v>
                </c:pt>
                <c:pt idx="9386">
                  <c:v>2.9900799999999998</c:v>
                </c:pt>
                <c:pt idx="9387">
                  <c:v>2.9941759999999999</c:v>
                </c:pt>
                <c:pt idx="9388">
                  <c:v>2.998272</c:v>
                </c:pt>
                <c:pt idx="9389">
                  <c:v>3.0023680000000001</c:v>
                </c:pt>
                <c:pt idx="9390">
                  <c:v>3.0064639999999998</c:v>
                </c:pt>
                <c:pt idx="9391">
                  <c:v>3.0105599999999999</c:v>
                </c:pt>
                <c:pt idx="9392">
                  <c:v>3.014656</c:v>
                </c:pt>
                <c:pt idx="9393">
                  <c:v>3.0187520000000001</c:v>
                </c:pt>
                <c:pt idx="9394">
                  <c:v>3.0228480000000002</c:v>
                </c:pt>
                <c:pt idx="9395">
                  <c:v>3.0269439999999999</c:v>
                </c:pt>
                <c:pt idx="9396">
                  <c:v>3.03104</c:v>
                </c:pt>
                <c:pt idx="9397">
                  <c:v>3.0351360000000001</c:v>
                </c:pt>
                <c:pt idx="9398">
                  <c:v>3.0392320000000002</c:v>
                </c:pt>
                <c:pt idx="9399">
                  <c:v>3.0433279999999998</c:v>
                </c:pt>
                <c:pt idx="9400">
                  <c:v>3.0474239999999999</c:v>
                </c:pt>
                <c:pt idx="9401">
                  <c:v>3.05152</c:v>
                </c:pt>
                <c:pt idx="9402">
                  <c:v>3.0556160000000001</c:v>
                </c:pt>
                <c:pt idx="9403">
                  <c:v>3.0597120000000002</c:v>
                </c:pt>
                <c:pt idx="9404">
                  <c:v>3.0638079999999999</c:v>
                </c:pt>
                <c:pt idx="9405">
                  <c:v>3.067904</c:v>
                </c:pt>
                <c:pt idx="9406">
                  <c:v>3.0720000000000001</c:v>
                </c:pt>
                <c:pt idx="9407">
                  <c:v>3.0760960000000002</c:v>
                </c:pt>
                <c:pt idx="9408">
                  <c:v>3.0801919999999998</c:v>
                </c:pt>
                <c:pt idx="9409">
                  <c:v>3.0842879999999999</c:v>
                </c:pt>
                <c:pt idx="9410">
                  <c:v>3.088384</c:v>
                </c:pt>
                <c:pt idx="9411">
                  <c:v>3.0924800000000001</c:v>
                </c:pt>
                <c:pt idx="9412">
                  <c:v>3.0965760000000002</c:v>
                </c:pt>
                <c:pt idx="9413">
                  <c:v>3.1006719999999999</c:v>
                </c:pt>
                <c:pt idx="9414">
                  <c:v>3.104768</c:v>
                </c:pt>
                <c:pt idx="9415">
                  <c:v>3.1088640000000001</c:v>
                </c:pt>
                <c:pt idx="9416">
                  <c:v>3.1129600000000002</c:v>
                </c:pt>
                <c:pt idx="9417">
                  <c:v>3.1170559999999998</c:v>
                </c:pt>
                <c:pt idx="9418">
                  <c:v>3.1211519999999999</c:v>
                </c:pt>
                <c:pt idx="9419">
                  <c:v>3.125248</c:v>
                </c:pt>
                <c:pt idx="9420">
                  <c:v>3.1293440000000001</c:v>
                </c:pt>
                <c:pt idx="9421">
                  <c:v>3.1334399999999998</c:v>
                </c:pt>
                <c:pt idx="9422">
                  <c:v>3.1375359999999999</c:v>
                </c:pt>
                <c:pt idx="9423">
                  <c:v>3.141632</c:v>
                </c:pt>
                <c:pt idx="9424">
                  <c:v>3.1457280000000001</c:v>
                </c:pt>
                <c:pt idx="9425">
                  <c:v>3.1498240000000002</c:v>
                </c:pt>
                <c:pt idx="9426">
                  <c:v>3.1539199999999998</c:v>
                </c:pt>
                <c:pt idx="9427">
                  <c:v>3.1580159999999999</c:v>
                </c:pt>
                <c:pt idx="9428">
                  <c:v>3.162112</c:v>
                </c:pt>
                <c:pt idx="9429">
                  <c:v>3.1662080000000001</c:v>
                </c:pt>
                <c:pt idx="9430">
                  <c:v>3.1703039999999998</c:v>
                </c:pt>
                <c:pt idx="9431">
                  <c:v>3.1743999999999999</c:v>
                </c:pt>
                <c:pt idx="9432">
                  <c:v>3.178496</c:v>
                </c:pt>
                <c:pt idx="9433">
                  <c:v>3.1825920000000001</c:v>
                </c:pt>
                <c:pt idx="9434">
                  <c:v>3.1866880000000002</c:v>
                </c:pt>
                <c:pt idx="9435">
                  <c:v>3.1907839999999998</c:v>
                </c:pt>
                <c:pt idx="9436">
                  <c:v>3.1948799999999999</c:v>
                </c:pt>
                <c:pt idx="9437">
                  <c:v>3.198976</c:v>
                </c:pt>
                <c:pt idx="9438">
                  <c:v>3.2030720000000001</c:v>
                </c:pt>
                <c:pt idx="9439">
                  <c:v>3.2071679999999998</c:v>
                </c:pt>
                <c:pt idx="9440">
                  <c:v>3.2112639999999999</c:v>
                </c:pt>
                <c:pt idx="9441">
                  <c:v>3.21536</c:v>
                </c:pt>
                <c:pt idx="9442">
                  <c:v>3.2194560000000001</c:v>
                </c:pt>
                <c:pt idx="9443">
                  <c:v>3.2235520000000002</c:v>
                </c:pt>
                <c:pt idx="9444">
                  <c:v>3.2276479999999999</c:v>
                </c:pt>
                <c:pt idx="9445">
                  <c:v>3.231744</c:v>
                </c:pt>
                <c:pt idx="9446">
                  <c:v>3.23584</c:v>
                </c:pt>
                <c:pt idx="9447">
                  <c:v>3.2399360000000001</c:v>
                </c:pt>
                <c:pt idx="9448">
                  <c:v>3.2440319999999998</c:v>
                </c:pt>
                <c:pt idx="9449">
                  <c:v>3.2481279999999999</c:v>
                </c:pt>
                <c:pt idx="9450">
                  <c:v>3.252224</c:v>
                </c:pt>
                <c:pt idx="9451">
                  <c:v>3.2563200000000001</c:v>
                </c:pt>
                <c:pt idx="9452">
                  <c:v>3.2604160000000002</c:v>
                </c:pt>
                <c:pt idx="9453">
                  <c:v>3.2645119999999999</c:v>
                </c:pt>
                <c:pt idx="9454">
                  <c:v>3.268608</c:v>
                </c:pt>
                <c:pt idx="9455">
                  <c:v>3.2727040000000001</c:v>
                </c:pt>
                <c:pt idx="9456">
                  <c:v>3.2768000000000002</c:v>
                </c:pt>
                <c:pt idx="9457">
                  <c:v>3.2808959999999998</c:v>
                </c:pt>
                <c:pt idx="9458">
                  <c:v>3.2849919999999999</c:v>
                </c:pt>
                <c:pt idx="9459">
                  <c:v>3.289088</c:v>
                </c:pt>
                <c:pt idx="9460">
                  <c:v>3.2931840000000001</c:v>
                </c:pt>
                <c:pt idx="9461">
                  <c:v>3.2972800000000002</c:v>
                </c:pt>
                <c:pt idx="9462">
                  <c:v>3.3013759999999999</c:v>
                </c:pt>
                <c:pt idx="9463">
                  <c:v>3.305472</c:v>
                </c:pt>
                <c:pt idx="9464">
                  <c:v>3.3095680000000001</c:v>
                </c:pt>
                <c:pt idx="9465">
                  <c:v>3.3136640000000002</c:v>
                </c:pt>
                <c:pt idx="9466">
                  <c:v>3.3177599999999998</c:v>
                </c:pt>
                <c:pt idx="9467">
                  <c:v>3.3218559999999999</c:v>
                </c:pt>
                <c:pt idx="9468">
                  <c:v>3.325952</c:v>
                </c:pt>
                <c:pt idx="9469">
                  <c:v>3.3300480000000001</c:v>
                </c:pt>
                <c:pt idx="9470">
                  <c:v>3.3341440000000002</c:v>
                </c:pt>
                <c:pt idx="9471">
                  <c:v>3.3382399999999999</c:v>
                </c:pt>
                <c:pt idx="9472">
                  <c:v>3.342336</c:v>
                </c:pt>
                <c:pt idx="9473">
                  <c:v>3.3464320000000001</c:v>
                </c:pt>
                <c:pt idx="9474">
                  <c:v>3.3505280000000002</c:v>
                </c:pt>
                <c:pt idx="9475">
                  <c:v>3.3546239999999998</c:v>
                </c:pt>
                <c:pt idx="9476">
                  <c:v>3.3587199999999999</c:v>
                </c:pt>
                <c:pt idx="9477">
                  <c:v>3.362816</c:v>
                </c:pt>
                <c:pt idx="9478">
                  <c:v>3.3669120000000001</c:v>
                </c:pt>
                <c:pt idx="9479">
                  <c:v>3.3710079999999998</c:v>
                </c:pt>
                <c:pt idx="9480">
                  <c:v>3.3751039999999999</c:v>
                </c:pt>
                <c:pt idx="9481">
                  <c:v>3.3792</c:v>
                </c:pt>
                <c:pt idx="9482">
                  <c:v>3.3832960000000001</c:v>
                </c:pt>
                <c:pt idx="9483">
                  <c:v>3.3873920000000002</c:v>
                </c:pt>
                <c:pt idx="9484">
                  <c:v>3.3914879999999998</c:v>
                </c:pt>
                <c:pt idx="9485">
                  <c:v>3.3955839999999999</c:v>
                </c:pt>
                <c:pt idx="9486">
                  <c:v>3.39968</c:v>
                </c:pt>
                <c:pt idx="9487">
                  <c:v>3.4037760000000001</c:v>
                </c:pt>
                <c:pt idx="9488">
                  <c:v>3.4078719999999998</c:v>
                </c:pt>
                <c:pt idx="9489">
                  <c:v>3.4119679999999999</c:v>
                </c:pt>
                <c:pt idx="9490">
                  <c:v>3.416064</c:v>
                </c:pt>
                <c:pt idx="9491">
                  <c:v>3.4201600000000001</c:v>
                </c:pt>
                <c:pt idx="9492">
                  <c:v>3.4242560000000002</c:v>
                </c:pt>
                <c:pt idx="9493">
                  <c:v>3.4283519999999998</c:v>
                </c:pt>
                <c:pt idx="9494">
                  <c:v>3.4324479999999999</c:v>
                </c:pt>
                <c:pt idx="9495">
                  <c:v>3.436544</c:v>
                </c:pt>
                <c:pt idx="9496">
                  <c:v>3.4406400000000001</c:v>
                </c:pt>
                <c:pt idx="9497">
                  <c:v>3.4447359999999998</c:v>
                </c:pt>
                <c:pt idx="9498">
                  <c:v>3.4488319999999999</c:v>
                </c:pt>
                <c:pt idx="9499">
                  <c:v>3.452928</c:v>
                </c:pt>
                <c:pt idx="9500">
                  <c:v>3.4570240000000001</c:v>
                </c:pt>
                <c:pt idx="9501">
                  <c:v>3.4611200000000002</c:v>
                </c:pt>
                <c:pt idx="9502">
                  <c:v>3.4652159999999999</c:v>
                </c:pt>
                <c:pt idx="9503">
                  <c:v>3.469312</c:v>
                </c:pt>
                <c:pt idx="9504">
                  <c:v>3.4734080000000001</c:v>
                </c:pt>
                <c:pt idx="9505">
                  <c:v>3.4775040000000002</c:v>
                </c:pt>
                <c:pt idx="9506">
                  <c:v>3.4815999999999998</c:v>
                </c:pt>
                <c:pt idx="9507">
                  <c:v>3.4856959999999999</c:v>
                </c:pt>
                <c:pt idx="9508">
                  <c:v>3.489792</c:v>
                </c:pt>
                <c:pt idx="9509">
                  <c:v>3.4938880000000001</c:v>
                </c:pt>
                <c:pt idx="9510">
                  <c:v>3.4979840000000002</c:v>
                </c:pt>
                <c:pt idx="9511">
                  <c:v>3.5020799999999999</c:v>
                </c:pt>
                <c:pt idx="9512">
                  <c:v>3.506176</c:v>
                </c:pt>
                <c:pt idx="9513">
                  <c:v>3.5102720000000001</c:v>
                </c:pt>
                <c:pt idx="9514">
                  <c:v>3.5143680000000002</c:v>
                </c:pt>
                <c:pt idx="9515">
                  <c:v>3.5184639999999998</c:v>
                </c:pt>
                <c:pt idx="9516">
                  <c:v>3.5225599999999999</c:v>
                </c:pt>
                <c:pt idx="9517">
                  <c:v>3.526656</c:v>
                </c:pt>
                <c:pt idx="9518">
                  <c:v>3.5307520000000001</c:v>
                </c:pt>
                <c:pt idx="9519">
                  <c:v>3.5348480000000002</c:v>
                </c:pt>
                <c:pt idx="9520">
                  <c:v>3.5389439999999999</c:v>
                </c:pt>
                <c:pt idx="9521">
                  <c:v>3.54304</c:v>
                </c:pt>
                <c:pt idx="9522">
                  <c:v>3.5471360000000001</c:v>
                </c:pt>
                <c:pt idx="9523">
                  <c:v>3.5512320000000002</c:v>
                </c:pt>
                <c:pt idx="9524">
                  <c:v>3.5553279999999998</c:v>
                </c:pt>
                <c:pt idx="9525">
                  <c:v>3.5594239999999999</c:v>
                </c:pt>
                <c:pt idx="9526">
                  <c:v>3.56352</c:v>
                </c:pt>
                <c:pt idx="9527">
                  <c:v>3.5676160000000001</c:v>
                </c:pt>
                <c:pt idx="9528">
                  <c:v>3.5717120000000002</c:v>
                </c:pt>
                <c:pt idx="9529">
                  <c:v>3.5758079999999999</c:v>
                </c:pt>
                <c:pt idx="9530">
                  <c:v>3.579904</c:v>
                </c:pt>
                <c:pt idx="9531">
                  <c:v>3.5840000000000001</c:v>
                </c:pt>
                <c:pt idx="9532">
                  <c:v>3.5880960000000002</c:v>
                </c:pt>
                <c:pt idx="9533">
                  <c:v>3.5921919999999998</c:v>
                </c:pt>
                <c:pt idx="9534">
                  <c:v>3.5962879999999999</c:v>
                </c:pt>
                <c:pt idx="9535">
                  <c:v>3.600384</c:v>
                </c:pt>
                <c:pt idx="9536">
                  <c:v>3.6044800000000001</c:v>
                </c:pt>
                <c:pt idx="9537">
                  <c:v>3.6085759999999998</c:v>
                </c:pt>
                <c:pt idx="9538">
                  <c:v>3.6126719999999999</c:v>
                </c:pt>
                <c:pt idx="9539">
                  <c:v>3.616768</c:v>
                </c:pt>
                <c:pt idx="9540">
                  <c:v>3.6208640000000001</c:v>
                </c:pt>
                <c:pt idx="9541">
                  <c:v>3.6249600000000002</c:v>
                </c:pt>
                <c:pt idx="9542">
                  <c:v>3.6290559999999998</c:v>
                </c:pt>
                <c:pt idx="9543">
                  <c:v>3.6331519999999999</c:v>
                </c:pt>
                <c:pt idx="9544">
                  <c:v>3.637248</c:v>
                </c:pt>
                <c:pt idx="9545">
                  <c:v>3.6413440000000001</c:v>
                </c:pt>
                <c:pt idx="9546">
                  <c:v>3.6454399999999998</c:v>
                </c:pt>
                <c:pt idx="9547">
                  <c:v>3.6495359999999999</c:v>
                </c:pt>
                <c:pt idx="9548">
                  <c:v>3.653632</c:v>
                </c:pt>
                <c:pt idx="9549">
                  <c:v>3.6577280000000001</c:v>
                </c:pt>
                <c:pt idx="9550">
                  <c:v>3.6618240000000002</c:v>
                </c:pt>
                <c:pt idx="9551">
                  <c:v>3.6659199999999998</c:v>
                </c:pt>
                <c:pt idx="9552">
                  <c:v>3.6700159999999999</c:v>
                </c:pt>
                <c:pt idx="9553">
                  <c:v>3.674112</c:v>
                </c:pt>
                <c:pt idx="9554">
                  <c:v>3.6782080000000001</c:v>
                </c:pt>
                <c:pt idx="9555">
                  <c:v>3.6823039999999998</c:v>
                </c:pt>
                <c:pt idx="9556">
                  <c:v>3.6863999999999999</c:v>
                </c:pt>
                <c:pt idx="9557">
                  <c:v>3.690496</c:v>
                </c:pt>
                <c:pt idx="9558">
                  <c:v>3.6945920000000001</c:v>
                </c:pt>
                <c:pt idx="9559">
                  <c:v>3.6986880000000002</c:v>
                </c:pt>
                <c:pt idx="9560">
                  <c:v>3.7027839999999999</c:v>
                </c:pt>
                <c:pt idx="9561">
                  <c:v>3.70688</c:v>
                </c:pt>
                <c:pt idx="9562">
                  <c:v>3.7109760000000001</c:v>
                </c:pt>
                <c:pt idx="9563">
                  <c:v>3.7150720000000002</c:v>
                </c:pt>
                <c:pt idx="9564">
                  <c:v>3.7191679999999998</c:v>
                </c:pt>
                <c:pt idx="9565">
                  <c:v>3.7232639999999999</c:v>
                </c:pt>
                <c:pt idx="9566">
                  <c:v>3.72736</c:v>
                </c:pt>
                <c:pt idx="9567">
                  <c:v>3.7314560000000001</c:v>
                </c:pt>
                <c:pt idx="9568">
                  <c:v>3.7355520000000002</c:v>
                </c:pt>
                <c:pt idx="9569">
                  <c:v>3.7396479999999999</c:v>
                </c:pt>
                <c:pt idx="9570">
                  <c:v>3.743744</c:v>
                </c:pt>
                <c:pt idx="9571">
                  <c:v>3.7478400000000001</c:v>
                </c:pt>
                <c:pt idx="9572">
                  <c:v>3.7519360000000002</c:v>
                </c:pt>
                <c:pt idx="9573">
                  <c:v>3.7560319999999998</c:v>
                </c:pt>
                <c:pt idx="9574">
                  <c:v>3.7601279999999999</c:v>
                </c:pt>
                <c:pt idx="9575">
                  <c:v>3.764224</c:v>
                </c:pt>
                <c:pt idx="9576">
                  <c:v>3.7683200000000001</c:v>
                </c:pt>
                <c:pt idx="9577">
                  <c:v>3.7724160000000002</c:v>
                </c:pt>
                <c:pt idx="9578">
                  <c:v>3.7765119999999999</c:v>
                </c:pt>
                <c:pt idx="9579">
                  <c:v>3.780608</c:v>
                </c:pt>
                <c:pt idx="9580">
                  <c:v>3.7847040000000001</c:v>
                </c:pt>
                <c:pt idx="9581">
                  <c:v>3.7888000000000002</c:v>
                </c:pt>
                <c:pt idx="9582">
                  <c:v>3.7928959999999998</c:v>
                </c:pt>
                <c:pt idx="9583">
                  <c:v>3.7969919999999999</c:v>
                </c:pt>
                <c:pt idx="9584">
                  <c:v>3.801088</c:v>
                </c:pt>
                <c:pt idx="9585">
                  <c:v>3.8051840000000001</c:v>
                </c:pt>
                <c:pt idx="9586">
                  <c:v>3.8092800000000002</c:v>
                </c:pt>
                <c:pt idx="9587">
                  <c:v>3.8133759999999999</c:v>
                </c:pt>
                <c:pt idx="9588">
                  <c:v>3.817472</c:v>
                </c:pt>
                <c:pt idx="9589">
                  <c:v>3.8215680000000001</c:v>
                </c:pt>
                <c:pt idx="9590">
                  <c:v>3.8256640000000002</c:v>
                </c:pt>
                <c:pt idx="9591">
                  <c:v>3.8297599999999998</c:v>
                </c:pt>
                <c:pt idx="9592">
                  <c:v>3.8338559999999999</c:v>
                </c:pt>
                <c:pt idx="9593">
                  <c:v>3.837952</c:v>
                </c:pt>
                <c:pt idx="9594">
                  <c:v>3.8420480000000001</c:v>
                </c:pt>
                <c:pt idx="9595">
                  <c:v>3.8461439999999998</c:v>
                </c:pt>
                <c:pt idx="9596">
                  <c:v>3.8502399999999999</c:v>
                </c:pt>
                <c:pt idx="9597">
                  <c:v>3.854336</c:v>
                </c:pt>
                <c:pt idx="9598">
                  <c:v>3.8584320000000001</c:v>
                </c:pt>
                <c:pt idx="9599">
                  <c:v>3.8625280000000002</c:v>
                </c:pt>
                <c:pt idx="9600">
                  <c:v>3.8666239999999998</c:v>
                </c:pt>
                <c:pt idx="9601">
                  <c:v>3.8707199999999999</c:v>
                </c:pt>
                <c:pt idx="9602">
                  <c:v>3.874816</c:v>
                </c:pt>
                <c:pt idx="9603">
                  <c:v>3.8789120000000001</c:v>
                </c:pt>
                <c:pt idx="9604">
                  <c:v>3.8830079999999998</c:v>
                </c:pt>
                <c:pt idx="9605">
                  <c:v>3.8871039999999999</c:v>
                </c:pt>
                <c:pt idx="9606">
                  <c:v>3.8912</c:v>
                </c:pt>
                <c:pt idx="9607">
                  <c:v>3.8952960000000001</c:v>
                </c:pt>
                <c:pt idx="9608">
                  <c:v>3.8993920000000002</c:v>
                </c:pt>
                <c:pt idx="9609">
                  <c:v>3.9034879999999998</c:v>
                </c:pt>
                <c:pt idx="9610">
                  <c:v>3.9075839999999999</c:v>
                </c:pt>
                <c:pt idx="9611">
                  <c:v>3.91168</c:v>
                </c:pt>
                <c:pt idx="9612">
                  <c:v>3.9157760000000001</c:v>
                </c:pt>
                <c:pt idx="9613">
                  <c:v>3.9198719999999998</c:v>
                </c:pt>
                <c:pt idx="9614">
                  <c:v>3.9239679999999999</c:v>
                </c:pt>
                <c:pt idx="9615">
                  <c:v>3.928064</c:v>
                </c:pt>
                <c:pt idx="9616">
                  <c:v>3.9321600000000001</c:v>
                </c:pt>
                <c:pt idx="9617">
                  <c:v>3.9362560000000002</c:v>
                </c:pt>
                <c:pt idx="9618">
                  <c:v>3.9403519999999999</c:v>
                </c:pt>
                <c:pt idx="9619">
                  <c:v>3.944448</c:v>
                </c:pt>
                <c:pt idx="9620">
                  <c:v>3.9485440000000001</c:v>
                </c:pt>
                <c:pt idx="9621">
                  <c:v>3.9526400000000002</c:v>
                </c:pt>
                <c:pt idx="9622">
                  <c:v>3.9567359999999998</c:v>
                </c:pt>
                <c:pt idx="9623">
                  <c:v>3.9608319999999999</c:v>
                </c:pt>
                <c:pt idx="9624">
                  <c:v>3.964928</c:v>
                </c:pt>
                <c:pt idx="9625">
                  <c:v>3.9690240000000001</c:v>
                </c:pt>
                <c:pt idx="9626">
                  <c:v>3.9731200000000002</c:v>
                </c:pt>
                <c:pt idx="9627">
                  <c:v>3.9772159999999999</c:v>
                </c:pt>
                <c:pt idx="9628">
                  <c:v>3.981312</c:v>
                </c:pt>
                <c:pt idx="9629">
                  <c:v>3.9854080000000001</c:v>
                </c:pt>
                <c:pt idx="9630">
                  <c:v>3.9895040000000002</c:v>
                </c:pt>
                <c:pt idx="9631">
                  <c:v>3.9935999999999998</c:v>
                </c:pt>
                <c:pt idx="9632">
                  <c:v>3.9976959999999999</c:v>
                </c:pt>
                <c:pt idx="9633">
                  <c:v>4.001792</c:v>
                </c:pt>
                <c:pt idx="9634">
                  <c:v>4.0058879999999997</c:v>
                </c:pt>
                <c:pt idx="9635">
                  <c:v>4.0099840000000002</c:v>
                </c:pt>
                <c:pt idx="9636">
                  <c:v>4.0140799999999999</c:v>
                </c:pt>
                <c:pt idx="9637">
                  <c:v>4.0181760000000004</c:v>
                </c:pt>
                <c:pt idx="9638">
                  <c:v>4.0222720000000001</c:v>
                </c:pt>
                <c:pt idx="9639">
                  <c:v>4.0263679999999997</c:v>
                </c:pt>
                <c:pt idx="9640">
                  <c:v>4.0304640000000003</c:v>
                </c:pt>
                <c:pt idx="9641">
                  <c:v>4.0345599999999999</c:v>
                </c:pt>
                <c:pt idx="9642">
                  <c:v>4.0386559999999996</c:v>
                </c:pt>
                <c:pt idx="9643">
                  <c:v>4.0427520000000001</c:v>
                </c:pt>
                <c:pt idx="9644">
                  <c:v>4.0468479999999998</c:v>
                </c:pt>
                <c:pt idx="9645">
                  <c:v>4.0509440000000003</c:v>
                </c:pt>
                <c:pt idx="9646">
                  <c:v>4.05504</c:v>
                </c:pt>
                <c:pt idx="9647">
                  <c:v>4.0591359999999996</c:v>
                </c:pt>
                <c:pt idx="9648">
                  <c:v>4.0632320000000002</c:v>
                </c:pt>
                <c:pt idx="9649">
                  <c:v>4.0673279999999998</c:v>
                </c:pt>
                <c:pt idx="9650">
                  <c:v>4.0714240000000004</c:v>
                </c:pt>
                <c:pt idx="9651">
                  <c:v>4.07552</c:v>
                </c:pt>
                <c:pt idx="9652">
                  <c:v>4.0796159999999997</c:v>
                </c:pt>
                <c:pt idx="9653">
                  <c:v>4.0837120000000002</c:v>
                </c:pt>
                <c:pt idx="9654">
                  <c:v>4.0878079999999999</c:v>
                </c:pt>
                <c:pt idx="9655">
                  <c:v>4.0919040000000004</c:v>
                </c:pt>
                <c:pt idx="9656">
                  <c:v>4.0960000000000001</c:v>
                </c:pt>
                <c:pt idx="9657">
                  <c:v>4.1000959999999997</c:v>
                </c:pt>
                <c:pt idx="9658">
                  <c:v>4.1041920000000003</c:v>
                </c:pt>
                <c:pt idx="9659">
                  <c:v>4.1082879999999999</c:v>
                </c:pt>
                <c:pt idx="9660">
                  <c:v>4.1123839999999996</c:v>
                </c:pt>
                <c:pt idx="9661">
                  <c:v>4.1164800000000001</c:v>
                </c:pt>
                <c:pt idx="9662">
                  <c:v>4.1205759999999998</c:v>
                </c:pt>
                <c:pt idx="9663">
                  <c:v>4.1246720000000003</c:v>
                </c:pt>
                <c:pt idx="9664">
                  <c:v>4.128768</c:v>
                </c:pt>
                <c:pt idx="9665">
                  <c:v>4.1328639999999996</c:v>
                </c:pt>
                <c:pt idx="9666">
                  <c:v>4.1369600000000002</c:v>
                </c:pt>
                <c:pt idx="9667">
                  <c:v>4.1410559999999998</c:v>
                </c:pt>
                <c:pt idx="9668">
                  <c:v>4.1451520000000004</c:v>
                </c:pt>
                <c:pt idx="9669">
                  <c:v>4.149248</c:v>
                </c:pt>
                <c:pt idx="9670">
                  <c:v>4.1533439999999997</c:v>
                </c:pt>
                <c:pt idx="9671">
                  <c:v>4.1574400000000002</c:v>
                </c:pt>
                <c:pt idx="9672">
                  <c:v>4.1615359999999999</c:v>
                </c:pt>
                <c:pt idx="9673">
                  <c:v>4.1656319999999996</c:v>
                </c:pt>
                <c:pt idx="9674">
                  <c:v>4.1697280000000001</c:v>
                </c:pt>
                <c:pt idx="9675">
                  <c:v>4.1738239999999998</c:v>
                </c:pt>
                <c:pt idx="9676">
                  <c:v>4.1779200000000003</c:v>
                </c:pt>
                <c:pt idx="9677">
                  <c:v>4.182016</c:v>
                </c:pt>
                <c:pt idx="9678">
                  <c:v>4.1861119999999996</c:v>
                </c:pt>
                <c:pt idx="9679">
                  <c:v>4.1902080000000002</c:v>
                </c:pt>
                <c:pt idx="9680">
                  <c:v>4.1943039999999998</c:v>
                </c:pt>
                <c:pt idx="9681">
                  <c:v>4.1984000000000004</c:v>
                </c:pt>
                <c:pt idx="9682">
                  <c:v>4.202496</c:v>
                </c:pt>
                <c:pt idx="9683">
                  <c:v>4.2065919999999997</c:v>
                </c:pt>
                <c:pt idx="9684">
                  <c:v>4.2106880000000002</c:v>
                </c:pt>
                <c:pt idx="9685">
                  <c:v>4.2147839999999999</c:v>
                </c:pt>
                <c:pt idx="9686">
                  <c:v>4.2188800000000004</c:v>
                </c:pt>
                <c:pt idx="9687">
                  <c:v>4.2229760000000001</c:v>
                </c:pt>
                <c:pt idx="9688">
                  <c:v>4.2270719999999997</c:v>
                </c:pt>
                <c:pt idx="9689">
                  <c:v>4.2311680000000003</c:v>
                </c:pt>
                <c:pt idx="9690">
                  <c:v>4.2352639999999999</c:v>
                </c:pt>
                <c:pt idx="9691">
                  <c:v>4.2393599999999996</c:v>
                </c:pt>
                <c:pt idx="9692">
                  <c:v>4.2434560000000001</c:v>
                </c:pt>
                <c:pt idx="9693">
                  <c:v>4.2475519999999998</c:v>
                </c:pt>
                <c:pt idx="9694">
                  <c:v>4.2516480000000003</c:v>
                </c:pt>
                <c:pt idx="9695">
                  <c:v>4.255744</c:v>
                </c:pt>
                <c:pt idx="9696">
                  <c:v>4.2598399999999996</c:v>
                </c:pt>
                <c:pt idx="9697">
                  <c:v>4.2639360000000002</c:v>
                </c:pt>
                <c:pt idx="9698">
                  <c:v>4.2680319999999998</c:v>
                </c:pt>
                <c:pt idx="9699">
                  <c:v>4.2721280000000004</c:v>
                </c:pt>
                <c:pt idx="9700">
                  <c:v>4.276224</c:v>
                </c:pt>
                <c:pt idx="9701">
                  <c:v>4.2803199999999997</c:v>
                </c:pt>
                <c:pt idx="9702">
                  <c:v>4.2844160000000002</c:v>
                </c:pt>
                <c:pt idx="9703">
                  <c:v>4.2885119999999999</c:v>
                </c:pt>
                <c:pt idx="9704">
                  <c:v>4.2926080000000004</c:v>
                </c:pt>
                <c:pt idx="9705">
                  <c:v>4.2967040000000001</c:v>
                </c:pt>
                <c:pt idx="9706">
                  <c:v>4.3007999999999997</c:v>
                </c:pt>
                <c:pt idx="9707">
                  <c:v>4.3048960000000003</c:v>
                </c:pt>
                <c:pt idx="9708">
                  <c:v>4.3089919999999999</c:v>
                </c:pt>
                <c:pt idx="9709">
                  <c:v>4.3130879999999996</c:v>
                </c:pt>
                <c:pt idx="9710">
                  <c:v>4.3171840000000001</c:v>
                </c:pt>
                <c:pt idx="9711">
                  <c:v>4.3212799999999998</c:v>
                </c:pt>
                <c:pt idx="9712">
                  <c:v>4.3253760000000003</c:v>
                </c:pt>
                <c:pt idx="9713">
                  <c:v>4.329472</c:v>
                </c:pt>
                <c:pt idx="9714">
                  <c:v>4.3335679999999996</c:v>
                </c:pt>
                <c:pt idx="9715">
                  <c:v>4.3376640000000002</c:v>
                </c:pt>
                <c:pt idx="9716">
                  <c:v>4.3417599999999998</c:v>
                </c:pt>
                <c:pt idx="9717">
                  <c:v>4.3458560000000004</c:v>
                </c:pt>
                <c:pt idx="9718">
                  <c:v>4.349952</c:v>
                </c:pt>
                <c:pt idx="9719">
                  <c:v>4.3540479999999997</c:v>
                </c:pt>
                <c:pt idx="9720">
                  <c:v>4.3581440000000002</c:v>
                </c:pt>
                <c:pt idx="9721">
                  <c:v>4.3622399999999999</c:v>
                </c:pt>
                <c:pt idx="9722">
                  <c:v>4.3663360000000004</c:v>
                </c:pt>
                <c:pt idx="9723">
                  <c:v>4.3704320000000001</c:v>
                </c:pt>
                <c:pt idx="9724">
                  <c:v>4.3745279999999998</c:v>
                </c:pt>
                <c:pt idx="9725">
                  <c:v>4.3786240000000003</c:v>
                </c:pt>
                <c:pt idx="9726">
                  <c:v>4.3827199999999999</c:v>
                </c:pt>
                <c:pt idx="9727">
                  <c:v>4.3868159999999996</c:v>
                </c:pt>
                <c:pt idx="9728">
                  <c:v>4.3909120000000001</c:v>
                </c:pt>
                <c:pt idx="9729">
                  <c:v>4.3950079999999998</c:v>
                </c:pt>
                <c:pt idx="9730">
                  <c:v>4.3991040000000003</c:v>
                </c:pt>
                <c:pt idx="9731">
                  <c:v>4.4032</c:v>
                </c:pt>
                <c:pt idx="9732">
                  <c:v>4.4072959999999997</c:v>
                </c:pt>
                <c:pt idx="9733">
                  <c:v>4.4113920000000002</c:v>
                </c:pt>
                <c:pt idx="9734">
                  <c:v>4.4154879999999999</c:v>
                </c:pt>
                <c:pt idx="9735">
                  <c:v>4.4195840000000004</c:v>
                </c:pt>
                <c:pt idx="9736">
                  <c:v>4.4236800000000001</c:v>
                </c:pt>
                <c:pt idx="9737">
                  <c:v>4.4277759999999997</c:v>
                </c:pt>
                <c:pt idx="9738">
                  <c:v>4.4318720000000003</c:v>
                </c:pt>
                <c:pt idx="9739">
                  <c:v>4.4359679999999999</c:v>
                </c:pt>
                <c:pt idx="9740">
                  <c:v>4.4400639999999996</c:v>
                </c:pt>
                <c:pt idx="9741">
                  <c:v>4.4441600000000001</c:v>
                </c:pt>
                <c:pt idx="9742">
                  <c:v>4.4482559999999998</c:v>
                </c:pt>
                <c:pt idx="9743">
                  <c:v>4.4523520000000003</c:v>
                </c:pt>
                <c:pt idx="9744">
                  <c:v>4.456448</c:v>
                </c:pt>
                <c:pt idx="9745">
                  <c:v>4.4605439999999996</c:v>
                </c:pt>
                <c:pt idx="9746">
                  <c:v>4.4646400000000002</c:v>
                </c:pt>
                <c:pt idx="9747">
                  <c:v>4.4687359999999998</c:v>
                </c:pt>
                <c:pt idx="9748">
                  <c:v>4.4728320000000004</c:v>
                </c:pt>
                <c:pt idx="9749">
                  <c:v>4.476928</c:v>
                </c:pt>
                <c:pt idx="9750">
                  <c:v>4.4810239999999997</c:v>
                </c:pt>
                <c:pt idx="9751">
                  <c:v>4.4851200000000002</c:v>
                </c:pt>
                <c:pt idx="9752">
                  <c:v>4.4892159999999999</c:v>
                </c:pt>
                <c:pt idx="9753">
                  <c:v>4.4933120000000004</c:v>
                </c:pt>
                <c:pt idx="9754">
                  <c:v>4.4974080000000001</c:v>
                </c:pt>
                <c:pt idx="9755">
                  <c:v>4.5015039999999997</c:v>
                </c:pt>
                <c:pt idx="9756">
                  <c:v>4.5056000000000003</c:v>
                </c:pt>
                <c:pt idx="9757">
                  <c:v>4.5096959999999999</c:v>
                </c:pt>
                <c:pt idx="9758">
                  <c:v>4.5137919999999996</c:v>
                </c:pt>
                <c:pt idx="9759">
                  <c:v>4.5178880000000001</c:v>
                </c:pt>
                <c:pt idx="9760">
                  <c:v>4.5219839999999998</c:v>
                </c:pt>
                <c:pt idx="9761">
                  <c:v>4.5260800000000003</c:v>
                </c:pt>
                <c:pt idx="9762">
                  <c:v>4.530176</c:v>
                </c:pt>
                <c:pt idx="9763">
                  <c:v>4.5342719999999996</c:v>
                </c:pt>
                <c:pt idx="9764">
                  <c:v>4.5383680000000002</c:v>
                </c:pt>
                <c:pt idx="9765">
                  <c:v>4.5424639999999998</c:v>
                </c:pt>
                <c:pt idx="9766">
                  <c:v>4.5465600000000004</c:v>
                </c:pt>
                <c:pt idx="9767">
                  <c:v>4.550656</c:v>
                </c:pt>
                <c:pt idx="9768">
                  <c:v>4.5547519999999997</c:v>
                </c:pt>
                <c:pt idx="9769">
                  <c:v>4.5588480000000002</c:v>
                </c:pt>
                <c:pt idx="9770">
                  <c:v>4.5629439999999999</c:v>
                </c:pt>
                <c:pt idx="9771">
                  <c:v>4.5670400000000004</c:v>
                </c:pt>
                <c:pt idx="9772">
                  <c:v>4.5711360000000001</c:v>
                </c:pt>
                <c:pt idx="9773">
                  <c:v>4.5752319999999997</c:v>
                </c:pt>
                <c:pt idx="9774">
                  <c:v>4.5793280000000003</c:v>
                </c:pt>
                <c:pt idx="9775">
                  <c:v>4.5834239999999999</c:v>
                </c:pt>
                <c:pt idx="9776">
                  <c:v>4.5875199999999996</c:v>
                </c:pt>
                <c:pt idx="9777">
                  <c:v>4.5916160000000001</c:v>
                </c:pt>
                <c:pt idx="9778">
                  <c:v>4.5957119999999998</c:v>
                </c:pt>
                <c:pt idx="9779">
                  <c:v>4.5998080000000003</c:v>
                </c:pt>
                <c:pt idx="9780">
                  <c:v>4.603904</c:v>
                </c:pt>
                <c:pt idx="9781">
                  <c:v>4.6079999999999997</c:v>
                </c:pt>
                <c:pt idx="9782">
                  <c:v>4.6120960000000002</c:v>
                </c:pt>
                <c:pt idx="9783">
                  <c:v>4.6161919999999999</c:v>
                </c:pt>
                <c:pt idx="9784">
                  <c:v>4.6202880000000004</c:v>
                </c:pt>
                <c:pt idx="9785">
                  <c:v>4.6243840000000001</c:v>
                </c:pt>
                <c:pt idx="9786">
                  <c:v>4.6284799999999997</c:v>
                </c:pt>
                <c:pt idx="9787">
                  <c:v>4.6325760000000002</c:v>
                </c:pt>
                <c:pt idx="9788">
                  <c:v>4.6366719999999999</c:v>
                </c:pt>
                <c:pt idx="9789">
                  <c:v>4.6407679999999996</c:v>
                </c:pt>
                <c:pt idx="9790">
                  <c:v>4.6448640000000001</c:v>
                </c:pt>
                <c:pt idx="9791">
                  <c:v>4.6489599999999998</c:v>
                </c:pt>
                <c:pt idx="9792">
                  <c:v>4.6530560000000003</c:v>
                </c:pt>
                <c:pt idx="9793">
                  <c:v>4.657152</c:v>
                </c:pt>
                <c:pt idx="9794">
                  <c:v>4.6612479999999996</c:v>
                </c:pt>
                <c:pt idx="9795">
                  <c:v>4.6653440000000002</c:v>
                </c:pt>
                <c:pt idx="9796">
                  <c:v>4.6694399999999998</c:v>
                </c:pt>
                <c:pt idx="9797">
                  <c:v>4.6735360000000004</c:v>
                </c:pt>
                <c:pt idx="9798">
                  <c:v>4.677632</c:v>
                </c:pt>
                <c:pt idx="9799">
                  <c:v>4.6817279999999997</c:v>
                </c:pt>
                <c:pt idx="9800">
                  <c:v>4.6858240000000002</c:v>
                </c:pt>
                <c:pt idx="9801">
                  <c:v>4.6899199999999999</c:v>
                </c:pt>
                <c:pt idx="9802">
                  <c:v>4.6940160000000004</c:v>
                </c:pt>
                <c:pt idx="9803">
                  <c:v>4.6981120000000001</c:v>
                </c:pt>
                <c:pt idx="9804">
                  <c:v>4.7022079999999997</c:v>
                </c:pt>
                <c:pt idx="9805">
                  <c:v>4.7063040000000003</c:v>
                </c:pt>
                <c:pt idx="9806">
                  <c:v>4.7103999999999999</c:v>
                </c:pt>
                <c:pt idx="9807">
                  <c:v>4.7144959999999996</c:v>
                </c:pt>
                <c:pt idx="9808">
                  <c:v>4.7185920000000001</c:v>
                </c:pt>
                <c:pt idx="9809">
                  <c:v>4.7226879999999998</c:v>
                </c:pt>
                <c:pt idx="9810">
                  <c:v>4.7267840000000003</c:v>
                </c:pt>
                <c:pt idx="9811">
                  <c:v>4.73088</c:v>
                </c:pt>
                <c:pt idx="9812">
                  <c:v>4.7349759999999996</c:v>
                </c:pt>
                <c:pt idx="9813">
                  <c:v>4.7390720000000002</c:v>
                </c:pt>
                <c:pt idx="9814">
                  <c:v>4.7431679999999998</c:v>
                </c:pt>
                <c:pt idx="9815">
                  <c:v>4.7472640000000004</c:v>
                </c:pt>
                <c:pt idx="9816">
                  <c:v>4.75136</c:v>
                </c:pt>
                <c:pt idx="9817">
                  <c:v>4.7554559999999997</c:v>
                </c:pt>
                <c:pt idx="9818">
                  <c:v>4.7595520000000002</c:v>
                </c:pt>
                <c:pt idx="9819">
                  <c:v>4.7636479999999999</c:v>
                </c:pt>
                <c:pt idx="9820">
                  <c:v>4.7677440000000004</c:v>
                </c:pt>
                <c:pt idx="9821">
                  <c:v>4.7718400000000001</c:v>
                </c:pt>
                <c:pt idx="9822">
                  <c:v>4.7759359999999997</c:v>
                </c:pt>
                <c:pt idx="9823">
                  <c:v>4.7800320000000003</c:v>
                </c:pt>
                <c:pt idx="9824">
                  <c:v>4.7841279999999999</c:v>
                </c:pt>
                <c:pt idx="9825">
                  <c:v>4.7882239999999996</c:v>
                </c:pt>
                <c:pt idx="9826">
                  <c:v>4.7923200000000001</c:v>
                </c:pt>
                <c:pt idx="9827">
                  <c:v>4.7964159999999998</c:v>
                </c:pt>
                <c:pt idx="9828">
                  <c:v>4.8005120000000003</c:v>
                </c:pt>
                <c:pt idx="9829">
                  <c:v>4.804608</c:v>
                </c:pt>
                <c:pt idx="9830">
                  <c:v>4.8087039999999996</c:v>
                </c:pt>
                <c:pt idx="9831">
                  <c:v>4.8128000000000002</c:v>
                </c:pt>
                <c:pt idx="9832">
                  <c:v>4.8168959999999998</c:v>
                </c:pt>
                <c:pt idx="9833">
                  <c:v>4.8209920000000004</c:v>
                </c:pt>
                <c:pt idx="9834">
                  <c:v>4.825088</c:v>
                </c:pt>
                <c:pt idx="9835">
                  <c:v>4.8291839999999997</c:v>
                </c:pt>
                <c:pt idx="9836">
                  <c:v>4.8332800000000002</c:v>
                </c:pt>
                <c:pt idx="9837">
                  <c:v>4.8373759999999999</c:v>
                </c:pt>
                <c:pt idx="9838">
                  <c:v>4.8414720000000004</c:v>
                </c:pt>
                <c:pt idx="9839">
                  <c:v>4.8455680000000001</c:v>
                </c:pt>
                <c:pt idx="9840">
                  <c:v>4.8496639999999998</c:v>
                </c:pt>
                <c:pt idx="9841">
                  <c:v>4.8537600000000003</c:v>
                </c:pt>
                <c:pt idx="9842">
                  <c:v>4.857856</c:v>
                </c:pt>
                <c:pt idx="9843">
                  <c:v>4.8619519999999996</c:v>
                </c:pt>
                <c:pt idx="9844">
                  <c:v>4.8660480000000002</c:v>
                </c:pt>
                <c:pt idx="9845">
                  <c:v>4.8701439999999998</c:v>
                </c:pt>
                <c:pt idx="9846">
                  <c:v>4.8742400000000004</c:v>
                </c:pt>
                <c:pt idx="9847">
                  <c:v>4.878336</c:v>
                </c:pt>
                <c:pt idx="9848">
                  <c:v>4.8824319999999997</c:v>
                </c:pt>
                <c:pt idx="9849">
                  <c:v>4.8865280000000002</c:v>
                </c:pt>
                <c:pt idx="9850">
                  <c:v>4.8906239999999999</c:v>
                </c:pt>
                <c:pt idx="9851">
                  <c:v>4.8947200000000004</c:v>
                </c:pt>
                <c:pt idx="9852">
                  <c:v>4.8988160000000001</c:v>
                </c:pt>
                <c:pt idx="9853">
                  <c:v>4.9029119999999997</c:v>
                </c:pt>
                <c:pt idx="9854">
                  <c:v>4.9070080000000003</c:v>
                </c:pt>
                <c:pt idx="9855">
                  <c:v>4.9111039999999999</c:v>
                </c:pt>
                <c:pt idx="9856">
                  <c:v>4.9151999999999996</c:v>
                </c:pt>
                <c:pt idx="9857">
                  <c:v>4.9192960000000001</c:v>
                </c:pt>
                <c:pt idx="9858">
                  <c:v>4.9233919999999998</c:v>
                </c:pt>
                <c:pt idx="9859">
                  <c:v>4.9274880000000003</c:v>
                </c:pt>
                <c:pt idx="9860">
                  <c:v>4.931584</c:v>
                </c:pt>
                <c:pt idx="9861">
                  <c:v>4.9356799999999996</c:v>
                </c:pt>
                <c:pt idx="9862">
                  <c:v>4.9397760000000002</c:v>
                </c:pt>
                <c:pt idx="9863">
                  <c:v>4.9438719999999998</c:v>
                </c:pt>
                <c:pt idx="9864">
                  <c:v>4.9479680000000004</c:v>
                </c:pt>
                <c:pt idx="9865">
                  <c:v>4.952064</c:v>
                </c:pt>
                <c:pt idx="9866">
                  <c:v>4.9561599999999997</c:v>
                </c:pt>
                <c:pt idx="9867">
                  <c:v>4.9602560000000002</c:v>
                </c:pt>
                <c:pt idx="9868">
                  <c:v>4.9643519999999999</c:v>
                </c:pt>
                <c:pt idx="9869">
                  <c:v>4.9684480000000004</c:v>
                </c:pt>
                <c:pt idx="9870">
                  <c:v>4.9725440000000001</c:v>
                </c:pt>
                <c:pt idx="9871">
                  <c:v>4.9766399999999997</c:v>
                </c:pt>
                <c:pt idx="9872">
                  <c:v>4.9807360000000003</c:v>
                </c:pt>
                <c:pt idx="9873">
                  <c:v>4.9848319999999999</c:v>
                </c:pt>
                <c:pt idx="9874">
                  <c:v>4.9889279999999996</c:v>
                </c:pt>
                <c:pt idx="9875">
                  <c:v>4.9930240000000001</c:v>
                </c:pt>
                <c:pt idx="9876">
                  <c:v>4.9971199999999998</c:v>
                </c:pt>
                <c:pt idx="9877">
                  <c:v>5.0012160000000003</c:v>
                </c:pt>
                <c:pt idx="9878">
                  <c:v>5.005312</c:v>
                </c:pt>
                <c:pt idx="9879">
                  <c:v>5.0094079999999996</c:v>
                </c:pt>
                <c:pt idx="9880">
                  <c:v>5.0135040000000002</c:v>
                </c:pt>
                <c:pt idx="9881">
                  <c:v>5.0175999999999998</c:v>
                </c:pt>
                <c:pt idx="9882">
                  <c:v>5.0216960000000004</c:v>
                </c:pt>
                <c:pt idx="9883">
                  <c:v>5.025792</c:v>
                </c:pt>
                <c:pt idx="9884">
                  <c:v>5.0298879999999997</c:v>
                </c:pt>
                <c:pt idx="9885">
                  <c:v>5.0339840000000002</c:v>
                </c:pt>
                <c:pt idx="9886">
                  <c:v>5.0380799999999999</c:v>
                </c:pt>
                <c:pt idx="9887">
                  <c:v>5.0421760000000004</c:v>
                </c:pt>
                <c:pt idx="9888">
                  <c:v>5.0462720000000001</c:v>
                </c:pt>
                <c:pt idx="9889">
                  <c:v>5.0503679999999997</c:v>
                </c:pt>
                <c:pt idx="9890">
                  <c:v>5.0544640000000003</c:v>
                </c:pt>
                <c:pt idx="9891">
                  <c:v>5.0585599999999999</c:v>
                </c:pt>
                <c:pt idx="9892">
                  <c:v>5.0626559999999996</c:v>
                </c:pt>
                <c:pt idx="9893">
                  <c:v>5.0667520000000001</c:v>
                </c:pt>
                <c:pt idx="9894">
                  <c:v>5.0708479999999998</c:v>
                </c:pt>
                <c:pt idx="9895">
                  <c:v>5.0749440000000003</c:v>
                </c:pt>
                <c:pt idx="9896">
                  <c:v>5.07904</c:v>
                </c:pt>
                <c:pt idx="9897">
                  <c:v>5.0831359999999997</c:v>
                </c:pt>
                <c:pt idx="9898">
                  <c:v>5.0872320000000002</c:v>
                </c:pt>
                <c:pt idx="9899">
                  <c:v>5.0913279999999999</c:v>
                </c:pt>
                <c:pt idx="9900">
                  <c:v>5.0954240000000004</c:v>
                </c:pt>
                <c:pt idx="9901">
                  <c:v>5.0995200000000001</c:v>
                </c:pt>
                <c:pt idx="9902">
                  <c:v>5.1036159999999997</c:v>
                </c:pt>
                <c:pt idx="9903">
                  <c:v>5.1077120000000003</c:v>
                </c:pt>
                <c:pt idx="9904">
                  <c:v>5.1118079999999999</c:v>
                </c:pt>
                <c:pt idx="9905">
                  <c:v>5.1159039999999996</c:v>
                </c:pt>
                <c:pt idx="9906">
                  <c:v>5.12</c:v>
                </c:pt>
                <c:pt idx="9907">
                  <c:v>5.1240959999999998</c:v>
                </c:pt>
                <c:pt idx="9908">
                  <c:v>5.1281920000000003</c:v>
                </c:pt>
                <c:pt idx="9909">
                  <c:v>5.132288</c:v>
                </c:pt>
                <c:pt idx="9910">
                  <c:v>5.1363839999999996</c:v>
                </c:pt>
                <c:pt idx="9911">
                  <c:v>5.1404800000000002</c:v>
                </c:pt>
                <c:pt idx="9912">
                  <c:v>5.1445759999999998</c:v>
                </c:pt>
                <c:pt idx="9913">
                  <c:v>5.1486720000000004</c:v>
                </c:pt>
                <c:pt idx="9914">
                  <c:v>5.152768</c:v>
                </c:pt>
                <c:pt idx="9915">
                  <c:v>5.1568639999999997</c:v>
                </c:pt>
                <c:pt idx="9916">
                  <c:v>5.1609600000000002</c:v>
                </c:pt>
                <c:pt idx="9917">
                  <c:v>5.1650559999999999</c:v>
                </c:pt>
                <c:pt idx="9918">
                  <c:v>5.1691520000000004</c:v>
                </c:pt>
                <c:pt idx="9919">
                  <c:v>5.1732480000000001</c:v>
                </c:pt>
                <c:pt idx="9920">
                  <c:v>5.1773439999999997</c:v>
                </c:pt>
                <c:pt idx="9921">
                  <c:v>5.1814400000000003</c:v>
                </c:pt>
                <c:pt idx="9922">
                  <c:v>5.1855359999999999</c:v>
                </c:pt>
                <c:pt idx="9923">
                  <c:v>5.1896319999999996</c:v>
                </c:pt>
                <c:pt idx="9924">
                  <c:v>5.1937280000000001</c:v>
                </c:pt>
                <c:pt idx="9925">
                  <c:v>5.1978239999999998</c:v>
                </c:pt>
                <c:pt idx="9926">
                  <c:v>5.2019200000000003</c:v>
                </c:pt>
                <c:pt idx="9927">
                  <c:v>5.206016</c:v>
                </c:pt>
                <c:pt idx="9928">
                  <c:v>5.2101119999999996</c:v>
                </c:pt>
                <c:pt idx="9929">
                  <c:v>5.2142080000000002</c:v>
                </c:pt>
                <c:pt idx="9930">
                  <c:v>5.2183039999999998</c:v>
                </c:pt>
                <c:pt idx="9931">
                  <c:v>5.2224000000000004</c:v>
                </c:pt>
                <c:pt idx="9932">
                  <c:v>5.226496</c:v>
                </c:pt>
                <c:pt idx="9933">
                  <c:v>5.2305919999999997</c:v>
                </c:pt>
                <c:pt idx="9934">
                  <c:v>5.2346880000000002</c:v>
                </c:pt>
                <c:pt idx="9935">
                  <c:v>5.2387839999999999</c:v>
                </c:pt>
                <c:pt idx="9936">
                  <c:v>5.2428800000000004</c:v>
                </c:pt>
                <c:pt idx="9937">
                  <c:v>5.2469760000000001</c:v>
                </c:pt>
                <c:pt idx="9938">
                  <c:v>5.2510719999999997</c:v>
                </c:pt>
                <c:pt idx="9939">
                  <c:v>5.2551680000000003</c:v>
                </c:pt>
                <c:pt idx="9940">
                  <c:v>5.2592639999999999</c:v>
                </c:pt>
                <c:pt idx="9941">
                  <c:v>5.2633599999999996</c:v>
                </c:pt>
                <c:pt idx="9942">
                  <c:v>5.2674560000000001</c:v>
                </c:pt>
                <c:pt idx="9943">
                  <c:v>5.2715519999999998</c:v>
                </c:pt>
                <c:pt idx="9944">
                  <c:v>5.2756480000000003</c:v>
                </c:pt>
                <c:pt idx="9945">
                  <c:v>5.279744</c:v>
                </c:pt>
                <c:pt idx="9946">
                  <c:v>5.2838399999999996</c:v>
                </c:pt>
                <c:pt idx="9947">
                  <c:v>5.2879360000000002</c:v>
                </c:pt>
                <c:pt idx="9948">
                  <c:v>5.2920319999999998</c:v>
                </c:pt>
                <c:pt idx="9949">
                  <c:v>5.2961280000000004</c:v>
                </c:pt>
                <c:pt idx="9950">
                  <c:v>5.300224</c:v>
                </c:pt>
                <c:pt idx="9951">
                  <c:v>5.3043199999999997</c:v>
                </c:pt>
                <c:pt idx="9952">
                  <c:v>5.3084160000000002</c:v>
                </c:pt>
                <c:pt idx="9953">
                  <c:v>5.3125119999999999</c:v>
                </c:pt>
                <c:pt idx="9954">
                  <c:v>5.3166079999999996</c:v>
                </c:pt>
                <c:pt idx="9955">
                  <c:v>5.3207040000000001</c:v>
                </c:pt>
                <c:pt idx="9956">
                  <c:v>5.3247999999999998</c:v>
                </c:pt>
                <c:pt idx="9957">
                  <c:v>5.3288960000000003</c:v>
                </c:pt>
                <c:pt idx="9958">
                  <c:v>5.332992</c:v>
                </c:pt>
                <c:pt idx="9959">
                  <c:v>5.3370879999999996</c:v>
                </c:pt>
                <c:pt idx="9960">
                  <c:v>5.3411840000000002</c:v>
                </c:pt>
                <c:pt idx="9961">
                  <c:v>5.3452799999999998</c:v>
                </c:pt>
                <c:pt idx="9962">
                  <c:v>5.3493760000000004</c:v>
                </c:pt>
                <c:pt idx="9963">
                  <c:v>5.353472</c:v>
                </c:pt>
                <c:pt idx="9964">
                  <c:v>5.3575679999999997</c:v>
                </c:pt>
                <c:pt idx="9965">
                  <c:v>5.3616640000000002</c:v>
                </c:pt>
                <c:pt idx="9966">
                  <c:v>5.3657599999999999</c:v>
                </c:pt>
                <c:pt idx="9967">
                  <c:v>5.3698560000000004</c:v>
                </c:pt>
                <c:pt idx="9968">
                  <c:v>5.3739520000000001</c:v>
                </c:pt>
                <c:pt idx="9969">
                  <c:v>5.3780479999999997</c:v>
                </c:pt>
                <c:pt idx="9970">
                  <c:v>5.3821440000000003</c:v>
                </c:pt>
                <c:pt idx="9971">
                  <c:v>5.3862399999999999</c:v>
                </c:pt>
                <c:pt idx="9972">
                  <c:v>5.3903359999999996</c:v>
                </c:pt>
                <c:pt idx="9973">
                  <c:v>5.3944320000000001</c:v>
                </c:pt>
                <c:pt idx="9974">
                  <c:v>5.3985279999999998</c:v>
                </c:pt>
                <c:pt idx="9975">
                  <c:v>5.4026240000000003</c:v>
                </c:pt>
                <c:pt idx="9976">
                  <c:v>5.40672</c:v>
                </c:pt>
                <c:pt idx="9977">
                  <c:v>5.4108159999999996</c:v>
                </c:pt>
                <c:pt idx="9978">
                  <c:v>5.4149120000000002</c:v>
                </c:pt>
                <c:pt idx="9979">
                  <c:v>5.4190079999999998</c:v>
                </c:pt>
                <c:pt idx="9980">
                  <c:v>5.4231040000000004</c:v>
                </c:pt>
                <c:pt idx="9981">
                  <c:v>5.4272</c:v>
                </c:pt>
                <c:pt idx="9982">
                  <c:v>5.4312959999999997</c:v>
                </c:pt>
                <c:pt idx="9983">
                  <c:v>5.4353920000000002</c:v>
                </c:pt>
                <c:pt idx="9984">
                  <c:v>5.4394879999999999</c:v>
                </c:pt>
                <c:pt idx="9985">
                  <c:v>5.4435840000000004</c:v>
                </c:pt>
                <c:pt idx="9986">
                  <c:v>5.4476800000000001</c:v>
                </c:pt>
                <c:pt idx="9987">
                  <c:v>5.4517759999999997</c:v>
                </c:pt>
                <c:pt idx="9988">
                  <c:v>5.4558720000000003</c:v>
                </c:pt>
                <c:pt idx="9989">
                  <c:v>5.4599679999999999</c:v>
                </c:pt>
                <c:pt idx="9990">
                  <c:v>5.4640639999999996</c:v>
                </c:pt>
                <c:pt idx="9991">
                  <c:v>5.4681600000000001</c:v>
                </c:pt>
                <c:pt idx="9992">
                  <c:v>5.4722559999999998</c:v>
                </c:pt>
                <c:pt idx="9993">
                  <c:v>5.4763520000000003</c:v>
                </c:pt>
                <c:pt idx="9994">
                  <c:v>5.480448</c:v>
                </c:pt>
                <c:pt idx="9995">
                  <c:v>5.4845439999999996</c:v>
                </c:pt>
                <c:pt idx="9996">
                  <c:v>5.4886400000000002</c:v>
                </c:pt>
                <c:pt idx="9997">
                  <c:v>5.4927359999999998</c:v>
                </c:pt>
                <c:pt idx="9998">
                  <c:v>5.4968320000000004</c:v>
                </c:pt>
                <c:pt idx="9999">
                  <c:v>5.500928</c:v>
                </c:pt>
                <c:pt idx="10000">
                  <c:v>5.5050239999999997</c:v>
                </c:pt>
                <c:pt idx="10001">
                  <c:v>5.5091200000000002</c:v>
                </c:pt>
                <c:pt idx="10002">
                  <c:v>5.5132159999999999</c:v>
                </c:pt>
                <c:pt idx="10003">
                  <c:v>5.5173120000000004</c:v>
                </c:pt>
                <c:pt idx="10004">
                  <c:v>5.5214080000000001</c:v>
                </c:pt>
                <c:pt idx="10005">
                  <c:v>5.5255039999999997</c:v>
                </c:pt>
                <c:pt idx="10006">
                  <c:v>5.5296000000000003</c:v>
                </c:pt>
                <c:pt idx="10007">
                  <c:v>5.5336959999999999</c:v>
                </c:pt>
                <c:pt idx="10008">
                  <c:v>5.5377919999999996</c:v>
                </c:pt>
                <c:pt idx="10009">
                  <c:v>5.5418880000000001</c:v>
                </c:pt>
                <c:pt idx="10010">
                  <c:v>5.5459839999999998</c:v>
                </c:pt>
                <c:pt idx="10011">
                  <c:v>5.5500800000000003</c:v>
                </c:pt>
                <c:pt idx="10012">
                  <c:v>5.554176</c:v>
                </c:pt>
                <c:pt idx="10013">
                  <c:v>5.5582719999999997</c:v>
                </c:pt>
                <c:pt idx="10014">
                  <c:v>5.5623680000000002</c:v>
                </c:pt>
                <c:pt idx="10015">
                  <c:v>5.5664639999999999</c:v>
                </c:pt>
                <c:pt idx="10016">
                  <c:v>5.5705600000000004</c:v>
                </c:pt>
                <c:pt idx="10017">
                  <c:v>5.5746560000000001</c:v>
                </c:pt>
                <c:pt idx="10018">
                  <c:v>5.5787519999999997</c:v>
                </c:pt>
                <c:pt idx="10019">
                  <c:v>5.5828480000000003</c:v>
                </c:pt>
                <c:pt idx="10020">
                  <c:v>5.5869439999999999</c:v>
                </c:pt>
                <c:pt idx="10021">
                  <c:v>5.5910399999999996</c:v>
                </c:pt>
                <c:pt idx="10022">
                  <c:v>5.5951360000000001</c:v>
                </c:pt>
                <c:pt idx="10023">
                  <c:v>5.5992319999999998</c:v>
                </c:pt>
                <c:pt idx="10024">
                  <c:v>5.6033280000000003</c:v>
                </c:pt>
                <c:pt idx="10025">
                  <c:v>5.607424</c:v>
                </c:pt>
                <c:pt idx="10026">
                  <c:v>5.6115199999999996</c:v>
                </c:pt>
                <c:pt idx="10027">
                  <c:v>5.6156160000000002</c:v>
                </c:pt>
                <c:pt idx="10028">
                  <c:v>5.6197119999999998</c:v>
                </c:pt>
                <c:pt idx="10029">
                  <c:v>5.6238080000000004</c:v>
                </c:pt>
                <c:pt idx="10030">
                  <c:v>5.627904</c:v>
                </c:pt>
                <c:pt idx="10031">
                  <c:v>5.6319999999999997</c:v>
                </c:pt>
                <c:pt idx="10032">
                  <c:v>5.6360960000000002</c:v>
                </c:pt>
                <c:pt idx="10033">
                  <c:v>5.6401919999999999</c:v>
                </c:pt>
                <c:pt idx="10034">
                  <c:v>5.6442880000000004</c:v>
                </c:pt>
                <c:pt idx="10035">
                  <c:v>5.6483840000000001</c:v>
                </c:pt>
                <c:pt idx="10036">
                  <c:v>5.6524799999999997</c:v>
                </c:pt>
                <c:pt idx="10037">
                  <c:v>5.6565760000000003</c:v>
                </c:pt>
                <c:pt idx="10038">
                  <c:v>5.6606719999999999</c:v>
                </c:pt>
                <c:pt idx="10039">
                  <c:v>5.6647679999999996</c:v>
                </c:pt>
                <c:pt idx="10040">
                  <c:v>5.6688640000000001</c:v>
                </c:pt>
                <c:pt idx="10041">
                  <c:v>5.6729599999999998</c:v>
                </c:pt>
                <c:pt idx="10042">
                  <c:v>5.6770560000000003</c:v>
                </c:pt>
                <c:pt idx="10043">
                  <c:v>5.681152</c:v>
                </c:pt>
                <c:pt idx="10044">
                  <c:v>5.6852479999999996</c:v>
                </c:pt>
                <c:pt idx="10045">
                  <c:v>5.6893440000000002</c:v>
                </c:pt>
                <c:pt idx="10046">
                  <c:v>5.6934399999999998</c:v>
                </c:pt>
                <c:pt idx="10047">
                  <c:v>5.6975360000000004</c:v>
                </c:pt>
                <c:pt idx="10048">
                  <c:v>5.701632</c:v>
                </c:pt>
                <c:pt idx="10049">
                  <c:v>5.7057279999999997</c:v>
                </c:pt>
                <c:pt idx="10050">
                  <c:v>5.7098240000000002</c:v>
                </c:pt>
                <c:pt idx="10051">
                  <c:v>5.7139199999999999</c:v>
                </c:pt>
                <c:pt idx="10052">
                  <c:v>5.7180160000000004</c:v>
                </c:pt>
                <c:pt idx="10053">
                  <c:v>5.7221120000000001</c:v>
                </c:pt>
                <c:pt idx="10054">
                  <c:v>5.7262079999999997</c:v>
                </c:pt>
                <c:pt idx="10055">
                  <c:v>5.7303040000000003</c:v>
                </c:pt>
                <c:pt idx="10056">
                  <c:v>5.7343999999999999</c:v>
                </c:pt>
                <c:pt idx="10057">
                  <c:v>5.7384959999999996</c:v>
                </c:pt>
                <c:pt idx="10058">
                  <c:v>5.7425920000000001</c:v>
                </c:pt>
                <c:pt idx="10059">
                  <c:v>5.7466879999999998</c:v>
                </c:pt>
                <c:pt idx="10060">
                  <c:v>5.7507840000000003</c:v>
                </c:pt>
                <c:pt idx="10061">
                  <c:v>5.75488</c:v>
                </c:pt>
                <c:pt idx="10062">
                  <c:v>5.7589759999999997</c:v>
                </c:pt>
                <c:pt idx="10063">
                  <c:v>5.7630720000000002</c:v>
                </c:pt>
                <c:pt idx="10064">
                  <c:v>5.7671679999999999</c:v>
                </c:pt>
                <c:pt idx="10065">
                  <c:v>5.7712640000000004</c:v>
                </c:pt>
                <c:pt idx="10066">
                  <c:v>5.77536</c:v>
                </c:pt>
                <c:pt idx="10067">
                  <c:v>5.7794559999999997</c:v>
                </c:pt>
                <c:pt idx="10068">
                  <c:v>5.7835520000000002</c:v>
                </c:pt>
                <c:pt idx="10069">
                  <c:v>5.7876479999999999</c:v>
                </c:pt>
                <c:pt idx="10070">
                  <c:v>5.7917439999999996</c:v>
                </c:pt>
                <c:pt idx="10071">
                  <c:v>5.7958400000000001</c:v>
                </c:pt>
                <c:pt idx="10072">
                  <c:v>5.7999359999999998</c:v>
                </c:pt>
                <c:pt idx="10073">
                  <c:v>5.8040320000000003</c:v>
                </c:pt>
                <c:pt idx="10074">
                  <c:v>5.808128</c:v>
                </c:pt>
                <c:pt idx="10075">
                  <c:v>5.8122239999999996</c:v>
                </c:pt>
                <c:pt idx="10076">
                  <c:v>5.8163200000000002</c:v>
                </c:pt>
                <c:pt idx="10077">
                  <c:v>5.8204159999999998</c:v>
                </c:pt>
                <c:pt idx="10078">
                  <c:v>5.8245120000000004</c:v>
                </c:pt>
                <c:pt idx="10079">
                  <c:v>5.828608</c:v>
                </c:pt>
                <c:pt idx="10080">
                  <c:v>5.8327039999999997</c:v>
                </c:pt>
                <c:pt idx="10081">
                  <c:v>5.8368000000000002</c:v>
                </c:pt>
                <c:pt idx="10082">
                  <c:v>5.8408959999999999</c:v>
                </c:pt>
                <c:pt idx="10083">
                  <c:v>5.8449920000000004</c:v>
                </c:pt>
                <c:pt idx="10084">
                  <c:v>5.8490880000000001</c:v>
                </c:pt>
                <c:pt idx="10085">
                  <c:v>5.8531839999999997</c:v>
                </c:pt>
                <c:pt idx="10086">
                  <c:v>5.8572800000000003</c:v>
                </c:pt>
                <c:pt idx="10087">
                  <c:v>5.8613759999999999</c:v>
                </c:pt>
                <c:pt idx="10088">
                  <c:v>5.8654719999999996</c:v>
                </c:pt>
                <c:pt idx="10089">
                  <c:v>5.8695680000000001</c:v>
                </c:pt>
                <c:pt idx="10090">
                  <c:v>5.8736639999999998</c:v>
                </c:pt>
                <c:pt idx="10091">
                  <c:v>5.8777600000000003</c:v>
                </c:pt>
                <c:pt idx="10092">
                  <c:v>5.881856</c:v>
                </c:pt>
                <c:pt idx="10093">
                  <c:v>5.8859519999999996</c:v>
                </c:pt>
                <c:pt idx="10094">
                  <c:v>5.8900480000000002</c:v>
                </c:pt>
                <c:pt idx="10095">
                  <c:v>5.8941439999999998</c:v>
                </c:pt>
                <c:pt idx="10096">
                  <c:v>5.8982400000000004</c:v>
                </c:pt>
                <c:pt idx="10097">
                  <c:v>5.902336</c:v>
                </c:pt>
                <c:pt idx="10098">
                  <c:v>5.9064319999999997</c:v>
                </c:pt>
                <c:pt idx="10099">
                  <c:v>5.9146239999999999</c:v>
                </c:pt>
                <c:pt idx="10100">
                  <c:v>5.9228160000000001</c:v>
                </c:pt>
                <c:pt idx="10101">
                  <c:v>5.9310080000000003</c:v>
                </c:pt>
                <c:pt idx="10102">
                  <c:v>5.9391999999999996</c:v>
                </c:pt>
                <c:pt idx="10103">
                  <c:v>5.9473919999999998</c:v>
                </c:pt>
                <c:pt idx="10104">
                  <c:v>5.955584</c:v>
                </c:pt>
                <c:pt idx="10105">
                  <c:v>5.9637760000000002</c:v>
                </c:pt>
                <c:pt idx="10106">
                  <c:v>5.9719680000000004</c:v>
                </c:pt>
                <c:pt idx="10107">
                  <c:v>5.9801599999999997</c:v>
                </c:pt>
                <c:pt idx="10108">
                  <c:v>5.9883519999999999</c:v>
                </c:pt>
                <c:pt idx="10109">
                  <c:v>5.9965440000000001</c:v>
                </c:pt>
                <c:pt idx="10110">
                  <c:v>6.0047360000000003</c:v>
                </c:pt>
                <c:pt idx="10111">
                  <c:v>6.0129279999999996</c:v>
                </c:pt>
                <c:pt idx="10112">
                  <c:v>6.0211199999999998</c:v>
                </c:pt>
                <c:pt idx="10113">
                  <c:v>6.029312</c:v>
                </c:pt>
                <c:pt idx="10114">
                  <c:v>6.0375040000000002</c:v>
                </c:pt>
                <c:pt idx="10115">
                  <c:v>6.0456960000000004</c:v>
                </c:pt>
                <c:pt idx="10116">
                  <c:v>6.0538879999999997</c:v>
                </c:pt>
                <c:pt idx="10117">
                  <c:v>6.0620799999999999</c:v>
                </c:pt>
                <c:pt idx="10118">
                  <c:v>6.0702720000000001</c:v>
                </c:pt>
                <c:pt idx="10119">
                  <c:v>6.0784640000000003</c:v>
                </c:pt>
                <c:pt idx="10120">
                  <c:v>6.0866559999999996</c:v>
                </c:pt>
                <c:pt idx="10121">
                  <c:v>6.0948479999999998</c:v>
                </c:pt>
                <c:pt idx="10122">
                  <c:v>6.10304</c:v>
                </c:pt>
                <c:pt idx="10123">
                  <c:v>6.1112320000000002</c:v>
                </c:pt>
                <c:pt idx="10124">
                  <c:v>6.1194240000000004</c:v>
                </c:pt>
                <c:pt idx="10125">
                  <c:v>6.1276159999999997</c:v>
                </c:pt>
                <c:pt idx="10126">
                  <c:v>6.1358079999999999</c:v>
                </c:pt>
                <c:pt idx="10127">
                  <c:v>6.1440000000000001</c:v>
                </c:pt>
                <c:pt idx="10128">
                  <c:v>6.1521920000000003</c:v>
                </c:pt>
                <c:pt idx="10129">
                  <c:v>6.1603839999999996</c:v>
                </c:pt>
                <c:pt idx="10130">
                  <c:v>6.1685759999999998</c:v>
                </c:pt>
                <c:pt idx="10131">
                  <c:v>6.176768</c:v>
                </c:pt>
                <c:pt idx="10132">
                  <c:v>6.1849600000000002</c:v>
                </c:pt>
                <c:pt idx="10133">
                  <c:v>6.1931520000000004</c:v>
                </c:pt>
                <c:pt idx="10134">
                  <c:v>6.2013439999999997</c:v>
                </c:pt>
                <c:pt idx="10135">
                  <c:v>6.2095359999999999</c:v>
                </c:pt>
                <c:pt idx="10136">
                  <c:v>6.2177280000000001</c:v>
                </c:pt>
                <c:pt idx="10137">
                  <c:v>6.2259200000000003</c:v>
                </c:pt>
                <c:pt idx="10138">
                  <c:v>6.2341119999999997</c:v>
                </c:pt>
                <c:pt idx="10139">
                  <c:v>6.2423039999999999</c:v>
                </c:pt>
                <c:pt idx="10140">
                  <c:v>6.2504960000000001</c:v>
                </c:pt>
                <c:pt idx="10141">
                  <c:v>6.2586880000000003</c:v>
                </c:pt>
                <c:pt idx="10142">
                  <c:v>6.2668799999999996</c:v>
                </c:pt>
                <c:pt idx="10143">
                  <c:v>6.2750719999999998</c:v>
                </c:pt>
                <c:pt idx="10144">
                  <c:v>6.283264</c:v>
                </c:pt>
                <c:pt idx="10145">
                  <c:v>6.2914560000000002</c:v>
                </c:pt>
                <c:pt idx="10146">
                  <c:v>6.2996480000000004</c:v>
                </c:pt>
                <c:pt idx="10147">
                  <c:v>6.3078399999999997</c:v>
                </c:pt>
                <c:pt idx="10148">
                  <c:v>6.3160319999999999</c:v>
                </c:pt>
                <c:pt idx="10149">
                  <c:v>6.3242240000000001</c:v>
                </c:pt>
                <c:pt idx="10150">
                  <c:v>6.3324160000000003</c:v>
                </c:pt>
                <c:pt idx="10151">
                  <c:v>6.3406079999999996</c:v>
                </c:pt>
                <c:pt idx="10152">
                  <c:v>6.3487999999999998</c:v>
                </c:pt>
                <c:pt idx="10153">
                  <c:v>6.356992</c:v>
                </c:pt>
                <c:pt idx="10154">
                  <c:v>6.3651840000000002</c:v>
                </c:pt>
                <c:pt idx="10155">
                  <c:v>6.3733760000000004</c:v>
                </c:pt>
                <c:pt idx="10156">
                  <c:v>6.3815679999999997</c:v>
                </c:pt>
                <c:pt idx="10157">
                  <c:v>6.3897599999999999</c:v>
                </c:pt>
                <c:pt idx="10158">
                  <c:v>6.3979520000000001</c:v>
                </c:pt>
                <c:pt idx="10159">
                  <c:v>6.4061440000000003</c:v>
                </c:pt>
                <c:pt idx="10160">
                  <c:v>6.4143359999999996</c:v>
                </c:pt>
                <c:pt idx="10161">
                  <c:v>6.4225279999999998</c:v>
                </c:pt>
                <c:pt idx="10162">
                  <c:v>6.43072</c:v>
                </c:pt>
                <c:pt idx="10163">
                  <c:v>6.4389120000000002</c:v>
                </c:pt>
                <c:pt idx="10164">
                  <c:v>6.4471040000000004</c:v>
                </c:pt>
                <c:pt idx="10165">
                  <c:v>6.4552959999999997</c:v>
                </c:pt>
                <c:pt idx="10166">
                  <c:v>6.4634879999999999</c:v>
                </c:pt>
                <c:pt idx="10167">
                  <c:v>6.4716800000000001</c:v>
                </c:pt>
                <c:pt idx="10168">
                  <c:v>6.4798720000000003</c:v>
                </c:pt>
                <c:pt idx="10169">
                  <c:v>6.4880639999999996</c:v>
                </c:pt>
                <c:pt idx="10170">
                  <c:v>6.4962559999999998</c:v>
                </c:pt>
                <c:pt idx="10171">
                  <c:v>6.504448</c:v>
                </c:pt>
                <c:pt idx="10172">
                  <c:v>6.5126400000000002</c:v>
                </c:pt>
                <c:pt idx="10173">
                  <c:v>6.5208320000000004</c:v>
                </c:pt>
                <c:pt idx="10174">
                  <c:v>6.5290239999999997</c:v>
                </c:pt>
                <c:pt idx="10175">
                  <c:v>6.5372159999999999</c:v>
                </c:pt>
                <c:pt idx="10176">
                  <c:v>6.5454080000000001</c:v>
                </c:pt>
                <c:pt idx="10177">
                  <c:v>6.5536000000000003</c:v>
                </c:pt>
                <c:pt idx="10178">
                  <c:v>6.5617919999999996</c:v>
                </c:pt>
                <c:pt idx="10179">
                  <c:v>6.5699839999999998</c:v>
                </c:pt>
                <c:pt idx="10180">
                  <c:v>6.578176</c:v>
                </c:pt>
                <c:pt idx="10181">
                  <c:v>6.5863680000000002</c:v>
                </c:pt>
                <c:pt idx="10182">
                  <c:v>6.5945600000000004</c:v>
                </c:pt>
                <c:pt idx="10183">
                  <c:v>6.6027519999999997</c:v>
                </c:pt>
                <c:pt idx="10184">
                  <c:v>6.6109439999999999</c:v>
                </c:pt>
                <c:pt idx="10185">
                  <c:v>6.6191360000000001</c:v>
                </c:pt>
                <c:pt idx="10186">
                  <c:v>6.6273280000000003</c:v>
                </c:pt>
                <c:pt idx="10187">
                  <c:v>6.6355199999999996</c:v>
                </c:pt>
                <c:pt idx="10188">
                  <c:v>6.6437119999999998</c:v>
                </c:pt>
                <c:pt idx="10189">
                  <c:v>6.651904</c:v>
                </c:pt>
                <c:pt idx="10190">
                  <c:v>6.6600960000000002</c:v>
                </c:pt>
                <c:pt idx="10191">
                  <c:v>6.6682880000000004</c:v>
                </c:pt>
                <c:pt idx="10192">
                  <c:v>6.6764799999999997</c:v>
                </c:pt>
                <c:pt idx="10193">
                  <c:v>6.6846719999999999</c:v>
                </c:pt>
                <c:pt idx="10194">
                  <c:v>6.6928640000000001</c:v>
                </c:pt>
                <c:pt idx="10195">
                  <c:v>6.7010560000000003</c:v>
                </c:pt>
                <c:pt idx="10196">
                  <c:v>6.7092479999999997</c:v>
                </c:pt>
                <c:pt idx="10197">
                  <c:v>6.7174399999999999</c:v>
                </c:pt>
                <c:pt idx="10198">
                  <c:v>6.7256320000000001</c:v>
                </c:pt>
                <c:pt idx="10199">
                  <c:v>6.7338240000000003</c:v>
                </c:pt>
                <c:pt idx="10200">
                  <c:v>6.7420159999999996</c:v>
                </c:pt>
                <c:pt idx="10201">
                  <c:v>6.7502079999999998</c:v>
                </c:pt>
                <c:pt idx="10202">
                  <c:v>6.7584</c:v>
                </c:pt>
                <c:pt idx="10203">
                  <c:v>6.7665920000000002</c:v>
                </c:pt>
                <c:pt idx="10204">
                  <c:v>6.7747840000000004</c:v>
                </c:pt>
                <c:pt idx="10205">
                  <c:v>6.7829759999999997</c:v>
                </c:pt>
                <c:pt idx="10206">
                  <c:v>6.7911679999999999</c:v>
                </c:pt>
                <c:pt idx="10207">
                  <c:v>6.7993600000000001</c:v>
                </c:pt>
                <c:pt idx="10208">
                  <c:v>6.8075520000000003</c:v>
                </c:pt>
                <c:pt idx="10209">
                  <c:v>6.8157439999999996</c:v>
                </c:pt>
                <c:pt idx="10210">
                  <c:v>6.8239359999999998</c:v>
                </c:pt>
                <c:pt idx="10211">
                  <c:v>6.832128</c:v>
                </c:pt>
                <c:pt idx="10212">
                  <c:v>6.8403200000000002</c:v>
                </c:pt>
                <c:pt idx="10213">
                  <c:v>6.8485120000000004</c:v>
                </c:pt>
                <c:pt idx="10214">
                  <c:v>6.8567039999999997</c:v>
                </c:pt>
                <c:pt idx="10215">
                  <c:v>6.8648959999999999</c:v>
                </c:pt>
                <c:pt idx="10216">
                  <c:v>6.8730880000000001</c:v>
                </c:pt>
                <c:pt idx="10217">
                  <c:v>6.8812800000000003</c:v>
                </c:pt>
                <c:pt idx="10218">
                  <c:v>6.8894719999999996</c:v>
                </c:pt>
                <c:pt idx="10219">
                  <c:v>6.8976639999999998</c:v>
                </c:pt>
                <c:pt idx="10220">
                  <c:v>6.905856</c:v>
                </c:pt>
                <c:pt idx="10221">
                  <c:v>6.9140480000000002</c:v>
                </c:pt>
                <c:pt idx="10222">
                  <c:v>6.9222400000000004</c:v>
                </c:pt>
                <c:pt idx="10223">
                  <c:v>6.9304319999999997</c:v>
                </c:pt>
                <c:pt idx="10224">
                  <c:v>6.9386239999999999</c:v>
                </c:pt>
                <c:pt idx="10225">
                  <c:v>6.9468160000000001</c:v>
                </c:pt>
                <c:pt idx="10226">
                  <c:v>6.9550080000000003</c:v>
                </c:pt>
                <c:pt idx="10227">
                  <c:v>6.9631999999999996</c:v>
                </c:pt>
                <c:pt idx="10228">
                  <c:v>6.9713919999999998</c:v>
                </c:pt>
                <c:pt idx="10229">
                  <c:v>6.979584</c:v>
                </c:pt>
                <c:pt idx="10230">
                  <c:v>6.9877760000000002</c:v>
                </c:pt>
                <c:pt idx="10231">
                  <c:v>6.9959680000000004</c:v>
                </c:pt>
                <c:pt idx="10232">
                  <c:v>7.0041599999999997</c:v>
                </c:pt>
                <c:pt idx="10233">
                  <c:v>7.0123519999999999</c:v>
                </c:pt>
                <c:pt idx="10234">
                  <c:v>7.0205440000000001</c:v>
                </c:pt>
                <c:pt idx="10235">
                  <c:v>7.0287360000000003</c:v>
                </c:pt>
                <c:pt idx="10236">
                  <c:v>7.0369279999999996</c:v>
                </c:pt>
                <c:pt idx="10237">
                  <c:v>7.0451199999999998</c:v>
                </c:pt>
                <c:pt idx="10238">
                  <c:v>7.053312</c:v>
                </c:pt>
                <c:pt idx="10239">
                  <c:v>7.0615040000000002</c:v>
                </c:pt>
                <c:pt idx="10240">
                  <c:v>7.0696960000000004</c:v>
                </c:pt>
                <c:pt idx="10241">
                  <c:v>7.0778879999999997</c:v>
                </c:pt>
                <c:pt idx="10242">
                  <c:v>7.0860799999999999</c:v>
                </c:pt>
                <c:pt idx="10243">
                  <c:v>7.0942720000000001</c:v>
                </c:pt>
                <c:pt idx="10244">
                  <c:v>7.1024640000000003</c:v>
                </c:pt>
                <c:pt idx="10245">
                  <c:v>7.1106559999999996</c:v>
                </c:pt>
                <c:pt idx="10246">
                  <c:v>7.1188479999999998</c:v>
                </c:pt>
                <c:pt idx="10247">
                  <c:v>7.12704</c:v>
                </c:pt>
                <c:pt idx="10248">
                  <c:v>7.1352320000000002</c:v>
                </c:pt>
                <c:pt idx="10249">
                  <c:v>7.1434240000000004</c:v>
                </c:pt>
                <c:pt idx="10250">
                  <c:v>7.1516159999999998</c:v>
                </c:pt>
                <c:pt idx="10251">
                  <c:v>7.159808</c:v>
                </c:pt>
                <c:pt idx="10252">
                  <c:v>7.1680000000000001</c:v>
                </c:pt>
                <c:pt idx="10253">
                  <c:v>7.1761920000000003</c:v>
                </c:pt>
                <c:pt idx="10254">
                  <c:v>7.1843839999999997</c:v>
                </c:pt>
                <c:pt idx="10255">
                  <c:v>7.1925759999999999</c:v>
                </c:pt>
                <c:pt idx="10256">
                  <c:v>7.2007680000000001</c:v>
                </c:pt>
                <c:pt idx="10257">
                  <c:v>7.2089600000000003</c:v>
                </c:pt>
                <c:pt idx="10258">
                  <c:v>7.2171519999999996</c:v>
                </c:pt>
                <c:pt idx="10259">
                  <c:v>7.2253439999999998</c:v>
                </c:pt>
                <c:pt idx="10260">
                  <c:v>7.233536</c:v>
                </c:pt>
                <c:pt idx="10261">
                  <c:v>7.2417280000000002</c:v>
                </c:pt>
                <c:pt idx="10262">
                  <c:v>7.2499200000000004</c:v>
                </c:pt>
                <c:pt idx="10263">
                  <c:v>7.2581119999999997</c:v>
                </c:pt>
                <c:pt idx="10264">
                  <c:v>7.2663039999999999</c:v>
                </c:pt>
                <c:pt idx="10265">
                  <c:v>7.2744960000000001</c:v>
                </c:pt>
                <c:pt idx="10266">
                  <c:v>7.2826880000000003</c:v>
                </c:pt>
                <c:pt idx="10267">
                  <c:v>7.2908799999999996</c:v>
                </c:pt>
                <c:pt idx="10268">
                  <c:v>7.2990719999999998</c:v>
                </c:pt>
                <c:pt idx="10269">
                  <c:v>7.307264</c:v>
                </c:pt>
                <c:pt idx="10270">
                  <c:v>7.3154560000000002</c:v>
                </c:pt>
                <c:pt idx="10271">
                  <c:v>7.3236480000000004</c:v>
                </c:pt>
                <c:pt idx="10272">
                  <c:v>7.3318399999999997</c:v>
                </c:pt>
                <c:pt idx="10273">
                  <c:v>7.3400319999999999</c:v>
                </c:pt>
                <c:pt idx="10274">
                  <c:v>7.3482240000000001</c:v>
                </c:pt>
                <c:pt idx="10275">
                  <c:v>7.3564160000000003</c:v>
                </c:pt>
                <c:pt idx="10276">
                  <c:v>7.3646079999999996</c:v>
                </c:pt>
                <c:pt idx="10277">
                  <c:v>7.3727999999999998</c:v>
                </c:pt>
                <c:pt idx="10278">
                  <c:v>7.380992</c:v>
                </c:pt>
                <c:pt idx="10279">
                  <c:v>7.3891840000000002</c:v>
                </c:pt>
                <c:pt idx="10280">
                  <c:v>7.3973760000000004</c:v>
                </c:pt>
                <c:pt idx="10281">
                  <c:v>7.4055679999999997</c:v>
                </c:pt>
                <c:pt idx="10282">
                  <c:v>7.4137599999999999</c:v>
                </c:pt>
                <c:pt idx="10283">
                  <c:v>7.4219520000000001</c:v>
                </c:pt>
                <c:pt idx="10284">
                  <c:v>7.4301440000000003</c:v>
                </c:pt>
                <c:pt idx="10285">
                  <c:v>7.4383359999999996</c:v>
                </c:pt>
                <c:pt idx="10286">
                  <c:v>7.4465279999999998</c:v>
                </c:pt>
                <c:pt idx="10287">
                  <c:v>7.45472</c:v>
                </c:pt>
                <c:pt idx="10288">
                  <c:v>7.4629120000000002</c:v>
                </c:pt>
                <c:pt idx="10289">
                  <c:v>7.4711040000000004</c:v>
                </c:pt>
                <c:pt idx="10290">
                  <c:v>7.4792959999999997</c:v>
                </c:pt>
                <c:pt idx="10291">
                  <c:v>7.4874879999999999</c:v>
                </c:pt>
                <c:pt idx="10292">
                  <c:v>7.4956800000000001</c:v>
                </c:pt>
                <c:pt idx="10293">
                  <c:v>7.5038720000000003</c:v>
                </c:pt>
                <c:pt idx="10294">
                  <c:v>7.5120639999999996</c:v>
                </c:pt>
                <c:pt idx="10295">
                  <c:v>7.5202559999999998</c:v>
                </c:pt>
                <c:pt idx="10296">
                  <c:v>7.528448</c:v>
                </c:pt>
                <c:pt idx="10297">
                  <c:v>7.5366400000000002</c:v>
                </c:pt>
                <c:pt idx="10298">
                  <c:v>7.5448320000000004</c:v>
                </c:pt>
                <c:pt idx="10299">
                  <c:v>7.5530239999999997</c:v>
                </c:pt>
                <c:pt idx="10300">
                  <c:v>7.5612159999999999</c:v>
                </c:pt>
                <c:pt idx="10301">
                  <c:v>7.5694080000000001</c:v>
                </c:pt>
                <c:pt idx="10302">
                  <c:v>7.5776000000000003</c:v>
                </c:pt>
                <c:pt idx="10303">
                  <c:v>7.5857919999999996</c:v>
                </c:pt>
                <c:pt idx="10304">
                  <c:v>7.5939839999999998</c:v>
                </c:pt>
                <c:pt idx="10305">
                  <c:v>7.602176</c:v>
                </c:pt>
                <c:pt idx="10306">
                  <c:v>7.6103680000000002</c:v>
                </c:pt>
                <c:pt idx="10307">
                  <c:v>7.6185600000000004</c:v>
                </c:pt>
                <c:pt idx="10308">
                  <c:v>7.6267519999999998</c:v>
                </c:pt>
                <c:pt idx="10309">
                  <c:v>7.634944</c:v>
                </c:pt>
                <c:pt idx="10310">
                  <c:v>7.6431360000000002</c:v>
                </c:pt>
                <c:pt idx="10311">
                  <c:v>7.6513280000000004</c:v>
                </c:pt>
                <c:pt idx="10312">
                  <c:v>7.6595199999999997</c:v>
                </c:pt>
                <c:pt idx="10313">
                  <c:v>7.6677119999999999</c:v>
                </c:pt>
                <c:pt idx="10314">
                  <c:v>7.6759040000000001</c:v>
                </c:pt>
                <c:pt idx="10315">
                  <c:v>7.6840960000000003</c:v>
                </c:pt>
                <c:pt idx="10316">
                  <c:v>7.6922879999999996</c:v>
                </c:pt>
                <c:pt idx="10317">
                  <c:v>7.7004799999999998</c:v>
                </c:pt>
                <c:pt idx="10318">
                  <c:v>7.708672</c:v>
                </c:pt>
                <c:pt idx="10319">
                  <c:v>7.7168640000000002</c:v>
                </c:pt>
                <c:pt idx="10320">
                  <c:v>7.7250560000000004</c:v>
                </c:pt>
                <c:pt idx="10321">
                  <c:v>7.7332479999999997</c:v>
                </c:pt>
                <c:pt idx="10322">
                  <c:v>7.7414399999999999</c:v>
                </c:pt>
                <c:pt idx="10323">
                  <c:v>7.7496320000000001</c:v>
                </c:pt>
                <c:pt idx="10324">
                  <c:v>7.7578240000000003</c:v>
                </c:pt>
                <c:pt idx="10325">
                  <c:v>7.7660159999999996</c:v>
                </c:pt>
                <c:pt idx="10326">
                  <c:v>7.7742079999999998</c:v>
                </c:pt>
                <c:pt idx="10327">
                  <c:v>7.7824</c:v>
                </c:pt>
                <c:pt idx="10328">
                  <c:v>7.7905920000000002</c:v>
                </c:pt>
                <c:pt idx="10329">
                  <c:v>7.7987840000000004</c:v>
                </c:pt>
                <c:pt idx="10330">
                  <c:v>7.8069759999999997</c:v>
                </c:pt>
                <c:pt idx="10331">
                  <c:v>7.8151679999999999</c:v>
                </c:pt>
                <c:pt idx="10332">
                  <c:v>7.8233600000000001</c:v>
                </c:pt>
                <c:pt idx="10333">
                  <c:v>7.8315520000000003</c:v>
                </c:pt>
                <c:pt idx="10334">
                  <c:v>7.8397439999999996</c:v>
                </c:pt>
                <c:pt idx="10335">
                  <c:v>7.8479359999999998</c:v>
                </c:pt>
                <c:pt idx="10336">
                  <c:v>7.856128</c:v>
                </c:pt>
                <c:pt idx="10337">
                  <c:v>7.8643200000000002</c:v>
                </c:pt>
                <c:pt idx="10338">
                  <c:v>7.8725120000000004</c:v>
                </c:pt>
                <c:pt idx="10339">
                  <c:v>7.8807039999999997</c:v>
                </c:pt>
                <c:pt idx="10340">
                  <c:v>7.8888959999999999</c:v>
                </c:pt>
                <c:pt idx="10341">
                  <c:v>7.8970880000000001</c:v>
                </c:pt>
                <c:pt idx="10342">
                  <c:v>7.9052800000000003</c:v>
                </c:pt>
                <c:pt idx="10343">
                  <c:v>7.9134719999999996</c:v>
                </c:pt>
                <c:pt idx="10344">
                  <c:v>7.9216639999999998</c:v>
                </c:pt>
                <c:pt idx="10345">
                  <c:v>7.929856</c:v>
                </c:pt>
                <c:pt idx="10346">
                  <c:v>7.9380480000000002</c:v>
                </c:pt>
                <c:pt idx="10347">
                  <c:v>7.9462400000000004</c:v>
                </c:pt>
                <c:pt idx="10348">
                  <c:v>7.9544319999999997</c:v>
                </c:pt>
                <c:pt idx="10349">
                  <c:v>7.9626239999999999</c:v>
                </c:pt>
                <c:pt idx="10350">
                  <c:v>7.9708160000000001</c:v>
                </c:pt>
                <c:pt idx="10351">
                  <c:v>7.9790080000000003</c:v>
                </c:pt>
                <c:pt idx="10352">
                  <c:v>7.9871999999999996</c:v>
                </c:pt>
                <c:pt idx="10353">
                  <c:v>7.9953919999999998</c:v>
                </c:pt>
                <c:pt idx="10354">
                  <c:v>8.003584</c:v>
                </c:pt>
                <c:pt idx="10355">
                  <c:v>8.0117759999999993</c:v>
                </c:pt>
                <c:pt idx="10356">
                  <c:v>8.0199680000000004</c:v>
                </c:pt>
                <c:pt idx="10357">
                  <c:v>8.0281599999999997</c:v>
                </c:pt>
                <c:pt idx="10358">
                  <c:v>8.0363520000000008</c:v>
                </c:pt>
                <c:pt idx="10359">
                  <c:v>8.0445440000000001</c:v>
                </c:pt>
                <c:pt idx="10360">
                  <c:v>8.0527359999999994</c:v>
                </c:pt>
                <c:pt idx="10361">
                  <c:v>8.0609280000000005</c:v>
                </c:pt>
                <c:pt idx="10362">
                  <c:v>8.0691199999999998</c:v>
                </c:pt>
                <c:pt idx="10363">
                  <c:v>8.0773119999999992</c:v>
                </c:pt>
                <c:pt idx="10364">
                  <c:v>8.0855040000000002</c:v>
                </c:pt>
                <c:pt idx="10365">
                  <c:v>8.0936959999999996</c:v>
                </c:pt>
                <c:pt idx="10366">
                  <c:v>8.1018880000000006</c:v>
                </c:pt>
                <c:pt idx="10367">
                  <c:v>8.11008</c:v>
                </c:pt>
                <c:pt idx="10368">
                  <c:v>8.1182719999999993</c:v>
                </c:pt>
                <c:pt idx="10369">
                  <c:v>8.1264640000000004</c:v>
                </c:pt>
                <c:pt idx="10370">
                  <c:v>8.1346559999999997</c:v>
                </c:pt>
                <c:pt idx="10371">
                  <c:v>8.1428480000000008</c:v>
                </c:pt>
                <c:pt idx="10372">
                  <c:v>8.1510400000000001</c:v>
                </c:pt>
                <c:pt idx="10373">
                  <c:v>8.1592319999999994</c:v>
                </c:pt>
                <c:pt idx="10374">
                  <c:v>8.1674240000000005</c:v>
                </c:pt>
                <c:pt idx="10375">
                  <c:v>8.1756159999999998</c:v>
                </c:pt>
                <c:pt idx="10376">
                  <c:v>8.1838080000000009</c:v>
                </c:pt>
                <c:pt idx="10377">
                  <c:v>8.1920000000000002</c:v>
                </c:pt>
                <c:pt idx="10378">
                  <c:v>8.2001919999999995</c:v>
                </c:pt>
                <c:pt idx="10379">
                  <c:v>8.2083840000000006</c:v>
                </c:pt>
                <c:pt idx="10380">
                  <c:v>8.2165759999999999</c:v>
                </c:pt>
                <c:pt idx="10381">
                  <c:v>8.2247679999999992</c:v>
                </c:pt>
                <c:pt idx="10382">
                  <c:v>8.2329600000000003</c:v>
                </c:pt>
                <c:pt idx="10383">
                  <c:v>8.2411519999999996</c:v>
                </c:pt>
                <c:pt idx="10384">
                  <c:v>8.2493440000000007</c:v>
                </c:pt>
                <c:pt idx="10385">
                  <c:v>8.257536</c:v>
                </c:pt>
                <c:pt idx="10386">
                  <c:v>8.2657279999999993</c:v>
                </c:pt>
                <c:pt idx="10387">
                  <c:v>8.2739200000000004</c:v>
                </c:pt>
                <c:pt idx="10388">
                  <c:v>8.2821119999999997</c:v>
                </c:pt>
                <c:pt idx="10389">
                  <c:v>8.2903040000000008</c:v>
                </c:pt>
                <c:pt idx="10390">
                  <c:v>8.2984960000000001</c:v>
                </c:pt>
                <c:pt idx="10391">
                  <c:v>8.3066879999999994</c:v>
                </c:pt>
                <c:pt idx="10392">
                  <c:v>8.3148800000000005</c:v>
                </c:pt>
                <c:pt idx="10393">
                  <c:v>8.3230719999999998</c:v>
                </c:pt>
                <c:pt idx="10394">
                  <c:v>8.3312639999999991</c:v>
                </c:pt>
                <c:pt idx="10395">
                  <c:v>8.3394560000000002</c:v>
                </c:pt>
                <c:pt idx="10396">
                  <c:v>8.3476479999999995</c:v>
                </c:pt>
                <c:pt idx="10397">
                  <c:v>8.3558400000000006</c:v>
                </c:pt>
                <c:pt idx="10398">
                  <c:v>8.3640319999999999</c:v>
                </c:pt>
                <c:pt idx="10399">
                  <c:v>8.3722239999999992</c:v>
                </c:pt>
                <c:pt idx="10400">
                  <c:v>8.3804160000000003</c:v>
                </c:pt>
                <c:pt idx="10401">
                  <c:v>8.3886079999999996</c:v>
                </c:pt>
                <c:pt idx="10402">
                  <c:v>8.3968000000000007</c:v>
                </c:pt>
                <c:pt idx="10403">
                  <c:v>8.404992</c:v>
                </c:pt>
                <c:pt idx="10404">
                  <c:v>8.4131839999999993</c:v>
                </c:pt>
                <c:pt idx="10405">
                  <c:v>8.4213760000000004</c:v>
                </c:pt>
                <c:pt idx="10406">
                  <c:v>8.4295679999999997</c:v>
                </c:pt>
                <c:pt idx="10407">
                  <c:v>8.4377600000000008</c:v>
                </c:pt>
                <c:pt idx="10408">
                  <c:v>8.4459520000000001</c:v>
                </c:pt>
                <c:pt idx="10409">
                  <c:v>8.4541439999999994</c:v>
                </c:pt>
                <c:pt idx="10410">
                  <c:v>8.4623360000000005</c:v>
                </c:pt>
                <c:pt idx="10411">
                  <c:v>8.4705279999999998</c:v>
                </c:pt>
                <c:pt idx="10412">
                  <c:v>8.4787199999999991</c:v>
                </c:pt>
                <c:pt idx="10413">
                  <c:v>8.4869120000000002</c:v>
                </c:pt>
                <c:pt idx="10414">
                  <c:v>8.4951039999999995</c:v>
                </c:pt>
                <c:pt idx="10415">
                  <c:v>8.5032960000000006</c:v>
                </c:pt>
                <c:pt idx="10416">
                  <c:v>8.5114879999999999</c:v>
                </c:pt>
                <c:pt idx="10417">
                  <c:v>8.5196799999999993</c:v>
                </c:pt>
                <c:pt idx="10418">
                  <c:v>8.5278720000000003</c:v>
                </c:pt>
                <c:pt idx="10419">
                  <c:v>8.5360639999999997</c:v>
                </c:pt>
                <c:pt idx="10420">
                  <c:v>8.5442560000000007</c:v>
                </c:pt>
                <c:pt idx="10421">
                  <c:v>8.5524480000000001</c:v>
                </c:pt>
                <c:pt idx="10422">
                  <c:v>8.5606399999999994</c:v>
                </c:pt>
                <c:pt idx="10423">
                  <c:v>8.5688320000000004</c:v>
                </c:pt>
                <c:pt idx="10424">
                  <c:v>8.5770239999999998</c:v>
                </c:pt>
                <c:pt idx="10425">
                  <c:v>8.5852160000000008</c:v>
                </c:pt>
                <c:pt idx="10426">
                  <c:v>8.5934080000000002</c:v>
                </c:pt>
                <c:pt idx="10427">
                  <c:v>8.6015999999999995</c:v>
                </c:pt>
                <c:pt idx="10428">
                  <c:v>8.6097920000000006</c:v>
                </c:pt>
                <c:pt idx="10429">
                  <c:v>8.6179839999999999</c:v>
                </c:pt>
                <c:pt idx="10430">
                  <c:v>8.6261759999999992</c:v>
                </c:pt>
                <c:pt idx="10431">
                  <c:v>8.6343680000000003</c:v>
                </c:pt>
                <c:pt idx="10432">
                  <c:v>8.6425599999999996</c:v>
                </c:pt>
                <c:pt idx="10433">
                  <c:v>8.6507520000000007</c:v>
                </c:pt>
                <c:pt idx="10434">
                  <c:v>8.658944</c:v>
                </c:pt>
                <c:pt idx="10435">
                  <c:v>8.6671359999999993</c:v>
                </c:pt>
                <c:pt idx="10436">
                  <c:v>8.6753280000000004</c:v>
                </c:pt>
                <c:pt idx="10437">
                  <c:v>8.6835199999999997</c:v>
                </c:pt>
                <c:pt idx="10438">
                  <c:v>8.6917120000000008</c:v>
                </c:pt>
                <c:pt idx="10439">
                  <c:v>8.6999040000000001</c:v>
                </c:pt>
                <c:pt idx="10440">
                  <c:v>8.7080959999999994</c:v>
                </c:pt>
                <c:pt idx="10441">
                  <c:v>8.7162880000000005</c:v>
                </c:pt>
                <c:pt idx="10442">
                  <c:v>8.7244799999999998</c:v>
                </c:pt>
                <c:pt idx="10443">
                  <c:v>8.7326720000000009</c:v>
                </c:pt>
                <c:pt idx="10444">
                  <c:v>8.7408640000000002</c:v>
                </c:pt>
                <c:pt idx="10445">
                  <c:v>8.7490559999999995</c:v>
                </c:pt>
                <c:pt idx="10446">
                  <c:v>8.7572480000000006</c:v>
                </c:pt>
                <c:pt idx="10447">
                  <c:v>8.7654399999999999</c:v>
                </c:pt>
                <c:pt idx="10448">
                  <c:v>8.7736319999999992</c:v>
                </c:pt>
                <c:pt idx="10449">
                  <c:v>8.7818240000000003</c:v>
                </c:pt>
                <c:pt idx="10450">
                  <c:v>8.7900159999999996</c:v>
                </c:pt>
                <c:pt idx="10451">
                  <c:v>8.7982080000000007</c:v>
                </c:pt>
                <c:pt idx="10452">
                  <c:v>8.8064</c:v>
                </c:pt>
                <c:pt idx="10453">
                  <c:v>8.8145919999999993</c:v>
                </c:pt>
                <c:pt idx="10454">
                  <c:v>8.8227840000000004</c:v>
                </c:pt>
                <c:pt idx="10455">
                  <c:v>8.8309759999999997</c:v>
                </c:pt>
                <c:pt idx="10456">
                  <c:v>8.8391680000000008</c:v>
                </c:pt>
                <c:pt idx="10457">
                  <c:v>8.8473600000000001</c:v>
                </c:pt>
                <c:pt idx="10458">
                  <c:v>8.8555519999999994</c:v>
                </c:pt>
                <c:pt idx="10459">
                  <c:v>8.8637440000000005</c:v>
                </c:pt>
                <c:pt idx="10460">
                  <c:v>8.8719359999999998</c:v>
                </c:pt>
                <c:pt idx="10461">
                  <c:v>8.8801279999999991</c:v>
                </c:pt>
                <c:pt idx="10462">
                  <c:v>8.8883200000000002</c:v>
                </c:pt>
                <c:pt idx="10463">
                  <c:v>8.8965119999999995</c:v>
                </c:pt>
                <c:pt idx="10464">
                  <c:v>8.9047040000000006</c:v>
                </c:pt>
                <c:pt idx="10465">
                  <c:v>8.9128959999999999</c:v>
                </c:pt>
                <c:pt idx="10466">
                  <c:v>8.9210879999999992</c:v>
                </c:pt>
                <c:pt idx="10467">
                  <c:v>8.9292800000000003</c:v>
                </c:pt>
                <c:pt idx="10468">
                  <c:v>8.9374719999999996</c:v>
                </c:pt>
                <c:pt idx="10469">
                  <c:v>8.9456640000000007</c:v>
                </c:pt>
                <c:pt idx="10470">
                  <c:v>8.953856</c:v>
                </c:pt>
                <c:pt idx="10471">
                  <c:v>8.9620479999999993</c:v>
                </c:pt>
                <c:pt idx="10472">
                  <c:v>8.9702400000000004</c:v>
                </c:pt>
                <c:pt idx="10473">
                  <c:v>8.9784319999999997</c:v>
                </c:pt>
                <c:pt idx="10474">
                  <c:v>8.9866240000000008</c:v>
                </c:pt>
                <c:pt idx="10475">
                  <c:v>8.9948160000000001</c:v>
                </c:pt>
                <c:pt idx="10476">
                  <c:v>9.0030079999999995</c:v>
                </c:pt>
                <c:pt idx="10477">
                  <c:v>9.0112000000000005</c:v>
                </c:pt>
                <c:pt idx="10478">
                  <c:v>9.0193919999999999</c:v>
                </c:pt>
                <c:pt idx="10479">
                  <c:v>9.0275839999999992</c:v>
                </c:pt>
                <c:pt idx="10480">
                  <c:v>9.0357760000000003</c:v>
                </c:pt>
                <c:pt idx="10481">
                  <c:v>9.0439679999999996</c:v>
                </c:pt>
                <c:pt idx="10482">
                  <c:v>9.0521600000000007</c:v>
                </c:pt>
                <c:pt idx="10483">
                  <c:v>9.060352</c:v>
                </c:pt>
                <c:pt idx="10484">
                  <c:v>9.0685439999999993</c:v>
                </c:pt>
                <c:pt idx="10485">
                  <c:v>9.0767360000000004</c:v>
                </c:pt>
                <c:pt idx="10486">
                  <c:v>9.0849279999999997</c:v>
                </c:pt>
                <c:pt idx="10487">
                  <c:v>9.0931200000000008</c:v>
                </c:pt>
                <c:pt idx="10488">
                  <c:v>9.1013120000000001</c:v>
                </c:pt>
                <c:pt idx="10489">
                  <c:v>9.1095039999999994</c:v>
                </c:pt>
                <c:pt idx="10490">
                  <c:v>9.1176960000000005</c:v>
                </c:pt>
                <c:pt idx="10491">
                  <c:v>9.1258879999999998</c:v>
                </c:pt>
                <c:pt idx="10492">
                  <c:v>9.1340800000000009</c:v>
                </c:pt>
                <c:pt idx="10493">
                  <c:v>9.1422720000000002</c:v>
                </c:pt>
                <c:pt idx="10494">
                  <c:v>9.1504639999999995</c:v>
                </c:pt>
                <c:pt idx="10495">
                  <c:v>9.1586560000000006</c:v>
                </c:pt>
                <c:pt idx="10496">
                  <c:v>9.1668479999999999</c:v>
                </c:pt>
                <c:pt idx="10497">
                  <c:v>9.1750399999999992</c:v>
                </c:pt>
                <c:pt idx="10498">
                  <c:v>9.1832320000000003</c:v>
                </c:pt>
                <c:pt idx="10499">
                  <c:v>9.1914239999999996</c:v>
                </c:pt>
                <c:pt idx="10500">
                  <c:v>9.1996160000000007</c:v>
                </c:pt>
                <c:pt idx="10501">
                  <c:v>9.207808</c:v>
                </c:pt>
                <c:pt idx="10502">
                  <c:v>9.2159999999999993</c:v>
                </c:pt>
                <c:pt idx="10503">
                  <c:v>9.2241920000000004</c:v>
                </c:pt>
                <c:pt idx="10504">
                  <c:v>9.2323839999999997</c:v>
                </c:pt>
                <c:pt idx="10505">
                  <c:v>9.2405760000000008</c:v>
                </c:pt>
                <c:pt idx="10506">
                  <c:v>9.2487680000000001</c:v>
                </c:pt>
                <c:pt idx="10507">
                  <c:v>9.2569599999999994</c:v>
                </c:pt>
                <c:pt idx="10508">
                  <c:v>9.2651520000000005</c:v>
                </c:pt>
                <c:pt idx="10509">
                  <c:v>9.2733439999999998</c:v>
                </c:pt>
                <c:pt idx="10510">
                  <c:v>9.2815359999999991</c:v>
                </c:pt>
                <c:pt idx="10511">
                  <c:v>9.2897280000000002</c:v>
                </c:pt>
                <c:pt idx="10512">
                  <c:v>9.2979199999999995</c:v>
                </c:pt>
                <c:pt idx="10513">
                  <c:v>9.3061120000000006</c:v>
                </c:pt>
                <c:pt idx="10514">
                  <c:v>9.3143039999999999</c:v>
                </c:pt>
                <c:pt idx="10515">
                  <c:v>9.3224959999999992</c:v>
                </c:pt>
                <c:pt idx="10516">
                  <c:v>9.3306880000000003</c:v>
                </c:pt>
                <c:pt idx="10517">
                  <c:v>9.3388799999999996</c:v>
                </c:pt>
                <c:pt idx="10518">
                  <c:v>9.3470720000000007</c:v>
                </c:pt>
                <c:pt idx="10519">
                  <c:v>9.355264</c:v>
                </c:pt>
                <c:pt idx="10520">
                  <c:v>9.3634559999999993</c:v>
                </c:pt>
                <c:pt idx="10521">
                  <c:v>9.3716480000000004</c:v>
                </c:pt>
                <c:pt idx="10522">
                  <c:v>9.3798399999999997</c:v>
                </c:pt>
                <c:pt idx="10523">
                  <c:v>9.3880320000000008</c:v>
                </c:pt>
                <c:pt idx="10524">
                  <c:v>9.3962240000000001</c:v>
                </c:pt>
                <c:pt idx="10525">
                  <c:v>9.4044159999999994</c:v>
                </c:pt>
                <c:pt idx="10526">
                  <c:v>9.4126080000000005</c:v>
                </c:pt>
                <c:pt idx="10527">
                  <c:v>9.4207999999999998</c:v>
                </c:pt>
                <c:pt idx="10528">
                  <c:v>9.4289919999999992</c:v>
                </c:pt>
                <c:pt idx="10529">
                  <c:v>9.4371840000000002</c:v>
                </c:pt>
                <c:pt idx="10530">
                  <c:v>9.4453759999999996</c:v>
                </c:pt>
                <c:pt idx="10531">
                  <c:v>9.4535680000000006</c:v>
                </c:pt>
                <c:pt idx="10532">
                  <c:v>9.4617599999999999</c:v>
                </c:pt>
                <c:pt idx="10533">
                  <c:v>9.4699519999999993</c:v>
                </c:pt>
                <c:pt idx="10534">
                  <c:v>9.4781440000000003</c:v>
                </c:pt>
                <c:pt idx="10535">
                  <c:v>9.4863359999999997</c:v>
                </c:pt>
                <c:pt idx="10536">
                  <c:v>9.4945280000000007</c:v>
                </c:pt>
                <c:pt idx="10537">
                  <c:v>9.5027200000000001</c:v>
                </c:pt>
                <c:pt idx="10538">
                  <c:v>9.5109119999999994</c:v>
                </c:pt>
                <c:pt idx="10539">
                  <c:v>9.5191040000000005</c:v>
                </c:pt>
                <c:pt idx="10540">
                  <c:v>9.5272959999999998</c:v>
                </c:pt>
                <c:pt idx="10541">
                  <c:v>9.5354880000000009</c:v>
                </c:pt>
                <c:pt idx="10542">
                  <c:v>9.5436800000000002</c:v>
                </c:pt>
                <c:pt idx="10543">
                  <c:v>9.5518719999999995</c:v>
                </c:pt>
                <c:pt idx="10544">
                  <c:v>9.5600640000000006</c:v>
                </c:pt>
                <c:pt idx="10545">
                  <c:v>9.5682559999999999</c:v>
                </c:pt>
                <c:pt idx="10546">
                  <c:v>9.5764479999999992</c:v>
                </c:pt>
                <c:pt idx="10547">
                  <c:v>9.5846400000000003</c:v>
                </c:pt>
                <c:pt idx="10548">
                  <c:v>9.5928319999999996</c:v>
                </c:pt>
                <c:pt idx="10549">
                  <c:v>9.6010240000000007</c:v>
                </c:pt>
                <c:pt idx="10550">
                  <c:v>9.609216</c:v>
                </c:pt>
                <c:pt idx="10551">
                  <c:v>9.6174079999999993</c:v>
                </c:pt>
                <c:pt idx="10552">
                  <c:v>9.6256000000000004</c:v>
                </c:pt>
                <c:pt idx="10553">
                  <c:v>9.6337919999999997</c:v>
                </c:pt>
                <c:pt idx="10554">
                  <c:v>9.6419840000000008</c:v>
                </c:pt>
                <c:pt idx="10555">
                  <c:v>9.6501760000000001</c:v>
                </c:pt>
                <c:pt idx="10556">
                  <c:v>9.6583679999999994</c:v>
                </c:pt>
                <c:pt idx="10557">
                  <c:v>9.6665600000000005</c:v>
                </c:pt>
                <c:pt idx="10558">
                  <c:v>9.6747519999999998</c:v>
                </c:pt>
                <c:pt idx="10559">
                  <c:v>9.6829440000000009</c:v>
                </c:pt>
                <c:pt idx="10560">
                  <c:v>9.6911360000000002</c:v>
                </c:pt>
                <c:pt idx="10561">
                  <c:v>9.6993279999999995</c:v>
                </c:pt>
                <c:pt idx="10562">
                  <c:v>9.7075200000000006</c:v>
                </c:pt>
                <c:pt idx="10563">
                  <c:v>9.7157119999999999</c:v>
                </c:pt>
                <c:pt idx="10564">
                  <c:v>9.7239039999999992</c:v>
                </c:pt>
                <c:pt idx="10565">
                  <c:v>9.7320960000000003</c:v>
                </c:pt>
                <c:pt idx="10566">
                  <c:v>9.7402879999999996</c:v>
                </c:pt>
                <c:pt idx="10567">
                  <c:v>9.7484800000000007</c:v>
                </c:pt>
                <c:pt idx="10568">
                  <c:v>9.756672</c:v>
                </c:pt>
                <c:pt idx="10569">
                  <c:v>9.7648639999999993</c:v>
                </c:pt>
                <c:pt idx="10570">
                  <c:v>9.7730560000000004</c:v>
                </c:pt>
                <c:pt idx="10571">
                  <c:v>9.7812479999999997</c:v>
                </c:pt>
                <c:pt idx="10572">
                  <c:v>9.7894400000000008</c:v>
                </c:pt>
                <c:pt idx="10573">
                  <c:v>9.7976320000000001</c:v>
                </c:pt>
                <c:pt idx="10574">
                  <c:v>9.8058239999999994</c:v>
                </c:pt>
                <c:pt idx="10575">
                  <c:v>9.8140160000000005</c:v>
                </c:pt>
                <c:pt idx="10576">
                  <c:v>9.8222079999999998</c:v>
                </c:pt>
                <c:pt idx="10577">
                  <c:v>9.8303999999999991</c:v>
                </c:pt>
                <c:pt idx="10578">
                  <c:v>9.8385920000000002</c:v>
                </c:pt>
                <c:pt idx="10579">
                  <c:v>9.8467839999999995</c:v>
                </c:pt>
                <c:pt idx="10580">
                  <c:v>9.8549760000000006</c:v>
                </c:pt>
                <c:pt idx="10581">
                  <c:v>9.8631679999999999</c:v>
                </c:pt>
                <c:pt idx="10582">
                  <c:v>9.8713599999999992</c:v>
                </c:pt>
                <c:pt idx="10583">
                  <c:v>9.8795520000000003</c:v>
                </c:pt>
                <c:pt idx="10584">
                  <c:v>9.8877439999999996</c:v>
                </c:pt>
                <c:pt idx="10585">
                  <c:v>9.8959360000000007</c:v>
                </c:pt>
                <c:pt idx="10586">
                  <c:v>9.904128</c:v>
                </c:pt>
                <c:pt idx="10587">
                  <c:v>9.9123199999999994</c:v>
                </c:pt>
                <c:pt idx="10588">
                  <c:v>9.9205120000000004</c:v>
                </c:pt>
                <c:pt idx="10589">
                  <c:v>9.9287039999999998</c:v>
                </c:pt>
                <c:pt idx="10590">
                  <c:v>9.9368960000000008</c:v>
                </c:pt>
                <c:pt idx="10591">
                  <c:v>9.9450880000000002</c:v>
                </c:pt>
                <c:pt idx="10592">
                  <c:v>9.9532799999999995</c:v>
                </c:pt>
                <c:pt idx="10593">
                  <c:v>9.9614720000000005</c:v>
                </c:pt>
                <c:pt idx="10594">
                  <c:v>9.9696639999999999</c:v>
                </c:pt>
                <c:pt idx="10595">
                  <c:v>9.9778559999999992</c:v>
                </c:pt>
                <c:pt idx="10596">
                  <c:v>9.9860480000000003</c:v>
                </c:pt>
                <c:pt idx="10597">
                  <c:v>9.9942399999999996</c:v>
                </c:pt>
                <c:pt idx="10598">
                  <c:v>10.002432000000001</c:v>
                </c:pt>
                <c:pt idx="10599">
                  <c:v>10.010624</c:v>
                </c:pt>
                <c:pt idx="10600">
                  <c:v>10.018815999999999</c:v>
                </c:pt>
                <c:pt idx="10601">
                  <c:v>10.027008</c:v>
                </c:pt>
                <c:pt idx="10602">
                  <c:v>10.0352</c:v>
                </c:pt>
                <c:pt idx="10603">
                  <c:v>10.043392000000001</c:v>
                </c:pt>
                <c:pt idx="10604">
                  <c:v>10.051584</c:v>
                </c:pt>
                <c:pt idx="10605">
                  <c:v>10.059775999999999</c:v>
                </c:pt>
                <c:pt idx="10606">
                  <c:v>10.067968</c:v>
                </c:pt>
                <c:pt idx="10607">
                  <c:v>10.07616</c:v>
                </c:pt>
                <c:pt idx="10608">
                  <c:v>10.084352000000001</c:v>
                </c:pt>
                <c:pt idx="10609">
                  <c:v>10.092544</c:v>
                </c:pt>
                <c:pt idx="10610">
                  <c:v>10.100735999999999</c:v>
                </c:pt>
                <c:pt idx="10611">
                  <c:v>10.108928000000001</c:v>
                </c:pt>
                <c:pt idx="10612">
                  <c:v>10.11712</c:v>
                </c:pt>
                <c:pt idx="10613">
                  <c:v>10.125311999999999</c:v>
                </c:pt>
                <c:pt idx="10614">
                  <c:v>10.133504</c:v>
                </c:pt>
                <c:pt idx="10615">
                  <c:v>10.141696</c:v>
                </c:pt>
                <c:pt idx="10616">
                  <c:v>10.149888000000001</c:v>
                </c:pt>
                <c:pt idx="10617">
                  <c:v>10.15808</c:v>
                </c:pt>
                <c:pt idx="10618">
                  <c:v>10.166271999999999</c:v>
                </c:pt>
                <c:pt idx="10619">
                  <c:v>10.174464</c:v>
                </c:pt>
                <c:pt idx="10620">
                  <c:v>10.182656</c:v>
                </c:pt>
                <c:pt idx="10621">
                  <c:v>10.190848000000001</c:v>
                </c:pt>
                <c:pt idx="10622">
                  <c:v>10.19904</c:v>
                </c:pt>
                <c:pt idx="10623">
                  <c:v>10.207231999999999</c:v>
                </c:pt>
                <c:pt idx="10624">
                  <c:v>10.215424000000001</c:v>
                </c:pt>
                <c:pt idx="10625">
                  <c:v>10.223616</c:v>
                </c:pt>
                <c:pt idx="10626">
                  <c:v>10.231807999999999</c:v>
                </c:pt>
                <c:pt idx="10627">
                  <c:v>10.24</c:v>
                </c:pt>
                <c:pt idx="10628">
                  <c:v>10.248192</c:v>
                </c:pt>
                <c:pt idx="10629">
                  <c:v>10.256384000000001</c:v>
                </c:pt>
                <c:pt idx="10630">
                  <c:v>10.264576</c:v>
                </c:pt>
                <c:pt idx="10631">
                  <c:v>10.272767999999999</c:v>
                </c:pt>
                <c:pt idx="10632">
                  <c:v>10.28096</c:v>
                </c:pt>
                <c:pt idx="10633">
                  <c:v>10.289152</c:v>
                </c:pt>
                <c:pt idx="10634">
                  <c:v>10.297344000000001</c:v>
                </c:pt>
                <c:pt idx="10635">
                  <c:v>10.305536</c:v>
                </c:pt>
                <c:pt idx="10636">
                  <c:v>10.313727999999999</c:v>
                </c:pt>
                <c:pt idx="10637">
                  <c:v>10.32192</c:v>
                </c:pt>
                <c:pt idx="10638">
                  <c:v>10.330112</c:v>
                </c:pt>
                <c:pt idx="10639">
                  <c:v>10.338304000000001</c:v>
                </c:pt>
                <c:pt idx="10640">
                  <c:v>10.346496</c:v>
                </c:pt>
                <c:pt idx="10641">
                  <c:v>10.354687999999999</c:v>
                </c:pt>
                <c:pt idx="10642">
                  <c:v>10.362880000000001</c:v>
                </c:pt>
                <c:pt idx="10643">
                  <c:v>10.371072</c:v>
                </c:pt>
                <c:pt idx="10644">
                  <c:v>10.379263999999999</c:v>
                </c:pt>
                <c:pt idx="10645">
                  <c:v>10.387456</c:v>
                </c:pt>
                <c:pt idx="10646">
                  <c:v>10.395648</c:v>
                </c:pt>
                <c:pt idx="10647">
                  <c:v>10.403840000000001</c:v>
                </c:pt>
                <c:pt idx="10648">
                  <c:v>10.412032</c:v>
                </c:pt>
                <c:pt idx="10649">
                  <c:v>10.420223999999999</c:v>
                </c:pt>
                <c:pt idx="10650">
                  <c:v>10.428416</c:v>
                </c:pt>
                <c:pt idx="10651">
                  <c:v>10.436608</c:v>
                </c:pt>
                <c:pt idx="10652">
                  <c:v>10.444800000000001</c:v>
                </c:pt>
                <c:pt idx="10653">
                  <c:v>10.452992</c:v>
                </c:pt>
                <c:pt idx="10654">
                  <c:v>10.461183999999999</c:v>
                </c:pt>
                <c:pt idx="10655">
                  <c:v>10.469376</c:v>
                </c:pt>
                <c:pt idx="10656">
                  <c:v>10.477568</c:v>
                </c:pt>
                <c:pt idx="10657">
                  <c:v>10.485760000000001</c:v>
                </c:pt>
                <c:pt idx="10658">
                  <c:v>10.493952</c:v>
                </c:pt>
                <c:pt idx="10659">
                  <c:v>10.502143999999999</c:v>
                </c:pt>
                <c:pt idx="10660">
                  <c:v>10.510336000000001</c:v>
                </c:pt>
                <c:pt idx="10661">
                  <c:v>10.518528</c:v>
                </c:pt>
                <c:pt idx="10662">
                  <c:v>10.526719999999999</c:v>
                </c:pt>
                <c:pt idx="10663">
                  <c:v>10.534912</c:v>
                </c:pt>
                <c:pt idx="10664">
                  <c:v>10.543104</c:v>
                </c:pt>
                <c:pt idx="10665">
                  <c:v>10.551296000000001</c:v>
                </c:pt>
                <c:pt idx="10666">
                  <c:v>10.559488</c:v>
                </c:pt>
                <c:pt idx="10667">
                  <c:v>10.567679999999999</c:v>
                </c:pt>
                <c:pt idx="10668">
                  <c:v>10.575872</c:v>
                </c:pt>
                <c:pt idx="10669">
                  <c:v>10.584064</c:v>
                </c:pt>
                <c:pt idx="10670">
                  <c:v>10.592256000000001</c:v>
                </c:pt>
                <c:pt idx="10671">
                  <c:v>10.600448</c:v>
                </c:pt>
                <c:pt idx="10672">
                  <c:v>10.608639999999999</c:v>
                </c:pt>
                <c:pt idx="10673">
                  <c:v>10.616832</c:v>
                </c:pt>
                <c:pt idx="10674">
                  <c:v>10.625024</c:v>
                </c:pt>
                <c:pt idx="10675">
                  <c:v>10.633215999999999</c:v>
                </c:pt>
                <c:pt idx="10676">
                  <c:v>10.641408</c:v>
                </c:pt>
                <c:pt idx="10677">
                  <c:v>10.6496</c:v>
                </c:pt>
                <c:pt idx="10678">
                  <c:v>10.657792000000001</c:v>
                </c:pt>
                <c:pt idx="10679">
                  <c:v>10.665984</c:v>
                </c:pt>
                <c:pt idx="10680">
                  <c:v>10.674175999999999</c:v>
                </c:pt>
                <c:pt idx="10681">
                  <c:v>10.682368</c:v>
                </c:pt>
                <c:pt idx="10682">
                  <c:v>10.69056</c:v>
                </c:pt>
                <c:pt idx="10683">
                  <c:v>10.698752000000001</c:v>
                </c:pt>
                <c:pt idx="10684">
                  <c:v>10.706944</c:v>
                </c:pt>
                <c:pt idx="10685">
                  <c:v>10.715135999999999</c:v>
                </c:pt>
                <c:pt idx="10686">
                  <c:v>10.723328</c:v>
                </c:pt>
                <c:pt idx="10687">
                  <c:v>10.73152</c:v>
                </c:pt>
                <c:pt idx="10688">
                  <c:v>10.739712000000001</c:v>
                </c:pt>
                <c:pt idx="10689">
                  <c:v>10.747904</c:v>
                </c:pt>
                <c:pt idx="10690">
                  <c:v>10.756095999999999</c:v>
                </c:pt>
                <c:pt idx="10691">
                  <c:v>10.764288000000001</c:v>
                </c:pt>
                <c:pt idx="10692">
                  <c:v>10.77248</c:v>
                </c:pt>
                <c:pt idx="10693">
                  <c:v>10.780671999999999</c:v>
                </c:pt>
                <c:pt idx="10694">
                  <c:v>10.788864</c:v>
                </c:pt>
                <c:pt idx="10695">
                  <c:v>10.797056</c:v>
                </c:pt>
                <c:pt idx="10696">
                  <c:v>10.805248000000001</c:v>
                </c:pt>
                <c:pt idx="10697">
                  <c:v>10.81344</c:v>
                </c:pt>
                <c:pt idx="10698">
                  <c:v>10.821631999999999</c:v>
                </c:pt>
                <c:pt idx="10699">
                  <c:v>10.829824</c:v>
                </c:pt>
                <c:pt idx="10700">
                  <c:v>10.838016</c:v>
                </c:pt>
                <c:pt idx="10701">
                  <c:v>10.846208000000001</c:v>
                </c:pt>
                <c:pt idx="10702">
                  <c:v>10.8544</c:v>
                </c:pt>
                <c:pt idx="10703">
                  <c:v>10.862591999999999</c:v>
                </c:pt>
                <c:pt idx="10704">
                  <c:v>10.870784</c:v>
                </c:pt>
                <c:pt idx="10705">
                  <c:v>10.878976</c:v>
                </c:pt>
                <c:pt idx="10706">
                  <c:v>10.887168000000001</c:v>
                </c:pt>
                <c:pt idx="10707">
                  <c:v>10.89536</c:v>
                </c:pt>
                <c:pt idx="10708">
                  <c:v>10.903551999999999</c:v>
                </c:pt>
                <c:pt idx="10709">
                  <c:v>10.911744000000001</c:v>
                </c:pt>
                <c:pt idx="10710">
                  <c:v>10.919936</c:v>
                </c:pt>
                <c:pt idx="10711">
                  <c:v>10.928127999999999</c:v>
                </c:pt>
                <c:pt idx="10712">
                  <c:v>10.93632</c:v>
                </c:pt>
                <c:pt idx="10713">
                  <c:v>10.944512</c:v>
                </c:pt>
                <c:pt idx="10714">
                  <c:v>10.952704000000001</c:v>
                </c:pt>
                <c:pt idx="10715">
                  <c:v>10.960896</c:v>
                </c:pt>
                <c:pt idx="10716">
                  <c:v>10.969087999999999</c:v>
                </c:pt>
                <c:pt idx="10717">
                  <c:v>10.97728</c:v>
                </c:pt>
                <c:pt idx="10718">
                  <c:v>10.985472</c:v>
                </c:pt>
                <c:pt idx="10719">
                  <c:v>10.993664000000001</c:v>
                </c:pt>
                <c:pt idx="10720">
                  <c:v>11.001856</c:v>
                </c:pt>
                <c:pt idx="10721">
                  <c:v>11.010047999999999</c:v>
                </c:pt>
                <c:pt idx="10722">
                  <c:v>11.01824</c:v>
                </c:pt>
                <c:pt idx="10723">
                  <c:v>11.026432</c:v>
                </c:pt>
                <c:pt idx="10724">
                  <c:v>11.034624000000001</c:v>
                </c:pt>
                <c:pt idx="10725">
                  <c:v>11.042816</c:v>
                </c:pt>
                <c:pt idx="10726">
                  <c:v>11.051007999999999</c:v>
                </c:pt>
                <c:pt idx="10727">
                  <c:v>11.059200000000001</c:v>
                </c:pt>
                <c:pt idx="10728">
                  <c:v>11.067392</c:v>
                </c:pt>
                <c:pt idx="10729">
                  <c:v>11.075583999999999</c:v>
                </c:pt>
                <c:pt idx="10730">
                  <c:v>11.083776</c:v>
                </c:pt>
                <c:pt idx="10731">
                  <c:v>11.091968</c:v>
                </c:pt>
                <c:pt idx="10732">
                  <c:v>11.100160000000001</c:v>
                </c:pt>
                <c:pt idx="10733">
                  <c:v>11.108352</c:v>
                </c:pt>
                <c:pt idx="10734">
                  <c:v>11.116543999999999</c:v>
                </c:pt>
                <c:pt idx="10735">
                  <c:v>11.124736</c:v>
                </c:pt>
                <c:pt idx="10736">
                  <c:v>11.132928</c:v>
                </c:pt>
                <c:pt idx="10737">
                  <c:v>11.141120000000001</c:v>
                </c:pt>
                <c:pt idx="10738">
                  <c:v>11.149312</c:v>
                </c:pt>
                <c:pt idx="10739">
                  <c:v>11.157503999999999</c:v>
                </c:pt>
                <c:pt idx="10740">
                  <c:v>11.165696000000001</c:v>
                </c:pt>
                <c:pt idx="10741">
                  <c:v>11.173888</c:v>
                </c:pt>
                <c:pt idx="10742">
                  <c:v>11.182079999999999</c:v>
                </c:pt>
                <c:pt idx="10743">
                  <c:v>11.190272</c:v>
                </c:pt>
                <c:pt idx="10744">
                  <c:v>11.198464</c:v>
                </c:pt>
                <c:pt idx="10745">
                  <c:v>11.206656000000001</c:v>
                </c:pt>
                <c:pt idx="10746">
                  <c:v>11.214848</c:v>
                </c:pt>
                <c:pt idx="10747">
                  <c:v>11.223039999999999</c:v>
                </c:pt>
                <c:pt idx="10748">
                  <c:v>11.231232</c:v>
                </c:pt>
                <c:pt idx="10749">
                  <c:v>11.239424</c:v>
                </c:pt>
                <c:pt idx="10750">
                  <c:v>11.247616000000001</c:v>
                </c:pt>
                <c:pt idx="10751">
                  <c:v>11.255808</c:v>
                </c:pt>
                <c:pt idx="10752">
                  <c:v>11.263999999999999</c:v>
                </c:pt>
                <c:pt idx="10753">
                  <c:v>11.272192</c:v>
                </c:pt>
                <c:pt idx="10754">
                  <c:v>11.280384</c:v>
                </c:pt>
                <c:pt idx="10755">
                  <c:v>11.288576000000001</c:v>
                </c:pt>
                <c:pt idx="10756">
                  <c:v>11.296768</c:v>
                </c:pt>
                <c:pt idx="10757">
                  <c:v>11.304959999999999</c:v>
                </c:pt>
                <c:pt idx="10758">
                  <c:v>11.313152000000001</c:v>
                </c:pt>
                <c:pt idx="10759">
                  <c:v>11.321344</c:v>
                </c:pt>
                <c:pt idx="10760">
                  <c:v>11.329535999999999</c:v>
                </c:pt>
                <c:pt idx="10761">
                  <c:v>11.337728</c:v>
                </c:pt>
                <c:pt idx="10762">
                  <c:v>11.34592</c:v>
                </c:pt>
                <c:pt idx="10763">
                  <c:v>11.354112000000001</c:v>
                </c:pt>
                <c:pt idx="10764">
                  <c:v>11.362304</c:v>
                </c:pt>
                <c:pt idx="10765">
                  <c:v>11.370495999999999</c:v>
                </c:pt>
                <c:pt idx="10766">
                  <c:v>11.378688</c:v>
                </c:pt>
                <c:pt idx="10767">
                  <c:v>11.38688</c:v>
                </c:pt>
                <c:pt idx="10768">
                  <c:v>11.395072000000001</c:v>
                </c:pt>
                <c:pt idx="10769">
                  <c:v>11.403264</c:v>
                </c:pt>
                <c:pt idx="10770">
                  <c:v>11.411455999999999</c:v>
                </c:pt>
                <c:pt idx="10771">
                  <c:v>11.419648</c:v>
                </c:pt>
                <c:pt idx="10772">
                  <c:v>11.42784</c:v>
                </c:pt>
                <c:pt idx="10773">
                  <c:v>11.436032000000001</c:v>
                </c:pt>
                <c:pt idx="10774">
                  <c:v>11.444224</c:v>
                </c:pt>
                <c:pt idx="10775">
                  <c:v>11.452415999999999</c:v>
                </c:pt>
                <c:pt idx="10776">
                  <c:v>11.460608000000001</c:v>
                </c:pt>
                <c:pt idx="10777">
                  <c:v>11.4688</c:v>
                </c:pt>
                <c:pt idx="10778">
                  <c:v>11.476991999999999</c:v>
                </c:pt>
                <c:pt idx="10779">
                  <c:v>11.485184</c:v>
                </c:pt>
                <c:pt idx="10780">
                  <c:v>11.493376</c:v>
                </c:pt>
                <c:pt idx="10781">
                  <c:v>11.501568000000001</c:v>
                </c:pt>
                <c:pt idx="10782">
                  <c:v>11.50976</c:v>
                </c:pt>
                <c:pt idx="10783">
                  <c:v>11.517951999999999</c:v>
                </c:pt>
                <c:pt idx="10784">
                  <c:v>11.526144</c:v>
                </c:pt>
                <c:pt idx="10785">
                  <c:v>11.534336</c:v>
                </c:pt>
                <c:pt idx="10786">
                  <c:v>11.542528000000001</c:v>
                </c:pt>
                <c:pt idx="10787">
                  <c:v>11.55072</c:v>
                </c:pt>
                <c:pt idx="10788">
                  <c:v>11.558911999999999</c:v>
                </c:pt>
                <c:pt idx="10789">
                  <c:v>11.567104</c:v>
                </c:pt>
                <c:pt idx="10790">
                  <c:v>11.575296</c:v>
                </c:pt>
                <c:pt idx="10791">
                  <c:v>11.583487999999999</c:v>
                </c:pt>
                <c:pt idx="10792">
                  <c:v>11.59168</c:v>
                </c:pt>
                <c:pt idx="10793">
                  <c:v>11.599872</c:v>
                </c:pt>
                <c:pt idx="10794">
                  <c:v>11.608064000000001</c:v>
                </c:pt>
                <c:pt idx="10795">
                  <c:v>11.616256</c:v>
                </c:pt>
                <c:pt idx="10796">
                  <c:v>11.624447999999999</c:v>
                </c:pt>
                <c:pt idx="10797">
                  <c:v>11.63264</c:v>
                </c:pt>
                <c:pt idx="10798">
                  <c:v>11.640832</c:v>
                </c:pt>
                <c:pt idx="10799">
                  <c:v>11.649024000000001</c:v>
                </c:pt>
                <c:pt idx="10800">
                  <c:v>11.657216</c:v>
                </c:pt>
                <c:pt idx="10801">
                  <c:v>11.665407999999999</c:v>
                </c:pt>
                <c:pt idx="10802">
                  <c:v>11.6736</c:v>
                </c:pt>
                <c:pt idx="10803">
                  <c:v>11.681792</c:v>
                </c:pt>
                <c:pt idx="10804">
                  <c:v>11.689984000000001</c:v>
                </c:pt>
                <c:pt idx="10805">
                  <c:v>11.698176</c:v>
                </c:pt>
                <c:pt idx="10806">
                  <c:v>11.706367999999999</c:v>
                </c:pt>
                <c:pt idx="10807">
                  <c:v>11.714560000000001</c:v>
                </c:pt>
                <c:pt idx="10808">
                  <c:v>11.722752</c:v>
                </c:pt>
                <c:pt idx="10809">
                  <c:v>11.730943999999999</c:v>
                </c:pt>
                <c:pt idx="10810">
                  <c:v>11.739136</c:v>
                </c:pt>
                <c:pt idx="10811">
                  <c:v>11.747328</c:v>
                </c:pt>
                <c:pt idx="10812">
                  <c:v>11.755520000000001</c:v>
                </c:pt>
                <c:pt idx="10813">
                  <c:v>11.763712</c:v>
                </c:pt>
                <c:pt idx="10814">
                  <c:v>11.771903999999999</c:v>
                </c:pt>
                <c:pt idx="10815">
                  <c:v>11.780096</c:v>
                </c:pt>
                <c:pt idx="10816">
                  <c:v>11.788288</c:v>
                </c:pt>
                <c:pt idx="10817">
                  <c:v>11.796480000000001</c:v>
                </c:pt>
                <c:pt idx="10818">
                  <c:v>11.804672</c:v>
                </c:pt>
                <c:pt idx="10819">
                  <c:v>11.812863999999999</c:v>
                </c:pt>
                <c:pt idx="10820">
                  <c:v>11.829248</c:v>
                </c:pt>
                <c:pt idx="10821">
                  <c:v>11.845632</c:v>
                </c:pt>
                <c:pt idx="10822">
                  <c:v>11.862016000000001</c:v>
                </c:pt>
                <c:pt idx="10823">
                  <c:v>11.878399999999999</c:v>
                </c:pt>
                <c:pt idx="10824">
                  <c:v>11.894784</c:v>
                </c:pt>
                <c:pt idx="10825">
                  <c:v>11.911168</c:v>
                </c:pt>
                <c:pt idx="10826">
                  <c:v>11.927552</c:v>
                </c:pt>
                <c:pt idx="10827">
                  <c:v>11.943936000000001</c:v>
                </c:pt>
                <c:pt idx="10828">
                  <c:v>11.960319999999999</c:v>
                </c:pt>
                <c:pt idx="10829">
                  <c:v>11.976704</c:v>
                </c:pt>
                <c:pt idx="10830">
                  <c:v>11.993088</c:v>
                </c:pt>
                <c:pt idx="10831">
                  <c:v>12.009472000000001</c:v>
                </c:pt>
                <c:pt idx="10832">
                  <c:v>12.025855999999999</c:v>
                </c:pt>
                <c:pt idx="10833">
                  <c:v>12.04224</c:v>
                </c:pt>
                <c:pt idx="10834">
                  <c:v>12.058624</c:v>
                </c:pt>
                <c:pt idx="10835">
                  <c:v>12.075008</c:v>
                </c:pt>
                <c:pt idx="10836">
                  <c:v>12.091392000000001</c:v>
                </c:pt>
                <c:pt idx="10837">
                  <c:v>12.107775999999999</c:v>
                </c:pt>
                <c:pt idx="10838">
                  <c:v>12.12416</c:v>
                </c:pt>
                <c:pt idx="10839">
                  <c:v>12.140544</c:v>
                </c:pt>
                <c:pt idx="10840">
                  <c:v>12.156928000000001</c:v>
                </c:pt>
                <c:pt idx="10841">
                  <c:v>12.173311999999999</c:v>
                </c:pt>
                <c:pt idx="10842">
                  <c:v>12.189696</c:v>
                </c:pt>
                <c:pt idx="10843">
                  <c:v>12.20608</c:v>
                </c:pt>
                <c:pt idx="10844">
                  <c:v>12.222464</c:v>
                </c:pt>
                <c:pt idx="10845">
                  <c:v>12.238848000000001</c:v>
                </c:pt>
                <c:pt idx="10846">
                  <c:v>12.255231999999999</c:v>
                </c:pt>
                <c:pt idx="10847">
                  <c:v>12.271616</c:v>
                </c:pt>
                <c:pt idx="10848">
                  <c:v>12.288</c:v>
                </c:pt>
                <c:pt idx="10849">
                  <c:v>12.304384000000001</c:v>
                </c:pt>
                <c:pt idx="10850">
                  <c:v>12.320767999999999</c:v>
                </c:pt>
                <c:pt idx="10851">
                  <c:v>12.337152</c:v>
                </c:pt>
                <c:pt idx="10852">
                  <c:v>12.353536</c:v>
                </c:pt>
                <c:pt idx="10853">
                  <c:v>12.36992</c:v>
                </c:pt>
                <c:pt idx="10854">
                  <c:v>12.386304000000001</c:v>
                </c:pt>
                <c:pt idx="10855">
                  <c:v>12.402687999999999</c:v>
                </c:pt>
                <c:pt idx="10856">
                  <c:v>12.419072</c:v>
                </c:pt>
                <c:pt idx="10857">
                  <c:v>12.435456</c:v>
                </c:pt>
                <c:pt idx="10858">
                  <c:v>12.451840000000001</c:v>
                </c:pt>
                <c:pt idx="10859">
                  <c:v>12.468223999999999</c:v>
                </c:pt>
                <c:pt idx="10860">
                  <c:v>12.484608</c:v>
                </c:pt>
                <c:pt idx="10861">
                  <c:v>12.500992</c:v>
                </c:pt>
                <c:pt idx="10862">
                  <c:v>12.517376000000001</c:v>
                </c:pt>
                <c:pt idx="10863">
                  <c:v>12.533759999999999</c:v>
                </c:pt>
                <c:pt idx="10864">
                  <c:v>12.550144</c:v>
                </c:pt>
                <c:pt idx="10865">
                  <c:v>12.566528</c:v>
                </c:pt>
                <c:pt idx="10866">
                  <c:v>12.582912</c:v>
                </c:pt>
                <c:pt idx="10867">
                  <c:v>12.599296000000001</c:v>
                </c:pt>
                <c:pt idx="10868">
                  <c:v>12.615679999999999</c:v>
                </c:pt>
                <c:pt idx="10869">
                  <c:v>12.632064</c:v>
                </c:pt>
                <c:pt idx="10870">
                  <c:v>12.648448</c:v>
                </c:pt>
                <c:pt idx="10871">
                  <c:v>12.664832000000001</c:v>
                </c:pt>
                <c:pt idx="10872">
                  <c:v>12.681215999999999</c:v>
                </c:pt>
                <c:pt idx="10873">
                  <c:v>12.6976</c:v>
                </c:pt>
                <c:pt idx="10874">
                  <c:v>12.713984</c:v>
                </c:pt>
                <c:pt idx="10875">
                  <c:v>12.730368</c:v>
                </c:pt>
                <c:pt idx="10876">
                  <c:v>12.746752000000001</c:v>
                </c:pt>
                <c:pt idx="10877">
                  <c:v>12.763135999999999</c:v>
                </c:pt>
                <c:pt idx="10878">
                  <c:v>12.77952</c:v>
                </c:pt>
                <c:pt idx="10879">
                  <c:v>12.795904</c:v>
                </c:pt>
                <c:pt idx="10880">
                  <c:v>12.812288000000001</c:v>
                </c:pt>
                <c:pt idx="10881">
                  <c:v>12.828671999999999</c:v>
                </c:pt>
                <c:pt idx="10882">
                  <c:v>12.845056</c:v>
                </c:pt>
                <c:pt idx="10883">
                  <c:v>12.86144</c:v>
                </c:pt>
                <c:pt idx="10884">
                  <c:v>12.877824</c:v>
                </c:pt>
                <c:pt idx="10885">
                  <c:v>12.894208000000001</c:v>
                </c:pt>
                <c:pt idx="10886">
                  <c:v>12.910591999999999</c:v>
                </c:pt>
                <c:pt idx="10887">
                  <c:v>12.926976</c:v>
                </c:pt>
                <c:pt idx="10888">
                  <c:v>12.94336</c:v>
                </c:pt>
                <c:pt idx="10889">
                  <c:v>12.959744000000001</c:v>
                </c:pt>
                <c:pt idx="10890">
                  <c:v>12.976127999999999</c:v>
                </c:pt>
                <c:pt idx="10891">
                  <c:v>12.992512</c:v>
                </c:pt>
                <c:pt idx="10892">
                  <c:v>13.008896</c:v>
                </c:pt>
                <c:pt idx="10893">
                  <c:v>13.02528</c:v>
                </c:pt>
                <c:pt idx="10894">
                  <c:v>13.041664000000001</c:v>
                </c:pt>
                <c:pt idx="10895">
                  <c:v>13.058047999999999</c:v>
                </c:pt>
                <c:pt idx="10896">
                  <c:v>13.074432</c:v>
                </c:pt>
                <c:pt idx="10897">
                  <c:v>13.090816</c:v>
                </c:pt>
                <c:pt idx="10898">
                  <c:v>13.107200000000001</c:v>
                </c:pt>
                <c:pt idx="10899">
                  <c:v>13.123583999999999</c:v>
                </c:pt>
                <c:pt idx="10900">
                  <c:v>13.139968</c:v>
                </c:pt>
                <c:pt idx="10901">
                  <c:v>13.156352</c:v>
                </c:pt>
                <c:pt idx="10902">
                  <c:v>13.172736</c:v>
                </c:pt>
                <c:pt idx="10903">
                  <c:v>13.189120000000001</c:v>
                </c:pt>
                <c:pt idx="10904">
                  <c:v>13.205503999999999</c:v>
                </c:pt>
                <c:pt idx="10905">
                  <c:v>13.221888</c:v>
                </c:pt>
                <c:pt idx="10906">
                  <c:v>13.238272</c:v>
                </c:pt>
                <c:pt idx="10907">
                  <c:v>13.254656000000001</c:v>
                </c:pt>
                <c:pt idx="10908">
                  <c:v>13.271039999999999</c:v>
                </c:pt>
                <c:pt idx="10909">
                  <c:v>13.287424</c:v>
                </c:pt>
                <c:pt idx="10910">
                  <c:v>13.303808</c:v>
                </c:pt>
                <c:pt idx="10911">
                  <c:v>13.320192</c:v>
                </c:pt>
                <c:pt idx="10912">
                  <c:v>13.336576000000001</c:v>
                </c:pt>
                <c:pt idx="10913">
                  <c:v>13.352959999999999</c:v>
                </c:pt>
                <c:pt idx="10914">
                  <c:v>13.369344</c:v>
                </c:pt>
                <c:pt idx="10915">
                  <c:v>13.385728</c:v>
                </c:pt>
                <c:pt idx="10916">
                  <c:v>13.402112000000001</c:v>
                </c:pt>
                <c:pt idx="10917">
                  <c:v>13.418495999999999</c:v>
                </c:pt>
                <c:pt idx="10918">
                  <c:v>13.43488</c:v>
                </c:pt>
                <c:pt idx="10919">
                  <c:v>13.451264</c:v>
                </c:pt>
                <c:pt idx="10920">
                  <c:v>13.467648000000001</c:v>
                </c:pt>
                <c:pt idx="10921">
                  <c:v>13.484031999999999</c:v>
                </c:pt>
                <c:pt idx="10922">
                  <c:v>13.500416</c:v>
                </c:pt>
                <c:pt idx="10923">
                  <c:v>13.5168</c:v>
                </c:pt>
                <c:pt idx="10924">
                  <c:v>13.533184</c:v>
                </c:pt>
                <c:pt idx="10925">
                  <c:v>13.549568000000001</c:v>
                </c:pt>
                <c:pt idx="10926">
                  <c:v>13.565951999999999</c:v>
                </c:pt>
                <c:pt idx="10927">
                  <c:v>13.582336</c:v>
                </c:pt>
                <c:pt idx="10928">
                  <c:v>13.59872</c:v>
                </c:pt>
                <c:pt idx="10929">
                  <c:v>13.615104000000001</c:v>
                </c:pt>
                <c:pt idx="10930">
                  <c:v>13.631487999999999</c:v>
                </c:pt>
                <c:pt idx="10931">
                  <c:v>13.647872</c:v>
                </c:pt>
                <c:pt idx="10932">
                  <c:v>13.664256</c:v>
                </c:pt>
                <c:pt idx="10933">
                  <c:v>13.68064</c:v>
                </c:pt>
                <c:pt idx="10934">
                  <c:v>13.697024000000001</c:v>
                </c:pt>
                <c:pt idx="10935">
                  <c:v>13.713407999999999</c:v>
                </c:pt>
                <c:pt idx="10936">
                  <c:v>13.729792</c:v>
                </c:pt>
                <c:pt idx="10937">
                  <c:v>13.746176</c:v>
                </c:pt>
                <c:pt idx="10938">
                  <c:v>13.762560000000001</c:v>
                </c:pt>
                <c:pt idx="10939">
                  <c:v>13.778943999999999</c:v>
                </c:pt>
                <c:pt idx="10940">
                  <c:v>13.795328</c:v>
                </c:pt>
                <c:pt idx="10941">
                  <c:v>13.811712</c:v>
                </c:pt>
                <c:pt idx="10942">
                  <c:v>13.828096</c:v>
                </c:pt>
                <c:pt idx="10943">
                  <c:v>13.844480000000001</c:v>
                </c:pt>
                <c:pt idx="10944">
                  <c:v>13.860863999999999</c:v>
                </c:pt>
                <c:pt idx="10945">
                  <c:v>13.877248</c:v>
                </c:pt>
                <c:pt idx="10946">
                  <c:v>13.893632</c:v>
                </c:pt>
                <c:pt idx="10947">
                  <c:v>13.910016000000001</c:v>
                </c:pt>
                <c:pt idx="10948">
                  <c:v>13.926399999999999</c:v>
                </c:pt>
                <c:pt idx="10949">
                  <c:v>13.942784</c:v>
                </c:pt>
                <c:pt idx="10950">
                  <c:v>13.959168</c:v>
                </c:pt>
                <c:pt idx="10951">
                  <c:v>13.975552</c:v>
                </c:pt>
                <c:pt idx="10952">
                  <c:v>13.991936000000001</c:v>
                </c:pt>
                <c:pt idx="10953">
                  <c:v>14.008319999999999</c:v>
                </c:pt>
                <c:pt idx="10954">
                  <c:v>14.024704</c:v>
                </c:pt>
                <c:pt idx="10955">
                  <c:v>14.041088</c:v>
                </c:pt>
                <c:pt idx="10956">
                  <c:v>14.057472000000001</c:v>
                </c:pt>
                <c:pt idx="10957">
                  <c:v>14.073855999999999</c:v>
                </c:pt>
                <c:pt idx="10958">
                  <c:v>14.09024</c:v>
                </c:pt>
                <c:pt idx="10959">
                  <c:v>14.106624</c:v>
                </c:pt>
                <c:pt idx="10960">
                  <c:v>14.123008</c:v>
                </c:pt>
                <c:pt idx="10961">
                  <c:v>14.139392000000001</c:v>
                </c:pt>
                <c:pt idx="10962">
                  <c:v>14.155775999999999</c:v>
                </c:pt>
                <c:pt idx="10963">
                  <c:v>14.17216</c:v>
                </c:pt>
                <c:pt idx="10964">
                  <c:v>14.188544</c:v>
                </c:pt>
                <c:pt idx="10965">
                  <c:v>14.204928000000001</c:v>
                </c:pt>
                <c:pt idx="10966">
                  <c:v>14.221311999999999</c:v>
                </c:pt>
                <c:pt idx="10967">
                  <c:v>14.237696</c:v>
                </c:pt>
                <c:pt idx="10968">
                  <c:v>14.25408</c:v>
                </c:pt>
                <c:pt idx="10969">
                  <c:v>14.270464</c:v>
                </c:pt>
                <c:pt idx="10970">
                  <c:v>14.286848000000001</c:v>
                </c:pt>
                <c:pt idx="10971">
                  <c:v>14.303232</c:v>
                </c:pt>
                <c:pt idx="10972">
                  <c:v>14.319616</c:v>
                </c:pt>
                <c:pt idx="10973">
                  <c:v>14.336</c:v>
                </c:pt>
                <c:pt idx="10974">
                  <c:v>14.352384000000001</c:v>
                </c:pt>
                <c:pt idx="10975">
                  <c:v>14.368767999999999</c:v>
                </c:pt>
                <c:pt idx="10976">
                  <c:v>14.385152</c:v>
                </c:pt>
                <c:pt idx="10977">
                  <c:v>14.401536</c:v>
                </c:pt>
                <c:pt idx="10978">
                  <c:v>14.417920000000001</c:v>
                </c:pt>
                <c:pt idx="10979">
                  <c:v>14.434303999999999</c:v>
                </c:pt>
                <c:pt idx="10980">
                  <c:v>14.450688</c:v>
                </c:pt>
                <c:pt idx="10981">
                  <c:v>14.467072</c:v>
                </c:pt>
                <c:pt idx="10982">
                  <c:v>14.483456</c:v>
                </c:pt>
                <c:pt idx="10983">
                  <c:v>14.499840000000001</c:v>
                </c:pt>
                <c:pt idx="10984">
                  <c:v>14.516223999999999</c:v>
                </c:pt>
                <c:pt idx="10985">
                  <c:v>14.532608</c:v>
                </c:pt>
                <c:pt idx="10986">
                  <c:v>14.548992</c:v>
                </c:pt>
                <c:pt idx="10987">
                  <c:v>14.565376000000001</c:v>
                </c:pt>
                <c:pt idx="10988">
                  <c:v>14.581759999999999</c:v>
                </c:pt>
                <c:pt idx="10989">
                  <c:v>14.598144</c:v>
                </c:pt>
                <c:pt idx="10990">
                  <c:v>14.614528</c:v>
                </c:pt>
                <c:pt idx="10991">
                  <c:v>14.630912</c:v>
                </c:pt>
                <c:pt idx="10992">
                  <c:v>14.647296000000001</c:v>
                </c:pt>
                <c:pt idx="10993">
                  <c:v>14.663679999999999</c:v>
                </c:pt>
                <c:pt idx="10994">
                  <c:v>14.680064</c:v>
                </c:pt>
                <c:pt idx="10995">
                  <c:v>14.696448</c:v>
                </c:pt>
                <c:pt idx="10996">
                  <c:v>14.712832000000001</c:v>
                </c:pt>
                <c:pt idx="10997">
                  <c:v>14.729215999999999</c:v>
                </c:pt>
                <c:pt idx="10998">
                  <c:v>14.7456</c:v>
                </c:pt>
                <c:pt idx="10999">
                  <c:v>14.761984</c:v>
                </c:pt>
                <c:pt idx="11000">
                  <c:v>14.778368</c:v>
                </c:pt>
                <c:pt idx="11001">
                  <c:v>14.794752000000001</c:v>
                </c:pt>
                <c:pt idx="11002">
                  <c:v>14.811135999999999</c:v>
                </c:pt>
                <c:pt idx="11003">
                  <c:v>14.82752</c:v>
                </c:pt>
                <c:pt idx="11004">
                  <c:v>14.843904</c:v>
                </c:pt>
                <c:pt idx="11005">
                  <c:v>14.860288000000001</c:v>
                </c:pt>
                <c:pt idx="11006">
                  <c:v>14.876671999999999</c:v>
                </c:pt>
                <c:pt idx="11007">
                  <c:v>14.893056</c:v>
                </c:pt>
                <c:pt idx="11008">
                  <c:v>14.90944</c:v>
                </c:pt>
                <c:pt idx="11009">
                  <c:v>14.925824</c:v>
                </c:pt>
                <c:pt idx="11010">
                  <c:v>14.942208000000001</c:v>
                </c:pt>
                <c:pt idx="11011">
                  <c:v>14.958591999999999</c:v>
                </c:pt>
                <c:pt idx="11012">
                  <c:v>14.974976</c:v>
                </c:pt>
                <c:pt idx="11013">
                  <c:v>14.99136</c:v>
                </c:pt>
                <c:pt idx="11014">
                  <c:v>15.007744000000001</c:v>
                </c:pt>
                <c:pt idx="11015">
                  <c:v>15.024127999999999</c:v>
                </c:pt>
                <c:pt idx="11016">
                  <c:v>15.040512</c:v>
                </c:pt>
                <c:pt idx="11017">
                  <c:v>15.056896</c:v>
                </c:pt>
                <c:pt idx="11018">
                  <c:v>15.07328</c:v>
                </c:pt>
                <c:pt idx="11019">
                  <c:v>15.089664000000001</c:v>
                </c:pt>
                <c:pt idx="11020">
                  <c:v>15.106047999999999</c:v>
                </c:pt>
                <c:pt idx="11021">
                  <c:v>15.122432</c:v>
                </c:pt>
                <c:pt idx="11022">
                  <c:v>15.138816</c:v>
                </c:pt>
                <c:pt idx="11023">
                  <c:v>15.155200000000001</c:v>
                </c:pt>
                <c:pt idx="11024">
                  <c:v>15.171583999999999</c:v>
                </c:pt>
                <c:pt idx="11025">
                  <c:v>15.187968</c:v>
                </c:pt>
                <c:pt idx="11026">
                  <c:v>15.204352</c:v>
                </c:pt>
                <c:pt idx="11027">
                  <c:v>15.220736</c:v>
                </c:pt>
                <c:pt idx="11028">
                  <c:v>15.237120000000001</c:v>
                </c:pt>
                <c:pt idx="11029">
                  <c:v>15.253504</c:v>
                </c:pt>
                <c:pt idx="11030">
                  <c:v>15.269888</c:v>
                </c:pt>
                <c:pt idx="11031">
                  <c:v>15.286272</c:v>
                </c:pt>
                <c:pt idx="11032">
                  <c:v>15.302656000000001</c:v>
                </c:pt>
                <c:pt idx="11033">
                  <c:v>15.319039999999999</c:v>
                </c:pt>
                <c:pt idx="11034">
                  <c:v>15.335424</c:v>
                </c:pt>
                <c:pt idx="11035">
                  <c:v>15.351808</c:v>
                </c:pt>
                <c:pt idx="11036">
                  <c:v>15.368192000000001</c:v>
                </c:pt>
                <c:pt idx="11037">
                  <c:v>15.384575999999999</c:v>
                </c:pt>
                <c:pt idx="11038">
                  <c:v>15.40096</c:v>
                </c:pt>
                <c:pt idx="11039">
                  <c:v>15.417344</c:v>
                </c:pt>
                <c:pt idx="11040">
                  <c:v>15.433728</c:v>
                </c:pt>
                <c:pt idx="11041">
                  <c:v>15.450112000000001</c:v>
                </c:pt>
                <c:pt idx="11042">
                  <c:v>15.466495999999999</c:v>
                </c:pt>
                <c:pt idx="11043">
                  <c:v>15.48288</c:v>
                </c:pt>
                <c:pt idx="11044">
                  <c:v>15.499264</c:v>
                </c:pt>
                <c:pt idx="11045">
                  <c:v>15.515648000000001</c:v>
                </c:pt>
                <c:pt idx="11046">
                  <c:v>15.532031999999999</c:v>
                </c:pt>
                <c:pt idx="11047">
                  <c:v>15.548416</c:v>
                </c:pt>
                <c:pt idx="11048">
                  <c:v>15.5648</c:v>
                </c:pt>
                <c:pt idx="11049">
                  <c:v>15.581184</c:v>
                </c:pt>
                <c:pt idx="11050">
                  <c:v>15.597568000000001</c:v>
                </c:pt>
                <c:pt idx="11051">
                  <c:v>15.613951999999999</c:v>
                </c:pt>
                <c:pt idx="11052">
                  <c:v>15.630336</c:v>
                </c:pt>
                <c:pt idx="11053">
                  <c:v>15.64672</c:v>
                </c:pt>
                <c:pt idx="11054">
                  <c:v>15.663104000000001</c:v>
                </c:pt>
                <c:pt idx="11055">
                  <c:v>15.679487999999999</c:v>
                </c:pt>
                <c:pt idx="11056">
                  <c:v>15.695872</c:v>
                </c:pt>
                <c:pt idx="11057">
                  <c:v>15.712256</c:v>
                </c:pt>
                <c:pt idx="11058">
                  <c:v>15.72864</c:v>
                </c:pt>
                <c:pt idx="11059">
                  <c:v>15.745024000000001</c:v>
                </c:pt>
                <c:pt idx="11060">
                  <c:v>15.761407999999999</c:v>
                </c:pt>
                <c:pt idx="11061">
                  <c:v>15.777792</c:v>
                </c:pt>
                <c:pt idx="11062">
                  <c:v>15.794176</c:v>
                </c:pt>
                <c:pt idx="11063">
                  <c:v>15.810560000000001</c:v>
                </c:pt>
                <c:pt idx="11064">
                  <c:v>15.826943999999999</c:v>
                </c:pt>
                <c:pt idx="11065">
                  <c:v>15.843328</c:v>
                </c:pt>
                <c:pt idx="11066">
                  <c:v>15.859712</c:v>
                </c:pt>
                <c:pt idx="11067">
                  <c:v>15.876096</c:v>
                </c:pt>
                <c:pt idx="11068">
                  <c:v>15.892480000000001</c:v>
                </c:pt>
                <c:pt idx="11069">
                  <c:v>15.908863999999999</c:v>
                </c:pt>
                <c:pt idx="11070">
                  <c:v>15.925248</c:v>
                </c:pt>
                <c:pt idx="11071">
                  <c:v>15.941632</c:v>
                </c:pt>
                <c:pt idx="11072">
                  <c:v>15.958016000000001</c:v>
                </c:pt>
                <c:pt idx="11073">
                  <c:v>15.974399999999999</c:v>
                </c:pt>
                <c:pt idx="11074">
                  <c:v>15.990784</c:v>
                </c:pt>
                <c:pt idx="11075">
                  <c:v>16.007168</c:v>
                </c:pt>
                <c:pt idx="11076">
                  <c:v>16.023551999999999</c:v>
                </c:pt>
                <c:pt idx="11077">
                  <c:v>16.039936000000001</c:v>
                </c:pt>
                <c:pt idx="11078">
                  <c:v>16.056319999999999</c:v>
                </c:pt>
                <c:pt idx="11079">
                  <c:v>16.072704000000002</c:v>
                </c:pt>
                <c:pt idx="11080">
                  <c:v>16.089088</c:v>
                </c:pt>
                <c:pt idx="11081">
                  <c:v>16.105471999999999</c:v>
                </c:pt>
                <c:pt idx="11082">
                  <c:v>16.121856000000001</c:v>
                </c:pt>
                <c:pt idx="11083">
                  <c:v>16.13824</c:v>
                </c:pt>
                <c:pt idx="11084">
                  <c:v>16.154623999999998</c:v>
                </c:pt>
                <c:pt idx="11085">
                  <c:v>16.171008</c:v>
                </c:pt>
                <c:pt idx="11086">
                  <c:v>16.187391999999999</c:v>
                </c:pt>
                <c:pt idx="11087">
                  <c:v>16.203776000000001</c:v>
                </c:pt>
                <c:pt idx="11088">
                  <c:v>16.22016</c:v>
                </c:pt>
                <c:pt idx="11089">
                  <c:v>16.236543999999999</c:v>
                </c:pt>
                <c:pt idx="11090">
                  <c:v>16.252928000000001</c:v>
                </c:pt>
                <c:pt idx="11091">
                  <c:v>16.269311999999999</c:v>
                </c:pt>
                <c:pt idx="11092">
                  <c:v>16.285696000000002</c:v>
                </c:pt>
                <c:pt idx="11093">
                  <c:v>16.30208</c:v>
                </c:pt>
                <c:pt idx="11094">
                  <c:v>16.318463999999999</c:v>
                </c:pt>
                <c:pt idx="11095">
                  <c:v>16.334848000000001</c:v>
                </c:pt>
                <c:pt idx="11096">
                  <c:v>16.351232</c:v>
                </c:pt>
                <c:pt idx="11097">
                  <c:v>16.367616000000002</c:v>
                </c:pt>
                <c:pt idx="11098">
                  <c:v>16.384</c:v>
                </c:pt>
                <c:pt idx="11099">
                  <c:v>16.400383999999999</c:v>
                </c:pt>
                <c:pt idx="11100">
                  <c:v>16.416768000000001</c:v>
                </c:pt>
                <c:pt idx="11101">
                  <c:v>16.433152</c:v>
                </c:pt>
                <c:pt idx="11102">
                  <c:v>16.449535999999998</c:v>
                </c:pt>
                <c:pt idx="11103">
                  <c:v>16.465920000000001</c:v>
                </c:pt>
                <c:pt idx="11104">
                  <c:v>16.482303999999999</c:v>
                </c:pt>
                <c:pt idx="11105">
                  <c:v>16.498688000000001</c:v>
                </c:pt>
                <c:pt idx="11106">
                  <c:v>16.515072</c:v>
                </c:pt>
                <c:pt idx="11107">
                  <c:v>16.531455999999999</c:v>
                </c:pt>
                <c:pt idx="11108">
                  <c:v>16.547840000000001</c:v>
                </c:pt>
                <c:pt idx="11109">
                  <c:v>16.564223999999999</c:v>
                </c:pt>
                <c:pt idx="11110">
                  <c:v>16.580608000000002</c:v>
                </c:pt>
                <c:pt idx="11111">
                  <c:v>16.596992</c:v>
                </c:pt>
                <c:pt idx="11112">
                  <c:v>16.613375999999999</c:v>
                </c:pt>
                <c:pt idx="11113">
                  <c:v>16.629760000000001</c:v>
                </c:pt>
                <c:pt idx="11114">
                  <c:v>16.646144</c:v>
                </c:pt>
                <c:pt idx="11115">
                  <c:v>16.662527999999998</c:v>
                </c:pt>
                <c:pt idx="11116">
                  <c:v>16.678912</c:v>
                </c:pt>
                <c:pt idx="11117">
                  <c:v>16.695295999999999</c:v>
                </c:pt>
                <c:pt idx="11118">
                  <c:v>16.711680000000001</c:v>
                </c:pt>
                <c:pt idx="11119">
                  <c:v>16.728064</c:v>
                </c:pt>
                <c:pt idx="11120">
                  <c:v>16.744447999999998</c:v>
                </c:pt>
                <c:pt idx="11121">
                  <c:v>16.760832000000001</c:v>
                </c:pt>
                <c:pt idx="11122">
                  <c:v>16.777215999999999</c:v>
                </c:pt>
                <c:pt idx="11123">
                  <c:v>16.793600000000001</c:v>
                </c:pt>
                <c:pt idx="11124">
                  <c:v>16.809984</c:v>
                </c:pt>
                <c:pt idx="11125">
                  <c:v>16.826367999999999</c:v>
                </c:pt>
                <c:pt idx="11126">
                  <c:v>16.842752000000001</c:v>
                </c:pt>
                <c:pt idx="11127">
                  <c:v>16.859135999999999</c:v>
                </c:pt>
                <c:pt idx="11128">
                  <c:v>16.875520000000002</c:v>
                </c:pt>
                <c:pt idx="11129">
                  <c:v>16.891904</c:v>
                </c:pt>
                <c:pt idx="11130">
                  <c:v>16.908287999999999</c:v>
                </c:pt>
                <c:pt idx="11131">
                  <c:v>16.924672000000001</c:v>
                </c:pt>
                <c:pt idx="11132">
                  <c:v>16.941056</c:v>
                </c:pt>
                <c:pt idx="11133">
                  <c:v>16.957439999999998</c:v>
                </c:pt>
                <c:pt idx="11134">
                  <c:v>16.973824</c:v>
                </c:pt>
                <c:pt idx="11135">
                  <c:v>16.990207999999999</c:v>
                </c:pt>
                <c:pt idx="11136">
                  <c:v>17.006592000000001</c:v>
                </c:pt>
                <c:pt idx="11137">
                  <c:v>17.022976</c:v>
                </c:pt>
                <c:pt idx="11138">
                  <c:v>17.039359999999999</c:v>
                </c:pt>
                <c:pt idx="11139">
                  <c:v>17.055744000000001</c:v>
                </c:pt>
                <c:pt idx="11140">
                  <c:v>17.072127999999999</c:v>
                </c:pt>
                <c:pt idx="11141">
                  <c:v>17.088512000000001</c:v>
                </c:pt>
                <c:pt idx="11142">
                  <c:v>17.104896</c:v>
                </c:pt>
                <c:pt idx="11143">
                  <c:v>17.121279999999999</c:v>
                </c:pt>
                <c:pt idx="11144">
                  <c:v>17.137664000000001</c:v>
                </c:pt>
                <c:pt idx="11145">
                  <c:v>17.154048</c:v>
                </c:pt>
                <c:pt idx="11146">
                  <c:v>17.170432000000002</c:v>
                </c:pt>
                <c:pt idx="11147">
                  <c:v>17.186816</c:v>
                </c:pt>
                <c:pt idx="11148">
                  <c:v>17.203199999999999</c:v>
                </c:pt>
                <c:pt idx="11149">
                  <c:v>17.219584000000001</c:v>
                </c:pt>
                <c:pt idx="11150">
                  <c:v>17.235968</c:v>
                </c:pt>
                <c:pt idx="11151">
                  <c:v>17.252351999999998</c:v>
                </c:pt>
                <c:pt idx="11152">
                  <c:v>17.268736000000001</c:v>
                </c:pt>
                <c:pt idx="11153">
                  <c:v>17.285119999999999</c:v>
                </c:pt>
                <c:pt idx="11154">
                  <c:v>17.301504000000001</c:v>
                </c:pt>
                <c:pt idx="11155">
                  <c:v>17.317888</c:v>
                </c:pt>
                <c:pt idx="11156">
                  <c:v>17.334271999999999</c:v>
                </c:pt>
                <c:pt idx="11157">
                  <c:v>17.350656000000001</c:v>
                </c:pt>
                <c:pt idx="11158">
                  <c:v>17.367039999999999</c:v>
                </c:pt>
                <c:pt idx="11159">
                  <c:v>17.383424000000002</c:v>
                </c:pt>
                <c:pt idx="11160">
                  <c:v>17.399808</c:v>
                </c:pt>
                <c:pt idx="11161">
                  <c:v>17.416191999999999</c:v>
                </c:pt>
                <c:pt idx="11162">
                  <c:v>17.432576000000001</c:v>
                </c:pt>
                <c:pt idx="11163">
                  <c:v>17.44896</c:v>
                </c:pt>
                <c:pt idx="11164">
                  <c:v>17.465344000000002</c:v>
                </c:pt>
                <c:pt idx="11165">
                  <c:v>17.481728</c:v>
                </c:pt>
                <c:pt idx="11166">
                  <c:v>17.498111999999999</c:v>
                </c:pt>
                <c:pt idx="11167">
                  <c:v>17.514496000000001</c:v>
                </c:pt>
                <c:pt idx="11168">
                  <c:v>17.53088</c:v>
                </c:pt>
                <c:pt idx="11169">
                  <c:v>17.547263999999998</c:v>
                </c:pt>
                <c:pt idx="11170">
                  <c:v>17.563648000000001</c:v>
                </c:pt>
                <c:pt idx="11171">
                  <c:v>17.580031999999999</c:v>
                </c:pt>
                <c:pt idx="11172">
                  <c:v>17.596416000000001</c:v>
                </c:pt>
                <c:pt idx="11173">
                  <c:v>17.6128</c:v>
                </c:pt>
                <c:pt idx="11174">
                  <c:v>17.629183999999999</c:v>
                </c:pt>
                <c:pt idx="11175">
                  <c:v>17.645568000000001</c:v>
                </c:pt>
                <c:pt idx="11176">
                  <c:v>17.661951999999999</c:v>
                </c:pt>
                <c:pt idx="11177">
                  <c:v>17.678336000000002</c:v>
                </c:pt>
                <c:pt idx="11178">
                  <c:v>17.69472</c:v>
                </c:pt>
                <c:pt idx="11179">
                  <c:v>17.711103999999999</c:v>
                </c:pt>
                <c:pt idx="11180">
                  <c:v>17.727488000000001</c:v>
                </c:pt>
                <c:pt idx="11181">
                  <c:v>17.743872</c:v>
                </c:pt>
                <c:pt idx="11182">
                  <c:v>17.760255999999998</c:v>
                </c:pt>
                <c:pt idx="11183">
                  <c:v>17.77664</c:v>
                </c:pt>
                <c:pt idx="11184">
                  <c:v>17.793023999999999</c:v>
                </c:pt>
                <c:pt idx="11185">
                  <c:v>17.809408000000001</c:v>
                </c:pt>
                <c:pt idx="11186">
                  <c:v>17.825792</c:v>
                </c:pt>
                <c:pt idx="11187">
                  <c:v>17.842175999999998</c:v>
                </c:pt>
                <c:pt idx="11188">
                  <c:v>17.858560000000001</c:v>
                </c:pt>
                <c:pt idx="11189">
                  <c:v>17.874943999999999</c:v>
                </c:pt>
                <c:pt idx="11190">
                  <c:v>17.891328000000001</c:v>
                </c:pt>
                <c:pt idx="11191">
                  <c:v>17.907712</c:v>
                </c:pt>
                <c:pt idx="11192">
                  <c:v>17.924095999999999</c:v>
                </c:pt>
                <c:pt idx="11193">
                  <c:v>17.940480000000001</c:v>
                </c:pt>
                <c:pt idx="11194">
                  <c:v>17.956863999999999</c:v>
                </c:pt>
                <c:pt idx="11195">
                  <c:v>17.973248000000002</c:v>
                </c:pt>
                <c:pt idx="11196">
                  <c:v>17.989632</c:v>
                </c:pt>
                <c:pt idx="11197">
                  <c:v>18.006015999999999</c:v>
                </c:pt>
                <c:pt idx="11198">
                  <c:v>18.022400000000001</c:v>
                </c:pt>
                <c:pt idx="11199">
                  <c:v>18.038784</c:v>
                </c:pt>
                <c:pt idx="11200">
                  <c:v>18.055167999999998</c:v>
                </c:pt>
                <c:pt idx="11201">
                  <c:v>18.071552000000001</c:v>
                </c:pt>
                <c:pt idx="11202">
                  <c:v>18.087935999999999</c:v>
                </c:pt>
                <c:pt idx="11203">
                  <c:v>18.104320000000001</c:v>
                </c:pt>
                <c:pt idx="11204">
                  <c:v>18.120704</c:v>
                </c:pt>
                <c:pt idx="11205">
                  <c:v>18.137087999999999</c:v>
                </c:pt>
                <c:pt idx="11206">
                  <c:v>18.153472000000001</c:v>
                </c:pt>
                <c:pt idx="11207">
                  <c:v>18.169855999999999</c:v>
                </c:pt>
                <c:pt idx="11208">
                  <c:v>18.186240000000002</c:v>
                </c:pt>
                <c:pt idx="11209">
                  <c:v>18.202624</c:v>
                </c:pt>
                <c:pt idx="11210">
                  <c:v>18.219007999999999</c:v>
                </c:pt>
                <c:pt idx="11211">
                  <c:v>18.235392000000001</c:v>
                </c:pt>
                <c:pt idx="11212">
                  <c:v>18.251776</c:v>
                </c:pt>
                <c:pt idx="11213">
                  <c:v>18.268160000000002</c:v>
                </c:pt>
                <c:pt idx="11214">
                  <c:v>18.284544</c:v>
                </c:pt>
                <c:pt idx="11215">
                  <c:v>18.300927999999999</c:v>
                </c:pt>
                <c:pt idx="11216">
                  <c:v>18.317312000000001</c:v>
                </c:pt>
                <c:pt idx="11217">
                  <c:v>18.333696</c:v>
                </c:pt>
                <c:pt idx="11218">
                  <c:v>18.350079999999998</c:v>
                </c:pt>
                <c:pt idx="11219">
                  <c:v>18.366464000000001</c:v>
                </c:pt>
                <c:pt idx="11220">
                  <c:v>18.382847999999999</c:v>
                </c:pt>
                <c:pt idx="11221">
                  <c:v>18.399232000000001</c:v>
                </c:pt>
                <c:pt idx="11222">
                  <c:v>18.415616</c:v>
                </c:pt>
                <c:pt idx="11223">
                  <c:v>18.431999999999999</c:v>
                </c:pt>
                <c:pt idx="11224">
                  <c:v>18.448384000000001</c:v>
                </c:pt>
                <c:pt idx="11225">
                  <c:v>18.464767999999999</c:v>
                </c:pt>
                <c:pt idx="11226">
                  <c:v>18.481152000000002</c:v>
                </c:pt>
                <c:pt idx="11227">
                  <c:v>18.497536</c:v>
                </c:pt>
                <c:pt idx="11228">
                  <c:v>18.513919999999999</c:v>
                </c:pt>
                <c:pt idx="11229">
                  <c:v>18.530304000000001</c:v>
                </c:pt>
                <c:pt idx="11230">
                  <c:v>18.546688</c:v>
                </c:pt>
                <c:pt idx="11231">
                  <c:v>18.563071999999998</c:v>
                </c:pt>
                <c:pt idx="11232">
                  <c:v>18.579456</c:v>
                </c:pt>
                <c:pt idx="11233">
                  <c:v>18.595839999999999</c:v>
                </c:pt>
                <c:pt idx="11234">
                  <c:v>18.612224000000001</c:v>
                </c:pt>
                <c:pt idx="11235">
                  <c:v>18.628608</c:v>
                </c:pt>
                <c:pt idx="11236">
                  <c:v>18.644991999999998</c:v>
                </c:pt>
                <c:pt idx="11237">
                  <c:v>18.661376000000001</c:v>
                </c:pt>
                <c:pt idx="11238">
                  <c:v>18.677759999999999</c:v>
                </c:pt>
                <c:pt idx="11239">
                  <c:v>18.694144000000001</c:v>
                </c:pt>
                <c:pt idx="11240">
                  <c:v>18.710528</c:v>
                </c:pt>
                <c:pt idx="11241">
                  <c:v>18.726911999999999</c:v>
                </c:pt>
                <c:pt idx="11242">
                  <c:v>18.743296000000001</c:v>
                </c:pt>
                <c:pt idx="11243">
                  <c:v>18.759679999999999</c:v>
                </c:pt>
                <c:pt idx="11244">
                  <c:v>18.776064000000002</c:v>
                </c:pt>
                <c:pt idx="11245">
                  <c:v>18.792448</c:v>
                </c:pt>
                <c:pt idx="11246">
                  <c:v>18.808831999999999</c:v>
                </c:pt>
                <c:pt idx="11247">
                  <c:v>18.825216000000001</c:v>
                </c:pt>
                <c:pt idx="11248">
                  <c:v>18.8416</c:v>
                </c:pt>
                <c:pt idx="11249">
                  <c:v>18.857983999999998</c:v>
                </c:pt>
                <c:pt idx="11250">
                  <c:v>18.874368</c:v>
                </c:pt>
                <c:pt idx="11251">
                  <c:v>18.890751999999999</c:v>
                </c:pt>
                <c:pt idx="11252">
                  <c:v>18.907136000000001</c:v>
                </c:pt>
                <c:pt idx="11253">
                  <c:v>18.92352</c:v>
                </c:pt>
                <c:pt idx="11254">
                  <c:v>18.939903999999999</c:v>
                </c:pt>
                <c:pt idx="11255">
                  <c:v>18.956288000000001</c:v>
                </c:pt>
                <c:pt idx="11256">
                  <c:v>18.972671999999999</c:v>
                </c:pt>
                <c:pt idx="11257">
                  <c:v>18.989056000000001</c:v>
                </c:pt>
                <c:pt idx="11258">
                  <c:v>19.00544</c:v>
                </c:pt>
                <c:pt idx="11259">
                  <c:v>19.021823999999999</c:v>
                </c:pt>
                <c:pt idx="11260">
                  <c:v>19.038208000000001</c:v>
                </c:pt>
                <c:pt idx="11261">
                  <c:v>19.054592</c:v>
                </c:pt>
                <c:pt idx="11262">
                  <c:v>19.070976000000002</c:v>
                </c:pt>
                <c:pt idx="11263">
                  <c:v>19.08736</c:v>
                </c:pt>
                <c:pt idx="11264">
                  <c:v>19.103743999999999</c:v>
                </c:pt>
                <c:pt idx="11265">
                  <c:v>19.120128000000001</c:v>
                </c:pt>
                <c:pt idx="11266">
                  <c:v>19.136512</c:v>
                </c:pt>
                <c:pt idx="11267">
                  <c:v>19.152895999999998</c:v>
                </c:pt>
                <c:pt idx="11268">
                  <c:v>19.169280000000001</c:v>
                </c:pt>
                <c:pt idx="11269">
                  <c:v>19.185663999999999</c:v>
                </c:pt>
                <c:pt idx="11270">
                  <c:v>19.202048000000001</c:v>
                </c:pt>
                <c:pt idx="11271">
                  <c:v>19.218432</c:v>
                </c:pt>
                <c:pt idx="11272">
                  <c:v>19.234815999999999</c:v>
                </c:pt>
                <c:pt idx="11273">
                  <c:v>19.251200000000001</c:v>
                </c:pt>
                <c:pt idx="11274">
                  <c:v>19.267583999999999</c:v>
                </c:pt>
                <c:pt idx="11275">
                  <c:v>19.283968000000002</c:v>
                </c:pt>
                <c:pt idx="11276">
                  <c:v>19.300352</c:v>
                </c:pt>
                <c:pt idx="11277">
                  <c:v>19.316735999999999</c:v>
                </c:pt>
                <c:pt idx="11278">
                  <c:v>19.333120000000001</c:v>
                </c:pt>
                <c:pt idx="11279">
                  <c:v>19.349504</c:v>
                </c:pt>
                <c:pt idx="11280">
                  <c:v>19.365888000000002</c:v>
                </c:pt>
                <c:pt idx="11281">
                  <c:v>19.382272</c:v>
                </c:pt>
                <c:pt idx="11282">
                  <c:v>19.398655999999999</c:v>
                </c:pt>
                <c:pt idx="11283">
                  <c:v>19.415040000000001</c:v>
                </c:pt>
                <c:pt idx="11284">
                  <c:v>19.431424</c:v>
                </c:pt>
                <c:pt idx="11285">
                  <c:v>19.447807999999998</c:v>
                </c:pt>
                <c:pt idx="11286">
                  <c:v>19.464192000000001</c:v>
                </c:pt>
                <c:pt idx="11287">
                  <c:v>19.480575999999999</c:v>
                </c:pt>
                <c:pt idx="11288">
                  <c:v>19.496960000000001</c:v>
                </c:pt>
                <c:pt idx="11289">
                  <c:v>19.513344</c:v>
                </c:pt>
                <c:pt idx="11290">
                  <c:v>19.529727999999999</c:v>
                </c:pt>
                <c:pt idx="11291">
                  <c:v>19.546112000000001</c:v>
                </c:pt>
                <c:pt idx="11292">
                  <c:v>19.562495999999999</c:v>
                </c:pt>
                <c:pt idx="11293">
                  <c:v>19.578880000000002</c:v>
                </c:pt>
                <c:pt idx="11294">
                  <c:v>19.595264</c:v>
                </c:pt>
                <c:pt idx="11295">
                  <c:v>19.611647999999999</c:v>
                </c:pt>
                <c:pt idx="11296">
                  <c:v>19.628032000000001</c:v>
                </c:pt>
                <c:pt idx="11297">
                  <c:v>19.644416</c:v>
                </c:pt>
                <c:pt idx="11298">
                  <c:v>19.660799999999998</c:v>
                </c:pt>
                <c:pt idx="11299">
                  <c:v>19.677184</c:v>
                </c:pt>
                <c:pt idx="11300">
                  <c:v>19.693567999999999</c:v>
                </c:pt>
                <c:pt idx="11301">
                  <c:v>19.709952000000001</c:v>
                </c:pt>
                <c:pt idx="11302">
                  <c:v>19.726336</c:v>
                </c:pt>
                <c:pt idx="11303">
                  <c:v>19.742719999999998</c:v>
                </c:pt>
                <c:pt idx="11304">
                  <c:v>19.759104000000001</c:v>
                </c:pt>
                <c:pt idx="11305">
                  <c:v>19.775487999999999</c:v>
                </c:pt>
                <c:pt idx="11306">
                  <c:v>19.791872000000001</c:v>
                </c:pt>
                <c:pt idx="11307">
                  <c:v>19.808256</c:v>
                </c:pt>
                <c:pt idx="11308">
                  <c:v>19.824639999999999</c:v>
                </c:pt>
                <c:pt idx="11309">
                  <c:v>19.841024000000001</c:v>
                </c:pt>
                <c:pt idx="11310">
                  <c:v>19.857408</c:v>
                </c:pt>
                <c:pt idx="11311">
                  <c:v>19.873792000000002</c:v>
                </c:pt>
                <c:pt idx="11312">
                  <c:v>19.890176</c:v>
                </c:pt>
                <c:pt idx="11313">
                  <c:v>19.906559999999999</c:v>
                </c:pt>
                <c:pt idx="11314">
                  <c:v>19.922944000000001</c:v>
                </c:pt>
                <c:pt idx="11315">
                  <c:v>19.939328</c:v>
                </c:pt>
                <c:pt idx="11316">
                  <c:v>19.955711999999998</c:v>
                </c:pt>
                <c:pt idx="11317">
                  <c:v>19.972096000000001</c:v>
                </c:pt>
                <c:pt idx="11318">
                  <c:v>19.988479999999999</c:v>
                </c:pt>
                <c:pt idx="11319">
                  <c:v>20.004864000000001</c:v>
                </c:pt>
                <c:pt idx="11320">
                  <c:v>20.021248</c:v>
                </c:pt>
                <c:pt idx="11321">
                  <c:v>20.037631999999999</c:v>
                </c:pt>
                <c:pt idx="11322">
                  <c:v>20.054016000000001</c:v>
                </c:pt>
                <c:pt idx="11323">
                  <c:v>20.070399999999999</c:v>
                </c:pt>
                <c:pt idx="11324">
                  <c:v>20.086784000000002</c:v>
                </c:pt>
                <c:pt idx="11325">
                  <c:v>20.103168</c:v>
                </c:pt>
                <c:pt idx="11326">
                  <c:v>20.119551999999999</c:v>
                </c:pt>
                <c:pt idx="11327">
                  <c:v>20.135936000000001</c:v>
                </c:pt>
                <c:pt idx="11328">
                  <c:v>20.15232</c:v>
                </c:pt>
                <c:pt idx="11329">
                  <c:v>20.168704000000002</c:v>
                </c:pt>
                <c:pt idx="11330">
                  <c:v>20.185088</c:v>
                </c:pt>
                <c:pt idx="11331">
                  <c:v>20.201471999999999</c:v>
                </c:pt>
                <c:pt idx="11332">
                  <c:v>20.217856000000001</c:v>
                </c:pt>
                <c:pt idx="11333">
                  <c:v>20.23424</c:v>
                </c:pt>
                <c:pt idx="11334">
                  <c:v>20.250623999999998</c:v>
                </c:pt>
                <c:pt idx="11335">
                  <c:v>20.267008000000001</c:v>
                </c:pt>
                <c:pt idx="11336">
                  <c:v>20.283391999999999</c:v>
                </c:pt>
                <c:pt idx="11337">
                  <c:v>20.299776000000001</c:v>
                </c:pt>
                <c:pt idx="11338">
                  <c:v>20.31616</c:v>
                </c:pt>
                <c:pt idx="11339">
                  <c:v>20.332543999999999</c:v>
                </c:pt>
                <c:pt idx="11340">
                  <c:v>20.348928000000001</c:v>
                </c:pt>
                <c:pt idx="11341">
                  <c:v>20.365311999999999</c:v>
                </c:pt>
                <c:pt idx="11342">
                  <c:v>20.381696000000002</c:v>
                </c:pt>
                <c:pt idx="11343">
                  <c:v>20.39808</c:v>
                </c:pt>
                <c:pt idx="11344">
                  <c:v>20.414463999999999</c:v>
                </c:pt>
                <c:pt idx="11345">
                  <c:v>20.430848000000001</c:v>
                </c:pt>
                <c:pt idx="11346">
                  <c:v>20.447232</c:v>
                </c:pt>
                <c:pt idx="11347">
                  <c:v>20.463615999999998</c:v>
                </c:pt>
                <c:pt idx="11348">
                  <c:v>20.48</c:v>
                </c:pt>
                <c:pt idx="11349">
                  <c:v>20.496383999999999</c:v>
                </c:pt>
                <c:pt idx="11350">
                  <c:v>20.512768000000001</c:v>
                </c:pt>
                <c:pt idx="11351">
                  <c:v>20.529152</c:v>
                </c:pt>
                <c:pt idx="11352">
                  <c:v>20.545535999999998</c:v>
                </c:pt>
                <c:pt idx="11353">
                  <c:v>20.561920000000001</c:v>
                </c:pt>
                <c:pt idx="11354">
                  <c:v>20.578303999999999</c:v>
                </c:pt>
                <c:pt idx="11355">
                  <c:v>20.594688000000001</c:v>
                </c:pt>
                <c:pt idx="11356">
                  <c:v>20.611072</c:v>
                </c:pt>
                <c:pt idx="11357">
                  <c:v>20.627455999999999</c:v>
                </c:pt>
                <c:pt idx="11358">
                  <c:v>20.643840000000001</c:v>
                </c:pt>
                <c:pt idx="11359">
                  <c:v>20.660223999999999</c:v>
                </c:pt>
                <c:pt idx="11360">
                  <c:v>20.676608000000002</c:v>
                </c:pt>
                <c:pt idx="11361">
                  <c:v>20.692992</c:v>
                </c:pt>
                <c:pt idx="11362">
                  <c:v>20.709375999999999</c:v>
                </c:pt>
                <c:pt idx="11363">
                  <c:v>20.725760000000001</c:v>
                </c:pt>
                <c:pt idx="11364">
                  <c:v>20.742144</c:v>
                </c:pt>
                <c:pt idx="11365">
                  <c:v>20.758527999999998</c:v>
                </c:pt>
                <c:pt idx="11366">
                  <c:v>20.774912</c:v>
                </c:pt>
                <c:pt idx="11367">
                  <c:v>20.791295999999999</c:v>
                </c:pt>
                <c:pt idx="11368">
                  <c:v>20.807680000000001</c:v>
                </c:pt>
                <c:pt idx="11369">
                  <c:v>20.824064</c:v>
                </c:pt>
                <c:pt idx="11370">
                  <c:v>20.840447999999999</c:v>
                </c:pt>
                <c:pt idx="11371">
                  <c:v>20.856832000000001</c:v>
                </c:pt>
                <c:pt idx="11372">
                  <c:v>20.873215999999999</c:v>
                </c:pt>
                <c:pt idx="11373">
                  <c:v>20.889600000000002</c:v>
                </c:pt>
                <c:pt idx="11374">
                  <c:v>20.905984</c:v>
                </c:pt>
                <c:pt idx="11375">
                  <c:v>20.922367999999999</c:v>
                </c:pt>
                <c:pt idx="11376">
                  <c:v>20.938752000000001</c:v>
                </c:pt>
                <c:pt idx="11377">
                  <c:v>20.955136</c:v>
                </c:pt>
                <c:pt idx="11378">
                  <c:v>20.971520000000002</c:v>
                </c:pt>
                <c:pt idx="11379">
                  <c:v>20.987904</c:v>
                </c:pt>
                <c:pt idx="11380">
                  <c:v>21.004287999999999</c:v>
                </c:pt>
                <c:pt idx="11381">
                  <c:v>21.020672000000001</c:v>
                </c:pt>
                <c:pt idx="11382">
                  <c:v>21.037056</c:v>
                </c:pt>
                <c:pt idx="11383">
                  <c:v>21.053439999999998</c:v>
                </c:pt>
                <c:pt idx="11384">
                  <c:v>21.069824000000001</c:v>
                </c:pt>
                <c:pt idx="11385">
                  <c:v>21.086207999999999</c:v>
                </c:pt>
                <c:pt idx="11386">
                  <c:v>21.102592000000001</c:v>
                </c:pt>
                <c:pt idx="11387">
                  <c:v>21.118976</c:v>
                </c:pt>
                <c:pt idx="11388">
                  <c:v>21.135359999999999</c:v>
                </c:pt>
                <c:pt idx="11389">
                  <c:v>21.151744000000001</c:v>
                </c:pt>
                <c:pt idx="11390">
                  <c:v>21.168127999999999</c:v>
                </c:pt>
                <c:pt idx="11391">
                  <c:v>21.184512000000002</c:v>
                </c:pt>
                <c:pt idx="11392">
                  <c:v>21.200896</c:v>
                </c:pt>
                <c:pt idx="11393">
                  <c:v>21.217279999999999</c:v>
                </c:pt>
                <c:pt idx="11394">
                  <c:v>21.233664000000001</c:v>
                </c:pt>
                <c:pt idx="11395">
                  <c:v>21.250048</c:v>
                </c:pt>
                <c:pt idx="11396">
                  <c:v>21.266431999999998</c:v>
                </c:pt>
                <c:pt idx="11397">
                  <c:v>21.282816</c:v>
                </c:pt>
                <c:pt idx="11398">
                  <c:v>21.299199999999999</c:v>
                </c:pt>
                <c:pt idx="11399">
                  <c:v>21.315584000000001</c:v>
                </c:pt>
                <c:pt idx="11400">
                  <c:v>21.331968</c:v>
                </c:pt>
                <c:pt idx="11401">
                  <c:v>21.348351999999998</c:v>
                </c:pt>
                <c:pt idx="11402">
                  <c:v>21.364736000000001</c:v>
                </c:pt>
                <c:pt idx="11403">
                  <c:v>21.381119999999999</c:v>
                </c:pt>
                <c:pt idx="11404">
                  <c:v>21.397504000000001</c:v>
                </c:pt>
                <c:pt idx="11405">
                  <c:v>21.413888</c:v>
                </c:pt>
                <c:pt idx="11406">
                  <c:v>21.430271999999999</c:v>
                </c:pt>
                <c:pt idx="11407">
                  <c:v>21.446656000000001</c:v>
                </c:pt>
                <c:pt idx="11408">
                  <c:v>21.463039999999999</c:v>
                </c:pt>
                <c:pt idx="11409">
                  <c:v>21.479424000000002</c:v>
                </c:pt>
                <c:pt idx="11410">
                  <c:v>21.495808</c:v>
                </c:pt>
                <c:pt idx="11411">
                  <c:v>21.512191999999999</c:v>
                </c:pt>
                <c:pt idx="11412">
                  <c:v>21.528576000000001</c:v>
                </c:pt>
                <c:pt idx="11413">
                  <c:v>21.54496</c:v>
                </c:pt>
                <c:pt idx="11414">
                  <c:v>21.561343999999998</c:v>
                </c:pt>
                <c:pt idx="11415">
                  <c:v>21.577728</c:v>
                </c:pt>
                <c:pt idx="11416">
                  <c:v>21.594111999999999</c:v>
                </c:pt>
                <c:pt idx="11417">
                  <c:v>21.610496000000001</c:v>
                </c:pt>
                <c:pt idx="11418">
                  <c:v>21.62688</c:v>
                </c:pt>
                <c:pt idx="11419">
                  <c:v>21.643263999999999</c:v>
                </c:pt>
                <c:pt idx="11420">
                  <c:v>21.659648000000001</c:v>
                </c:pt>
                <c:pt idx="11421">
                  <c:v>21.676031999999999</c:v>
                </c:pt>
                <c:pt idx="11422">
                  <c:v>21.692416000000001</c:v>
                </c:pt>
                <c:pt idx="11423">
                  <c:v>21.7088</c:v>
                </c:pt>
                <c:pt idx="11424">
                  <c:v>21.725183999999999</c:v>
                </c:pt>
                <c:pt idx="11425">
                  <c:v>21.741568000000001</c:v>
                </c:pt>
                <c:pt idx="11426">
                  <c:v>21.757952</c:v>
                </c:pt>
                <c:pt idx="11427">
                  <c:v>21.774336000000002</c:v>
                </c:pt>
                <c:pt idx="11428">
                  <c:v>21.79072</c:v>
                </c:pt>
                <c:pt idx="11429">
                  <c:v>21.807103999999999</c:v>
                </c:pt>
                <c:pt idx="11430">
                  <c:v>21.823488000000001</c:v>
                </c:pt>
                <c:pt idx="11431">
                  <c:v>21.839872</c:v>
                </c:pt>
                <c:pt idx="11432">
                  <c:v>21.856255999999998</c:v>
                </c:pt>
                <c:pt idx="11433">
                  <c:v>21.872640000000001</c:v>
                </c:pt>
                <c:pt idx="11434">
                  <c:v>21.889023999999999</c:v>
                </c:pt>
                <c:pt idx="11435">
                  <c:v>21.905408000000001</c:v>
                </c:pt>
                <c:pt idx="11436">
                  <c:v>21.921792</c:v>
                </c:pt>
                <c:pt idx="11437">
                  <c:v>21.938175999999999</c:v>
                </c:pt>
                <c:pt idx="11438">
                  <c:v>21.954560000000001</c:v>
                </c:pt>
                <c:pt idx="11439">
                  <c:v>21.970943999999999</c:v>
                </c:pt>
                <c:pt idx="11440">
                  <c:v>21.987328000000002</c:v>
                </c:pt>
                <c:pt idx="11441">
                  <c:v>22.003712</c:v>
                </c:pt>
                <c:pt idx="11442">
                  <c:v>22.020095999999999</c:v>
                </c:pt>
                <c:pt idx="11443">
                  <c:v>22.036480000000001</c:v>
                </c:pt>
                <c:pt idx="11444">
                  <c:v>22.052864</c:v>
                </c:pt>
                <c:pt idx="11445">
                  <c:v>22.069248000000002</c:v>
                </c:pt>
                <c:pt idx="11446">
                  <c:v>22.085632</c:v>
                </c:pt>
                <c:pt idx="11447">
                  <c:v>22.102015999999999</c:v>
                </c:pt>
                <c:pt idx="11448">
                  <c:v>22.118400000000001</c:v>
                </c:pt>
                <c:pt idx="11449">
                  <c:v>22.134784</c:v>
                </c:pt>
                <c:pt idx="11450">
                  <c:v>22.151167999999998</c:v>
                </c:pt>
                <c:pt idx="11451">
                  <c:v>22.167552000000001</c:v>
                </c:pt>
                <c:pt idx="11452">
                  <c:v>22.183935999999999</c:v>
                </c:pt>
                <c:pt idx="11453">
                  <c:v>22.200320000000001</c:v>
                </c:pt>
                <c:pt idx="11454">
                  <c:v>22.216704</c:v>
                </c:pt>
                <c:pt idx="11455">
                  <c:v>22.233087999999999</c:v>
                </c:pt>
                <c:pt idx="11456">
                  <c:v>22.249472000000001</c:v>
                </c:pt>
                <c:pt idx="11457">
                  <c:v>22.265855999999999</c:v>
                </c:pt>
                <c:pt idx="11458">
                  <c:v>22.282240000000002</c:v>
                </c:pt>
                <c:pt idx="11459">
                  <c:v>22.298624</c:v>
                </c:pt>
                <c:pt idx="11460">
                  <c:v>22.315007999999999</c:v>
                </c:pt>
                <c:pt idx="11461">
                  <c:v>22.331392000000001</c:v>
                </c:pt>
                <c:pt idx="11462">
                  <c:v>22.347776</c:v>
                </c:pt>
                <c:pt idx="11463">
                  <c:v>22.364159999999998</c:v>
                </c:pt>
                <c:pt idx="11464">
                  <c:v>22.380544</c:v>
                </c:pt>
                <c:pt idx="11465">
                  <c:v>22.396927999999999</c:v>
                </c:pt>
                <c:pt idx="11466">
                  <c:v>22.413312000000001</c:v>
                </c:pt>
                <c:pt idx="11467">
                  <c:v>22.429696</c:v>
                </c:pt>
                <c:pt idx="11468">
                  <c:v>22.446079999999998</c:v>
                </c:pt>
                <c:pt idx="11469">
                  <c:v>22.462464000000001</c:v>
                </c:pt>
                <c:pt idx="11470">
                  <c:v>22.478847999999999</c:v>
                </c:pt>
                <c:pt idx="11471">
                  <c:v>22.495232000000001</c:v>
                </c:pt>
                <c:pt idx="11472">
                  <c:v>22.511616</c:v>
                </c:pt>
                <c:pt idx="11473">
                  <c:v>22.527999999999999</c:v>
                </c:pt>
                <c:pt idx="11474">
                  <c:v>22.544384000000001</c:v>
                </c:pt>
                <c:pt idx="11475">
                  <c:v>22.560767999999999</c:v>
                </c:pt>
                <c:pt idx="11476">
                  <c:v>22.577152000000002</c:v>
                </c:pt>
                <c:pt idx="11477">
                  <c:v>22.593536</c:v>
                </c:pt>
                <c:pt idx="11478">
                  <c:v>22.609919999999999</c:v>
                </c:pt>
                <c:pt idx="11479">
                  <c:v>22.626304000000001</c:v>
                </c:pt>
                <c:pt idx="11480">
                  <c:v>22.642688</c:v>
                </c:pt>
                <c:pt idx="11481">
                  <c:v>22.659071999999998</c:v>
                </c:pt>
                <c:pt idx="11482">
                  <c:v>22.675456000000001</c:v>
                </c:pt>
                <c:pt idx="11483">
                  <c:v>22.691839999999999</c:v>
                </c:pt>
                <c:pt idx="11484">
                  <c:v>22.708224000000001</c:v>
                </c:pt>
                <c:pt idx="11485">
                  <c:v>22.724608</c:v>
                </c:pt>
                <c:pt idx="11486">
                  <c:v>22.740991999999999</c:v>
                </c:pt>
                <c:pt idx="11487">
                  <c:v>22.757376000000001</c:v>
                </c:pt>
                <c:pt idx="11488">
                  <c:v>22.773759999999999</c:v>
                </c:pt>
                <c:pt idx="11489">
                  <c:v>22.790144000000002</c:v>
                </c:pt>
                <c:pt idx="11490">
                  <c:v>22.806528</c:v>
                </c:pt>
                <c:pt idx="11491">
                  <c:v>22.822911999999999</c:v>
                </c:pt>
                <c:pt idx="11492">
                  <c:v>22.839296000000001</c:v>
                </c:pt>
                <c:pt idx="11493">
                  <c:v>22.85568</c:v>
                </c:pt>
                <c:pt idx="11494">
                  <c:v>22.872064000000002</c:v>
                </c:pt>
                <c:pt idx="11495">
                  <c:v>22.888448</c:v>
                </c:pt>
                <c:pt idx="11496">
                  <c:v>22.904831999999999</c:v>
                </c:pt>
                <c:pt idx="11497">
                  <c:v>22.921216000000001</c:v>
                </c:pt>
                <c:pt idx="11498">
                  <c:v>22.9376</c:v>
                </c:pt>
                <c:pt idx="11499">
                  <c:v>22.953983999999998</c:v>
                </c:pt>
                <c:pt idx="11500">
                  <c:v>22.970368000000001</c:v>
                </c:pt>
                <c:pt idx="11501">
                  <c:v>22.986751999999999</c:v>
                </c:pt>
                <c:pt idx="11502">
                  <c:v>23.003136000000001</c:v>
                </c:pt>
                <c:pt idx="11503">
                  <c:v>23.01952</c:v>
                </c:pt>
                <c:pt idx="11504">
                  <c:v>23.035903999999999</c:v>
                </c:pt>
                <c:pt idx="11505">
                  <c:v>23.052288000000001</c:v>
                </c:pt>
                <c:pt idx="11506">
                  <c:v>23.068671999999999</c:v>
                </c:pt>
                <c:pt idx="11507">
                  <c:v>23.085056000000002</c:v>
                </c:pt>
                <c:pt idx="11508">
                  <c:v>23.10144</c:v>
                </c:pt>
                <c:pt idx="11509">
                  <c:v>23.117823999999999</c:v>
                </c:pt>
                <c:pt idx="11510">
                  <c:v>23.134208000000001</c:v>
                </c:pt>
                <c:pt idx="11511">
                  <c:v>23.150592</c:v>
                </c:pt>
                <c:pt idx="11512">
                  <c:v>23.166975999999998</c:v>
                </c:pt>
                <c:pt idx="11513">
                  <c:v>23.18336</c:v>
                </c:pt>
                <c:pt idx="11514">
                  <c:v>23.199743999999999</c:v>
                </c:pt>
                <c:pt idx="11515">
                  <c:v>23.216128000000001</c:v>
                </c:pt>
                <c:pt idx="11516">
                  <c:v>23.232512</c:v>
                </c:pt>
                <c:pt idx="11517">
                  <c:v>23.248895999999998</c:v>
                </c:pt>
                <c:pt idx="11518">
                  <c:v>23.265280000000001</c:v>
                </c:pt>
                <c:pt idx="11519">
                  <c:v>23.281663999999999</c:v>
                </c:pt>
                <c:pt idx="11520">
                  <c:v>23.298048000000001</c:v>
                </c:pt>
                <c:pt idx="11521">
                  <c:v>23.314432</c:v>
                </c:pt>
                <c:pt idx="11522">
                  <c:v>23.330815999999999</c:v>
                </c:pt>
                <c:pt idx="11523">
                  <c:v>23.347200000000001</c:v>
                </c:pt>
                <c:pt idx="11524">
                  <c:v>23.363583999999999</c:v>
                </c:pt>
                <c:pt idx="11525">
                  <c:v>23.379968000000002</c:v>
                </c:pt>
                <c:pt idx="11526">
                  <c:v>23.396352</c:v>
                </c:pt>
                <c:pt idx="11527">
                  <c:v>23.412735999999999</c:v>
                </c:pt>
                <c:pt idx="11528">
                  <c:v>23.429120000000001</c:v>
                </c:pt>
                <c:pt idx="11529">
                  <c:v>23.445504</c:v>
                </c:pt>
                <c:pt idx="11530">
                  <c:v>23.461887999999998</c:v>
                </c:pt>
                <c:pt idx="11531">
                  <c:v>23.478272</c:v>
                </c:pt>
                <c:pt idx="11532">
                  <c:v>23.494655999999999</c:v>
                </c:pt>
                <c:pt idx="11533">
                  <c:v>23.511040000000001</c:v>
                </c:pt>
                <c:pt idx="11534">
                  <c:v>23.527424</c:v>
                </c:pt>
                <c:pt idx="11535">
                  <c:v>23.543807999999999</c:v>
                </c:pt>
                <c:pt idx="11536">
                  <c:v>23.560192000000001</c:v>
                </c:pt>
                <c:pt idx="11537">
                  <c:v>23.576575999999999</c:v>
                </c:pt>
                <c:pt idx="11538">
                  <c:v>23.592960000000001</c:v>
                </c:pt>
                <c:pt idx="11539">
                  <c:v>23.609344</c:v>
                </c:pt>
                <c:pt idx="11540">
                  <c:v>23.625727999999999</c:v>
                </c:pt>
                <c:pt idx="11541">
                  <c:v>23.658496</c:v>
                </c:pt>
                <c:pt idx="11542">
                  <c:v>23.691264</c:v>
                </c:pt>
                <c:pt idx="11543">
                  <c:v>23.724032000000001</c:v>
                </c:pt>
                <c:pt idx="11544">
                  <c:v>23.756799999999998</c:v>
                </c:pt>
                <c:pt idx="11545">
                  <c:v>23.789567999999999</c:v>
                </c:pt>
                <c:pt idx="11546">
                  <c:v>23.822336</c:v>
                </c:pt>
                <c:pt idx="11547">
                  <c:v>23.855104000000001</c:v>
                </c:pt>
                <c:pt idx="11548">
                  <c:v>23.887872000000002</c:v>
                </c:pt>
                <c:pt idx="11549">
                  <c:v>23.920639999999999</c:v>
                </c:pt>
                <c:pt idx="11550">
                  <c:v>23.953408</c:v>
                </c:pt>
                <c:pt idx="11551">
                  <c:v>23.986176</c:v>
                </c:pt>
                <c:pt idx="11552">
                  <c:v>24.018944000000001</c:v>
                </c:pt>
                <c:pt idx="11553">
                  <c:v>24.051711999999998</c:v>
                </c:pt>
                <c:pt idx="11554">
                  <c:v>24.084479999999999</c:v>
                </c:pt>
                <c:pt idx="11555">
                  <c:v>24.117248</c:v>
                </c:pt>
                <c:pt idx="11556">
                  <c:v>24.150016000000001</c:v>
                </c:pt>
                <c:pt idx="11557">
                  <c:v>24.182784000000002</c:v>
                </c:pt>
                <c:pt idx="11558">
                  <c:v>24.215551999999999</c:v>
                </c:pt>
                <c:pt idx="11559">
                  <c:v>24.24832</c:v>
                </c:pt>
                <c:pt idx="11560">
                  <c:v>24.281088</c:v>
                </c:pt>
                <c:pt idx="11561">
                  <c:v>24.313856000000001</c:v>
                </c:pt>
                <c:pt idx="11562">
                  <c:v>24.346623999999998</c:v>
                </c:pt>
                <c:pt idx="11563">
                  <c:v>24.379391999999999</c:v>
                </c:pt>
                <c:pt idx="11564">
                  <c:v>24.41216</c:v>
                </c:pt>
                <c:pt idx="11565">
                  <c:v>24.444928000000001</c:v>
                </c:pt>
                <c:pt idx="11566">
                  <c:v>24.477696000000002</c:v>
                </c:pt>
                <c:pt idx="11567">
                  <c:v>24.510463999999999</c:v>
                </c:pt>
                <c:pt idx="11568">
                  <c:v>24.543232</c:v>
                </c:pt>
                <c:pt idx="11569">
                  <c:v>24.576000000000001</c:v>
                </c:pt>
                <c:pt idx="11570">
                  <c:v>24.608768000000001</c:v>
                </c:pt>
                <c:pt idx="11571">
                  <c:v>24.641535999999999</c:v>
                </c:pt>
                <c:pt idx="11572">
                  <c:v>24.674303999999999</c:v>
                </c:pt>
                <c:pt idx="11573">
                  <c:v>24.707072</c:v>
                </c:pt>
                <c:pt idx="11574">
                  <c:v>24.739840000000001</c:v>
                </c:pt>
                <c:pt idx="11575">
                  <c:v>24.772608000000002</c:v>
                </c:pt>
                <c:pt idx="11576">
                  <c:v>24.805375999999999</c:v>
                </c:pt>
                <c:pt idx="11577">
                  <c:v>24.838144</c:v>
                </c:pt>
                <c:pt idx="11578">
                  <c:v>24.870912000000001</c:v>
                </c:pt>
                <c:pt idx="11579">
                  <c:v>24.903680000000001</c:v>
                </c:pt>
                <c:pt idx="11580">
                  <c:v>24.936447999999999</c:v>
                </c:pt>
                <c:pt idx="11581">
                  <c:v>24.969215999999999</c:v>
                </c:pt>
                <c:pt idx="11582">
                  <c:v>25.001984</c:v>
                </c:pt>
                <c:pt idx="11583">
                  <c:v>25.034752000000001</c:v>
                </c:pt>
                <c:pt idx="11584">
                  <c:v>25.067519999999998</c:v>
                </c:pt>
                <c:pt idx="11585">
                  <c:v>25.100287999999999</c:v>
                </c:pt>
                <c:pt idx="11586">
                  <c:v>25.133056</c:v>
                </c:pt>
                <c:pt idx="11587">
                  <c:v>25.165824000000001</c:v>
                </c:pt>
                <c:pt idx="11588">
                  <c:v>25.198592000000001</c:v>
                </c:pt>
                <c:pt idx="11589">
                  <c:v>25.231359999999999</c:v>
                </c:pt>
                <c:pt idx="11590">
                  <c:v>25.264127999999999</c:v>
                </c:pt>
                <c:pt idx="11591">
                  <c:v>25.296896</c:v>
                </c:pt>
                <c:pt idx="11592">
                  <c:v>25.329664000000001</c:v>
                </c:pt>
                <c:pt idx="11593">
                  <c:v>25.362431999999998</c:v>
                </c:pt>
                <c:pt idx="11594">
                  <c:v>25.395199999999999</c:v>
                </c:pt>
                <c:pt idx="11595">
                  <c:v>25.427968</c:v>
                </c:pt>
                <c:pt idx="11596">
                  <c:v>25.460736000000001</c:v>
                </c:pt>
                <c:pt idx="11597">
                  <c:v>25.493504000000001</c:v>
                </c:pt>
                <c:pt idx="11598">
                  <c:v>25.526271999999999</c:v>
                </c:pt>
                <c:pt idx="11599">
                  <c:v>25.55904</c:v>
                </c:pt>
                <c:pt idx="11600">
                  <c:v>25.591808</c:v>
                </c:pt>
                <c:pt idx="11601">
                  <c:v>25.624576000000001</c:v>
                </c:pt>
                <c:pt idx="11602">
                  <c:v>25.657343999999998</c:v>
                </c:pt>
                <c:pt idx="11603">
                  <c:v>25.690111999999999</c:v>
                </c:pt>
                <c:pt idx="11604">
                  <c:v>25.72288</c:v>
                </c:pt>
                <c:pt idx="11605">
                  <c:v>25.755648000000001</c:v>
                </c:pt>
                <c:pt idx="11606">
                  <c:v>25.788416000000002</c:v>
                </c:pt>
                <c:pt idx="11607">
                  <c:v>25.821183999999999</c:v>
                </c:pt>
                <c:pt idx="11608">
                  <c:v>25.853952</c:v>
                </c:pt>
                <c:pt idx="11609">
                  <c:v>25.88672</c:v>
                </c:pt>
                <c:pt idx="11610">
                  <c:v>25.919488000000001</c:v>
                </c:pt>
                <c:pt idx="11611">
                  <c:v>25.952255999999998</c:v>
                </c:pt>
                <c:pt idx="11612">
                  <c:v>25.985023999999999</c:v>
                </c:pt>
                <c:pt idx="11613">
                  <c:v>26.017792</c:v>
                </c:pt>
                <c:pt idx="11614">
                  <c:v>26.050560000000001</c:v>
                </c:pt>
                <c:pt idx="11615">
                  <c:v>26.083328000000002</c:v>
                </c:pt>
                <c:pt idx="11616">
                  <c:v>26.116095999999999</c:v>
                </c:pt>
                <c:pt idx="11617">
                  <c:v>26.148864</c:v>
                </c:pt>
                <c:pt idx="11618">
                  <c:v>26.181632</c:v>
                </c:pt>
                <c:pt idx="11619">
                  <c:v>26.214400000000001</c:v>
                </c:pt>
                <c:pt idx="11620">
                  <c:v>26.247167999999999</c:v>
                </c:pt>
                <c:pt idx="11621">
                  <c:v>26.279935999999999</c:v>
                </c:pt>
                <c:pt idx="11622">
                  <c:v>26.312704</c:v>
                </c:pt>
                <c:pt idx="11623">
                  <c:v>26.345472000000001</c:v>
                </c:pt>
                <c:pt idx="11624">
                  <c:v>26.378240000000002</c:v>
                </c:pt>
                <c:pt idx="11625">
                  <c:v>26.411007999999999</c:v>
                </c:pt>
                <c:pt idx="11626">
                  <c:v>26.443776</c:v>
                </c:pt>
                <c:pt idx="11627">
                  <c:v>26.476544000000001</c:v>
                </c:pt>
                <c:pt idx="11628">
                  <c:v>26.509312000000001</c:v>
                </c:pt>
                <c:pt idx="11629">
                  <c:v>26.542079999999999</c:v>
                </c:pt>
                <c:pt idx="11630">
                  <c:v>26.574847999999999</c:v>
                </c:pt>
                <c:pt idx="11631">
                  <c:v>26.607616</c:v>
                </c:pt>
                <c:pt idx="11632">
                  <c:v>26.640384000000001</c:v>
                </c:pt>
                <c:pt idx="11633">
                  <c:v>26.673152000000002</c:v>
                </c:pt>
                <c:pt idx="11634">
                  <c:v>26.705919999999999</c:v>
                </c:pt>
                <c:pt idx="11635">
                  <c:v>26.738688</c:v>
                </c:pt>
                <c:pt idx="11636">
                  <c:v>26.771456000000001</c:v>
                </c:pt>
                <c:pt idx="11637">
                  <c:v>26.804224000000001</c:v>
                </c:pt>
                <c:pt idx="11638">
                  <c:v>26.836991999999999</c:v>
                </c:pt>
                <c:pt idx="11639">
                  <c:v>26.869759999999999</c:v>
                </c:pt>
                <c:pt idx="11640">
                  <c:v>26.902528</c:v>
                </c:pt>
                <c:pt idx="11641">
                  <c:v>26.935296000000001</c:v>
                </c:pt>
                <c:pt idx="11642">
                  <c:v>26.968063999999998</c:v>
                </c:pt>
                <c:pt idx="11643">
                  <c:v>27.000831999999999</c:v>
                </c:pt>
                <c:pt idx="11644">
                  <c:v>27.0336</c:v>
                </c:pt>
                <c:pt idx="11645">
                  <c:v>27.066368000000001</c:v>
                </c:pt>
                <c:pt idx="11646">
                  <c:v>27.099136000000001</c:v>
                </c:pt>
                <c:pt idx="11647">
                  <c:v>27.131903999999999</c:v>
                </c:pt>
                <c:pt idx="11648">
                  <c:v>27.164671999999999</c:v>
                </c:pt>
                <c:pt idx="11649">
                  <c:v>27.19744</c:v>
                </c:pt>
                <c:pt idx="11650">
                  <c:v>27.230208000000001</c:v>
                </c:pt>
                <c:pt idx="11651">
                  <c:v>27.262975999999998</c:v>
                </c:pt>
                <c:pt idx="11652">
                  <c:v>27.295743999999999</c:v>
                </c:pt>
                <c:pt idx="11653">
                  <c:v>27.328512</c:v>
                </c:pt>
                <c:pt idx="11654">
                  <c:v>27.361280000000001</c:v>
                </c:pt>
                <c:pt idx="11655">
                  <c:v>27.394048000000002</c:v>
                </c:pt>
                <c:pt idx="11656">
                  <c:v>27.426815999999999</c:v>
                </c:pt>
                <c:pt idx="11657">
                  <c:v>27.459584</c:v>
                </c:pt>
                <c:pt idx="11658">
                  <c:v>27.492352</c:v>
                </c:pt>
                <c:pt idx="11659">
                  <c:v>27.525120000000001</c:v>
                </c:pt>
                <c:pt idx="11660">
                  <c:v>27.557887999999998</c:v>
                </c:pt>
                <c:pt idx="11661">
                  <c:v>27.590655999999999</c:v>
                </c:pt>
                <c:pt idx="11662">
                  <c:v>27.623424</c:v>
                </c:pt>
                <c:pt idx="11663">
                  <c:v>27.656192000000001</c:v>
                </c:pt>
                <c:pt idx="11664">
                  <c:v>27.688960000000002</c:v>
                </c:pt>
                <c:pt idx="11665">
                  <c:v>27.721727999999999</c:v>
                </c:pt>
                <c:pt idx="11666">
                  <c:v>27.754496</c:v>
                </c:pt>
                <c:pt idx="11667">
                  <c:v>27.787264</c:v>
                </c:pt>
                <c:pt idx="11668">
                  <c:v>27.820032000000001</c:v>
                </c:pt>
                <c:pt idx="11669">
                  <c:v>27.852799999999998</c:v>
                </c:pt>
                <c:pt idx="11670">
                  <c:v>27.885567999999999</c:v>
                </c:pt>
                <c:pt idx="11671">
                  <c:v>27.918336</c:v>
                </c:pt>
                <c:pt idx="11672">
                  <c:v>27.951104000000001</c:v>
                </c:pt>
                <c:pt idx="11673">
                  <c:v>27.983872000000002</c:v>
                </c:pt>
                <c:pt idx="11674">
                  <c:v>28.016639999999999</c:v>
                </c:pt>
                <c:pt idx="11675">
                  <c:v>28.049408</c:v>
                </c:pt>
                <c:pt idx="11676">
                  <c:v>28.082176</c:v>
                </c:pt>
                <c:pt idx="11677">
                  <c:v>28.114944000000001</c:v>
                </c:pt>
                <c:pt idx="11678">
                  <c:v>28.147711999999999</c:v>
                </c:pt>
                <c:pt idx="11679">
                  <c:v>28.180479999999999</c:v>
                </c:pt>
                <c:pt idx="11680">
                  <c:v>28.213248</c:v>
                </c:pt>
                <c:pt idx="11681">
                  <c:v>28.246016000000001</c:v>
                </c:pt>
                <c:pt idx="11682">
                  <c:v>28.278784000000002</c:v>
                </c:pt>
                <c:pt idx="11683">
                  <c:v>28.311551999999999</c:v>
                </c:pt>
                <c:pt idx="11684">
                  <c:v>28.34432</c:v>
                </c:pt>
                <c:pt idx="11685">
                  <c:v>28.377088000000001</c:v>
                </c:pt>
                <c:pt idx="11686">
                  <c:v>28.409856000000001</c:v>
                </c:pt>
                <c:pt idx="11687">
                  <c:v>28.442623999999999</c:v>
                </c:pt>
                <c:pt idx="11688">
                  <c:v>28.475391999999999</c:v>
                </c:pt>
                <c:pt idx="11689">
                  <c:v>28.50816</c:v>
                </c:pt>
                <c:pt idx="11690">
                  <c:v>28.540928000000001</c:v>
                </c:pt>
                <c:pt idx="11691">
                  <c:v>28.573696000000002</c:v>
                </c:pt>
                <c:pt idx="11692">
                  <c:v>28.606463999999999</c:v>
                </c:pt>
                <c:pt idx="11693">
                  <c:v>28.639232</c:v>
                </c:pt>
                <c:pt idx="11694">
                  <c:v>28.672000000000001</c:v>
                </c:pt>
                <c:pt idx="11695">
                  <c:v>28.704768000000001</c:v>
                </c:pt>
                <c:pt idx="11696">
                  <c:v>28.737535999999999</c:v>
                </c:pt>
                <c:pt idx="11697">
                  <c:v>28.770303999999999</c:v>
                </c:pt>
                <c:pt idx="11698">
                  <c:v>28.803072</c:v>
                </c:pt>
                <c:pt idx="11699">
                  <c:v>28.835840000000001</c:v>
                </c:pt>
                <c:pt idx="11700">
                  <c:v>28.868607999999998</c:v>
                </c:pt>
                <c:pt idx="11701">
                  <c:v>28.901375999999999</c:v>
                </c:pt>
                <c:pt idx="11702">
                  <c:v>28.934144</c:v>
                </c:pt>
                <c:pt idx="11703">
                  <c:v>28.966912000000001</c:v>
                </c:pt>
                <c:pt idx="11704">
                  <c:v>28.999680000000001</c:v>
                </c:pt>
                <c:pt idx="11705">
                  <c:v>29.032447999999999</c:v>
                </c:pt>
                <c:pt idx="11706">
                  <c:v>29.065215999999999</c:v>
                </c:pt>
                <c:pt idx="11707">
                  <c:v>29.097984</c:v>
                </c:pt>
                <c:pt idx="11708">
                  <c:v>29.130752000000001</c:v>
                </c:pt>
                <c:pt idx="11709">
                  <c:v>29.163519999999998</c:v>
                </c:pt>
                <c:pt idx="11710">
                  <c:v>29.196287999999999</c:v>
                </c:pt>
                <c:pt idx="11711">
                  <c:v>29.229056</c:v>
                </c:pt>
                <c:pt idx="11712">
                  <c:v>29.261824000000001</c:v>
                </c:pt>
                <c:pt idx="11713">
                  <c:v>29.294592000000002</c:v>
                </c:pt>
                <c:pt idx="11714">
                  <c:v>29.327359999999999</c:v>
                </c:pt>
                <c:pt idx="11715">
                  <c:v>29.360128</c:v>
                </c:pt>
                <c:pt idx="11716">
                  <c:v>29.392896</c:v>
                </c:pt>
                <c:pt idx="11717">
                  <c:v>29.425664000000001</c:v>
                </c:pt>
                <c:pt idx="11718">
                  <c:v>29.458431999999998</c:v>
                </c:pt>
                <c:pt idx="11719">
                  <c:v>29.491199999999999</c:v>
                </c:pt>
                <c:pt idx="11720">
                  <c:v>29.523968</c:v>
                </c:pt>
                <c:pt idx="11721">
                  <c:v>29.556736000000001</c:v>
                </c:pt>
                <c:pt idx="11722">
                  <c:v>29.589504000000002</c:v>
                </c:pt>
                <c:pt idx="11723">
                  <c:v>29.622271999999999</c:v>
                </c:pt>
                <c:pt idx="11724">
                  <c:v>29.65504</c:v>
                </c:pt>
                <c:pt idx="11725">
                  <c:v>29.687808</c:v>
                </c:pt>
                <c:pt idx="11726">
                  <c:v>29.720576000000001</c:v>
                </c:pt>
                <c:pt idx="11727">
                  <c:v>29.753343999999998</c:v>
                </c:pt>
                <c:pt idx="11728">
                  <c:v>29.786111999999999</c:v>
                </c:pt>
                <c:pt idx="11729">
                  <c:v>29.81888</c:v>
                </c:pt>
                <c:pt idx="11730">
                  <c:v>29.851648000000001</c:v>
                </c:pt>
                <c:pt idx="11731">
                  <c:v>29.884416000000002</c:v>
                </c:pt>
                <c:pt idx="11732">
                  <c:v>29.917183999999999</c:v>
                </c:pt>
                <c:pt idx="11733">
                  <c:v>29.949952</c:v>
                </c:pt>
                <c:pt idx="11734">
                  <c:v>29.98272</c:v>
                </c:pt>
                <c:pt idx="11735">
                  <c:v>30.015488000000001</c:v>
                </c:pt>
                <c:pt idx="11736">
                  <c:v>30.048255999999999</c:v>
                </c:pt>
                <c:pt idx="11737">
                  <c:v>30.081023999999999</c:v>
                </c:pt>
                <c:pt idx="11738">
                  <c:v>30.113792</c:v>
                </c:pt>
                <c:pt idx="11739">
                  <c:v>30.146560000000001</c:v>
                </c:pt>
                <c:pt idx="11740">
                  <c:v>30.179328000000002</c:v>
                </c:pt>
                <c:pt idx="11741">
                  <c:v>30.212095999999999</c:v>
                </c:pt>
                <c:pt idx="11742">
                  <c:v>30.244864</c:v>
                </c:pt>
                <c:pt idx="11743">
                  <c:v>30.277632000000001</c:v>
                </c:pt>
                <c:pt idx="11744">
                  <c:v>30.310400000000001</c:v>
                </c:pt>
                <c:pt idx="11745">
                  <c:v>30.343167999999999</c:v>
                </c:pt>
                <c:pt idx="11746">
                  <c:v>30.375935999999999</c:v>
                </c:pt>
                <c:pt idx="11747">
                  <c:v>30.408704</c:v>
                </c:pt>
                <c:pt idx="11748">
                  <c:v>30.441472000000001</c:v>
                </c:pt>
                <c:pt idx="11749">
                  <c:v>30.474240000000002</c:v>
                </c:pt>
                <c:pt idx="11750">
                  <c:v>30.507007999999999</c:v>
                </c:pt>
                <c:pt idx="11751">
                  <c:v>30.539776</c:v>
                </c:pt>
                <c:pt idx="11752">
                  <c:v>30.572544000000001</c:v>
                </c:pt>
                <c:pt idx="11753">
                  <c:v>30.605312000000001</c:v>
                </c:pt>
                <c:pt idx="11754">
                  <c:v>30.638079999999999</c:v>
                </c:pt>
                <c:pt idx="11755">
                  <c:v>30.670847999999999</c:v>
                </c:pt>
                <c:pt idx="11756">
                  <c:v>30.703616</c:v>
                </c:pt>
                <c:pt idx="11757">
                  <c:v>30.736384000000001</c:v>
                </c:pt>
                <c:pt idx="11758">
                  <c:v>30.769151999999998</c:v>
                </c:pt>
                <c:pt idx="11759">
                  <c:v>30.801919999999999</c:v>
                </c:pt>
                <c:pt idx="11760">
                  <c:v>30.834688</c:v>
                </c:pt>
                <c:pt idx="11761">
                  <c:v>30.867456000000001</c:v>
                </c:pt>
                <c:pt idx="11762">
                  <c:v>30.900224000000001</c:v>
                </c:pt>
                <c:pt idx="11763">
                  <c:v>30.932991999999999</c:v>
                </c:pt>
                <c:pt idx="11764">
                  <c:v>30.96576</c:v>
                </c:pt>
                <c:pt idx="11765">
                  <c:v>30.998528</c:v>
                </c:pt>
                <c:pt idx="11766">
                  <c:v>31.031296000000001</c:v>
                </c:pt>
                <c:pt idx="11767">
                  <c:v>31.064063999999998</c:v>
                </c:pt>
                <c:pt idx="11768">
                  <c:v>31.096831999999999</c:v>
                </c:pt>
                <c:pt idx="11769">
                  <c:v>31.1296</c:v>
                </c:pt>
                <c:pt idx="11770">
                  <c:v>31.162368000000001</c:v>
                </c:pt>
                <c:pt idx="11771">
                  <c:v>31.195136000000002</c:v>
                </c:pt>
                <c:pt idx="11772">
                  <c:v>31.227903999999999</c:v>
                </c:pt>
                <c:pt idx="11773">
                  <c:v>31.260672</c:v>
                </c:pt>
                <c:pt idx="11774">
                  <c:v>31.29344</c:v>
                </c:pt>
                <c:pt idx="11775">
                  <c:v>31.326208000000001</c:v>
                </c:pt>
                <c:pt idx="11776">
                  <c:v>31.358975999999998</c:v>
                </c:pt>
                <c:pt idx="11777">
                  <c:v>31.391743999999999</c:v>
                </c:pt>
                <c:pt idx="11778">
                  <c:v>31.424512</c:v>
                </c:pt>
                <c:pt idx="11779">
                  <c:v>31.457280000000001</c:v>
                </c:pt>
                <c:pt idx="11780">
                  <c:v>31.490048000000002</c:v>
                </c:pt>
                <c:pt idx="11781">
                  <c:v>31.522815999999999</c:v>
                </c:pt>
                <c:pt idx="11782">
                  <c:v>31.555584</c:v>
                </c:pt>
                <c:pt idx="11783">
                  <c:v>31.588352</c:v>
                </c:pt>
                <c:pt idx="11784">
                  <c:v>31.621120000000001</c:v>
                </c:pt>
                <c:pt idx="11785">
                  <c:v>31.653887999999998</c:v>
                </c:pt>
                <c:pt idx="11786">
                  <c:v>31.686655999999999</c:v>
                </c:pt>
                <c:pt idx="11787">
                  <c:v>31.719424</c:v>
                </c:pt>
                <c:pt idx="11788">
                  <c:v>31.752192000000001</c:v>
                </c:pt>
                <c:pt idx="11789">
                  <c:v>31.784960000000002</c:v>
                </c:pt>
                <c:pt idx="11790">
                  <c:v>31.817727999999999</c:v>
                </c:pt>
                <c:pt idx="11791">
                  <c:v>31.850496</c:v>
                </c:pt>
                <c:pt idx="11792">
                  <c:v>31.883264</c:v>
                </c:pt>
                <c:pt idx="11793">
                  <c:v>31.916032000000001</c:v>
                </c:pt>
                <c:pt idx="11794">
                  <c:v>31.948799999999999</c:v>
                </c:pt>
                <c:pt idx="11795">
                  <c:v>31.981567999999999</c:v>
                </c:pt>
                <c:pt idx="11796">
                  <c:v>32.014336</c:v>
                </c:pt>
                <c:pt idx="11797">
                  <c:v>32.047103999999997</c:v>
                </c:pt>
                <c:pt idx="11798">
                  <c:v>32.079872000000002</c:v>
                </c:pt>
                <c:pt idx="11799">
                  <c:v>32.112639999999999</c:v>
                </c:pt>
                <c:pt idx="11800">
                  <c:v>32.145408000000003</c:v>
                </c:pt>
                <c:pt idx="11801">
                  <c:v>32.178176000000001</c:v>
                </c:pt>
                <c:pt idx="11802">
                  <c:v>32.210943999999998</c:v>
                </c:pt>
                <c:pt idx="11803">
                  <c:v>32.243712000000002</c:v>
                </c:pt>
                <c:pt idx="11804">
                  <c:v>32.276479999999999</c:v>
                </c:pt>
                <c:pt idx="11805">
                  <c:v>32.309247999999997</c:v>
                </c:pt>
                <c:pt idx="11806">
                  <c:v>32.342016000000001</c:v>
                </c:pt>
                <c:pt idx="11807">
                  <c:v>32.374783999999998</c:v>
                </c:pt>
                <c:pt idx="11808">
                  <c:v>32.407552000000003</c:v>
                </c:pt>
                <c:pt idx="11809">
                  <c:v>32.44032</c:v>
                </c:pt>
                <c:pt idx="11810">
                  <c:v>32.473087999999997</c:v>
                </c:pt>
                <c:pt idx="11811">
                  <c:v>32.505856000000001</c:v>
                </c:pt>
                <c:pt idx="11812">
                  <c:v>32.538623999999999</c:v>
                </c:pt>
                <c:pt idx="11813">
                  <c:v>32.571392000000003</c:v>
                </c:pt>
                <c:pt idx="11814">
                  <c:v>32.60416</c:v>
                </c:pt>
                <c:pt idx="11815">
                  <c:v>32.636927999999997</c:v>
                </c:pt>
                <c:pt idx="11816">
                  <c:v>32.669696000000002</c:v>
                </c:pt>
                <c:pt idx="11817">
                  <c:v>32.702463999999999</c:v>
                </c:pt>
                <c:pt idx="11818">
                  <c:v>32.735232000000003</c:v>
                </c:pt>
                <c:pt idx="11819">
                  <c:v>32.768000000000001</c:v>
                </c:pt>
                <c:pt idx="11820">
                  <c:v>32.800767999999998</c:v>
                </c:pt>
                <c:pt idx="11821">
                  <c:v>32.833536000000002</c:v>
                </c:pt>
                <c:pt idx="11822">
                  <c:v>32.866304</c:v>
                </c:pt>
                <c:pt idx="11823">
                  <c:v>32.899071999999997</c:v>
                </c:pt>
                <c:pt idx="11824">
                  <c:v>32.931840000000001</c:v>
                </c:pt>
                <c:pt idx="11825">
                  <c:v>32.964607999999998</c:v>
                </c:pt>
                <c:pt idx="11826">
                  <c:v>32.997376000000003</c:v>
                </c:pt>
                <c:pt idx="11827">
                  <c:v>33.030144</c:v>
                </c:pt>
                <c:pt idx="11828">
                  <c:v>33.062911999999997</c:v>
                </c:pt>
                <c:pt idx="11829">
                  <c:v>33.095680000000002</c:v>
                </c:pt>
                <c:pt idx="11830">
                  <c:v>33.128447999999999</c:v>
                </c:pt>
                <c:pt idx="11831">
                  <c:v>33.161216000000003</c:v>
                </c:pt>
                <c:pt idx="11832">
                  <c:v>33.193984</c:v>
                </c:pt>
                <c:pt idx="11833">
                  <c:v>33.226751999999998</c:v>
                </c:pt>
                <c:pt idx="11834">
                  <c:v>33.259520000000002</c:v>
                </c:pt>
                <c:pt idx="11835">
                  <c:v>33.292287999999999</c:v>
                </c:pt>
                <c:pt idx="11836">
                  <c:v>33.325055999999996</c:v>
                </c:pt>
                <c:pt idx="11837">
                  <c:v>33.357824000000001</c:v>
                </c:pt>
                <c:pt idx="11838">
                  <c:v>33.390591999999998</c:v>
                </c:pt>
                <c:pt idx="11839">
                  <c:v>33.423360000000002</c:v>
                </c:pt>
                <c:pt idx="11840">
                  <c:v>33.456128</c:v>
                </c:pt>
                <c:pt idx="11841">
                  <c:v>33.488895999999997</c:v>
                </c:pt>
                <c:pt idx="11842">
                  <c:v>33.521664000000001</c:v>
                </c:pt>
                <c:pt idx="11843">
                  <c:v>33.554431999999998</c:v>
                </c:pt>
                <c:pt idx="11844">
                  <c:v>33.587200000000003</c:v>
                </c:pt>
                <c:pt idx="11845">
                  <c:v>33.619968</c:v>
                </c:pt>
                <c:pt idx="11846">
                  <c:v>33.652735999999997</c:v>
                </c:pt>
                <c:pt idx="11847">
                  <c:v>33.685504000000002</c:v>
                </c:pt>
                <c:pt idx="11848">
                  <c:v>33.718271999999999</c:v>
                </c:pt>
                <c:pt idx="11849">
                  <c:v>33.751040000000003</c:v>
                </c:pt>
                <c:pt idx="11850">
                  <c:v>33.783808000000001</c:v>
                </c:pt>
                <c:pt idx="11851">
                  <c:v>33.816575999999998</c:v>
                </c:pt>
                <c:pt idx="11852">
                  <c:v>33.849344000000002</c:v>
                </c:pt>
                <c:pt idx="11853">
                  <c:v>33.882111999999999</c:v>
                </c:pt>
                <c:pt idx="11854">
                  <c:v>33.914879999999997</c:v>
                </c:pt>
                <c:pt idx="11855">
                  <c:v>33.947648000000001</c:v>
                </c:pt>
                <c:pt idx="11856">
                  <c:v>33.980415999999998</c:v>
                </c:pt>
                <c:pt idx="11857">
                  <c:v>34.013184000000003</c:v>
                </c:pt>
                <c:pt idx="11858">
                  <c:v>34.045952</c:v>
                </c:pt>
                <c:pt idx="11859">
                  <c:v>34.078719999999997</c:v>
                </c:pt>
                <c:pt idx="11860">
                  <c:v>34.111488000000001</c:v>
                </c:pt>
                <c:pt idx="11861">
                  <c:v>34.144255999999999</c:v>
                </c:pt>
                <c:pt idx="11862">
                  <c:v>34.177024000000003</c:v>
                </c:pt>
                <c:pt idx="11863">
                  <c:v>34.209792</c:v>
                </c:pt>
                <c:pt idx="11864">
                  <c:v>34.242559999999997</c:v>
                </c:pt>
                <c:pt idx="11865">
                  <c:v>34.275328000000002</c:v>
                </c:pt>
                <c:pt idx="11866">
                  <c:v>34.308095999999999</c:v>
                </c:pt>
                <c:pt idx="11867">
                  <c:v>34.340864000000003</c:v>
                </c:pt>
                <c:pt idx="11868">
                  <c:v>34.373632000000001</c:v>
                </c:pt>
                <c:pt idx="11869">
                  <c:v>34.406399999999998</c:v>
                </c:pt>
                <c:pt idx="11870">
                  <c:v>34.439168000000002</c:v>
                </c:pt>
                <c:pt idx="11871">
                  <c:v>34.471935999999999</c:v>
                </c:pt>
                <c:pt idx="11872">
                  <c:v>34.504703999999997</c:v>
                </c:pt>
                <c:pt idx="11873">
                  <c:v>34.537472000000001</c:v>
                </c:pt>
                <c:pt idx="11874">
                  <c:v>34.570239999999998</c:v>
                </c:pt>
                <c:pt idx="11875">
                  <c:v>34.603008000000003</c:v>
                </c:pt>
                <c:pt idx="11876">
                  <c:v>34.635776</c:v>
                </c:pt>
                <c:pt idx="11877">
                  <c:v>34.668543999999997</c:v>
                </c:pt>
                <c:pt idx="11878">
                  <c:v>34.701312000000001</c:v>
                </c:pt>
                <c:pt idx="11879">
                  <c:v>34.734079999999999</c:v>
                </c:pt>
                <c:pt idx="11880">
                  <c:v>34.766848000000003</c:v>
                </c:pt>
                <c:pt idx="11881">
                  <c:v>34.799616</c:v>
                </c:pt>
                <c:pt idx="11882">
                  <c:v>34.832383999999998</c:v>
                </c:pt>
                <c:pt idx="11883">
                  <c:v>34.865152000000002</c:v>
                </c:pt>
                <c:pt idx="11884">
                  <c:v>34.897919999999999</c:v>
                </c:pt>
                <c:pt idx="11885">
                  <c:v>34.930688000000004</c:v>
                </c:pt>
                <c:pt idx="11886">
                  <c:v>34.963456000000001</c:v>
                </c:pt>
                <c:pt idx="11887">
                  <c:v>34.996223999999998</c:v>
                </c:pt>
                <c:pt idx="11888">
                  <c:v>35.028992000000002</c:v>
                </c:pt>
                <c:pt idx="11889">
                  <c:v>35.06176</c:v>
                </c:pt>
                <c:pt idx="11890">
                  <c:v>35.094527999999997</c:v>
                </c:pt>
                <c:pt idx="11891">
                  <c:v>35.127296000000001</c:v>
                </c:pt>
                <c:pt idx="11892">
                  <c:v>35.160063999999998</c:v>
                </c:pt>
                <c:pt idx="11893">
                  <c:v>35.192832000000003</c:v>
                </c:pt>
                <c:pt idx="11894">
                  <c:v>35.2256</c:v>
                </c:pt>
                <c:pt idx="11895">
                  <c:v>35.258367999999997</c:v>
                </c:pt>
                <c:pt idx="11896">
                  <c:v>35.291136000000002</c:v>
                </c:pt>
                <c:pt idx="11897">
                  <c:v>35.323903999999999</c:v>
                </c:pt>
                <c:pt idx="11898">
                  <c:v>35.356672000000003</c:v>
                </c:pt>
                <c:pt idx="11899">
                  <c:v>35.38944</c:v>
                </c:pt>
                <c:pt idx="11900">
                  <c:v>35.422207999999998</c:v>
                </c:pt>
                <c:pt idx="11901">
                  <c:v>35.454976000000002</c:v>
                </c:pt>
                <c:pt idx="11902">
                  <c:v>35.487743999999999</c:v>
                </c:pt>
                <c:pt idx="11903">
                  <c:v>35.520511999999997</c:v>
                </c:pt>
                <c:pt idx="11904">
                  <c:v>35.553280000000001</c:v>
                </c:pt>
                <c:pt idx="11905">
                  <c:v>35.586047999999998</c:v>
                </c:pt>
                <c:pt idx="11906">
                  <c:v>35.618816000000002</c:v>
                </c:pt>
                <c:pt idx="11907">
                  <c:v>35.651584</c:v>
                </c:pt>
                <c:pt idx="11908">
                  <c:v>35.684351999999997</c:v>
                </c:pt>
                <c:pt idx="11909">
                  <c:v>35.717120000000001</c:v>
                </c:pt>
                <c:pt idx="11910">
                  <c:v>35.749887999999999</c:v>
                </c:pt>
                <c:pt idx="11911">
                  <c:v>35.782656000000003</c:v>
                </c:pt>
                <c:pt idx="11912">
                  <c:v>35.815424</c:v>
                </c:pt>
                <c:pt idx="11913">
                  <c:v>35.848191999999997</c:v>
                </c:pt>
                <c:pt idx="11914">
                  <c:v>35.880960000000002</c:v>
                </c:pt>
                <c:pt idx="11915">
                  <c:v>35.913727999999999</c:v>
                </c:pt>
                <c:pt idx="11916">
                  <c:v>35.946496000000003</c:v>
                </c:pt>
                <c:pt idx="11917">
                  <c:v>35.979264000000001</c:v>
                </c:pt>
                <c:pt idx="11918">
                  <c:v>36.012031999999998</c:v>
                </c:pt>
                <c:pt idx="11919">
                  <c:v>36.044800000000002</c:v>
                </c:pt>
                <c:pt idx="11920">
                  <c:v>36.077567999999999</c:v>
                </c:pt>
                <c:pt idx="11921">
                  <c:v>36.110335999999997</c:v>
                </c:pt>
                <c:pt idx="11922">
                  <c:v>36.143104000000001</c:v>
                </c:pt>
                <c:pt idx="11923">
                  <c:v>36.175871999999998</c:v>
                </c:pt>
                <c:pt idx="11924">
                  <c:v>36.208640000000003</c:v>
                </c:pt>
                <c:pt idx="11925">
                  <c:v>36.241408</c:v>
                </c:pt>
                <c:pt idx="11926">
                  <c:v>36.274175999999997</c:v>
                </c:pt>
                <c:pt idx="11927">
                  <c:v>36.306944000000001</c:v>
                </c:pt>
                <c:pt idx="11928">
                  <c:v>36.339711999999999</c:v>
                </c:pt>
                <c:pt idx="11929">
                  <c:v>36.372480000000003</c:v>
                </c:pt>
                <c:pt idx="11930">
                  <c:v>36.405248</c:v>
                </c:pt>
                <c:pt idx="11931">
                  <c:v>36.438015999999998</c:v>
                </c:pt>
                <c:pt idx="11932">
                  <c:v>36.470784000000002</c:v>
                </c:pt>
                <c:pt idx="11933">
                  <c:v>36.503551999999999</c:v>
                </c:pt>
                <c:pt idx="11934">
                  <c:v>36.536320000000003</c:v>
                </c:pt>
                <c:pt idx="11935">
                  <c:v>36.569088000000001</c:v>
                </c:pt>
                <c:pt idx="11936">
                  <c:v>36.601855999999998</c:v>
                </c:pt>
                <c:pt idx="11937">
                  <c:v>36.634624000000002</c:v>
                </c:pt>
                <c:pt idx="11938">
                  <c:v>36.667392</c:v>
                </c:pt>
                <c:pt idx="11939">
                  <c:v>36.700159999999997</c:v>
                </c:pt>
                <c:pt idx="11940">
                  <c:v>36.732928000000001</c:v>
                </c:pt>
                <c:pt idx="11941">
                  <c:v>36.765695999999998</c:v>
                </c:pt>
                <c:pt idx="11942">
                  <c:v>36.798464000000003</c:v>
                </c:pt>
                <c:pt idx="11943">
                  <c:v>36.831232</c:v>
                </c:pt>
                <c:pt idx="11944">
                  <c:v>36.863999999999997</c:v>
                </c:pt>
                <c:pt idx="11945">
                  <c:v>36.896768000000002</c:v>
                </c:pt>
                <c:pt idx="11946">
                  <c:v>36.929535999999999</c:v>
                </c:pt>
                <c:pt idx="11947">
                  <c:v>36.962304000000003</c:v>
                </c:pt>
                <c:pt idx="11948">
                  <c:v>36.995072</c:v>
                </c:pt>
                <c:pt idx="11949">
                  <c:v>37.027839999999998</c:v>
                </c:pt>
                <c:pt idx="11950">
                  <c:v>37.060608000000002</c:v>
                </c:pt>
                <c:pt idx="11951">
                  <c:v>37.093375999999999</c:v>
                </c:pt>
                <c:pt idx="11952">
                  <c:v>37.126143999999996</c:v>
                </c:pt>
                <c:pt idx="11953">
                  <c:v>37.158912000000001</c:v>
                </c:pt>
                <c:pt idx="11954">
                  <c:v>37.191679999999998</c:v>
                </c:pt>
                <c:pt idx="11955">
                  <c:v>37.224448000000002</c:v>
                </c:pt>
                <c:pt idx="11956">
                  <c:v>37.257216</c:v>
                </c:pt>
                <c:pt idx="11957">
                  <c:v>37.289983999999997</c:v>
                </c:pt>
                <c:pt idx="11958">
                  <c:v>37.322752000000001</c:v>
                </c:pt>
                <c:pt idx="11959">
                  <c:v>37.355519999999999</c:v>
                </c:pt>
                <c:pt idx="11960">
                  <c:v>37.388288000000003</c:v>
                </c:pt>
                <c:pt idx="11961">
                  <c:v>37.421056</c:v>
                </c:pt>
                <c:pt idx="11962">
                  <c:v>37.453823999999997</c:v>
                </c:pt>
                <c:pt idx="11963">
                  <c:v>37.486592000000002</c:v>
                </c:pt>
                <c:pt idx="11964">
                  <c:v>37.519359999999999</c:v>
                </c:pt>
                <c:pt idx="11965">
                  <c:v>37.552128000000003</c:v>
                </c:pt>
                <c:pt idx="11966">
                  <c:v>37.584896000000001</c:v>
                </c:pt>
                <c:pt idx="11967">
                  <c:v>37.617663999999998</c:v>
                </c:pt>
                <c:pt idx="11968">
                  <c:v>37.650432000000002</c:v>
                </c:pt>
                <c:pt idx="11969">
                  <c:v>37.683199999999999</c:v>
                </c:pt>
                <c:pt idx="11970">
                  <c:v>37.715967999999997</c:v>
                </c:pt>
                <c:pt idx="11971">
                  <c:v>37.748736000000001</c:v>
                </c:pt>
                <c:pt idx="11972">
                  <c:v>37.781503999999998</c:v>
                </c:pt>
                <c:pt idx="11973">
                  <c:v>37.814272000000003</c:v>
                </c:pt>
                <c:pt idx="11974">
                  <c:v>37.84704</c:v>
                </c:pt>
                <c:pt idx="11975">
                  <c:v>37.879807999999997</c:v>
                </c:pt>
                <c:pt idx="11976">
                  <c:v>37.912576000000001</c:v>
                </c:pt>
                <c:pt idx="11977">
                  <c:v>37.945343999999999</c:v>
                </c:pt>
                <c:pt idx="11978">
                  <c:v>37.978112000000003</c:v>
                </c:pt>
                <c:pt idx="11979">
                  <c:v>38.01088</c:v>
                </c:pt>
                <c:pt idx="11980">
                  <c:v>38.043647999999997</c:v>
                </c:pt>
                <c:pt idx="11981">
                  <c:v>38.076416000000002</c:v>
                </c:pt>
                <c:pt idx="11982">
                  <c:v>38.109183999999999</c:v>
                </c:pt>
                <c:pt idx="11983">
                  <c:v>38.141952000000003</c:v>
                </c:pt>
                <c:pt idx="11984">
                  <c:v>38.174720000000001</c:v>
                </c:pt>
                <c:pt idx="11985">
                  <c:v>38.207487999999998</c:v>
                </c:pt>
                <c:pt idx="11986">
                  <c:v>38.240256000000002</c:v>
                </c:pt>
                <c:pt idx="11987">
                  <c:v>38.273023999999999</c:v>
                </c:pt>
                <c:pt idx="11988">
                  <c:v>38.305791999999997</c:v>
                </c:pt>
                <c:pt idx="11989">
                  <c:v>38.338560000000001</c:v>
                </c:pt>
                <c:pt idx="11990">
                  <c:v>38.371327999999998</c:v>
                </c:pt>
                <c:pt idx="11991">
                  <c:v>38.404096000000003</c:v>
                </c:pt>
                <c:pt idx="11992">
                  <c:v>38.436864</c:v>
                </c:pt>
                <c:pt idx="11993">
                  <c:v>38.469631999999997</c:v>
                </c:pt>
                <c:pt idx="11994">
                  <c:v>38.502400000000002</c:v>
                </c:pt>
                <c:pt idx="11995">
                  <c:v>38.535167999999999</c:v>
                </c:pt>
                <c:pt idx="11996">
                  <c:v>38.567936000000003</c:v>
                </c:pt>
                <c:pt idx="11997">
                  <c:v>38.600704</c:v>
                </c:pt>
                <c:pt idx="11998">
                  <c:v>38.633471999999998</c:v>
                </c:pt>
                <c:pt idx="11999">
                  <c:v>38.666240000000002</c:v>
                </c:pt>
                <c:pt idx="12000">
                  <c:v>38.699007999999999</c:v>
                </c:pt>
                <c:pt idx="12001">
                  <c:v>38.731776000000004</c:v>
                </c:pt>
                <c:pt idx="12002">
                  <c:v>38.764544000000001</c:v>
                </c:pt>
                <c:pt idx="12003">
                  <c:v>38.797311999999998</c:v>
                </c:pt>
                <c:pt idx="12004">
                  <c:v>38.830080000000002</c:v>
                </c:pt>
                <c:pt idx="12005">
                  <c:v>38.862848</c:v>
                </c:pt>
                <c:pt idx="12006">
                  <c:v>38.895615999999997</c:v>
                </c:pt>
                <c:pt idx="12007">
                  <c:v>38.928384000000001</c:v>
                </c:pt>
                <c:pt idx="12008">
                  <c:v>38.961151999999998</c:v>
                </c:pt>
                <c:pt idx="12009">
                  <c:v>38.993920000000003</c:v>
                </c:pt>
                <c:pt idx="12010">
                  <c:v>39.026688</c:v>
                </c:pt>
                <c:pt idx="12011">
                  <c:v>39.059455999999997</c:v>
                </c:pt>
                <c:pt idx="12012">
                  <c:v>39.092224000000002</c:v>
                </c:pt>
                <c:pt idx="12013">
                  <c:v>39.124991999999999</c:v>
                </c:pt>
                <c:pt idx="12014">
                  <c:v>39.157760000000003</c:v>
                </c:pt>
                <c:pt idx="12015">
                  <c:v>39.190528</c:v>
                </c:pt>
                <c:pt idx="12016">
                  <c:v>39.223295999999998</c:v>
                </c:pt>
                <c:pt idx="12017">
                  <c:v>39.256064000000002</c:v>
                </c:pt>
                <c:pt idx="12018">
                  <c:v>39.288831999999999</c:v>
                </c:pt>
                <c:pt idx="12019">
                  <c:v>39.321599999999997</c:v>
                </c:pt>
                <c:pt idx="12020">
                  <c:v>39.354368000000001</c:v>
                </c:pt>
                <c:pt idx="12021">
                  <c:v>39.387135999999998</c:v>
                </c:pt>
                <c:pt idx="12022">
                  <c:v>39.419904000000002</c:v>
                </c:pt>
                <c:pt idx="12023">
                  <c:v>39.452672</c:v>
                </c:pt>
                <c:pt idx="12024">
                  <c:v>39.485439999999997</c:v>
                </c:pt>
                <c:pt idx="12025">
                  <c:v>39.518208000000001</c:v>
                </c:pt>
                <c:pt idx="12026">
                  <c:v>39.550975999999999</c:v>
                </c:pt>
                <c:pt idx="12027">
                  <c:v>39.583744000000003</c:v>
                </c:pt>
                <c:pt idx="12028">
                  <c:v>39.616512</c:v>
                </c:pt>
                <c:pt idx="12029">
                  <c:v>39.649279999999997</c:v>
                </c:pt>
                <c:pt idx="12030">
                  <c:v>39.682048000000002</c:v>
                </c:pt>
                <c:pt idx="12031">
                  <c:v>39.714815999999999</c:v>
                </c:pt>
                <c:pt idx="12032">
                  <c:v>39.747584000000003</c:v>
                </c:pt>
                <c:pt idx="12033">
                  <c:v>39.780352000000001</c:v>
                </c:pt>
                <c:pt idx="12034">
                  <c:v>39.813119999999998</c:v>
                </c:pt>
                <c:pt idx="12035">
                  <c:v>39.845888000000002</c:v>
                </c:pt>
                <c:pt idx="12036">
                  <c:v>39.878655999999999</c:v>
                </c:pt>
                <c:pt idx="12037">
                  <c:v>39.911423999999997</c:v>
                </c:pt>
                <c:pt idx="12038">
                  <c:v>39.944192000000001</c:v>
                </c:pt>
                <c:pt idx="12039">
                  <c:v>39.976959999999998</c:v>
                </c:pt>
                <c:pt idx="12040">
                  <c:v>40.009728000000003</c:v>
                </c:pt>
                <c:pt idx="12041">
                  <c:v>40.042496</c:v>
                </c:pt>
                <c:pt idx="12042">
                  <c:v>40.075263999999997</c:v>
                </c:pt>
                <c:pt idx="12043">
                  <c:v>40.108032000000001</c:v>
                </c:pt>
                <c:pt idx="12044">
                  <c:v>40.140799999999999</c:v>
                </c:pt>
                <c:pt idx="12045">
                  <c:v>40.173568000000003</c:v>
                </c:pt>
                <c:pt idx="12046">
                  <c:v>40.206336</c:v>
                </c:pt>
                <c:pt idx="12047">
                  <c:v>40.239103999999998</c:v>
                </c:pt>
                <c:pt idx="12048">
                  <c:v>40.271872000000002</c:v>
                </c:pt>
                <c:pt idx="12049">
                  <c:v>40.304639999999999</c:v>
                </c:pt>
                <c:pt idx="12050">
                  <c:v>40.337408000000003</c:v>
                </c:pt>
                <c:pt idx="12051">
                  <c:v>40.370176000000001</c:v>
                </c:pt>
                <c:pt idx="12052">
                  <c:v>40.402943999999998</c:v>
                </c:pt>
                <c:pt idx="12053">
                  <c:v>40.435712000000002</c:v>
                </c:pt>
                <c:pt idx="12054">
                  <c:v>40.46848</c:v>
                </c:pt>
                <c:pt idx="12055">
                  <c:v>40.501247999999997</c:v>
                </c:pt>
                <c:pt idx="12056">
                  <c:v>40.534016000000001</c:v>
                </c:pt>
                <c:pt idx="12057">
                  <c:v>40.566783999999998</c:v>
                </c:pt>
                <c:pt idx="12058">
                  <c:v>40.599552000000003</c:v>
                </c:pt>
                <c:pt idx="12059">
                  <c:v>40.63232</c:v>
                </c:pt>
                <c:pt idx="12060">
                  <c:v>40.665087999999997</c:v>
                </c:pt>
                <c:pt idx="12061">
                  <c:v>40.697856000000002</c:v>
                </c:pt>
                <c:pt idx="12062">
                  <c:v>40.730623999999999</c:v>
                </c:pt>
                <c:pt idx="12063">
                  <c:v>40.763392000000003</c:v>
                </c:pt>
                <c:pt idx="12064">
                  <c:v>40.79616</c:v>
                </c:pt>
                <c:pt idx="12065">
                  <c:v>40.828927999999998</c:v>
                </c:pt>
                <c:pt idx="12066">
                  <c:v>40.861696000000002</c:v>
                </c:pt>
                <c:pt idx="12067">
                  <c:v>40.894463999999999</c:v>
                </c:pt>
                <c:pt idx="12068">
                  <c:v>40.927231999999997</c:v>
                </c:pt>
                <c:pt idx="12069">
                  <c:v>40.96</c:v>
                </c:pt>
                <c:pt idx="12070">
                  <c:v>40.992767999999998</c:v>
                </c:pt>
                <c:pt idx="12071">
                  <c:v>41.025536000000002</c:v>
                </c:pt>
                <c:pt idx="12072">
                  <c:v>41.058304</c:v>
                </c:pt>
                <c:pt idx="12073">
                  <c:v>41.091071999999997</c:v>
                </c:pt>
                <c:pt idx="12074">
                  <c:v>41.123840000000001</c:v>
                </c:pt>
                <c:pt idx="12075">
                  <c:v>41.156607999999999</c:v>
                </c:pt>
                <c:pt idx="12076">
                  <c:v>41.189376000000003</c:v>
                </c:pt>
                <c:pt idx="12077">
                  <c:v>41.222144</c:v>
                </c:pt>
                <c:pt idx="12078">
                  <c:v>41.254911999999997</c:v>
                </c:pt>
                <c:pt idx="12079">
                  <c:v>41.287680000000002</c:v>
                </c:pt>
                <c:pt idx="12080">
                  <c:v>41.320447999999999</c:v>
                </c:pt>
                <c:pt idx="12081">
                  <c:v>41.353216000000003</c:v>
                </c:pt>
                <c:pt idx="12082">
                  <c:v>41.385984000000001</c:v>
                </c:pt>
                <c:pt idx="12083">
                  <c:v>41.418751999999998</c:v>
                </c:pt>
                <c:pt idx="12084">
                  <c:v>41.451520000000002</c:v>
                </c:pt>
                <c:pt idx="12085">
                  <c:v>41.484287999999999</c:v>
                </c:pt>
                <c:pt idx="12086">
                  <c:v>41.517055999999997</c:v>
                </c:pt>
                <c:pt idx="12087">
                  <c:v>41.549824000000001</c:v>
                </c:pt>
                <c:pt idx="12088">
                  <c:v>41.582591999999998</c:v>
                </c:pt>
                <c:pt idx="12089">
                  <c:v>41.615360000000003</c:v>
                </c:pt>
                <c:pt idx="12090">
                  <c:v>41.648128</c:v>
                </c:pt>
                <c:pt idx="12091">
                  <c:v>41.680895999999997</c:v>
                </c:pt>
                <c:pt idx="12092">
                  <c:v>41.713664000000001</c:v>
                </c:pt>
                <c:pt idx="12093">
                  <c:v>41.746431999999999</c:v>
                </c:pt>
                <c:pt idx="12094">
                  <c:v>41.779200000000003</c:v>
                </c:pt>
                <c:pt idx="12095">
                  <c:v>41.811968</c:v>
                </c:pt>
                <c:pt idx="12096">
                  <c:v>41.844735999999997</c:v>
                </c:pt>
                <c:pt idx="12097">
                  <c:v>41.877504000000002</c:v>
                </c:pt>
                <c:pt idx="12098">
                  <c:v>41.910271999999999</c:v>
                </c:pt>
                <c:pt idx="12099">
                  <c:v>41.943040000000003</c:v>
                </c:pt>
                <c:pt idx="12100">
                  <c:v>41.975808000000001</c:v>
                </c:pt>
                <c:pt idx="12101">
                  <c:v>42.008575999999998</c:v>
                </c:pt>
                <c:pt idx="12102">
                  <c:v>42.041344000000002</c:v>
                </c:pt>
                <c:pt idx="12103">
                  <c:v>42.074112</c:v>
                </c:pt>
                <c:pt idx="12104">
                  <c:v>42.106879999999997</c:v>
                </c:pt>
                <c:pt idx="12105">
                  <c:v>42.139648000000001</c:v>
                </c:pt>
                <c:pt idx="12106">
                  <c:v>42.172415999999998</c:v>
                </c:pt>
                <c:pt idx="12107">
                  <c:v>42.205184000000003</c:v>
                </c:pt>
                <c:pt idx="12108">
                  <c:v>42.237952</c:v>
                </c:pt>
                <c:pt idx="12109">
                  <c:v>42.270719999999997</c:v>
                </c:pt>
                <c:pt idx="12110">
                  <c:v>42.303488000000002</c:v>
                </c:pt>
                <c:pt idx="12111">
                  <c:v>42.336255999999999</c:v>
                </c:pt>
                <c:pt idx="12112">
                  <c:v>42.369024000000003</c:v>
                </c:pt>
                <c:pt idx="12113">
                  <c:v>42.401792</c:v>
                </c:pt>
                <c:pt idx="12114">
                  <c:v>42.434559999999998</c:v>
                </c:pt>
                <c:pt idx="12115">
                  <c:v>42.467328000000002</c:v>
                </c:pt>
                <c:pt idx="12116">
                  <c:v>42.500095999999999</c:v>
                </c:pt>
                <c:pt idx="12117">
                  <c:v>42.532863999999996</c:v>
                </c:pt>
                <c:pt idx="12118">
                  <c:v>42.565632000000001</c:v>
                </c:pt>
                <c:pt idx="12119">
                  <c:v>42.598399999999998</c:v>
                </c:pt>
                <c:pt idx="12120">
                  <c:v>42.631168000000002</c:v>
                </c:pt>
                <c:pt idx="12121">
                  <c:v>42.663936</c:v>
                </c:pt>
                <c:pt idx="12122">
                  <c:v>42.696703999999997</c:v>
                </c:pt>
                <c:pt idx="12123">
                  <c:v>42.729472000000001</c:v>
                </c:pt>
                <c:pt idx="12124">
                  <c:v>42.762239999999998</c:v>
                </c:pt>
                <c:pt idx="12125">
                  <c:v>42.795008000000003</c:v>
                </c:pt>
                <c:pt idx="12126">
                  <c:v>42.827776</c:v>
                </c:pt>
                <c:pt idx="12127">
                  <c:v>42.860543999999997</c:v>
                </c:pt>
                <c:pt idx="12128">
                  <c:v>42.893312000000002</c:v>
                </c:pt>
                <c:pt idx="12129">
                  <c:v>42.926079999999999</c:v>
                </c:pt>
                <c:pt idx="12130">
                  <c:v>42.958848000000003</c:v>
                </c:pt>
                <c:pt idx="12131">
                  <c:v>42.991616</c:v>
                </c:pt>
                <c:pt idx="12132">
                  <c:v>43.024383999999998</c:v>
                </c:pt>
                <c:pt idx="12133">
                  <c:v>43.057152000000002</c:v>
                </c:pt>
                <c:pt idx="12134">
                  <c:v>43.089919999999999</c:v>
                </c:pt>
                <c:pt idx="12135">
                  <c:v>43.122687999999997</c:v>
                </c:pt>
                <c:pt idx="12136">
                  <c:v>43.155456000000001</c:v>
                </c:pt>
                <c:pt idx="12137">
                  <c:v>43.188223999999998</c:v>
                </c:pt>
                <c:pt idx="12138">
                  <c:v>43.220992000000003</c:v>
                </c:pt>
                <c:pt idx="12139">
                  <c:v>43.25376</c:v>
                </c:pt>
                <c:pt idx="12140">
                  <c:v>43.286527999999997</c:v>
                </c:pt>
                <c:pt idx="12141">
                  <c:v>43.319296000000001</c:v>
                </c:pt>
                <c:pt idx="12142">
                  <c:v>43.352063999999999</c:v>
                </c:pt>
                <c:pt idx="12143">
                  <c:v>43.384832000000003</c:v>
                </c:pt>
                <c:pt idx="12144">
                  <c:v>43.4176</c:v>
                </c:pt>
                <c:pt idx="12145">
                  <c:v>43.450367999999997</c:v>
                </c:pt>
                <c:pt idx="12146">
                  <c:v>43.483136000000002</c:v>
                </c:pt>
                <c:pt idx="12147">
                  <c:v>43.515903999999999</c:v>
                </c:pt>
                <c:pt idx="12148">
                  <c:v>43.548672000000003</c:v>
                </c:pt>
                <c:pt idx="12149">
                  <c:v>43.581440000000001</c:v>
                </c:pt>
                <c:pt idx="12150">
                  <c:v>43.614207999999998</c:v>
                </c:pt>
                <c:pt idx="12151">
                  <c:v>43.646976000000002</c:v>
                </c:pt>
                <c:pt idx="12152">
                  <c:v>43.679743999999999</c:v>
                </c:pt>
                <c:pt idx="12153">
                  <c:v>43.712511999999997</c:v>
                </c:pt>
                <c:pt idx="12154">
                  <c:v>43.745280000000001</c:v>
                </c:pt>
                <c:pt idx="12155">
                  <c:v>43.778047999999998</c:v>
                </c:pt>
                <c:pt idx="12156">
                  <c:v>43.810816000000003</c:v>
                </c:pt>
                <c:pt idx="12157">
                  <c:v>43.843584</c:v>
                </c:pt>
                <c:pt idx="12158">
                  <c:v>43.876351999999997</c:v>
                </c:pt>
                <c:pt idx="12159">
                  <c:v>43.909120000000001</c:v>
                </c:pt>
                <c:pt idx="12160">
                  <c:v>43.941887999999999</c:v>
                </c:pt>
                <c:pt idx="12161">
                  <c:v>43.974656000000003</c:v>
                </c:pt>
                <c:pt idx="12162">
                  <c:v>44.007424</c:v>
                </c:pt>
                <c:pt idx="12163">
                  <c:v>44.040191999999998</c:v>
                </c:pt>
                <c:pt idx="12164">
                  <c:v>44.072960000000002</c:v>
                </c:pt>
                <c:pt idx="12165">
                  <c:v>44.105727999999999</c:v>
                </c:pt>
                <c:pt idx="12166">
                  <c:v>44.138496000000004</c:v>
                </c:pt>
                <c:pt idx="12167">
                  <c:v>44.171264000000001</c:v>
                </c:pt>
                <c:pt idx="12168">
                  <c:v>44.204031999999998</c:v>
                </c:pt>
                <c:pt idx="12169">
                  <c:v>44.236800000000002</c:v>
                </c:pt>
                <c:pt idx="12170">
                  <c:v>44.269568</c:v>
                </c:pt>
                <c:pt idx="12171">
                  <c:v>44.302335999999997</c:v>
                </c:pt>
                <c:pt idx="12172">
                  <c:v>44.335104000000001</c:v>
                </c:pt>
                <c:pt idx="12173">
                  <c:v>44.367871999999998</c:v>
                </c:pt>
                <c:pt idx="12174">
                  <c:v>44.400640000000003</c:v>
                </c:pt>
                <c:pt idx="12175">
                  <c:v>44.433408</c:v>
                </c:pt>
                <c:pt idx="12176">
                  <c:v>44.466175999999997</c:v>
                </c:pt>
                <c:pt idx="12177">
                  <c:v>44.498944000000002</c:v>
                </c:pt>
                <c:pt idx="12178">
                  <c:v>44.531711999999999</c:v>
                </c:pt>
                <c:pt idx="12179">
                  <c:v>44.564480000000003</c:v>
                </c:pt>
                <c:pt idx="12180">
                  <c:v>44.597248</c:v>
                </c:pt>
                <c:pt idx="12181">
                  <c:v>44.630015999999998</c:v>
                </c:pt>
                <c:pt idx="12182">
                  <c:v>44.662784000000002</c:v>
                </c:pt>
                <c:pt idx="12183">
                  <c:v>44.695551999999999</c:v>
                </c:pt>
                <c:pt idx="12184">
                  <c:v>44.728319999999997</c:v>
                </c:pt>
                <c:pt idx="12185">
                  <c:v>44.761088000000001</c:v>
                </c:pt>
                <c:pt idx="12186">
                  <c:v>44.793855999999998</c:v>
                </c:pt>
                <c:pt idx="12187">
                  <c:v>44.826624000000002</c:v>
                </c:pt>
                <c:pt idx="12188">
                  <c:v>44.859392</c:v>
                </c:pt>
                <c:pt idx="12189">
                  <c:v>44.892159999999997</c:v>
                </c:pt>
                <c:pt idx="12190">
                  <c:v>44.924928000000001</c:v>
                </c:pt>
                <c:pt idx="12191">
                  <c:v>44.957695999999999</c:v>
                </c:pt>
                <c:pt idx="12192">
                  <c:v>44.990464000000003</c:v>
                </c:pt>
                <c:pt idx="12193">
                  <c:v>45.023232</c:v>
                </c:pt>
                <c:pt idx="12194">
                  <c:v>45.055999999999997</c:v>
                </c:pt>
                <c:pt idx="12195">
                  <c:v>45.088768000000002</c:v>
                </c:pt>
                <c:pt idx="12196">
                  <c:v>45.121535999999999</c:v>
                </c:pt>
                <c:pt idx="12197">
                  <c:v>45.154304000000003</c:v>
                </c:pt>
                <c:pt idx="12198">
                  <c:v>45.187072000000001</c:v>
                </c:pt>
                <c:pt idx="12199">
                  <c:v>45.219839999999998</c:v>
                </c:pt>
                <c:pt idx="12200">
                  <c:v>45.252608000000002</c:v>
                </c:pt>
                <c:pt idx="12201">
                  <c:v>45.285375999999999</c:v>
                </c:pt>
                <c:pt idx="12202">
                  <c:v>45.318143999999997</c:v>
                </c:pt>
                <c:pt idx="12203">
                  <c:v>45.350912000000001</c:v>
                </c:pt>
                <c:pt idx="12204">
                  <c:v>45.383679999999998</c:v>
                </c:pt>
                <c:pt idx="12205">
                  <c:v>45.416448000000003</c:v>
                </c:pt>
                <c:pt idx="12206">
                  <c:v>45.449216</c:v>
                </c:pt>
                <c:pt idx="12207">
                  <c:v>45.481983999999997</c:v>
                </c:pt>
                <c:pt idx="12208">
                  <c:v>45.514752000000001</c:v>
                </c:pt>
                <c:pt idx="12209">
                  <c:v>45.547519999999999</c:v>
                </c:pt>
                <c:pt idx="12210">
                  <c:v>45.580288000000003</c:v>
                </c:pt>
                <c:pt idx="12211">
                  <c:v>45.613056</c:v>
                </c:pt>
                <c:pt idx="12212">
                  <c:v>45.645823999999998</c:v>
                </c:pt>
                <c:pt idx="12213">
                  <c:v>45.678592000000002</c:v>
                </c:pt>
                <c:pt idx="12214">
                  <c:v>45.711359999999999</c:v>
                </c:pt>
                <c:pt idx="12215">
                  <c:v>45.744128000000003</c:v>
                </c:pt>
                <c:pt idx="12216">
                  <c:v>45.776896000000001</c:v>
                </c:pt>
                <c:pt idx="12217">
                  <c:v>45.809663999999998</c:v>
                </c:pt>
                <c:pt idx="12218">
                  <c:v>45.842432000000002</c:v>
                </c:pt>
                <c:pt idx="12219">
                  <c:v>45.8752</c:v>
                </c:pt>
                <c:pt idx="12220">
                  <c:v>45.907967999999997</c:v>
                </c:pt>
                <c:pt idx="12221">
                  <c:v>45.940736000000001</c:v>
                </c:pt>
                <c:pt idx="12222">
                  <c:v>45.973503999999998</c:v>
                </c:pt>
                <c:pt idx="12223">
                  <c:v>46.006272000000003</c:v>
                </c:pt>
                <c:pt idx="12224">
                  <c:v>46.03904</c:v>
                </c:pt>
                <c:pt idx="12225">
                  <c:v>46.071807999999997</c:v>
                </c:pt>
                <c:pt idx="12226">
                  <c:v>46.104576000000002</c:v>
                </c:pt>
                <c:pt idx="12227">
                  <c:v>46.137343999999999</c:v>
                </c:pt>
                <c:pt idx="12228">
                  <c:v>46.170112000000003</c:v>
                </c:pt>
                <c:pt idx="12229">
                  <c:v>46.20288</c:v>
                </c:pt>
                <c:pt idx="12230">
                  <c:v>46.235647999999998</c:v>
                </c:pt>
                <c:pt idx="12231">
                  <c:v>46.268416000000002</c:v>
                </c:pt>
                <c:pt idx="12232">
                  <c:v>46.301183999999999</c:v>
                </c:pt>
                <c:pt idx="12233">
                  <c:v>46.333951999999996</c:v>
                </c:pt>
                <c:pt idx="12234">
                  <c:v>46.366720000000001</c:v>
                </c:pt>
                <c:pt idx="12235">
                  <c:v>46.399487999999998</c:v>
                </c:pt>
                <c:pt idx="12236">
                  <c:v>46.432256000000002</c:v>
                </c:pt>
                <c:pt idx="12237">
                  <c:v>46.465024</c:v>
                </c:pt>
                <c:pt idx="12238">
                  <c:v>46.497791999999997</c:v>
                </c:pt>
                <c:pt idx="12239">
                  <c:v>46.530560000000001</c:v>
                </c:pt>
                <c:pt idx="12240">
                  <c:v>46.563327999999998</c:v>
                </c:pt>
                <c:pt idx="12241">
                  <c:v>46.596096000000003</c:v>
                </c:pt>
                <c:pt idx="12242">
                  <c:v>46.628864</c:v>
                </c:pt>
                <c:pt idx="12243">
                  <c:v>46.661631999999997</c:v>
                </c:pt>
                <c:pt idx="12244">
                  <c:v>46.694400000000002</c:v>
                </c:pt>
                <c:pt idx="12245">
                  <c:v>46.727167999999999</c:v>
                </c:pt>
                <c:pt idx="12246">
                  <c:v>46.759936000000003</c:v>
                </c:pt>
                <c:pt idx="12247">
                  <c:v>46.792704000000001</c:v>
                </c:pt>
                <c:pt idx="12248">
                  <c:v>46.825471999999998</c:v>
                </c:pt>
                <c:pt idx="12249">
                  <c:v>46.858240000000002</c:v>
                </c:pt>
                <c:pt idx="12250">
                  <c:v>46.891007999999999</c:v>
                </c:pt>
                <c:pt idx="12251">
                  <c:v>46.923775999999997</c:v>
                </c:pt>
                <c:pt idx="12252">
                  <c:v>46.956544000000001</c:v>
                </c:pt>
                <c:pt idx="12253">
                  <c:v>46.989311999999998</c:v>
                </c:pt>
                <c:pt idx="12254">
                  <c:v>47.022080000000003</c:v>
                </c:pt>
                <c:pt idx="12255">
                  <c:v>47.054848</c:v>
                </c:pt>
                <c:pt idx="12256">
                  <c:v>47.087615999999997</c:v>
                </c:pt>
                <c:pt idx="12257">
                  <c:v>47.120384000000001</c:v>
                </c:pt>
                <c:pt idx="12258">
                  <c:v>47.153151999999999</c:v>
                </c:pt>
                <c:pt idx="12259">
                  <c:v>47.185920000000003</c:v>
                </c:pt>
                <c:pt idx="12260">
                  <c:v>47.218688</c:v>
                </c:pt>
                <c:pt idx="12261">
                  <c:v>47.251455999999997</c:v>
                </c:pt>
                <c:pt idx="12262">
                  <c:v>47.316991999999999</c:v>
                </c:pt>
                <c:pt idx="12263">
                  <c:v>47.382528000000001</c:v>
                </c:pt>
                <c:pt idx="12264">
                  <c:v>47.448064000000002</c:v>
                </c:pt>
                <c:pt idx="12265">
                  <c:v>47.513599999999997</c:v>
                </c:pt>
                <c:pt idx="12266">
                  <c:v>47.579135999999998</c:v>
                </c:pt>
                <c:pt idx="12267">
                  <c:v>47.644672</c:v>
                </c:pt>
                <c:pt idx="12268">
                  <c:v>47.710208000000002</c:v>
                </c:pt>
                <c:pt idx="12269">
                  <c:v>47.775744000000003</c:v>
                </c:pt>
                <c:pt idx="12270">
                  <c:v>47.841279999999998</c:v>
                </c:pt>
                <c:pt idx="12271">
                  <c:v>47.906815999999999</c:v>
                </c:pt>
                <c:pt idx="12272">
                  <c:v>47.972352000000001</c:v>
                </c:pt>
                <c:pt idx="12273">
                  <c:v>48.037888000000002</c:v>
                </c:pt>
                <c:pt idx="12274">
                  <c:v>48.103423999999997</c:v>
                </c:pt>
                <c:pt idx="12275">
                  <c:v>48.168959999999998</c:v>
                </c:pt>
                <c:pt idx="12276">
                  <c:v>48.234496</c:v>
                </c:pt>
                <c:pt idx="12277">
                  <c:v>48.300032000000002</c:v>
                </c:pt>
                <c:pt idx="12278">
                  <c:v>48.365568000000003</c:v>
                </c:pt>
                <c:pt idx="12279">
                  <c:v>48.431103999999998</c:v>
                </c:pt>
                <c:pt idx="12280">
                  <c:v>48.496639999999999</c:v>
                </c:pt>
                <c:pt idx="12281">
                  <c:v>48.562176000000001</c:v>
                </c:pt>
                <c:pt idx="12282">
                  <c:v>48.627712000000002</c:v>
                </c:pt>
                <c:pt idx="12283">
                  <c:v>48.693247999999997</c:v>
                </c:pt>
                <c:pt idx="12284">
                  <c:v>48.758783999999999</c:v>
                </c:pt>
                <c:pt idx="12285">
                  <c:v>48.82432</c:v>
                </c:pt>
                <c:pt idx="12286">
                  <c:v>48.889856000000002</c:v>
                </c:pt>
                <c:pt idx="12287">
                  <c:v>48.955392000000003</c:v>
                </c:pt>
                <c:pt idx="12288">
                  <c:v>49.020927999999998</c:v>
                </c:pt>
                <c:pt idx="12289">
                  <c:v>49.086463999999999</c:v>
                </c:pt>
                <c:pt idx="12290">
                  <c:v>49.152000000000001</c:v>
                </c:pt>
                <c:pt idx="12291">
                  <c:v>49.217536000000003</c:v>
                </c:pt>
                <c:pt idx="12292">
                  <c:v>49.283071999999997</c:v>
                </c:pt>
                <c:pt idx="12293">
                  <c:v>49.348607999999999</c:v>
                </c:pt>
                <c:pt idx="12294">
                  <c:v>49.414144</c:v>
                </c:pt>
                <c:pt idx="12295">
                  <c:v>49.479680000000002</c:v>
                </c:pt>
                <c:pt idx="12296">
                  <c:v>49.545216000000003</c:v>
                </c:pt>
                <c:pt idx="12297">
                  <c:v>49.610751999999998</c:v>
                </c:pt>
                <c:pt idx="12298">
                  <c:v>49.676288</c:v>
                </c:pt>
                <c:pt idx="12299">
                  <c:v>49.741824000000001</c:v>
                </c:pt>
                <c:pt idx="12300">
                  <c:v>49.807360000000003</c:v>
                </c:pt>
                <c:pt idx="12301">
                  <c:v>49.872895999999997</c:v>
                </c:pt>
                <c:pt idx="12302">
                  <c:v>49.938431999999999</c:v>
                </c:pt>
                <c:pt idx="12303">
                  <c:v>50.003968</c:v>
                </c:pt>
                <c:pt idx="12304">
                  <c:v>50.069504000000002</c:v>
                </c:pt>
                <c:pt idx="12305">
                  <c:v>50.135039999999996</c:v>
                </c:pt>
                <c:pt idx="12306">
                  <c:v>50.200575999999998</c:v>
                </c:pt>
                <c:pt idx="12307">
                  <c:v>50.266112</c:v>
                </c:pt>
                <c:pt idx="12308">
                  <c:v>50.331648000000001</c:v>
                </c:pt>
                <c:pt idx="12309">
                  <c:v>50.397184000000003</c:v>
                </c:pt>
                <c:pt idx="12310">
                  <c:v>50.462719999999997</c:v>
                </c:pt>
                <c:pt idx="12311">
                  <c:v>50.528255999999999</c:v>
                </c:pt>
                <c:pt idx="12312">
                  <c:v>50.593792000000001</c:v>
                </c:pt>
                <c:pt idx="12313">
                  <c:v>50.659328000000002</c:v>
                </c:pt>
                <c:pt idx="12314">
                  <c:v>50.724863999999997</c:v>
                </c:pt>
                <c:pt idx="12315">
                  <c:v>50.790399999999998</c:v>
                </c:pt>
                <c:pt idx="12316">
                  <c:v>50.855936</c:v>
                </c:pt>
                <c:pt idx="12317">
                  <c:v>50.921472000000001</c:v>
                </c:pt>
                <c:pt idx="12318">
                  <c:v>50.987008000000003</c:v>
                </c:pt>
                <c:pt idx="12319">
                  <c:v>51.052543999999997</c:v>
                </c:pt>
                <c:pt idx="12320">
                  <c:v>51.118079999999999</c:v>
                </c:pt>
                <c:pt idx="12321">
                  <c:v>51.183616000000001</c:v>
                </c:pt>
                <c:pt idx="12322">
                  <c:v>51.249152000000002</c:v>
                </c:pt>
                <c:pt idx="12323">
                  <c:v>51.314687999999997</c:v>
                </c:pt>
                <c:pt idx="12324">
                  <c:v>51.380223999999998</c:v>
                </c:pt>
                <c:pt idx="12325">
                  <c:v>51.44576</c:v>
                </c:pt>
                <c:pt idx="12326">
                  <c:v>51.511296000000002</c:v>
                </c:pt>
                <c:pt idx="12327">
                  <c:v>51.576832000000003</c:v>
                </c:pt>
                <c:pt idx="12328">
                  <c:v>51.642367999999998</c:v>
                </c:pt>
                <c:pt idx="12329">
                  <c:v>51.707903999999999</c:v>
                </c:pt>
                <c:pt idx="12330">
                  <c:v>51.773440000000001</c:v>
                </c:pt>
                <c:pt idx="12331">
                  <c:v>51.838976000000002</c:v>
                </c:pt>
                <c:pt idx="12332">
                  <c:v>51.904511999999997</c:v>
                </c:pt>
                <c:pt idx="12333">
                  <c:v>51.970047999999998</c:v>
                </c:pt>
                <c:pt idx="12334">
                  <c:v>52.035584</c:v>
                </c:pt>
                <c:pt idx="12335">
                  <c:v>52.101120000000002</c:v>
                </c:pt>
                <c:pt idx="12336">
                  <c:v>52.166656000000003</c:v>
                </c:pt>
                <c:pt idx="12337">
                  <c:v>52.232191999999998</c:v>
                </c:pt>
                <c:pt idx="12338">
                  <c:v>52.297727999999999</c:v>
                </c:pt>
                <c:pt idx="12339">
                  <c:v>52.363264000000001</c:v>
                </c:pt>
                <c:pt idx="12340">
                  <c:v>52.428800000000003</c:v>
                </c:pt>
                <c:pt idx="12341">
                  <c:v>52.494335999999997</c:v>
                </c:pt>
                <c:pt idx="12342">
                  <c:v>52.559871999999999</c:v>
                </c:pt>
                <c:pt idx="12343">
                  <c:v>52.625408</c:v>
                </c:pt>
                <c:pt idx="12344">
                  <c:v>52.690944000000002</c:v>
                </c:pt>
                <c:pt idx="12345">
                  <c:v>52.756480000000003</c:v>
                </c:pt>
                <c:pt idx="12346">
                  <c:v>52.822015999999998</c:v>
                </c:pt>
                <c:pt idx="12347">
                  <c:v>52.887551999999999</c:v>
                </c:pt>
                <c:pt idx="12348">
                  <c:v>52.953088000000001</c:v>
                </c:pt>
                <c:pt idx="12349">
                  <c:v>53.018624000000003</c:v>
                </c:pt>
                <c:pt idx="12350">
                  <c:v>53.084159999999997</c:v>
                </c:pt>
                <c:pt idx="12351">
                  <c:v>53.149695999999999</c:v>
                </c:pt>
                <c:pt idx="12352">
                  <c:v>53.215232</c:v>
                </c:pt>
                <c:pt idx="12353">
                  <c:v>53.280768000000002</c:v>
                </c:pt>
                <c:pt idx="12354">
                  <c:v>53.346304000000003</c:v>
                </c:pt>
                <c:pt idx="12355">
                  <c:v>53.411839999999998</c:v>
                </c:pt>
                <c:pt idx="12356">
                  <c:v>53.477376</c:v>
                </c:pt>
                <c:pt idx="12357">
                  <c:v>53.542912000000001</c:v>
                </c:pt>
                <c:pt idx="12358">
                  <c:v>53.608448000000003</c:v>
                </c:pt>
                <c:pt idx="12359">
                  <c:v>53.673983999999997</c:v>
                </c:pt>
                <c:pt idx="12360">
                  <c:v>53.739519999999999</c:v>
                </c:pt>
                <c:pt idx="12361">
                  <c:v>53.805056</c:v>
                </c:pt>
                <c:pt idx="12362">
                  <c:v>53.870592000000002</c:v>
                </c:pt>
                <c:pt idx="12363">
                  <c:v>53.936127999999997</c:v>
                </c:pt>
                <c:pt idx="12364">
                  <c:v>54.001663999999998</c:v>
                </c:pt>
                <c:pt idx="12365">
                  <c:v>54.0672</c:v>
                </c:pt>
                <c:pt idx="12366">
                  <c:v>54.132736000000001</c:v>
                </c:pt>
                <c:pt idx="12367">
                  <c:v>54.198272000000003</c:v>
                </c:pt>
                <c:pt idx="12368">
                  <c:v>54.263807999999997</c:v>
                </c:pt>
                <c:pt idx="12369">
                  <c:v>54.329343999999999</c:v>
                </c:pt>
                <c:pt idx="12370">
                  <c:v>54.394880000000001</c:v>
                </c:pt>
                <c:pt idx="12371">
                  <c:v>54.460416000000002</c:v>
                </c:pt>
                <c:pt idx="12372">
                  <c:v>54.525951999999997</c:v>
                </c:pt>
                <c:pt idx="12373">
                  <c:v>54.591487999999998</c:v>
                </c:pt>
                <c:pt idx="12374">
                  <c:v>54.657024</c:v>
                </c:pt>
                <c:pt idx="12375">
                  <c:v>54.722560000000001</c:v>
                </c:pt>
                <c:pt idx="12376">
                  <c:v>54.788096000000003</c:v>
                </c:pt>
                <c:pt idx="12377">
                  <c:v>54.853631999999998</c:v>
                </c:pt>
                <c:pt idx="12378">
                  <c:v>54.919167999999999</c:v>
                </c:pt>
                <c:pt idx="12379">
                  <c:v>54.984704000000001</c:v>
                </c:pt>
                <c:pt idx="12380">
                  <c:v>55.050240000000002</c:v>
                </c:pt>
                <c:pt idx="12381">
                  <c:v>55.115775999999997</c:v>
                </c:pt>
                <c:pt idx="12382">
                  <c:v>55.181311999999998</c:v>
                </c:pt>
                <c:pt idx="12383">
                  <c:v>55.246848</c:v>
                </c:pt>
                <c:pt idx="12384">
                  <c:v>55.312384000000002</c:v>
                </c:pt>
                <c:pt idx="12385">
                  <c:v>55.377920000000003</c:v>
                </c:pt>
                <c:pt idx="12386">
                  <c:v>55.443455999999998</c:v>
                </c:pt>
                <c:pt idx="12387">
                  <c:v>55.508991999999999</c:v>
                </c:pt>
                <c:pt idx="12388">
                  <c:v>55.574528000000001</c:v>
                </c:pt>
                <c:pt idx="12389">
                  <c:v>55.640064000000002</c:v>
                </c:pt>
                <c:pt idx="12390">
                  <c:v>55.705599999999997</c:v>
                </c:pt>
                <c:pt idx="12391">
                  <c:v>55.771135999999998</c:v>
                </c:pt>
                <c:pt idx="12392">
                  <c:v>55.836672</c:v>
                </c:pt>
                <c:pt idx="12393">
                  <c:v>55.902208000000002</c:v>
                </c:pt>
                <c:pt idx="12394">
                  <c:v>55.967744000000003</c:v>
                </c:pt>
                <c:pt idx="12395">
                  <c:v>56.033279999999998</c:v>
                </c:pt>
                <c:pt idx="12396">
                  <c:v>56.098815999999999</c:v>
                </c:pt>
                <c:pt idx="12397">
                  <c:v>56.164352000000001</c:v>
                </c:pt>
                <c:pt idx="12398">
                  <c:v>56.229888000000003</c:v>
                </c:pt>
                <c:pt idx="12399">
                  <c:v>56.295423999999997</c:v>
                </c:pt>
                <c:pt idx="12400">
                  <c:v>56.360959999999999</c:v>
                </c:pt>
                <c:pt idx="12401">
                  <c:v>56.426496</c:v>
                </c:pt>
                <c:pt idx="12402">
                  <c:v>56.492032000000002</c:v>
                </c:pt>
                <c:pt idx="12403">
                  <c:v>56.557568000000003</c:v>
                </c:pt>
                <c:pt idx="12404">
                  <c:v>56.623103999999998</c:v>
                </c:pt>
                <c:pt idx="12405">
                  <c:v>56.688639999999999</c:v>
                </c:pt>
                <c:pt idx="12406">
                  <c:v>56.754176000000001</c:v>
                </c:pt>
                <c:pt idx="12407">
                  <c:v>56.819712000000003</c:v>
                </c:pt>
                <c:pt idx="12408">
                  <c:v>56.885247999999997</c:v>
                </c:pt>
                <c:pt idx="12409">
                  <c:v>56.950783999999999</c:v>
                </c:pt>
                <c:pt idx="12410">
                  <c:v>57.01632</c:v>
                </c:pt>
                <c:pt idx="12411">
                  <c:v>57.081856000000002</c:v>
                </c:pt>
                <c:pt idx="12412">
                  <c:v>57.147392000000004</c:v>
                </c:pt>
                <c:pt idx="12413">
                  <c:v>57.212927999999998</c:v>
                </c:pt>
                <c:pt idx="12414">
                  <c:v>57.278464</c:v>
                </c:pt>
                <c:pt idx="12415">
                  <c:v>57.344000000000001</c:v>
                </c:pt>
                <c:pt idx="12416">
                  <c:v>57.409536000000003</c:v>
                </c:pt>
                <c:pt idx="12417">
                  <c:v>57.475071999999997</c:v>
                </c:pt>
                <c:pt idx="12418">
                  <c:v>57.540607999999999</c:v>
                </c:pt>
                <c:pt idx="12419">
                  <c:v>57.606144</c:v>
                </c:pt>
                <c:pt idx="12420">
                  <c:v>57.671680000000002</c:v>
                </c:pt>
                <c:pt idx="12421">
                  <c:v>57.737215999999997</c:v>
                </c:pt>
                <c:pt idx="12422">
                  <c:v>57.802751999999998</c:v>
                </c:pt>
                <c:pt idx="12423">
                  <c:v>57.868288</c:v>
                </c:pt>
                <c:pt idx="12424">
                  <c:v>57.933824000000001</c:v>
                </c:pt>
                <c:pt idx="12425">
                  <c:v>57.999360000000003</c:v>
                </c:pt>
                <c:pt idx="12426">
                  <c:v>58.064895999999997</c:v>
                </c:pt>
                <c:pt idx="12427">
                  <c:v>58.130431999999999</c:v>
                </c:pt>
                <c:pt idx="12428">
                  <c:v>58.195968000000001</c:v>
                </c:pt>
                <c:pt idx="12429">
                  <c:v>58.261504000000002</c:v>
                </c:pt>
                <c:pt idx="12430">
                  <c:v>58.327039999999997</c:v>
                </c:pt>
                <c:pt idx="12431">
                  <c:v>58.392575999999998</c:v>
                </c:pt>
                <c:pt idx="12432">
                  <c:v>58.458112</c:v>
                </c:pt>
                <c:pt idx="12433">
                  <c:v>58.523648000000001</c:v>
                </c:pt>
                <c:pt idx="12434">
                  <c:v>58.589184000000003</c:v>
                </c:pt>
                <c:pt idx="12435">
                  <c:v>58.654719999999998</c:v>
                </c:pt>
                <c:pt idx="12436">
                  <c:v>58.720255999999999</c:v>
                </c:pt>
                <c:pt idx="12437">
                  <c:v>58.785792000000001</c:v>
                </c:pt>
                <c:pt idx="12438">
                  <c:v>58.851328000000002</c:v>
                </c:pt>
                <c:pt idx="12439">
                  <c:v>58.916863999999997</c:v>
                </c:pt>
                <c:pt idx="12440">
                  <c:v>58.982399999999998</c:v>
                </c:pt>
                <c:pt idx="12441">
                  <c:v>59.047936</c:v>
                </c:pt>
                <c:pt idx="12442">
                  <c:v>59.113472000000002</c:v>
                </c:pt>
                <c:pt idx="12443">
                  <c:v>59.179008000000003</c:v>
                </c:pt>
                <c:pt idx="12444">
                  <c:v>59.244543999999998</c:v>
                </c:pt>
                <c:pt idx="12445">
                  <c:v>59.310079999999999</c:v>
                </c:pt>
                <c:pt idx="12446">
                  <c:v>59.375616000000001</c:v>
                </c:pt>
                <c:pt idx="12447">
                  <c:v>59.441152000000002</c:v>
                </c:pt>
                <c:pt idx="12448">
                  <c:v>59.506687999999997</c:v>
                </c:pt>
                <c:pt idx="12449">
                  <c:v>59.572223999999999</c:v>
                </c:pt>
                <c:pt idx="12450">
                  <c:v>59.63776</c:v>
                </c:pt>
                <c:pt idx="12451">
                  <c:v>59.703296000000002</c:v>
                </c:pt>
                <c:pt idx="12452">
                  <c:v>59.768832000000003</c:v>
                </c:pt>
                <c:pt idx="12453">
                  <c:v>59.834367999999998</c:v>
                </c:pt>
                <c:pt idx="12454">
                  <c:v>59.899903999999999</c:v>
                </c:pt>
                <c:pt idx="12455">
                  <c:v>59.965440000000001</c:v>
                </c:pt>
                <c:pt idx="12456">
                  <c:v>60.030976000000003</c:v>
                </c:pt>
                <c:pt idx="12457">
                  <c:v>60.096511999999997</c:v>
                </c:pt>
                <c:pt idx="12458">
                  <c:v>60.162047999999999</c:v>
                </c:pt>
                <c:pt idx="12459">
                  <c:v>60.227584</c:v>
                </c:pt>
                <c:pt idx="12460">
                  <c:v>60.293120000000002</c:v>
                </c:pt>
                <c:pt idx="12461">
                  <c:v>60.358656000000003</c:v>
                </c:pt>
                <c:pt idx="12462">
                  <c:v>60.424191999999998</c:v>
                </c:pt>
                <c:pt idx="12463">
                  <c:v>60.489727999999999</c:v>
                </c:pt>
                <c:pt idx="12464">
                  <c:v>60.555264000000001</c:v>
                </c:pt>
                <c:pt idx="12465">
                  <c:v>60.620800000000003</c:v>
                </c:pt>
                <c:pt idx="12466">
                  <c:v>60.686335999999997</c:v>
                </c:pt>
                <c:pt idx="12467">
                  <c:v>60.751871999999999</c:v>
                </c:pt>
                <c:pt idx="12468">
                  <c:v>60.817408</c:v>
                </c:pt>
                <c:pt idx="12469">
                  <c:v>60.882944000000002</c:v>
                </c:pt>
                <c:pt idx="12470">
                  <c:v>60.948480000000004</c:v>
                </c:pt>
                <c:pt idx="12471">
                  <c:v>61.014015999999998</c:v>
                </c:pt>
                <c:pt idx="12472">
                  <c:v>61.079552</c:v>
                </c:pt>
                <c:pt idx="12473">
                  <c:v>61.145088000000001</c:v>
                </c:pt>
                <c:pt idx="12474">
                  <c:v>61.210624000000003</c:v>
                </c:pt>
                <c:pt idx="12475">
                  <c:v>61.276159999999997</c:v>
                </c:pt>
                <c:pt idx="12476">
                  <c:v>61.341695999999999</c:v>
                </c:pt>
                <c:pt idx="12477">
                  <c:v>61.407232</c:v>
                </c:pt>
                <c:pt idx="12478">
                  <c:v>61.472768000000002</c:v>
                </c:pt>
                <c:pt idx="12479">
                  <c:v>61.538303999999997</c:v>
                </c:pt>
                <c:pt idx="12480">
                  <c:v>61.603839999999998</c:v>
                </c:pt>
                <c:pt idx="12481">
                  <c:v>61.669376</c:v>
                </c:pt>
                <c:pt idx="12482">
                  <c:v>61.734912000000001</c:v>
                </c:pt>
                <c:pt idx="12483">
                  <c:v>61.800448000000003</c:v>
                </c:pt>
                <c:pt idx="12484">
                  <c:v>61.865983999999997</c:v>
                </c:pt>
                <c:pt idx="12485">
                  <c:v>61.931519999999999</c:v>
                </c:pt>
                <c:pt idx="12486">
                  <c:v>61.997056000000001</c:v>
                </c:pt>
                <c:pt idx="12487">
                  <c:v>62.062592000000002</c:v>
                </c:pt>
                <c:pt idx="12488">
                  <c:v>62.128127999999997</c:v>
                </c:pt>
                <c:pt idx="12489">
                  <c:v>62.193663999999998</c:v>
                </c:pt>
                <c:pt idx="12490">
                  <c:v>62.2592</c:v>
                </c:pt>
                <c:pt idx="12491">
                  <c:v>62.324736000000001</c:v>
                </c:pt>
                <c:pt idx="12492">
                  <c:v>62.390272000000003</c:v>
                </c:pt>
                <c:pt idx="12493">
                  <c:v>62.455807999999998</c:v>
                </c:pt>
                <c:pt idx="12494">
                  <c:v>62.521343999999999</c:v>
                </c:pt>
                <c:pt idx="12495">
                  <c:v>62.586880000000001</c:v>
                </c:pt>
                <c:pt idx="12496">
                  <c:v>62.652416000000002</c:v>
                </c:pt>
                <c:pt idx="12497">
                  <c:v>62.717951999999997</c:v>
                </c:pt>
                <c:pt idx="12498">
                  <c:v>62.783487999999998</c:v>
                </c:pt>
                <c:pt idx="12499">
                  <c:v>62.849024</c:v>
                </c:pt>
                <c:pt idx="12500">
                  <c:v>62.914560000000002</c:v>
                </c:pt>
                <c:pt idx="12501">
                  <c:v>62.980096000000003</c:v>
                </c:pt>
                <c:pt idx="12502">
                  <c:v>63.045631999999998</c:v>
                </c:pt>
                <c:pt idx="12503">
                  <c:v>63.111167999999999</c:v>
                </c:pt>
                <c:pt idx="12504">
                  <c:v>63.176704000000001</c:v>
                </c:pt>
                <c:pt idx="12505">
                  <c:v>63.242240000000002</c:v>
                </c:pt>
                <c:pt idx="12506">
                  <c:v>63.307775999999997</c:v>
                </c:pt>
                <c:pt idx="12507">
                  <c:v>63.373311999999999</c:v>
                </c:pt>
                <c:pt idx="12508">
                  <c:v>63.438848</c:v>
                </c:pt>
                <c:pt idx="12509">
                  <c:v>63.504384000000002</c:v>
                </c:pt>
                <c:pt idx="12510">
                  <c:v>63.569920000000003</c:v>
                </c:pt>
                <c:pt idx="12511">
                  <c:v>63.635455999999998</c:v>
                </c:pt>
                <c:pt idx="12512">
                  <c:v>63.700991999999999</c:v>
                </c:pt>
                <c:pt idx="12513">
                  <c:v>63.766528000000001</c:v>
                </c:pt>
                <c:pt idx="12514">
                  <c:v>63.832064000000003</c:v>
                </c:pt>
                <c:pt idx="12515">
                  <c:v>63.897599999999997</c:v>
                </c:pt>
                <c:pt idx="12516">
                  <c:v>63.963135999999999</c:v>
                </c:pt>
                <c:pt idx="12517">
                  <c:v>64.028672</c:v>
                </c:pt>
                <c:pt idx="12518">
                  <c:v>64.094207999999995</c:v>
                </c:pt>
                <c:pt idx="12519">
                  <c:v>64.159744000000003</c:v>
                </c:pt>
                <c:pt idx="12520">
                  <c:v>64.225279999999998</c:v>
                </c:pt>
                <c:pt idx="12521">
                  <c:v>64.290816000000007</c:v>
                </c:pt>
                <c:pt idx="12522">
                  <c:v>64.356352000000001</c:v>
                </c:pt>
                <c:pt idx="12523">
                  <c:v>64.421887999999996</c:v>
                </c:pt>
                <c:pt idx="12524">
                  <c:v>64.487424000000004</c:v>
                </c:pt>
                <c:pt idx="12525">
                  <c:v>64.552959999999999</c:v>
                </c:pt>
                <c:pt idx="12526">
                  <c:v>64.618495999999993</c:v>
                </c:pt>
                <c:pt idx="12527">
                  <c:v>64.684032000000002</c:v>
                </c:pt>
                <c:pt idx="12528">
                  <c:v>64.749567999999996</c:v>
                </c:pt>
                <c:pt idx="12529">
                  <c:v>64.815104000000005</c:v>
                </c:pt>
                <c:pt idx="12530">
                  <c:v>64.88064</c:v>
                </c:pt>
                <c:pt idx="12531">
                  <c:v>64.946175999999994</c:v>
                </c:pt>
                <c:pt idx="12532">
                  <c:v>65.011712000000003</c:v>
                </c:pt>
                <c:pt idx="12533">
                  <c:v>65.077247999999997</c:v>
                </c:pt>
                <c:pt idx="12534">
                  <c:v>65.142784000000006</c:v>
                </c:pt>
                <c:pt idx="12535">
                  <c:v>65.208320000000001</c:v>
                </c:pt>
                <c:pt idx="12536">
                  <c:v>65.273855999999995</c:v>
                </c:pt>
                <c:pt idx="12537">
                  <c:v>65.339392000000004</c:v>
                </c:pt>
                <c:pt idx="12538">
                  <c:v>65.404927999999998</c:v>
                </c:pt>
                <c:pt idx="12539">
                  <c:v>65.470464000000007</c:v>
                </c:pt>
                <c:pt idx="12540">
                  <c:v>65.536000000000001</c:v>
                </c:pt>
                <c:pt idx="12541">
                  <c:v>65.601535999999996</c:v>
                </c:pt>
                <c:pt idx="12542">
                  <c:v>65.667072000000005</c:v>
                </c:pt>
                <c:pt idx="12543">
                  <c:v>65.732607999999999</c:v>
                </c:pt>
                <c:pt idx="12544">
                  <c:v>65.798143999999994</c:v>
                </c:pt>
                <c:pt idx="12545">
                  <c:v>65.863680000000002</c:v>
                </c:pt>
                <c:pt idx="12546">
                  <c:v>65.929215999999997</c:v>
                </c:pt>
                <c:pt idx="12547">
                  <c:v>65.994752000000005</c:v>
                </c:pt>
                <c:pt idx="12548">
                  <c:v>66.060288</c:v>
                </c:pt>
                <c:pt idx="12549">
                  <c:v>66.125823999999994</c:v>
                </c:pt>
                <c:pt idx="12550">
                  <c:v>66.191360000000003</c:v>
                </c:pt>
                <c:pt idx="12551">
                  <c:v>66.256895999999998</c:v>
                </c:pt>
                <c:pt idx="12552">
                  <c:v>66.322432000000006</c:v>
                </c:pt>
                <c:pt idx="12553">
                  <c:v>66.387968000000001</c:v>
                </c:pt>
                <c:pt idx="12554">
                  <c:v>66.453503999999995</c:v>
                </c:pt>
                <c:pt idx="12555">
                  <c:v>66.519040000000004</c:v>
                </c:pt>
                <c:pt idx="12556">
                  <c:v>66.584575999999998</c:v>
                </c:pt>
                <c:pt idx="12557">
                  <c:v>66.650111999999993</c:v>
                </c:pt>
                <c:pt idx="12558">
                  <c:v>66.715648000000002</c:v>
                </c:pt>
                <c:pt idx="12559">
                  <c:v>66.781183999999996</c:v>
                </c:pt>
                <c:pt idx="12560">
                  <c:v>66.846720000000005</c:v>
                </c:pt>
                <c:pt idx="12561">
                  <c:v>66.912255999999999</c:v>
                </c:pt>
                <c:pt idx="12562">
                  <c:v>66.977791999999994</c:v>
                </c:pt>
                <c:pt idx="12563">
                  <c:v>67.043328000000002</c:v>
                </c:pt>
                <c:pt idx="12564">
                  <c:v>67.108863999999997</c:v>
                </c:pt>
                <c:pt idx="12565">
                  <c:v>67.174400000000006</c:v>
                </c:pt>
                <c:pt idx="12566">
                  <c:v>67.239936</c:v>
                </c:pt>
                <c:pt idx="12567">
                  <c:v>67.305471999999995</c:v>
                </c:pt>
                <c:pt idx="12568">
                  <c:v>67.371008000000003</c:v>
                </c:pt>
                <c:pt idx="12569">
                  <c:v>67.436543999999998</c:v>
                </c:pt>
                <c:pt idx="12570">
                  <c:v>67.502080000000007</c:v>
                </c:pt>
                <c:pt idx="12571">
                  <c:v>67.567616000000001</c:v>
                </c:pt>
                <c:pt idx="12572">
                  <c:v>67.633151999999995</c:v>
                </c:pt>
                <c:pt idx="12573">
                  <c:v>67.698688000000004</c:v>
                </c:pt>
                <c:pt idx="12574">
                  <c:v>67.764223999999999</c:v>
                </c:pt>
                <c:pt idx="12575">
                  <c:v>67.829759999999993</c:v>
                </c:pt>
                <c:pt idx="12576">
                  <c:v>67.895296000000002</c:v>
                </c:pt>
                <c:pt idx="12577">
                  <c:v>67.960831999999996</c:v>
                </c:pt>
                <c:pt idx="12578">
                  <c:v>68.026368000000005</c:v>
                </c:pt>
                <c:pt idx="12579">
                  <c:v>68.091904</c:v>
                </c:pt>
                <c:pt idx="12580">
                  <c:v>68.157439999999994</c:v>
                </c:pt>
                <c:pt idx="12581">
                  <c:v>68.222976000000003</c:v>
                </c:pt>
                <c:pt idx="12582">
                  <c:v>68.288511999999997</c:v>
                </c:pt>
                <c:pt idx="12583">
                  <c:v>68.354048000000006</c:v>
                </c:pt>
                <c:pt idx="12584">
                  <c:v>68.419584</c:v>
                </c:pt>
                <c:pt idx="12585">
                  <c:v>68.485119999999995</c:v>
                </c:pt>
                <c:pt idx="12586">
                  <c:v>68.550656000000004</c:v>
                </c:pt>
                <c:pt idx="12587">
                  <c:v>68.616191999999998</c:v>
                </c:pt>
                <c:pt idx="12588">
                  <c:v>68.681728000000007</c:v>
                </c:pt>
                <c:pt idx="12589">
                  <c:v>68.747264000000001</c:v>
                </c:pt>
                <c:pt idx="12590">
                  <c:v>68.812799999999996</c:v>
                </c:pt>
                <c:pt idx="12591">
                  <c:v>68.878336000000004</c:v>
                </c:pt>
                <c:pt idx="12592">
                  <c:v>68.943871999999999</c:v>
                </c:pt>
                <c:pt idx="12593">
                  <c:v>69.009407999999993</c:v>
                </c:pt>
                <c:pt idx="12594">
                  <c:v>69.074944000000002</c:v>
                </c:pt>
                <c:pt idx="12595">
                  <c:v>69.140479999999997</c:v>
                </c:pt>
                <c:pt idx="12596">
                  <c:v>69.206016000000005</c:v>
                </c:pt>
                <c:pt idx="12597">
                  <c:v>69.271552</c:v>
                </c:pt>
                <c:pt idx="12598">
                  <c:v>69.337087999999994</c:v>
                </c:pt>
                <c:pt idx="12599">
                  <c:v>69.402624000000003</c:v>
                </c:pt>
                <c:pt idx="12600">
                  <c:v>69.468159999999997</c:v>
                </c:pt>
                <c:pt idx="12601">
                  <c:v>69.533696000000006</c:v>
                </c:pt>
                <c:pt idx="12602">
                  <c:v>69.599232000000001</c:v>
                </c:pt>
                <c:pt idx="12603">
                  <c:v>69.664767999999995</c:v>
                </c:pt>
                <c:pt idx="12604">
                  <c:v>69.730304000000004</c:v>
                </c:pt>
                <c:pt idx="12605">
                  <c:v>69.795839999999998</c:v>
                </c:pt>
                <c:pt idx="12606">
                  <c:v>69.861376000000007</c:v>
                </c:pt>
                <c:pt idx="12607">
                  <c:v>69.926912000000002</c:v>
                </c:pt>
                <c:pt idx="12608">
                  <c:v>69.992447999999996</c:v>
                </c:pt>
                <c:pt idx="12609">
                  <c:v>70.057984000000005</c:v>
                </c:pt>
                <c:pt idx="12610">
                  <c:v>70.123519999999999</c:v>
                </c:pt>
                <c:pt idx="12611">
                  <c:v>70.189055999999994</c:v>
                </c:pt>
                <c:pt idx="12612">
                  <c:v>70.254592000000002</c:v>
                </c:pt>
                <c:pt idx="12613">
                  <c:v>70.320127999999997</c:v>
                </c:pt>
                <c:pt idx="12614">
                  <c:v>70.385664000000006</c:v>
                </c:pt>
                <c:pt idx="12615">
                  <c:v>70.4512</c:v>
                </c:pt>
                <c:pt idx="12616">
                  <c:v>70.516735999999995</c:v>
                </c:pt>
                <c:pt idx="12617">
                  <c:v>70.582272000000003</c:v>
                </c:pt>
                <c:pt idx="12618">
                  <c:v>70.647807999999998</c:v>
                </c:pt>
                <c:pt idx="12619">
                  <c:v>70.713344000000006</c:v>
                </c:pt>
                <c:pt idx="12620">
                  <c:v>70.778880000000001</c:v>
                </c:pt>
                <c:pt idx="12621">
                  <c:v>70.844415999999995</c:v>
                </c:pt>
                <c:pt idx="12622">
                  <c:v>70.909952000000004</c:v>
                </c:pt>
                <c:pt idx="12623">
                  <c:v>70.975487999999999</c:v>
                </c:pt>
                <c:pt idx="12624">
                  <c:v>71.041023999999993</c:v>
                </c:pt>
                <c:pt idx="12625">
                  <c:v>71.106560000000002</c:v>
                </c:pt>
                <c:pt idx="12626">
                  <c:v>71.172095999999996</c:v>
                </c:pt>
                <c:pt idx="12627">
                  <c:v>71.237632000000005</c:v>
                </c:pt>
                <c:pt idx="12628">
                  <c:v>71.303167999999999</c:v>
                </c:pt>
                <c:pt idx="12629">
                  <c:v>71.368703999999994</c:v>
                </c:pt>
                <c:pt idx="12630">
                  <c:v>71.434240000000003</c:v>
                </c:pt>
                <c:pt idx="12631">
                  <c:v>71.499775999999997</c:v>
                </c:pt>
                <c:pt idx="12632">
                  <c:v>71.565312000000006</c:v>
                </c:pt>
                <c:pt idx="12633">
                  <c:v>71.630848</c:v>
                </c:pt>
                <c:pt idx="12634">
                  <c:v>71.696383999999995</c:v>
                </c:pt>
                <c:pt idx="12635">
                  <c:v>71.761920000000003</c:v>
                </c:pt>
                <c:pt idx="12636">
                  <c:v>71.827455999999998</c:v>
                </c:pt>
                <c:pt idx="12637">
                  <c:v>71.892992000000007</c:v>
                </c:pt>
                <c:pt idx="12638">
                  <c:v>71.958528000000001</c:v>
                </c:pt>
                <c:pt idx="12639">
                  <c:v>72.024063999999996</c:v>
                </c:pt>
                <c:pt idx="12640">
                  <c:v>72.089600000000004</c:v>
                </c:pt>
                <c:pt idx="12641">
                  <c:v>72.155135999999999</c:v>
                </c:pt>
                <c:pt idx="12642">
                  <c:v>72.220671999999993</c:v>
                </c:pt>
                <c:pt idx="12643">
                  <c:v>72.286208000000002</c:v>
                </c:pt>
                <c:pt idx="12644">
                  <c:v>72.351743999999997</c:v>
                </c:pt>
                <c:pt idx="12645">
                  <c:v>72.417280000000005</c:v>
                </c:pt>
                <c:pt idx="12646">
                  <c:v>72.482816</c:v>
                </c:pt>
                <c:pt idx="12647">
                  <c:v>72.548351999999994</c:v>
                </c:pt>
                <c:pt idx="12648">
                  <c:v>72.613888000000003</c:v>
                </c:pt>
                <c:pt idx="12649">
                  <c:v>72.679423999999997</c:v>
                </c:pt>
                <c:pt idx="12650">
                  <c:v>72.744960000000006</c:v>
                </c:pt>
                <c:pt idx="12651">
                  <c:v>72.810496000000001</c:v>
                </c:pt>
                <c:pt idx="12652">
                  <c:v>72.876031999999995</c:v>
                </c:pt>
                <c:pt idx="12653">
                  <c:v>72.941568000000004</c:v>
                </c:pt>
                <c:pt idx="12654">
                  <c:v>73.007103999999998</c:v>
                </c:pt>
                <c:pt idx="12655">
                  <c:v>73.072640000000007</c:v>
                </c:pt>
                <c:pt idx="12656">
                  <c:v>73.138176000000001</c:v>
                </c:pt>
                <c:pt idx="12657">
                  <c:v>73.203711999999996</c:v>
                </c:pt>
                <c:pt idx="12658">
                  <c:v>73.269248000000005</c:v>
                </c:pt>
                <c:pt idx="12659">
                  <c:v>73.334783999999999</c:v>
                </c:pt>
                <c:pt idx="12660">
                  <c:v>73.400319999999994</c:v>
                </c:pt>
                <c:pt idx="12661">
                  <c:v>73.465856000000002</c:v>
                </c:pt>
                <c:pt idx="12662">
                  <c:v>73.531391999999997</c:v>
                </c:pt>
                <c:pt idx="12663">
                  <c:v>73.596928000000005</c:v>
                </c:pt>
                <c:pt idx="12664">
                  <c:v>73.662464</c:v>
                </c:pt>
                <c:pt idx="12665">
                  <c:v>73.727999999999994</c:v>
                </c:pt>
                <c:pt idx="12666">
                  <c:v>73.793536000000003</c:v>
                </c:pt>
                <c:pt idx="12667">
                  <c:v>73.859071999999998</c:v>
                </c:pt>
                <c:pt idx="12668">
                  <c:v>73.924608000000006</c:v>
                </c:pt>
                <c:pt idx="12669">
                  <c:v>73.990144000000001</c:v>
                </c:pt>
                <c:pt idx="12670">
                  <c:v>74.055679999999995</c:v>
                </c:pt>
                <c:pt idx="12671">
                  <c:v>74.121216000000004</c:v>
                </c:pt>
                <c:pt idx="12672">
                  <c:v>74.186751999999998</c:v>
                </c:pt>
                <c:pt idx="12673">
                  <c:v>74.252287999999993</c:v>
                </c:pt>
                <c:pt idx="12674">
                  <c:v>74.317824000000002</c:v>
                </c:pt>
                <c:pt idx="12675">
                  <c:v>74.383359999999996</c:v>
                </c:pt>
                <c:pt idx="12676">
                  <c:v>74.448896000000005</c:v>
                </c:pt>
                <c:pt idx="12677">
                  <c:v>74.514431999999999</c:v>
                </c:pt>
                <c:pt idx="12678">
                  <c:v>74.579967999999994</c:v>
                </c:pt>
                <c:pt idx="12679">
                  <c:v>74.645504000000003</c:v>
                </c:pt>
                <c:pt idx="12680">
                  <c:v>74.711039999999997</c:v>
                </c:pt>
                <c:pt idx="12681">
                  <c:v>74.776576000000006</c:v>
                </c:pt>
                <c:pt idx="12682">
                  <c:v>74.842112</c:v>
                </c:pt>
                <c:pt idx="12683">
                  <c:v>74.907647999999995</c:v>
                </c:pt>
                <c:pt idx="12684">
                  <c:v>74.973184000000003</c:v>
                </c:pt>
                <c:pt idx="12685">
                  <c:v>75.038719999999998</c:v>
                </c:pt>
                <c:pt idx="12686">
                  <c:v>75.104256000000007</c:v>
                </c:pt>
                <c:pt idx="12687">
                  <c:v>75.169792000000001</c:v>
                </c:pt>
                <c:pt idx="12688">
                  <c:v>75.235327999999996</c:v>
                </c:pt>
                <c:pt idx="12689">
                  <c:v>75.300864000000004</c:v>
                </c:pt>
                <c:pt idx="12690">
                  <c:v>75.366399999999999</c:v>
                </c:pt>
                <c:pt idx="12691">
                  <c:v>75.431935999999993</c:v>
                </c:pt>
                <c:pt idx="12692">
                  <c:v>75.497472000000002</c:v>
                </c:pt>
                <c:pt idx="12693">
                  <c:v>75.563007999999996</c:v>
                </c:pt>
                <c:pt idx="12694">
                  <c:v>75.628544000000005</c:v>
                </c:pt>
                <c:pt idx="12695">
                  <c:v>75.69408</c:v>
                </c:pt>
                <c:pt idx="12696">
                  <c:v>75.759615999999994</c:v>
                </c:pt>
                <c:pt idx="12697">
                  <c:v>75.825152000000003</c:v>
                </c:pt>
                <c:pt idx="12698">
                  <c:v>75.890687999999997</c:v>
                </c:pt>
                <c:pt idx="12699">
                  <c:v>75.956224000000006</c:v>
                </c:pt>
                <c:pt idx="12700">
                  <c:v>76.02176</c:v>
                </c:pt>
                <c:pt idx="12701">
                  <c:v>76.087295999999995</c:v>
                </c:pt>
                <c:pt idx="12702">
                  <c:v>76.152832000000004</c:v>
                </c:pt>
                <c:pt idx="12703">
                  <c:v>76.218367999999998</c:v>
                </c:pt>
                <c:pt idx="12704">
                  <c:v>76.283904000000007</c:v>
                </c:pt>
                <c:pt idx="12705">
                  <c:v>76.349440000000001</c:v>
                </c:pt>
                <c:pt idx="12706">
                  <c:v>76.414975999999996</c:v>
                </c:pt>
                <c:pt idx="12707">
                  <c:v>76.480512000000004</c:v>
                </c:pt>
                <c:pt idx="12708">
                  <c:v>76.546047999999999</c:v>
                </c:pt>
                <c:pt idx="12709">
                  <c:v>76.611583999999993</c:v>
                </c:pt>
                <c:pt idx="12710">
                  <c:v>76.677120000000002</c:v>
                </c:pt>
                <c:pt idx="12711">
                  <c:v>76.742655999999997</c:v>
                </c:pt>
                <c:pt idx="12712">
                  <c:v>76.808192000000005</c:v>
                </c:pt>
                <c:pt idx="12713">
                  <c:v>76.873728</c:v>
                </c:pt>
                <c:pt idx="12714">
                  <c:v>76.939263999999994</c:v>
                </c:pt>
                <c:pt idx="12715">
                  <c:v>77.004800000000003</c:v>
                </c:pt>
                <c:pt idx="12716">
                  <c:v>77.070335999999998</c:v>
                </c:pt>
                <c:pt idx="12717">
                  <c:v>77.135872000000006</c:v>
                </c:pt>
                <c:pt idx="12718">
                  <c:v>77.201408000000001</c:v>
                </c:pt>
                <c:pt idx="12719">
                  <c:v>77.266943999999995</c:v>
                </c:pt>
                <c:pt idx="12720">
                  <c:v>77.332480000000004</c:v>
                </c:pt>
                <c:pt idx="12721">
                  <c:v>77.398015999999998</c:v>
                </c:pt>
                <c:pt idx="12722">
                  <c:v>77.463552000000007</c:v>
                </c:pt>
                <c:pt idx="12723">
                  <c:v>77.529088000000002</c:v>
                </c:pt>
                <c:pt idx="12724">
                  <c:v>77.594623999999996</c:v>
                </c:pt>
                <c:pt idx="12725">
                  <c:v>77.660160000000005</c:v>
                </c:pt>
                <c:pt idx="12726">
                  <c:v>77.725695999999999</c:v>
                </c:pt>
                <c:pt idx="12727">
                  <c:v>77.791231999999994</c:v>
                </c:pt>
                <c:pt idx="12728">
                  <c:v>77.856768000000002</c:v>
                </c:pt>
                <c:pt idx="12729">
                  <c:v>77.922303999999997</c:v>
                </c:pt>
                <c:pt idx="12730">
                  <c:v>77.987840000000006</c:v>
                </c:pt>
                <c:pt idx="12731">
                  <c:v>78.053376</c:v>
                </c:pt>
                <c:pt idx="12732">
                  <c:v>78.118911999999995</c:v>
                </c:pt>
                <c:pt idx="12733">
                  <c:v>78.184448000000003</c:v>
                </c:pt>
                <c:pt idx="12734">
                  <c:v>78.249983999999998</c:v>
                </c:pt>
                <c:pt idx="12735">
                  <c:v>78.315520000000006</c:v>
                </c:pt>
                <c:pt idx="12736">
                  <c:v>78.381056000000001</c:v>
                </c:pt>
                <c:pt idx="12737">
                  <c:v>78.446591999999995</c:v>
                </c:pt>
                <c:pt idx="12738">
                  <c:v>78.512128000000004</c:v>
                </c:pt>
                <c:pt idx="12739">
                  <c:v>78.577663999999999</c:v>
                </c:pt>
                <c:pt idx="12740">
                  <c:v>78.643199999999993</c:v>
                </c:pt>
                <c:pt idx="12741">
                  <c:v>78.708736000000002</c:v>
                </c:pt>
                <c:pt idx="12742">
                  <c:v>78.774271999999996</c:v>
                </c:pt>
                <c:pt idx="12743">
                  <c:v>78.839808000000005</c:v>
                </c:pt>
                <c:pt idx="12744">
                  <c:v>78.905343999999999</c:v>
                </c:pt>
                <c:pt idx="12745">
                  <c:v>78.970879999999994</c:v>
                </c:pt>
                <c:pt idx="12746">
                  <c:v>79.036416000000003</c:v>
                </c:pt>
                <c:pt idx="12747">
                  <c:v>79.101951999999997</c:v>
                </c:pt>
                <c:pt idx="12748">
                  <c:v>79.167488000000006</c:v>
                </c:pt>
                <c:pt idx="12749">
                  <c:v>79.233024</c:v>
                </c:pt>
                <c:pt idx="12750">
                  <c:v>79.298559999999995</c:v>
                </c:pt>
                <c:pt idx="12751">
                  <c:v>79.364096000000004</c:v>
                </c:pt>
                <c:pt idx="12752">
                  <c:v>79.429631999999998</c:v>
                </c:pt>
                <c:pt idx="12753">
                  <c:v>79.495168000000007</c:v>
                </c:pt>
                <c:pt idx="12754">
                  <c:v>79.560704000000001</c:v>
                </c:pt>
                <c:pt idx="12755">
                  <c:v>79.626239999999996</c:v>
                </c:pt>
                <c:pt idx="12756">
                  <c:v>79.691776000000004</c:v>
                </c:pt>
                <c:pt idx="12757">
                  <c:v>79.757311999999999</c:v>
                </c:pt>
                <c:pt idx="12758">
                  <c:v>79.822847999999993</c:v>
                </c:pt>
                <c:pt idx="12759">
                  <c:v>79.888384000000002</c:v>
                </c:pt>
                <c:pt idx="12760">
                  <c:v>79.953919999999997</c:v>
                </c:pt>
                <c:pt idx="12761">
                  <c:v>80.019456000000005</c:v>
                </c:pt>
                <c:pt idx="12762">
                  <c:v>80.084992</c:v>
                </c:pt>
                <c:pt idx="12763">
                  <c:v>80.150527999999994</c:v>
                </c:pt>
                <c:pt idx="12764">
                  <c:v>80.216064000000003</c:v>
                </c:pt>
                <c:pt idx="12765">
                  <c:v>80.281599999999997</c:v>
                </c:pt>
                <c:pt idx="12766">
                  <c:v>80.347136000000006</c:v>
                </c:pt>
                <c:pt idx="12767">
                  <c:v>80.412672000000001</c:v>
                </c:pt>
                <c:pt idx="12768">
                  <c:v>80.478207999999995</c:v>
                </c:pt>
                <c:pt idx="12769">
                  <c:v>80.543744000000004</c:v>
                </c:pt>
                <c:pt idx="12770">
                  <c:v>80.609279999999998</c:v>
                </c:pt>
                <c:pt idx="12771">
                  <c:v>80.674816000000007</c:v>
                </c:pt>
                <c:pt idx="12772">
                  <c:v>80.740352000000001</c:v>
                </c:pt>
                <c:pt idx="12773">
                  <c:v>80.805887999999996</c:v>
                </c:pt>
                <c:pt idx="12774">
                  <c:v>80.871424000000005</c:v>
                </c:pt>
                <c:pt idx="12775">
                  <c:v>80.936959999999999</c:v>
                </c:pt>
                <c:pt idx="12776">
                  <c:v>81.002495999999994</c:v>
                </c:pt>
                <c:pt idx="12777">
                  <c:v>81.068032000000002</c:v>
                </c:pt>
                <c:pt idx="12778">
                  <c:v>81.133567999999997</c:v>
                </c:pt>
                <c:pt idx="12779">
                  <c:v>81.199104000000005</c:v>
                </c:pt>
                <c:pt idx="12780">
                  <c:v>81.26464</c:v>
                </c:pt>
                <c:pt idx="12781">
                  <c:v>81.330175999999994</c:v>
                </c:pt>
                <c:pt idx="12782">
                  <c:v>81.395712000000003</c:v>
                </c:pt>
                <c:pt idx="12783">
                  <c:v>81.461247999999998</c:v>
                </c:pt>
                <c:pt idx="12784">
                  <c:v>81.526784000000006</c:v>
                </c:pt>
                <c:pt idx="12785">
                  <c:v>81.592320000000001</c:v>
                </c:pt>
                <c:pt idx="12786">
                  <c:v>81.657855999999995</c:v>
                </c:pt>
                <c:pt idx="12787">
                  <c:v>81.723392000000004</c:v>
                </c:pt>
                <c:pt idx="12788">
                  <c:v>81.788927999999999</c:v>
                </c:pt>
                <c:pt idx="12789">
                  <c:v>81.854463999999993</c:v>
                </c:pt>
                <c:pt idx="12790">
                  <c:v>81.92</c:v>
                </c:pt>
                <c:pt idx="12791">
                  <c:v>81.985535999999996</c:v>
                </c:pt>
                <c:pt idx="12792">
                  <c:v>82.051072000000005</c:v>
                </c:pt>
                <c:pt idx="12793">
                  <c:v>82.116607999999999</c:v>
                </c:pt>
                <c:pt idx="12794">
                  <c:v>82.182143999999994</c:v>
                </c:pt>
                <c:pt idx="12795">
                  <c:v>82.247680000000003</c:v>
                </c:pt>
                <c:pt idx="12796">
                  <c:v>82.313215999999997</c:v>
                </c:pt>
                <c:pt idx="12797">
                  <c:v>82.378752000000006</c:v>
                </c:pt>
                <c:pt idx="12798">
                  <c:v>82.444288</c:v>
                </c:pt>
                <c:pt idx="12799">
                  <c:v>82.509823999999995</c:v>
                </c:pt>
                <c:pt idx="12800">
                  <c:v>82.575360000000003</c:v>
                </c:pt>
                <c:pt idx="12801">
                  <c:v>82.640895999999998</c:v>
                </c:pt>
                <c:pt idx="12802">
                  <c:v>82.706432000000007</c:v>
                </c:pt>
                <c:pt idx="12803">
                  <c:v>82.771968000000001</c:v>
                </c:pt>
                <c:pt idx="12804">
                  <c:v>82.837503999999996</c:v>
                </c:pt>
                <c:pt idx="12805">
                  <c:v>82.903040000000004</c:v>
                </c:pt>
                <c:pt idx="12806">
                  <c:v>82.968575999999999</c:v>
                </c:pt>
                <c:pt idx="12807">
                  <c:v>83.034111999999993</c:v>
                </c:pt>
                <c:pt idx="12808">
                  <c:v>83.099648000000002</c:v>
                </c:pt>
                <c:pt idx="12809">
                  <c:v>83.165183999999996</c:v>
                </c:pt>
                <c:pt idx="12810">
                  <c:v>83.230720000000005</c:v>
                </c:pt>
                <c:pt idx="12811">
                  <c:v>83.296256</c:v>
                </c:pt>
                <c:pt idx="12812">
                  <c:v>83.361791999999994</c:v>
                </c:pt>
                <c:pt idx="12813">
                  <c:v>83.427328000000003</c:v>
                </c:pt>
                <c:pt idx="12814">
                  <c:v>83.492863999999997</c:v>
                </c:pt>
                <c:pt idx="12815">
                  <c:v>83.558400000000006</c:v>
                </c:pt>
                <c:pt idx="12816">
                  <c:v>83.623936</c:v>
                </c:pt>
                <c:pt idx="12817">
                  <c:v>83.689471999999995</c:v>
                </c:pt>
                <c:pt idx="12818">
                  <c:v>83.755008000000004</c:v>
                </c:pt>
                <c:pt idx="12819">
                  <c:v>83.820543999999998</c:v>
                </c:pt>
                <c:pt idx="12820">
                  <c:v>83.886080000000007</c:v>
                </c:pt>
                <c:pt idx="12821">
                  <c:v>83.951616000000001</c:v>
                </c:pt>
                <c:pt idx="12822">
                  <c:v>84.017151999999996</c:v>
                </c:pt>
                <c:pt idx="12823">
                  <c:v>84.082688000000005</c:v>
                </c:pt>
                <c:pt idx="12824">
                  <c:v>84.148223999999999</c:v>
                </c:pt>
                <c:pt idx="12825">
                  <c:v>84.213759999999994</c:v>
                </c:pt>
                <c:pt idx="12826">
                  <c:v>84.279296000000002</c:v>
                </c:pt>
                <c:pt idx="12827">
                  <c:v>84.344831999999997</c:v>
                </c:pt>
                <c:pt idx="12828">
                  <c:v>84.410368000000005</c:v>
                </c:pt>
                <c:pt idx="12829">
                  <c:v>84.475904</c:v>
                </c:pt>
                <c:pt idx="12830">
                  <c:v>84.541439999999994</c:v>
                </c:pt>
                <c:pt idx="12831">
                  <c:v>84.606976000000003</c:v>
                </c:pt>
                <c:pt idx="12832">
                  <c:v>84.672511999999998</c:v>
                </c:pt>
                <c:pt idx="12833">
                  <c:v>84.738048000000006</c:v>
                </c:pt>
                <c:pt idx="12834">
                  <c:v>84.803584000000001</c:v>
                </c:pt>
                <c:pt idx="12835">
                  <c:v>84.869119999999995</c:v>
                </c:pt>
                <c:pt idx="12836">
                  <c:v>84.934656000000004</c:v>
                </c:pt>
                <c:pt idx="12837">
                  <c:v>85.000191999999998</c:v>
                </c:pt>
                <c:pt idx="12838">
                  <c:v>85.065727999999993</c:v>
                </c:pt>
                <c:pt idx="12839">
                  <c:v>85.131264000000002</c:v>
                </c:pt>
                <c:pt idx="12840">
                  <c:v>85.196799999999996</c:v>
                </c:pt>
                <c:pt idx="12841">
                  <c:v>85.262336000000005</c:v>
                </c:pt>
                <c:pt idx="12842">
                  <c:v>85.327871999999999</c:v>
                </c:pt>
                <c:pt idx="12843">
                  <c:v>85.393407999999994</c:v>
                </c:pt>
                <c:pt idx="12844">
                  <c:v>85.458944000000002</c:v>
                </c:pt>
                <c:pt idx="12845">
                  <c:v>85.524479999999997</c:v>
                </c:pt>
                <c:pt idx="12846">
                  <c:v>85.590016000000006</c:v>
                </c:pt>
                <c:pt idx="12847">
                  <c:v>85.655552</c:v>
                </c:pt>
                <c:pt idx="12848">
                  <c:v>85.721087999999995</c:v>
                </c:pt>
                <c:pt idx="12849">
                  <c:v>85.786624000000003</c:v>
                </c:pt>
                <c:pt idx="12850">
                  <c:v>85.852159999999998</c:v>
                </c:pt>
                <c:pt idx="12851">
                  <c:v>85.917696000000007</c:v>
                </c:pt>
                <c:pt idx="12852">
                  <c:v>85.983232000000001</c:v>
                </c:pt>
                <c:pt idx="12853">
                  <c:v>86.048767999999995</c:v>
                </c:pt>
                <c:pt idx="12854">
                  <c:v>86.114304000000004</c:v>
                </c:pt>
                <c:pt idx="12855">
                  <c:v>86.179839999999999</c:v>
                </c:pt>
                <c:pt idx="12856">
                  <c:v>86.245375999999993</c:v>
                </c:pt>
                <c:pt idx="12857">
                  <c:v>86.310912000000002</c:v>
                </c:pt>
                <c:pt idx="12858">
                  <c:v>86.376447999999996</c:v>
                </c:pt>
                <c:pt idx="12859">
                  <c:v>86.441984000000005</c:v>
                </c:pt>
                <c:pt idx="12860">
                  <c:v>86.50752</c:v>
                </c:pt>
                <c:pt idx="12861">
                  <c:v>86.573055999999994</c:v>
                </c:pt>
                <c:pt idx="12862">
                  <c:v>86.638592000000003</c:v>
                </c:pt>
                <c:pt idx="12863">
                  <c:v>86.704127999999997</c:v>
                </c:pt>
                <c:pt idx="12864">
                  <c:v>86.769664000000006</c:v>
                </c:pt>
                <c:pt idx="12865">
                  <c:v>86.8352</c:v>
                </c:pt>
                <c:pt idx="12866">
                  <c:v>86.900735999999995</c:v>
                </c:pt>
                <c:pt idx="12867">
                  <c:v>86.966272000000004</c:v>
                </c:pt>
                <c:pt idx="12868">
                  <c:v>87.031807999999998</c:v>
                </c:pt>
                <c:pt idx="12869">
                  <c:v>87.097344000000007</c:v>
                </c:pt>
                <c:pt idx="12870">
                  <c:v>87.162880000000001</c:v>
                </c:pt>
                <c:pt idx="12871">
                  <c:v>87.228415999999996</c:v>
                </c:pt>
                <c:pt idx="12872">
                  <c:v>87.293952000000004</c:v>
                </c:pt>
                <c:pt idx="12873">
                  <c:v>87.359487999999999</c:v>
                </c:pt>
                <c:pt idx="12874">
                  <c:v>87.425023999999993</c:v>
                </c:pt>
                <c:pt idx="12875">
                  <c:v>87.490560000000002</c:v>
                </c:pt>
                <c:pt idx="12876">
                  <c:v>87.556095999999997</c:v>
                </c:pt>
                <c:pt idx="12877">
                  <c:v>87.621632000000005</c:v>
                </c:pt>
                <c:pt idx="12878">
                  <c:v>87.687168</c:v>
                </c:pt>
                <c:pt idx="12879">
                  <c:v>87.752703999999994</c:v>
                </c:pt>
                <c:pt idx="12880">
                  <c:v>87.818240000000003</c:v>
                </c:pt>
                <c:pt idx="12881">
                  <c:v>87.883775999999997</c:v>
                </c:pt>
                <c:pt idx="12882">
                  <c:v>87.949312000000006</c:v>
                </c:pt>
                <c:pt idx="12883">
                  <c:v>88.014848000000001</c:v>
                </c:pt>
                <c:pt idx="12884">
                  <c:v>88.080383999999995</c:v>
                </c:pt>
                <c:pt idx="12885">
                  <c:v>88.145920000000004</c:v>
                </c:pt>
                <c:pt idx="12886">
                  <c:v>88.211455999999998</c:v>
                </c:pt>
                <c:pt idx="12887">
                  <c:v>88.276992000000007</c:v>
                </c:pt>
                <c:pt idx="12888">
                  <c:v>88.342528000000001</c:v>
                </c:pt>
                <c:pt idx="12889">
                  <c:v>88.408063999999996</c:v>
                </c:pt>
                <c:pt idx="12890">
                  <c:v>88.473600000000005</c:v>
                </c:pt>
                <c:pt idx="12891">
                  <c:v>88.539135999999999</c:v>
                </c:pt>
                <c:pt idx="12892">
                  <c:v>88.604671999999994</c:v>
                </c:pt>
                <c:pt idx="12893">
                  <c:v>88.670208000000002</c:v>
                </c:pt>
                <c:pt idx="12894">
                  <c:v>88.735743999999997</c:v>
                </c:pt>
                <c:pt idx="12895">
                  <c:v>88.801280000000006</c:v>
                </c:pt>
                <c:pt idx="12896">
                  <c:v>88.866816</c:v>
                </c:pt>
                <c:pt idx="12897">
                  <c:v>88.932351999999995</c:v>
                </c:pt>
                <c:pt idx="12898">
                  <c:v>88.997888000000003</c:v>
                </c:pt>
                <c:pt idx="12899">
                  <c:v>89.063423999999998</c:v>
                </c:pt>
                <c:pt idx="12900">
                  <c:v>89.128960000000006</c:v>
                </c:pt>
                <c:pt idx="12901">
                  <c:v>89.194496000000001</c:v>
                </c:pt>
                <c:pt idx="12902">
                  <c:v>89.260031999999995</c:v>
                </c:pt>
                <c:pt idx="12903">
                  <c:v>89.325568000000004</c:v>
                </c:pt>
                <c:pt idx="12904">
                  <c:v>89.391103999999999</c:v>
                </c:pt>
                <c:pt idx="12905">
                  <c:v>89.456639999999993</c:v>
                </c:pt>
                <c:pt idx="12906">
                  <c:v>89.522176000000002</c:v>
                </c:pt>
                <c:pt idx="12907">
                  <c:v>89.587711999999996</c:v>
                </c:pt>
                <c:pt idx="12908">
                  <c:v>89.653248000000005</c:v>
                </c:pt>
                <c:pt idx="12909">
                  <c:v>89.718783999999999</c:v>
                </c:pt>
                <c:pt idx="12910">
                  <c:v>89.784319999999994</c:v>
                </c:pt>
                <c:pt idx="12911">
                  <c:v>89.849856000000003</c:v>
                </c:pt>
                <c:pt idx="12912">
                  <c:v>89.915391999999997</c:v>
                </c:pt>
                <c:pt idx="12913">
                  <c:v>89.980928000000006</c:v>
                </c:pt>
                <c:pt idx="12914">
                  <c:v>90.046464</c:v>
                </c:pt>
                <c:pt idx="12915">
                  <c:v>90.111999999999995</c:v>
                </c:pt>
                <c:pt idx="12916">
                  <c:v>90.177536000000003</c:v>
                </c:pt>
                <c:pt idx="12917">
                  <c:v>90.243071999999998</c:v>
                </c:pt>
                <c:pt idx="12918">
                  <c:v>90.308608000000007</c:v>
                </c:pt>
                <c:pt idx="12919">
                  <c:v>90.374144000000001</c:v>
                </c:pt>
                <c:pt idx="12920">
                  <c:v>90.439679999999996</c:v>
                </c:pt>
                <c:pt idx="12921">
                  <c:v>90.505216000000004</c:v>
                </c:pt>
                <c:pt idx="12922">
                  <c:v>90.570751999999999</c:v>
                </c:pt>
                <c:pt idx="12923">
                  <c:v>90.636287999999993</c:v>
                </c:pt>
                <c:pt idx="12924">
                  <c:v>90.701824000000002</c:v>
                </c:pt>
                <c:pt idx="12925">
                  <c:v>90.767359999999996</c:v>
                </c:pt>
                <c:pt idx="12926">
                  <c:v>90.832896000000005</c:v>
                </c:pt>
                <c:pt idx="12927">
                  <c:v>90.898432</c:v>
                </c:pt>
                <c:pt idx="12928">
                  <c:v>90.963967999999994</c:v>
                </c:pt>
                <c:pt idx="12929">
                  <c:v>91.029504000000003</c:v>
                </c:pt>
                <c:pt idx="12930">
                  <c:v>91.095039999999997</c:v>
                </c:pt>
                <c:pt idx="12931">
                  <c:v>91.160576000000006</c:v>
                </c:pt>
                <c:pt idx="12932">
                  <c:v>91.226112000000001</c:v>
                </c:pt>
                <c:pt idx="12933">
                  <c:v>91.291647999999995</c:v>
                </c:pt>
                <c:pt idx="12934">
                  <c:v>91.357184000000004</c:v>
                </c:pt>
                <c:pt idx="12935">
                  <c:v>91.422719999999998</c:v>
                </c:pt>
                <c:pt idx="12936">
                  <c:v>91.488256000000007</c:v>
                </c:pt>
                <c:pt idx="12937">
                  <c:v>91.553792000000001</c:v>
                </c:pt>
                <c:pt idx="12938">
                  <c:v>91.619327999999996</c:v>
                </c:pt>
                <c:pt idx="12939">
                  <c:v>91.684864000000005</c:v>
                </c:pt>
                <c:pt idx="12940">
                  <c:v>91.750399999999999</c:v>
                </c:pt>
                <c:pt idx="12941">
                  <c:v>91.815935999999994</c:v>
                </c:pt>
                <c:pt idx="12942">
                  <c:v>91.881472000000002</c:v>
                </c:pt>
                <c:pt idx="12943">
                  <c:v>91.947007999999997</c:v>
                </c:pt>
                <c:pt idx="12944">
                  <c:v>92.012544000000005</c:v>
                </c:pt>
                <c:pt idx="12945">
                  <c:v>92.07808</c:v>
                </c:pt>
                <c:pt idx="12946">
                  <c:v>92.143615999999994</c:v>
                </c:pt>
                <c:pt idx="12947">
                  <c:v>92.209152000000003</c:v>
                </c:pt>
                <c:pt idx="12948">
                  <c:v>92.274687999999998</c:v>
                </c:pt>
                <c:pt idx="12949">
                  <c:v>92.340224000000006</c:v>
                </c:pt>
                <c:pt idx="12950">
                  <c:v>92.405760000000001</c:v>
                </c:pt>
                <c:pt idx="12951">
                  <c:v>92.471295999999995</c:v>
                </c:pt>
                <c:pt idx="12952">
                  <c:v>92.536832000000004</c:v>
                </c:pt>
                <c:pt idx="12953">
                  <c:v>92.602367999999998</c:v>
                </c:pt>
                <c:pt idx="12954">
                  <c:v>92.667903999999993</c:v>
                </c:pt>
                <c:pt idx="12955">
                  <c:v>92.733440000000002</c:v>
                </c:pt>
                <c:pt idx="12956">
                  <c:v>92.798975999999996</c:v>
                </c:pt>
                <c:pt idx="12957">
                  <c:v>92.864512000000005</c:v>
                </c:pt>
                <c:pt idx="12958">
                  <c:v>92.930047999999999</c:v>
                </c:pt>
                <c:pt idx="12959">
                  <c:v>92.995583999999994</c:v>
                </c:pt>
                <c:pt idx="12960">
                  <c:v>93.061120000000003</c:v>
                </c:pt>
                <c:pt idx="12961">
                  <c:v>93.126655999999997</c:v>
                </c:pt>
                <c:pt idx="12962">
                  <c:v>93.192192000000006</c:v>
                </c:pt>
                <c:pt idx="12963">
                  <c:v>93.257728</c:v>
                </c:pt>
                <c:pt idx="12964">
                  <c:v>93.323263999999995</c:v>
                </c:pt>
                <c:pt idx="12965">
                  <c:v>93.388800000000003</c:v>
                </c:pt>
                <c:pt idx="12966">
                  <c:v>93.454335999999998</c:v>
                </c:pt>
                <c:pt idx="12967">
                  <c:v>93.519872000000007</c:v>
                </c:pt>
                <c:pt idx="12968">
                  <c:v>93.585408000000001</c:v>
                </c:pt>
                <c:pt idx="12969">
                  <c:v>93.650943999999996</c:v>
                </c:pt>
                <c:pt idx="12970">
                  <c:v>93.716480000000004</c:v>
                </c:pt>
                <c:pt idx="12971">
                  <c:v>93.782015999999999</c:v>
                </c:pt>
                <c:pt idx="12972">
                  <c:v>93.847551999999993</c:v>
                </c:pt>
                <c:pt idx="12973">
                  <c:v>93.913088000000002</c:v>
                </c:pt>
                <c:pt idx="12974">
                  <c:v>93.978623999999996</c:v>
                </c:pt>
                <c:pt idx="12975">
                  <c:v>94.044160000000005</c:v>
                </c:pt>
                <c:pt idx="12976">
                  <c:v>94.109696</c:v>
                </c:pt>
                <c:pt idx="12977">
                  <c:v>94.175231999999994</c:v>
                </c:pt>
                <c:pt idx="12978">
                  <c:v>94.240768000000003</c:v>
                </c:pt>
                <c:pt idx="12979">
                  <c:v>94.306303999999997</c:v>
                </c:pt>
                <c:pt idx="12980">
                  <c:v>94.371840000000006</c:v>
                </c:pt>
                <c:pt idx="12981">
                  <c:v>94.437376</c:v>
                </c:pt>
                <c:pt idx="12982">
                  <c:v>94.502911999999995</c:v>
                </c:pt>
                <c:pt idx="12983">
                  <c:v>94.633983999999998</c:v>
                </c:pt>
                <c:pt idx="12984">
                  <c:v>94.765056000000001</c:v>
                </c:pt>
                <c:pt idx="12985">
                  <c:v>94.896128000000004</c:v>
                </c:pt>
                <c:pt idx="12986">
                  <c:v>95.027199999999993</c:v>
                </c:pt>
                <c:pt idx="12987">
                  <c:v>95.158271999999997</c:v>
                </c:pt>
                <c:pt idx="12988">
                  <c:v>95.289344</c:v>
                </c:pt>
                <c:pt idx="12989">
                  <c:v>95.420416000000003</c:v>
                </c:pt>
                <c:pt idx="12990">
                  <c:v>95.551488000000006</c:v>
                </c:pt>
                <c:pt idx="12991">
                  <c:v>95.682559999999995</c:v>
                </c:pt>
                <c:pt idx="12992">
                  <c:v>95.813631999999998</c:v>
                </c:pt>
                <c:pt idx="12993">
                  <c:v>95.944704000000002</c:v>
                </c:pt>
                <c:pt idx="12994">
                  <c:v>96.075776000000005</c:v>
                </c:pt>
                <c:pt idx="12995">
                  <c:v>96.206847999999994</c:v>
                </c:pt>
                <c:pt idx="12996">
                  <c:v>96.337919999999997</c:v>
                </c:pt>
                <c:pt idx="12997">
                  <c:v>96.468992</c:v>
                </c:pt>
                <c:pt idx="12998">
                  <c:v>96.600064000000003</c:v>
                </c:pt>
                <c:pt idx="12999">
                  <c:v>96.731136000000006</c:v>
                </c:pt>
                <c:pt idx="13000">
                  <c:v>96.862207999999995</c:v>
                </c:pt>
                <c:pt idx="13001">
                  <c:v>96.993279999999999</c:v>
                </c:pt>
                <c:pt idx="13002">
                  <c:v>97.124352000000002</c:v>
                </c:pt>
                <c:pt idx="13003">
                  <c:v>97.255424000000005</c:v>
                </c:pt>
                <c:pt idx="13004">
                  <c:v>97.386495999999994</c:v>
                </c:pt>
                <c:pt idx="13005">
                  <c:v>97.517567999999997</c:v>
                </c:pt>
                <c:pt idx="13006">
                  <c:v>97.64864</c:v>
                </c:pt>
                <c:pt idx="13007">
                  <c:v>97.779712000000004</c:v>
                </c:pt>
                <c:pt idx="13008">
                  <c:v>97.910784000000007</c:v>
                </c:pt>
                <c:pt idx="13009">
                  <c:v>98.041855999999996</c:v>
                </c:pt>
                <c:pt idx="13010">
                  <c:v>98.172927999999999</c:v>
                </c:pt>
                <c:pt idx="13011">
                  <c:v>98.304000000000002</c:v>
                </c:pt>
                <c:pt idx="13012">
                  <c:v>98.435072000000005</c:v>
                </c:pt>
                <c:pt idx="13013">
                  <c:v>98.566143999999994</c:v>
                </c:pt>
                <c:pt idx="13014">
                  <c:v>98.697215999999997</c:v>
                </c:pt>
                <c:pt idx="13015">
                  <c:v>98.828288000000001</c:v>
                </c:pt>
                <c:pt idx="13016">
                  <c:v>98.959360000000004</c:v>
                </c:pt>
                <c:pt idx="13017">
                  <c:v>99.090432000000007</c:v>
                </c:pt>
                <c:pt idx="13018">
                  <c:v>99.221503999999996</c:v>
                </c:pt>
                <c:pt idx="13019">
                  <c:v>99.352575999999999</c:v>
                </c:pt>
                <c:pt idx="13020">
                  <c:v>99.483648000000002</c:v>
                </c:pt>
                <c:pt idx="13021">
                  <c:v>99.614720000000005</c:v>
                </c:pt>
                <c:pt idx="13022">
                  <c:v>99.745791999999994</c:v>
                </c:pt>
                <c:pt idx="13023">
                  <c:v>99.876863999999998</c:v>
                </c:pt>
                <c:pt idx="13024">
                  <c:v>100.007936</c:v>
                </c:pt>
                <c:pt idx="13025">
                  <c:v>100.139008</c:v>
                </c:pt>
                <c:pt idx="13026">
                  <c:v>100.27007999999999</c:v>
                </c:pt>
                <c:pt idx="13027">
                  <c:v>100.401152</c:v>
                </c:pt>
                <c:pt idx="13028">
                  <c:v>100.532224</c:v>
                </c:pt>
                <c:pt idx="13029">
                  <c:v>100.663296</c:v>
                </c:pt>
                <c:pt idx="13030">
                  <c:v>100.79436800000001</c:v>
                </c:pt>
                <c:pt idx="13031">
                  <c:v>100.92543999999999</c:v>
                </c:pt>
                <c:pt idx="13032">
                  <c:v>101.056512</c:v>
                </c:pt>
                <c:pt idx="13033">
                  <c:v>101.187584</c:v>
                </c:pt>
                <c:pt idx="13034">
                  <c:v>101.318656</c:v>
                </c:pt>
                <c:pt idx="13035">
                  <c:v>101.44972799999999</c:v>
                </c:pt>
                <c:pt idx="13036">
                  <c:v>101.5808</c:v>
                </c:pt>
                <c:pt idx="13037">
                  <c:v>101.711872</c:v>
                </c:pt>
                <c:pt idx="13038">
                  <c:v>101.842944</c:v>
                </c:pt>
                <c:pt idx="13039">
                  <c:v>101.97401600000001</c:v>
                </c:pt>
                <c:pt idx="13040">
                  <c:v>102.10508799999999</c:v>
                </c:pt>
                <c:pt idx="13041">
                  <c:v>102.23616</c:v>
                </c:pt>
                <c:pt idx="13042">
                  <c:v>102.367232</c:v>
                </c:pt>
                <c:pt idx="13043">
                  <c:v>102.498304</c:v>
                </c:pt>
                <c:pt idx="13044">
                  <c:v>102.62937599999999</c:v>
                </c:pt>
                <c:pt idx="13045">
                  <c:v>102.760448</c:v>
                </c:pt>
                <c:pt idx="13046">
                  <c:v>102.89152</c:v>
                </c:pt>
                <c:pt idx="13047">
                  <c:v>103.022592</c:v>
                </c:pt>
                <c:pt idx="13048">
                  <c:v>103.15366400000001</c:v>
                </c:pt>
                <c:pt idx="13049">
                  <c:v>103.284736</c:v>
                </c:pt>
                <c:pt idx="13050">
                  <c:v>103.415808</c:v>
                </c:pt>
                <c:pt idx="13051">
                  <c:v>103.54688</c:v>
                </c:pt>
                <c:pt idx="13052">
                  <c:v>103.677952</c:v>
                </c:pt>
                <c:pt idx="13053">
                  <c:v>103.80902399999999</c:v>
                </c:pt>
                <c:pt idx="13054">
                  <c:v>103.940096</c:v>
                </c:pt>
                <c:pt idx="13055">
                  <c:v>104.071168</c:v>
                </c:pt>
                <c:pt idx="13056">
                  <c:v>104.20224</c:v>
                </c:pt>
                <c:pt idx="13057">
                  <c:v>104.33331200000001</c:v>
                </c:pt>
                <c:pt idx="13058">
                  <c:v>104.464384</c:v>
                </c:pt>
                <c:pt idx="13059">
                  <c:v>104.595456</c:v>
                </c:pt>
                <c:pt idx="13060">
                  <c:v>104.726528</c:v>
                </c:pt>
                <c:pt idx="13061">
                  <c:v>104.85760000000001</c:v>
                </c:pt>
                <c:pt idx="13062">
                  <c:v>104.98867199999999</c:v>
                </c:pt>
                <c:pt idx="13063">
                  <c:v>105.119744</c:v>
                </c:pt>
                <c:pt idx="13064">
                  <c:v>105.250816</c:v>
                </c:pt>
                <c:pt idx="13065">
                  <c:v>105.381888</c:v>
                </c:pt>
                <c:pt idx="13066">
                  <c:v>105.51296000000001</c:v>
                </c:pt>
                <c:pt idx="13067">
                  <c:v>105.644032</c:v>
                </c:pt>
                <c:pt idx="13068">
                  <c:v>105.775104</c:v>
                </c:pt>
                <c:pt idx="13069">
                  <c:v>105.906176</c:v>
                </c:pt>
                <c:pt idx="13070">
                  <c:v>106.03724800000001</c:v>
                </c:pt>
                <c:pt idx="13071">
                  <c:v>106.16831999999999</c:v>
                </c:pt>
                <c:pt idx="13072">
                  <c:v>106.299392</c:v>
                </c:pt>
                <c:pt idx="13073">
                  <c:v>106.430464</c:v>
                </c:pt>
                <c:pt idx="13074">
                  <c:v>106.561536</c:v>
                </c:pt>
                <c:pt idx="13075">
                  <c:v>106.69260800000001</c:v>
                </c:pt>
                <c:pt idx="13076">
                  <c:v>106.82368</c:v>
                </c:pt>
                <c:pt idx="13077">
                  <c:v>106.954752</c:v>
                </c:pt>
                <c:pt idx="13078">
                  <c:v>107.085824</c:v>
                </c:pt>
                <c:pt idx="13079">
                  <c:v>107.21689600000001</c:v>
                </c:pt>
                <c:pt idx="13080">
                  <c:v>107.34796799999999</c:v>
                </c:pt>
                <c:pt idx="13081">
                  <c:v>107.47904</c:v>
                </c:pt>
                <c:pt idx="13082">
                  <c:v>107.610112</c:v>
                </c:pt>
                <c:pt idx="13083">
                  <c:v>107.741184</c:v>
                </c:pt>
                <c:pt idx="13084">
                  <c:v>107.87225599999999</c:v>
                </c:pt>
                <c:pt idx="13085">
                  <c:v>108.003328</c:v>
                </c:pt>
                <c:pt idx="13086">
                  <c:v>108.1344</c:v>
                </c:pt>
                <c:pt idx="13087">
                  <c:v>108.265472</c:v>
                </c:pt>
                <c:pt idx="13088">
                  <c:v>108.39654400000001</c:v>
                </c:pt>
                <c:pt idx="13089">
                  <c:v>108.52761599999999</c:v>
                </c:pt>
                <c:pt idx="13090">
                  <c:v>108.658688</c:v>
                </c:pt>
                <c:pt idx="13091">
                  <c:v>108.78976</c:v>
                </c:pt>
                <c:pt idx="13092">
                  <c:v>108.920832</c:v>
                </c:pt>
                <c:pt idx="13093">
                  <c:v>109.05190399999999</c:v>
                </c:pt>
                <c:pt idx="13094">
                  <c:v>109.182976</c:v>
                </c:pt>
                <c:pt idx="13095">
                  <c:v>109.314048</c:v>
                </c:pt>
                <c:pt idx="13096">
                  <c:v>109.44512</c:v>
                </c:pt>
                <c:pt idx="13097">
                  <c:v>109.57619200000001</c:v>
                </c:pt>
                <c:pt idx="13098">
                  <c:v>109.707264</c:v>
                </c:pt>
                <c:pt idx="13099">
                  <c:v>109.838336</c:v>
                </c:pt>
                <c:pt idx="13100">
                  <c:v>109.969408</c:v>
                </c:pt>
                <c:pt idx="13101">
                  <c:v>110.10048</c:v>
                </c:pt>
                <c:pt idx="13102">
                  <c:v>110.23155199999999</c:v>
                </c:pt>
                <c:pt idx="13103">
                  <c:v>110.362624</c:v>
                </c:pt>
                <c:pt idx="13104">
                  <c:v>110.493696</c:v>
                </c:pt>
                <c:pt idx="13105">
                  <c:v>110.624768</c:v>
                </c:pt>
                <c:pt idx="13106">
                  <c:v>110.75584000000001</c:v>
                </c:pt>
                <c:pt idx="13107">
                  <c:v>110.886912</c:v>
                </c:pt>
                <c:pt idx="13108">
                  <c:v>111.017984</c:v>
                </c:pt>
                <c:pt idx="13109">
                  <c:v>111.149056</c:v>
                </c:pt>
                <c:pt idx="13110">
                  <c:v>111.280128</c:v>
                </c:pt>
                <c:pt idx="13111">
                  <c:v>111.41119999999999</c:v>
                </c:pt>
                <c:pt idx="13112">
                  <c:v>111.542272</c:v>
                </c:pt>
                <c:pt idx="13113">
                  <c:v>111.673344</c:v>
                </c:pt>
                <c:pt idx="13114">
                  <c:v>111.804416</c:v>
                </c:pt>
                <c:pt idx="13115">
                  <c:v>111.93548800000001</c:v>
                </c:pt>
                <c:pt idx="13116">
                  <c:v>112.06656</c:v>
                </c:pt>
                <c:pt idx="13117">
                  <c:v>112.197632</c:v>
                </c:pt>
                <c:pt idx="13118">
                  <c:v>112.328704</c:v>
                </c:pt>
                <c:pt idx="13119">
                  <c:v>112.45977600000001</c:v>
                </c:pt>
                <c:pt idx="13120">
                  <c:v>112.59084799999999</c:v>
                </c:pt>
                <c:pt idx="13121">
                  <c:v>112.72192</c:v>
                </c:pt>
                <c:pt idx="13122">
                  <c:v>112.852992</c:v>
                </c:pt>
                <c:pt idx="13123">
                  <c:v>112.984064</c:v>
                </c:pt>
                <c:pt idx="13124">
                  <c:v>113.11513600000001</c:v>
                </c:pt>
                <c:pt idx="13125">
                  <c:v>113.246208</c:v>
                </c:pt>
                <c:pt idx="13126">
                  <c:v>113.37728</c:v>
                </c:pt>
                <c:pt idx="13127">
                  <c:v>113.508352</c:v>
                </c:pt>
                <c:pt idx="13128">
                  <c:v>113.63942400000001</c:v>
                </c:pt>
                <c:pt idx="13129">
                  <c:v>113.77049599999999</c:v>
                </c:pt>
                <c:pt idx="13130">
                  <c:v>113.901568</c:v>
                </c:pt>
                <c:pt idx="13131">
                  <c:v>114.03264</c:v>
                </c:pt>
                <c:pt idx="13132">
                  <c:v>114.163712</c:v>
                </c:pt>
                <c:pt idx="13133">
                  <c:v>114.29478400000001</c:v>
                </c:pt>
                <c:pt idx="13134">
                  <c:v>114.425856</c:v>
                </c:pt>
                <c:pt idx="13135">
                  <c:v>114.556928</c:v>
                </c:pt>
                <c:pt idx="13136">
                  <c:v>114.688</c:v>
                </c:pt>
                <c:pt idx="13137">
                  <c:v>114.81907200000001</c:v>
                </c:pt>
                <c:pt idx="13138">
                  <c:v>114.95014399999999</c:v>
                </c:pt>
                <c:pt idx="13139">
                  <c:v>115.081216</c:v>
                </c:pt>
                <c:pt idx="13140">
                  <c:v>115.212288</c:v>
                </c:pt>
                <c:pt idx="13141">
                  <c:v>115.34336</c:v>
                </c:pt>
                <c:pt idx="13142">
                  <c:v>115.47443199999999</c:v>
                </c:pt>
                <c:pt idx="13143">
                  <c:v>115.605504</c:v>
                </c:pt>
                <c:pt idx="13144">
                  <c:v>115.736576</c:v>
                </c:pt>
                <c:pt idx="13145">
                  <c:v>115.867648</c:v>
                </c:pt>
                <c:pt idx="13146">
                  <c:v>115.99872000000001</c:v>
                </c:pt>
                <c:pt idx="13147">
                  <c:v>116.12979199999999</c:v>
                </c:pt>
                <c:pt idx="13148">
                  <c:v>116.260864</c:v>
                </c:pt>
                <c:pt idx="13149">
                  <c:v>116.391936</c:v>
                </c:pt>
                <c:pt idx="13150">
                  <c:v>116.523008</c:v>
                </c:pt>
                <c:pt idx="13151">
                  <c:v>116.65407999999999</c:v>
                </c:pt>
                <c:pt idx="13152">
                  <c:v>116.785152</c:v>
                </c:pt>
                <c:pt idx="13153">
                  <c:v>116.916224</c:v>
                </c:pt>
                <c:pt idx="13154">
                  <c:v>117.047296</c:v>
                </c:pt>
                <c:pt idx="13155">
                  <c:v>117.17836800000001</c:v>
                </c:pt>
                <c:pt idx="13156">
                  <c:v>117.30944</c:v>
                </c:pt>
                <c:pt idx="13157">
                  <c:v>117.440512</c:v>
                </c:pt>
                <c:pt idx="13158">
                  <c:v>117.571584</c:v>
                </c:pt>
                <c:pt idx="13159">
                  <c:v>117.702656</c:v>
                </c:pt>
                <c:pt idx="13160">
                  <c:v>117.83372799999999</c:v>
                </c:pt>
                <c:pt idx="13161">
                  <c:v>117.9648</c:v>
                </c:pt>
                <c:pt idx="13162">
                  <c:v>118.095872</c:v>
                </c:pt>
                <c:pt idx="13163">
                  <c:v>118.226944</c:v>
                </c:pt>
                <c:pt idx="13164">
                  <c:v>118.35801600000001</c:v>
                </c:pt>
                <c:pt idx="13165">
                  <c:v>118.489088</c:v>
                </c:pt>
                <c:pt idx="13166">
                  <c:v>118.62016</c:v>
                </c:pt>
                <c:pt idx="13167">
                  <c:v>118.751232</c:v>
                </c:pt>
                <c:pt idx="13168">
                  <c:v>118.882304</c:v>
                </c:pt>
                <c:pt idx="13169">
                  <c:v>119.01337599999999</c:v>
                </c:pt>
                <c:pt idx="13170">
                  <c:v>119.144448</c:v>
                </c:pt>
                <c:pt idx="13171">
                  <c:v>119.27552</c:v>
                </c:pt>
                <c:pt idx="13172">
                  <c:v>119.406592</c:v>
                </c:pt>
                <c:pt idx="13173">
                  <c:v>119.53766400000001</c:v>
                </c:pt>
                <c:pt idx="13174">
                  <c:v>119.668736</c:v>
                </c:pt>
                <c:pt idx="13175">
                  <c:v>119.799808</c:v>
                </c:pt>
                <c:pt idx="13176">
                  <c:v>119.93088</c:v>
                </c:pt>
                <c:pt idx="13177">
                  <c:v>120.06195200000001</c:v>
                </c:pt>
                <c:pt idx="13178">
                  <c:v>120.19302399999999</c:v>
                </c:pt>
                <c:pt idx="13179">
                  <c:v>120.324096</c:v>
                </c:pt>
                <c:pt idx="13180">
                  <c:v>120.455168</c:v>
                </c:pt>
                <c:pt idx="13181">
                  <c:v>120.58624</c:v>
                </c:pt>
                <c:pt idx="13182">
                  <c:v>120.71731200000001</c:v>
                </c:pt>
                <c:pt idx="13183">
                  <c:v>120.848384</c:v>
                </c:pt>
                <c:pt idx="13184">
                  <c:v>120.979456</c:v>
                </c:pt>
                <c:pt idx="13185">
                  <c:v>121.110528</c:v>
                </c:pt>
                <c:pt idx="13186">
                  <c:v>121.24160000000001</c:v>
                </c:pt>
                <c:pt idx="13187">
                  <c:v>121.37267199999999</c:v>
                </c:pt>
                <c:pt idx="13188">
                  <c:v>121.503744</c:v>
                </c:pt>
                <c:pt idx="13189">
                  <c:v>121.634816</c:v>
                </c:pt>
                <c:pt idx="13190">
                  <c:v>121.765888</c:v>
                </c:pt>
                <c:pt idx="13191">
                  <c:v>121.89696000000001</c:v>
                </c:pt>
                <c:pt idx="13192">
                  <c:v>122.028032</c:v>
                </c:pt>
                <c:pt idx="13193">
                  <c:v>122.159104</c:v>
                </c:pt>
                <c:pt idx="13194">
                  <c:v>122.290176</c:v>
                </c:pt>
                <c:pt idx="13195">
                  <c:v>122.42124800000001</c:v>
                </c:pt>
                <c:pt idx="13196">
                  <c:v>122.55231999999999</c:v>
                </c:pt>
                <c:pt idx="13197">
                  <c:v>122.683392</c:v>
                </c:pt>
                <c:pt idx="13198">
                  <c:v>122.814464</c:v>
                </c:pt>
                <c:pt idx="13199">
                  <c:v>122.945536</c:v>
                </c:pt>
                <c:pt idx="13200">
                  <c:v>123.07660799999999</c:v>
                </c:pt>
                <c:pt idx="13201">
                  <c:v>123.20768</c:v>
                </c:pt>
                <c:pt idx="13202">
                  <c:v>123.338752</c:v>
                </c:pt>
                <c:pt idx="13203">
                  <c:v>123.469824</c:v>
                </c:pt>
                <c:pt idx="13204">
                  <c:v>123.60089600000001</c:v>
                </c:pt>
                <c:pt idx="13205">
                  <c:v>123.73196799999999</c:v>
                </c:pt>
                <c:pt idx="13206">
                  <c:v>123.86304</c:v>
                </c:pt>
                <c:pt idx="13207">
                  <c:v>123.994112</c:v>
                </c:pt>
                <c:pt idx="13208">
                  <c:v>124.125184</c:v>
                </c:pt>
                <c:pt idx="13209">
                  <c:v>124.25625599999999</c:v>
                </c:pt>
                <c:pt idx="13210">
                  <c:v>124.387328</c:v>
                </c:pt>
                <c:pt idx="13211">
                  <c:v>124.5184</c:v>
                </c:pt>
                <c:pt idx="13212">
                  <c:v>124.649472</c:v>
                </c:pt>
                <c:pt idx="13213">
                  <c:v>124.78054400000001</c:v>
                </c:pt>
                <c:pt idx="13214">
                  <c:v>124.911616</c:v>
                </c:pt>
                <c:pt idx="13215">
                  <c:v>125.042688</c:v>
                </c:pt>
                <c:pt idx="13216">
                  <c:v>125.17376</c:v>
                </c:pt>
                <c:pt idx="13217">
                  <c:v>125.304832</c:v>
                </c:pt>
                <c:pt idx="13218">
                  <c:v>125.43590399999999</c:v>
                </c:pt>
                <c:pt idx="13219">
                  <c:v>125.566976</c:v>
                </c:pt>
                <c:pt idx="13220">
                  <c:v>125.698048</c:v>
                </c:pt>
                <c:pt idx="13221">
                  <c:v>125.82912</c:v>
                </c:pt>
                <c:pt idx="13222">
                  <c:v>125.96019200000001</c:v>
                </c:pt>
                <c:pt idx="13223">
                  <c:v>126.091264</c:v>
                </c:pt>
                <c:pt idx="13224">
                  <c:v>126.222336</c:v>
                </c:pt>
                <c:pt idx="13225">
                  <c:v>126.353408</c:v>
                </c:pt>
                <c:pt idx="13226">
                  <c:v>126.48448</c:v>
                </c:pt>
                <c:pt idx="13227">
                  <c:v>126.61555199999999</c:v>
                </c:pt>
                <c:pt idx="13228">
                  <c:v>126.746624</c:v>
                </c:pt>
                <c:pt idx="13229">
                  <c:v>126.877696</c:v>
                </c:pt>
                <c:pt idx="13230">
                  <c:v>127.008768</c:v>
                </c:pt>
                <c:pt idx="13231">
                  <c:v>127.13984000000001</c:v>
                </c:pt>
                <c:pt idx="13232">
                  <c:v>127.270912</c:v>
                </c:pt>
                <c:pt idx="13233">
                  <c:v>127.401984</c:v>
                </c:pt>
                <c:pt idx="13234">
                  <c:v>127.533056</c:v>
                </c:pt>
                <c:pt idx="13235">
                  <c:v>127.66412800000001</c:v>
                </c:pt>
                <c:pt idx="13236">
                  <c:v>127.79519999999999</c:v>
                </c:pt>
                <c:pt idx="13237">
                  <c:v>127.926272</c:v>
                </c:pt>
                <c:pt idx="13238">
                  <c:v>128.057344</c:v>
                </c:pt>
                <c:pt idx="13239">
                  <c:v>128.18841599999999</c:v>
                </c:pt>
                <c:pt idx="13240">
                  <c:v>128.31948800000001</c:v>
                </c:pt>
                <c:pt idx="13241">
                  <c:v>128.45056</c:v>
                </c:pt>
                <c:pt idx="13242">
                  <c:v>128.58163200000001</c:v>
                </c:pt>
                <c:pt idx="13243">
                  <c:v>128.712704</c:v>
                </c:pt>
                <c:pt idx="13244">
                  <c:v>128.84377599999999</c:v>
                </c:pt>
                <c:pt idx="13245">
                  <c:v>128.97484800000001</c:v>
                </c:pt>
                <c:pt idx="13246">
                  <c:v>129.10592</c:v>
                </c:pt>
                <c:pt idx="13247">
                  <c:v>129.23699199999999</c:v>
                </c:pt>
                <c:pt idx="13248">
                  <c:v>129.368064</c:v>
                </c:pt>
                <c:pt idx="13249">
                  <c:v>129.49913599999999</c:v>
                </c:pt>
                <c:pt idx="13250">
                  <c:v>129.63020800000001</c:v>
                </c:pt>
                <c:pt idx="13251">
                  <c:v>129.76128</c:v>
                </c:pt>
                <c:pt idx="13252">
                  <c:v>129.89235199999999</c:v>
                </c:pt>
                <c:pt idx="13253">
                  <c:v>130.02342400000001</c:v>
                </c:pt>
                <c:pt idx="13254">
                  <c:v>130.15449599999999</c:v>
                </c:pt>
                <c:pt idx="13255">
                  <c:v>130.28556800000001</c:v>
                </c:pt>
                <c:pt idx="13256">
                  <c:v>130.41664</c:v>
                </c:pt>
                <c:pt idx="13257">
                  <c:v>130.54771199999999</c:v>
                </c:pt>
                <c:pt idx="13258">
                  <c:v>130.67878400000001</c:v>
                </c:pt>
                <c:pt idx="13259">
                  <c:v>130.809856</c:v>
                </c:pt>
                <c:pt idx="13260">
                  <c:v>130.94092800000001</c:v>
                </c:pt>
                <c:pt idx="13261">
                  <c:v>131.072</c:v>
                </c:pt>
                <c:pt idx="13262">
                  <c:v>131.20307199999999</c:v>
                </c:pt>
                <c:pt idx="13263">
                  <c:v>131.33414400000001</c:v>
                </c:pt>
                <c:pt idx="13264">
                  <c:v>131.465216</c:v>
                </c:pt>
                <c:pt idx="13265">
                  <c:v>131.59628799999999</c:v>
                </c:pt>
                <c:pt idx="13266">
                  <c:v>131.72736</c:v>
                </c:pt>
                <c:pt idx="13267">
                  <c:v>131.85843199999999</c:v>
                </c:pt>
                <c:pt idx="13268">
                  <c:v>131.98950400000001</c:v>
                </c:pt>
                <c:pt idx="13269">
                  <c:v>132.120576</c:v>
                </c:pt>
                <c:pt idx="13270">
                  <c:v>132.25164799999999</c:v>
                </c:pt>
                <c:pt idx="13271">
                  <c:v>132.38272000000001</c:v>
                </c:pt>
                <c:pt idx="13272">
                  <c:v>132.513792</c:v>
                </c:pt>
                <c:pt idx="13273">
                  <c:v>132.64486400000001</c:v>
                </c:pt>
                <c:pt idx="13274">
                  <c:v>132.775936</c:v>
                </c:pt>
                <c:pt idx="13275">
                  <c:v>132.90700799999999</c:v>
                </c:pt>
                <c:pt idx="13276">
                  <c:v>133.03808000000001</c:v>
                </c:pt>
                <c:pt idx="13277">
                  <c:v>133.169152</c:v>
                </c:pt>
                <c:pt idx="13278">
                  <c:v>133.30022399999999</c:v>
                </c:pt>
                <c:pt idx="13279">
                  <c:v>133.431296</c:v>
                </c:pt>
                <c:pt idx="13280">
                  <c:v>133.56236799999999</c:v>
                </c:pt>
                <c:pt idx="13281">
                  <c:v>133.69344000000001</c:v>
                </c:pt>
                <c:pt idx="13282">
                  <c:v>133.824512</c:v>
                </c:pt>
                <c:pt idx="13283">
                  <c:v>133.95558399999999</c:v>
                </c:pt>
                <c:pt idx="13284">
                  <c:v>134.086656</c:v>
                </c:pt>
                <c:pt idx="13285">
                  <c:v>134.21772799999999</c:v>
                </c:pt>
                <c:pt idx="13286">
                  <c:v>134.34880000000001</c:v>
                </c:pt>
                <c:pt idx="13287">
                  <c:v>134.479872</c:v>
                </c:pt>
                <c:pt idx="13288">
                  <c:v>134.61094399999999</c:v>
                </c:pt>
                <c:pt idx="13289">
                  <c:v>134.74201600000001</c:v>
                </c:pt>
                <c:pt idx="13290">
                  <c:v>134.873088</c:v>
                </c:pt>
                <c:pt idx="13291">
                  <c:v>135.00416000000001</c:v>
                </c:pt>
                <c:pt idx="13292">
                  <c:v>135.135232</c:v>
                </c:pt>
                <c:pt idx="13293">
                  <c:v>135.26630399999999</c:v>
                </c:pt>
                <c:pt idx="13294">
                  <c:v>135.39737600000001</c:v>
                </c:pt>
                <c:pt idx="13295">
                  <c:v>135.528448</c:v>
                </c:pt>
                <c:pt idx="13296">
                  <c:v>135.65951999999999</c:v>
                </c:pt>
                <c:pt idx="13297">
                  <c:v>135.790592</c:v>
                </c:pt>
                <c:pt idx="13298">
                  <c:v>135.92166399999999</c:v>
                </c:pt>
                <c:pt idx="13299">
                  <c:v>136.05273600000001</c:v>
                </c:pt>
                <c:pt idx="13300">
                  <c:v>136.183808</c:v>
                </c:pt>
                <c:pt idx="13301">
                  <c:v>136.31487999999999</c:v>
                </c:pt>
                <c:pt idx="13302">
                  <c:v>136.44595200000001</c:v>
                </c:pt>
                <c:pt idx="13303">
                  <c:v>136.57702399999999</c:v>
                </c:pt>
                <c:pt idx="13304">
                  <c:v>136.70809600000001</c:v>
                </c:pt>
                <c:pt idx="13305">
                  <c:v>136.839168</c:v>
                </c:pt>
                <c:pt idx="13306">
                  <c:v>136.97023999999999</c:v>
                </c:pt>
                <c:pt idx="13307">
                  <c:v>137.10131200000001</c:v>
                </c:pt>
                <c:pt idx="13308">
                  <c:v>137.232384</c:v>
                </c:pt>
                <c:pt idx="13309">
                  <c:v>137.36345600000001</c:v>
                </c:pt>
                <c:pt idx="13310">
                  <c:v>137.494528</c:v>
                </c:pt>
                <c:pt idx="13311">
                  <c:v>137.62559999999999</c:v>
                </c:pt>
                <c:pt idx="13312">
                  <c:v>137.75667200000001</c:v>
                </c:pt>
                <c:pt idx="13313">
                  <c:v>137.887744</c:v>
                </c:pt>
                <c:pt idx="13314">
                  <c:v>138.01881599999999</c:v>
                </c:pt>
                <c:pt idx="13315">
                  <c:v>138.149888</c:v>
                </c:pt>
                <c:pt idx="13316">
                  <c:v>138.28095999999999</c:v>
                </c:pt>
                <c:pt idx="13317">
                  <c:v>138.41203200000001</c:v>
                </c:pt>
                <c:pt idx="13318">
                  <c:v>138.543104</c:v>
                </c:pt>
                <c:pt idx="13319">
                  <c:v>138.67417599999999</c:v>
                </c:pt>
                <c:pt idx="13320">
                  <c:v>138.80524800000001</c:v>
                </c:pt>
                <c:pt idx="13321">
                  <c:v>138.93631999999999</c:v>
                </c:pt>
                <c:pt idx="13322">
                  <c:v>139.06739200000001</c:v>
                </c:pt>
                <c:pt idx="13323">
                  <c:v>139.198464</c:v>
                </c:pt>
                <c:pt idx="13324">
                  <c:v>139.32953599999999</c:v>
                </c:pt>
                <c:pt idx="13325">
                  <c:v>139.46060800000001</c:v>
                </c:pt>
                <c:pt idx="13326">
                  <c:v>139.59168</c:v>
                </c:pt>
                <c:pt idx="13327">
                  <c:v>139.72275200000001</c:v>
                </c:pt>
                <c:pt idx="13328">
                  <c:v>139.853824</c:v>
                </c:pt>
                <c:pt idx="13329">
                  <c:v>139.98489599999999</c:v>
                </c:pt>
                <c:pt idx="13330">
                  <c:v>140.11596800000001</c:v>
                </c:pt>
                <c:pt idx="13331">
                  <c:v>140.24704</c:v>
                </c:pt>
                <c:pt idx="13332">
                  <c:v>140.37811199999999</c:v>
                </c:pt>
                <c:pt idx="13333">
                  <c:v>140.509184</c:v>
                </c:pt>
                <c:pt idx="13334">
                  <c:v>140.64025599999999</c:v>
                </c:pt>
                <c:pt idx="13335">
                  <c:v>140.77132800000001</c:v>
                </c:pt>
                <c:pt idx="13336">
                  <c:v>140.9024</c:v>
                </c:pt>
                <c:pt idx="13337">
                  <c:v>141.03347199999999</c:v>
                </c:pt>
                <c:pt idx="13338">
                  <c:v>141.16454400000001</c:v>
                </c:pt>
                <c:pt idx="13339">
                  <c:v>141.295616</c:v>
                </c:pt>
                <c:pt idx="13340">
                  <c:v>141.42668800000001</c:v>
                </c:pt>
                <c:pt idx="13341">
                  <c:v>141.55776</c:v>
                </c:pt>
                <c:pt idx="13342">
                  <c:v>141.68883199999999</c:v>
                </c:pt>
                <c:pt idx="13343">
                  <c:v>141.81990400000001</c:v>
                </c:pt>
                <c:pt idx="13344">
                  <c:v>141.950976</c:v>
                </c:pt>
                <c:pt idx="13345">
                  <c:v>142.08204799999999</c:v>
                </c:pt>
                <c:pt idx="13346">
                  <c:v>142.21312</c:v>
                </c:pt>
                <c:pt idx="13347">
                  <c:v>142.34419199999999</c:v>
                </c:pt>
                <c:pt idx="13348">
                  <c:v>142.47526400000001</c:v>
                </c:pt>
                <c:pt idx="13349">
                  <c:v>142.606336</c:v>
                </c:pt>
                <c:pt idx="13350">
                  <c:v>142.73740799999999</c:v>
                </c:pt>
                <c:pt idx="13351">
                  <c:v>142.86848000000001</c:v>
                </c:pt>
                <c:pt idx="13352">
                  <c:v>142.99955199999999</c:v>
                </c:pt>
                <c:pt idx="13353">
                  <c:v>143.13062400000001</c:v>
                </c:pt>
                <c:pt idx="13354">
                  <c:v>143.261696</c:v>
                </c:pt>
                <c:pt idx="13355">
                  <c:v>143.39276799999999</c:v>
                </c:pt>
                <c:pt idx="13356">
                  <c:v>143.52384000000001</c:v>
                </c:pt>
                <c:pt idx="13357">
                  <c:v>143.654912</c:v>
                </c:pt>
                <c:pt idx="13358">
                  <c:v>143.78598400000001</c:v>
                </c:pt>
                <c:pt idx="13359">
                  <c:v>143.917056</c:v>
                </c:pt>
                <c:pt idx="13360">
                  <c:v>144.04812799999999</c:v>
                </c:pt>
                <c:pt idx="13361">
                  <c:v>144.17920000000001</c:v>
                </c:pt>
                <c:pt idx="13362">
                  <c:v>144.310272</c:v>
                </c:pt>
                <c:pt idx="13363">
                  <c:v>144.44134399999999</c:v>
                </c:pt>
                <c:pt idx="13364">
                  <c:v>144.572416</c:v>
                </c:pt>
                <c:pt idx="13365">
                  <c:v>144.70348799999999</c:v>
                </c:pt>
                <c:pt idx="13366">
                  <c:v>144.83456000000001</c:v>
                </c:pt>
                <c:pt idx="13367">
                  <c:v>144.965632</c:v>
                </c:pt>
                <c:pt idx="13368">
                  <c:v>145.09670399999999</c:v>
                </c:pt>
                <c:pt idx="13369">
                  <c:v>145.22777600000001</c:v>
                </c:pt>
                <c:pt idx="13370">
                  <c:v>145.35884799999999</c:v>
                </c:pt>
                <c:pt idx="13371">
                  <c:v>145.48992000000001</c:v>
                </c:pt>
                <c:pt idx="13372">
                  <c:v>145.620992</c:v>
                </c:pt>
                <c:pt idx="13373">
                  <c:v>145.75206399999999</c:v>
                </c:pt>
                <c:pt idx="13374">
                  <c:v>145.88313600000001</c:v>
                </c:pt>
                <c:pt idx="13375">
                  <c:v>146.014208</c:v>
                </c:pt>
                <c:pt idx="13376">
                  <c:v>146.14528000000001</c:v>
                </c:pt>
                <c:pt idx="13377">
                  <c:v>146.276352</c:v>
                </c:pt>
                <c:pt idx="13378">
                  <c:v>146.40742399999999</c:v>
                </c:pt>
                <c:pt idx="13379">
                  <c:v>146.53849600000001</c:v>
                </c:pt>
                <c:pt idx="13380">
                  <c:v>146.669568</c:v>
                </c:pt>
                <c:pt idx="13381">
                  <c:v>146.80063999999999</c:v>
                </c:pt>
                <c:pt idx="13382">
                  <c:v>146.931712</c:v>
                </c:pt>
                <c:pt idx="13383">
                  <c:v>147.06278399999999</c:v>
                </c:pt>
                <c:pt idx="13384">
                  <c:v>147.19385600000001</c:v>
                </c:pt>
                <c:pt idx="13385">
                  <c:v>147.324928</c:v>
                </c:pt>
                <c:pt idx="13386">
                  <c:v>147.45599999999999</c:v>
                </c:pt>
                <c:pt idx="13387">
                  <c:v>147.58707200000001</c:v>
                </c:pt>
                <c:pt idx="13388">
                  <c:v>147.718144</c:v>
                </c:pt>
                <c:pt idx="13389">
                  <c:v>147.84921600000001</c:v>
                </c:pt>
                <c:pt idx="13390">
                  <c:v>147.980288</c:v>
                </c:pt>
                <c:pt idx="13391">
                  <c:v>148.11135999999999</c:v>
                </c:pt>
                <c:pt idx="13392">
                  <c:v>148.24243200000001</c:v>
                </c:pt>
                <c:pt idx="13393">
                  <c:v>148.373504</c:v>
                </c:pt>
                <c:pt idx="13394">
                  <c:v>148.50457599999999</c:v>
                </c:pt>
                <c:pt idx="13395">
                  <c:v>148.635648</c:v>
                </c:pt>
                <c:pt idx="13396">
                  <c:v>148.76671999999999</c:v>
                </c:pt>
                <c:pt idx="13397">
                  <c:v>148.89779200000001</c:v>
                </c:pt>
                <c:pt idx="13398">
                  <c:v>149.028864</c:v>
                </c:pt>
                <c:pt idx="13399">
                  <c:v>149.15993599999999</c:v>
                </c:pt>
                <c:pt idx="13400">
                  <c:v>149.29100800000001</c:v>
                </c:pt>
                <c:pt idx="13401">
                  <c:v>149.42207999999999</c:v>
                </c:pt>
                <c:pt idx="13402">
                  <c:v>149.55315200000001</c:v>
                </c:pt>
                <c:pt idx="13403">
                  <c:v>149.684224</c:v>
                </c:pt>
                <c:pt idx="13404">
                  <c:v>149.81529599999999</c:v>
                </c:pt>
                <c:pt idx="13405">
                  <c:v>149.94636800000001</c:v>
                </c:pt>
                <c:pt idx="13406">
                  <c:v>150.07744</c:v>
                </c:pt>
                <c:pt idx="13407">
                  <c:v>150.20851200000001</c:v>
                </c:pt>
                <c:pt idx="13408">
                  <c:v>150.339584</c:v>
                </c:pt>
                <c:pt idx="13409">
                  <c:v>150.47065599999999</c:v>
                </c:pt>
                <c:pt idx="13410">
                  <c:v>150.60172800000001</c:v>
                </c:pt>
                <c:pt idx="13411">
                  <c:v>150.7328</c:v>
                </c:pt>
                <c:pt idx="13412">
                  <c:v>150.86387199999999</c:v>
                </c:pt>
                <c:pt idx="13413">
                  <c:v>150.994944</c:v>
                </c:pt>
                <c:pt idx="13414">
                  <c:v>151.12601599999999</c:v>
                </c:pt>
                <c:pt idx="13415">
                  <c:v>151.25708800000001</c:v>
                </c:pt>
                <c:pt idx="13416">
                  <c:v>151.38816</c:v>
                </c:pt>
                <c:pt idx="13417">
                  <c:v>151.51923199999999</c:v>
                </c:pt>
                <c:pt idx="13418">
                  <c:v>151.65030400000001</c:v>
                </c:pt>
                <c:pt idx="13419">
                  <c:v>151.78137599999999</c:v>
                </c:pt>
                <c:pt idx="13420">
                  <c:v>151.91244800000001</c:v>
                </c:pt>
                <c:pt idx="13421">
                  <c:v>152.04352</c:v>
                </c:pt>
                <c:pt idx="13422">
                  <c:v>152.17459199999999</c:v>
                </c:pt>
                <c:pt idx="13423">
                  <c:v>152.30566400000001</c:v>
                </c:pt>
                <c:pt idx="13424">
                  <c:v>152.436736</c:v>
                </c:pt>
                <c:pt idx="13425">
                  <c:v>152.56780800000001</c:v>
                </c:pt>
                <c:pt idx="13426">
                  <c:v>152.69888</c:v>
                </c:pt>
                <c:pt idx="13427">
                  <c:v>152.82995199999999</c:v>
                </c:pt>
                <c:pt idx="13428">
                  <c:v>152.96102400000001</c:v>
                </c:pt>
                <c:pt idx="13429">
                  <c:v>153.092096</c:v>
                </c:pt>
                <c:pt idx="13430">
                  <c:v>153.22316799999999</c:v>
                </c:pt>
                <c:pt idx="13431">
                  <c:v>153.35424</c:v>
                </c:pt>
                <c:pt idx="13432">
                  <c:v>153.48531199999999</c:v>
                </c:pt>
                <c:pt idx="13433">
                  <c:v>153.61638400000001</c:v>
                </c:pt>
                <c:pt idx="13434">
                  <c:v>153.747456</c:v>
                </c:pt>
                <c:pt idx="13435">
                  <c:v>153.87852799999999</c:v>
                </c:pt>
                <c:pt idx="13436">
                  <c:v>154.00960000000001</c:v>
                </c:pt>
                <c:pt idx="13437">
                  <c:v>154.140672</c:v>
                </c:pt>
                <c:pt idx="13438">
                  <c:v>154.27174400000001</c:v>
                </c:pt>
                <c:pt idx="13439">
                  <c:v>154.402816</c:v>
                </c:pt>
                <c:pt idx="13440">
                  <c:v>154.53388799999999</c:v>
                </c:pt>
                <c:pt idx="13441">
                  <c:v>154.66496000000001</c:v>
                </c:pt>
                <c:pt idx="13442">
                  <c:v>154.796032</c:v>
                </c:pt>
                <c:pt idx="13443">
                  <c:v>154.92710400000001</c:v>
                </c:pt>
                <c:pt idx="13444">
                  <c:v>155.058176</c:v>
                </c:pt>
                <c:pt idx="13445">
                  <c:v>155.18924799999999</c:v>
                </c:pt>
                <c:pt idx="13446">
                  <c:v>155.32032000000001</c:v>
                </c:pt>
                <c:pt idx="13447">
                  <c:v>155.451392</c:v>
                </c:pt>
                <c:pt idx="13448">
                  <c:v>155.58246399999999</c:v>
                </c:pt>
                <c:pt idx="13449">
                  <c:v>155.713536</c:v>
                </c:pt>
                <c:pt idx="13450">
                  <c:v>155.84460799999999</c:v>
                </c:pt>
                <c:pt idx="13451">
                  <c:v>155.97568000000001</c:v>
                </c:pt>
                <c:pt idx="13452">
                  <c:v>156.106752</c:v>
                </c:pt>
                <c:pt idx="13453">
                  <c:v>156.23782399999999</c:v>
                </c:pt>
                <c:pt idx="13454">
                  <c:v>156.36889600000001</c:v>
                </c:pt>
                <c:pt idx="13455">
                  <c:v>156.499968</c:v>
                </c:pt>
                <c:pt idx="13456">
                  <c:v>156.63104000000001</c:v>
                </c:pt>
                <c:pt idx="13457">
                  <c:v>156.762112</c:v>
                </c:pt>
                <c:pt idx="13458">
                  <c:v>156.89318399999999</c:v>
                </c:pt>
                <c:pt idx="13459">
                  <c:v>157.02425600000001</c:v>
                </c:pt>
                <c:pt idx="13460">
                  <c:v>157.155328</c:v>
                </c:pt>
                <c:pt idx="13461">
                  <c:v>157.28639999999999</c:v>
                </c:pt>
                <c:pt idx="13462">
                  <c:v>157.417472</c:v>
                </c:pt>
                <c:pt idx="13463">
                  <c:v>157.54854399999999</c:v>
                </c:pt>
                <c:pt idx="13464">
                  <c:v>157.67961600000001</c:v>
                </c:pt>
                <c:pt idx="13465">
                  <c:v>157.810688</c:v>
                </c:pt>
                <c:pt idx="13466">
                  <c:v>157.94175999999999</c:v>
                </c:pt>
                <c:pt idx="13467">
                  <c:v>158.07283200000001</c:v>
                </c:pt>
                <c:pt idx="13468">
                  <c:v>158.20390399999999</c:v>
                </c:pt>
                <c:pt idx="13469">
                  <c:v>158.33497600000001</c:v>
                </c:pt>
                <c:pt idx="13470">
                  <c:v>158.466048</c:v>
                </c:pt>
                <c:pt idx="13471">
                  <c:v>158.59711999999999</c:v>
                </c:pt>
                <c:pt idx="13472">
                  <c:v>158.72819200000001</c:v>
                </c:pt>
                <c:pt idx="13473">
                  <c:v>158.859264</c:v>
                </c:pt>
                <c:pt idx="13474">
                  <c:v>158.99033600000001</c:v>
                </c:pt>
                <c:pt idx="13475">
                  <c:v>159.121408</c:v>
                </c:pt>
                <c:pt idx="13476">
                  <c:v>159.25247999999999</c:v>
                </c:pt>
                <c:pt idx="13477">
                  <c:v>159.38355200000001</c:v>
                </c:pt>
                <c:pt idx="13478">
                  <c:v>159.514624</c:v>
                </c:pt>
                <c:pt idx="13479">
                  <c:v>159.64569599999999</c:v>
                </c:pt>
                <c:pt idx="13480">
                  <c:v>159.776768</c:v>
                </c:pt>
                <c:pt idx="13481">
                  <c:v>159.90783999999999</c:v>
                </c:pt>
                <c:pt idx="13482">
                  <c:v>160.03891200000001</c:v>
                </c:pt>
                <c:pt idx="13483">
                  <c:v>160.169984</c:v>
                </c:pt>
                <c:pt idx="13484">
                  <c:v>160.30105599999999</c:v>
                </c:pt>
                <c:pt idx="13485">
                  <c:v>160.43212800000001</c:v>
                </c:pt>
                <c:pt idx="13486">
                  <c:v>160.56319999999999</c:v>
                </c:pt>
                <c:pt idx="13487">
                  <c:v>160.69427200000001</c:v>
                </c:pt>
                <c:pt idx="13488">
                  <c:v>160.825344</c:v>
                </c:pt>
                <c:pt idx="13489">
                  <c:v>160.95641599999999</c:v>
                </c:pt>
                <c:pt idx="13490">
                  <c:v>161.08748800000001</c:v>
                </c:pt>
                <c:pt idx="13491">
                  <c:v>161.21856</c:v>
                </c:pt>
                <c:pt idx="13492">
                  <c:v>161.34963200000001</c:v>
                </c:pt>
                <c:pt idx="13493">
                  <c:v>161.480704</c:v>
                </c:pt>
                <c:pt idx="13494">
                  <c:v>161.61177599999999</c:v>
                </c:pt>
                <c:pt idx="13495">
                  <c:v>161.74284800000001</c:v>
                </c:pt>
                <c:pt idx="13496">
                  <c:v>161.87392</c:v>
                </c:pt>
                <c:pt idx="13497">
                  <c:v>162.00499199999999</c:v>
                </c:pt>
                <c:pt idx="13498">
                  <c:v>162.136064</c:v>
                </c:pt>
                <c:pt idx="13499">
                  <c:v>162.26713599999999</c:v>
                </c:pt>
                <c:pt idx="13500">
                  <c:v>162.39820800000001</c:v>
                </c:pt>
                <c:pt idx="13501">
                  <c:v>162.52928</c:v>
                </c:pt>
                <c:pt idx="13502">
                  <c:v>162.66035199999999</c:v>
                </c:pt>
                <c:pt idx="13503">
                  <c:v>162.79142400000001</c:v>
                </c:pt>
                <c:pt idx="13504">
                  <c:v>162.922496</c:v>
                </c:pt>
                <c:pt idx="13505">
                  <c:v>163.05356800000001</c:v>
                </c:pt>
                <c:pt idx="13506">
                  <c:v>163.18464</c:v>
                </c:pt>
                <c:pt idx="13507">
                  <c:v>163.31571199999999</c:v>
                </c:pt>
                <c:pt idx="13508">
                  <c:v>163.44678400000001</c:v>
                </c:pt>
                <c:pt idx="13509">
                  <c:v>163.577856</c:v>
                </c:pt>
                <c:pt idx="13510">
                  <c:v>163.70892799999999</c:v>
                </c:pt>
                <c:pt idx="13511">
                  <c:v>163.84</c:v>
                </c:pt>
                <c:pt idx="13512">
                  <c:v>163.97107199999999</c:v>
                </c:pt>
                <c:pt idx="13513">
                  <c:v>164.10214400000001</c:v>
                </c:pt>
                <c:pt idx="13514">
                  <c:v>164.233216</c:v>
                </c:pt>
                <c:pt idx="13515">
                  <c:v>164.36428799999999</c:v>
                </c:pt>
                <c:pt idx="13516">
                  <c:v>164.49536000000001</c:v>
                </c:pt>
                <c:pt idx="13517">
                  <c:v>164.62643199999999</c:v>
                </c:pt>
                <c:pt idx="13518">
                  <c:v>164.75750400000001</c:v>
                </c:pt>
                <c:pt idx="13519">
                  <c:v>164.888576</c:v>
                </c:pt>
                <c:pt idx="13520">
                  <c:v>165.01964799999999</c:v>
                </c:pt>
                <c:pt idx="13521">
                  <c:v>165.15072000000001</c:v>
                </c:pt>
                <c:pt idx="13522">
                  <c:v>165.281792</c:v>
                </c:pt>
                <c:pt idx="13523">
                  <c:v>165.41286400000001</c:v>
                </c:pt>
                <c:pt idx="13524">
                  <c:v>165.543936</c:v>
                </c:pt>
                <c:pt idx="13525">
                  <c:v>165.67500799999999</c:v>
                </c:pt>
                <c:pt idx="13526">
                  <c:v>165.80608000000001</c:v>
                </c:pt>
                <c:pt idx="13527">
                  <c:v>165.937152</c:v>
                </c:pt>
                <c:pt idx="13528">
                  <c:v>166.06822399999999</c:v>
                </c:pt>
                <c:pt idx="13529">
                  <c:v>166.199296</c:v>
                </c:pt>
                <c:pt idx="13530">
                  <c:v>166.33036799999999</c:v>
                </c:pt>
                <c:pt idx="13531">
                  <c:v>166.46144000000001</c:v>
                </c:pt>
                <c:pt idx="13532">
                  <c:v>166.592512</c:v>
                </c:pt>
                <c:pt idx="13533">
                  <c:v>166.72358399999999</c:v>
                </c:pt>
                <c:pt idx="13534">
                  <c:v>166.85465600000001</c:v>
                </c:pt>
                <c:pt idx="13535">
                  <c:v>166.98572799999999</c:v>
                </c:pt>
                <c:pt idx="13536">
                  <c:v>167.11680000000001</c:v>
                </c:pt>
                <c:pt idx="13537">
                  <c:v>167.247872</c:v>
                </c:pt>
                <c:pt idx="13538">
                  <c:v>167.37894399999999</c:v>
                </c:pt>
                <c:pt idx="13539">
                  <c:v>167.51001600000001</c:v>
                </c:pt>
                <c:pt idx="13540">
                  <c:v>167.641088</c:v>
                </c:pt>
                <c:pt idx="13541">
                  <c:v>167.77216000000001</c:v>
                </c:pt>
                <c:pt idx="13542">
                  <c:v>167.903232</c:v>
                </c:pt>
                <c:pt idx="13543">
                  <c:v>168.03430399999999</c:v>
                </c:pt>
                <c:pt idx="13544">
                  <c:v>168.16537600000001</c:v>
                </c:pt>
                <c:pt idx="13545">
                  <c:v>168.296448</c:v>
                </c:pt>
                <c:pt idx="13546">
                  <c:v>168.42751999999999</c:v>
                </c:pt>
                <c:pt idx="13547">
                  <c:v>168.558592</c:v>
                </c:pt>
                <c:pt idx="13548">
                  <c:v>168.68966399999999</c:v>
                </c:pt>
                <c:pt idx="13549">
                  <c:v>168.82073600000001</c:v>
                </c:pt>
                <c:pt idx="13550">
                  <c:v>168.951808</c:v>
                </c:pt>
                <c:pt idx="13551">
                  <c:v>169.08287999999999</c:v>
                </c:pt>
                <c:pt idx="13552">
                  <c:v>169.21395200000001</c:v>
                </c:pt>
                <c:pt idx="13553">
                  <c:v>169.345024</c:v>
                </c:pt>
                <c:pt idx="13554">
                  <c:v>169.47609600000001</c:v>
                </c:pt>
                <c:pt idx="13555">
                  <c:v>169.607168</c:v>
                </c:pt>
                <c:pt idx="13556">
                  <c:v>169.73823999999999</c:v>
                </c:pt>
                <c:pt idx="13557">
                  <c:v>169.86931200000001</c:v>
                </c:pt>
                <c:pt idx="13558">
                  <c:v>170.000384</c:v>
                </c:pt>
                <c:pt idx="13559">
                  <c:v>170.13145599999999</c:v>
                </c:pt>
                <c:pt idx="13560">
                  <c:v>170.262528</c:v>
                </c:pt>
                <c:pt idx="13561">
                  <c:v>170.39359999999999</c:v>
                </c:pt>
                <c:pt idx="13562">
                  <c:v>170.52467200000001</c:v>
                </c:pt>
                <c:pt idx="13563">
                  <c:v>170.655744</c:v>
                </c:pt>
                <c:pt idx="13564">
                  <c:v>170.78681599999999</c:v>
                </c:pt>
                <c:pt idx="13565">
                  <c:v>170.917888</c:v>
                </c:pt>
                <c:pt idx="13566">
                  <c:v>171.04895999999999</c:v>
                </c:pt>
                <c:pt idx="13567">
                  <c:v>171.18003200000001</c:v>
                </c:pt>
                <c:pt idx="13568">
                  <c:v>171.311104</c:v>
                </c:pt>
                <c:pt idx="13569">
                  <c:v>171.44217599999999</c:v>
                </c:pt>
                <c:pt idx="13570">
                  <c:v>171.57324800000001</c:v>
                </c:pt>
                <c:pt idx="13571">
                  <c:v>171.70432</c:v>
                </c:pt>
                <c:pt idx="13572">
                  <c:v>171.83539200000001</c:v>
                </c:pt>
                <c:pt idx="13573">
                  <c:v>171.966464</c:v>
                </c:pt>
                <c:pt idx="13574">
                  <c:v>172.09753599999999</c:v>
                </c:pt>
                <c:pt idx="13575">
                  <c:v>172.22860800000001</c:v>
                </c:pt>
                <c:pt idx="13576">
                  <c:v>172.35968</c:v>
                </c:pt>
                <c:pt idx="13577">
                  <c:v>172.49075199999999</c:v>
                </c:pt>
                <c:pt idx="13578">
                  <c:v>172.621824</c:v>
                </c:pt>
                <c:pt idx="13579">
                  <c:v>172.75289599999999</c:v>
                </c:pt>
                <c:pt idx="13580">
                  <c:v>172.88396800000001</c:v>
                </c:pt>
                <c:pt idx="13581">
                  <c:v>173.01504</c:v>
                </c:pt>
                <c:pt idx="13582">
                  <c:v>173.14611199999999</c:v>
                </c:pt>
                <c:pt idx="13583">
                  <c:v>173.27718400000001</c:v>
                </c:pt>
                <c:pt idx="13584">
                  <c:v>173.40825599999999</c:v>
                </c:pt>
                <c:pt idx="13585">
                  <c:v>173.53932800000001</c:v>
                </c:pt>
                <c:pt idx="13586">
                  <c:v>173.6704</c:v>
                </c:pt>
                <c:pt idx="13587">
                  <c:v>173.80147199999999</c:v>
                </c:pt>
                <c:pt idx="13588">
                  <c:v>173.93254400000001</c:v>
                </c:pt>
                <c:pt idx="13589">
                  <c:v>174.063616</c:v>
                </c:pt>
                <c:pt idx="13590">
                  <c:v>174.19468800000001</c:v>
                </c:pt>
                <c:pt idx="13591">
                  <c:v>174.32576</c:v>
                </c:pt>
                <c:pt idx="13592">
                  <c:v>174.45683199999999</c:v>
                </c:pt>
                <c:pt idx="13593">
                  <c:v>174.58790400000001</c:v>
                </c:pt>
                <c:pt idx="13594">
                  <c:v>174.718976</c:v>
                </c:pt>
                <c:pt idx="13595">
                  <c:v>174.85004799999999</c:v>
                </c:pt>
                <c:pt idx="13596">
                  <c:v>174.98112</c:v>
                </c:pt>
                <c:pt idx="13597">
                  <c:v>175.11219199999999</c:v>
                </c:pt>
                <c:pt idx="13598">
                  <c:v>175.24326400000001</c:v>
                </c:pt>
                <c:pt idx="13599">
                  <c:v>175.374336</c:v>
                </c:pt>
                <c:pt idx="13600">
                  <c:v>175.50540799999999</c:v>
                </c:pt>
                <c:pt idx="13601">
                  <c:v>175.63648000000001</c:v>
                </c:pt>
                <c:pt idx="13602">
                  <c:v>175.76755199999999</c:v>
                </c:pt>
                <c:pt idx="13603">
                  <c:v>175.89862400000001</c:v>
                </c:pt>
                <c:pt idx="13604">
                  <c:v>176.029696</c:v>
                </c:pt>
                <c:pt idx="13605">
                  <c:v>176.16076799999999</c:v>
                </c:pt>
                <c:pt idx="13606">
                  <c:v>176.29184000000001</c:v>
                </c:pt>
                <c:pt idx="13607">
                  <c:v>176.422912</c:v>
                </c:pt>
                <c:pt idx="13608">
                  <c:v>176.55398400000001</c:v>
                </c:pt>
                <c:pt idx="13609">
                  <c:v>176.685056</c:v>
                </c:pt>
                <c:pt idx="13610">
                  <c:v>176.81612799999999</c:v>
                </c:pt>
                <c:pt idx="13611">
                  <c:v>176.94720000000001</c:v>
                </c:pt>
                <c:pt idx="13612">
                  <c:v>177.078272</c:v>
                </c:pt>
                <c:pt idx="13613">
                  <c:v>177.20934399999999</c:v>
                </c:pt>
                <c:pt idx="13614">
                  <c:v>177.340416</c:v>
                </c:pt>
                <c:pt idx="13615">
                  <c:v>177.47148799999999</c:v>
                </c:pt>
                <c:pt idx="13616">
                  <c:v>177.60256000000001</c:v>
                </c:pt>
                <c:pt idx="13617">
                  <c:v>177.733632</c:v>
                </c:pt>
                <c:pt idx="13618">
                  <c:v>177.86470399999999</c:v>
                </c:pt>
                <c:pt idx="13619">
                  <c:v>177.99577600000001</c:v>
                </c:pt>
                <c:pt idx="13620">
                  <c:v>178.126848</c:v>
                </c:pt>
                <c:pt idx="13621">
                  <c:v>178.25792000000001</c:v>
                </c:pt>
                <c:pt idx="13622">
                  <c:v>178.388992</c:v>
                </c:pt>
                <c:pt idx="13623">
                  <c:v>178.52006399999999</c:v>
                </c:pt>
                <c:pt idx="13624">
                  <c:v>178.65113600000001</c:v>
                </c:pt>
                <c:pt idx="13625">
                  <c:v>178.782208</c:v>
                </c:pt>
                <c:pt idx="13626">
                  <c:v>178.91327999999999</c:v>
                </c:pt>
                <c:pt idx="13627">
                  <c:v>179.044352</c:v>
                </c:pt>
                <c:pt idx="13628">
                  <c:v>179.17542399999999</c:v>
                </c:pt>
                <c:pt idx="13629">
                  <c:v>179.30649600000001</c:v>
                </c:pt>
                <c:pt idx="13630">
                  <c:v>179.437568</c:v>
                </c:pt>
                <c:pt idx="13631">
                  <c:v>179.56863999999999</c:v>
                </c:pt>
                <c:pt idx="13632">
                  <c:v>179.69971200000001</c:v>
                </c:pt>
                <c:pt idx="13633">
                  <c:v>179.83078399999999</c:v>
                </c:pt>
                <c:pt idx="13634">
                  <c:v>179.96185600000001</c:v>
                </c:pt>
                <c:pt idx="13635">
                  <c:v>180.092928</c:v>
                </c:pt>
                <c:pt idx="13636">
                  <c:v>180.09293</c:v>
                </c:pt>
                <c:pt idx="13637">
                  <c:v>180.09293199999999</c:v>
                </c:pt>
                <c:pt idx="13638">
                  <c:v>180.09293400000001</c:v>
                </c:pt>
              </c:numCache>
            </c:numRef>
          </c:xVal>
          <c:yVal>
            <c:numRef>
              <c:f>'Measured Response'!$B$3:$B$13641</c:f>
              <c:numCache>
                <c:formatCode>General</c:formatCode>
                <c:ptCount val="13639"/>
                <c:pt idx="0">
                  <c:v>11.058476047099999</c:v>
                </c:pt>
                <c:pt idx="1">
                  <c:v>11.058476047099999</c:v>
                </c:pt>
                <c:pt idx="2">
                  <c:v>11.058476047099999</c:v>
                </c:pt>
                <c:pt idx="3">
                  <c:v>11.058476047099999</c:v>
                </c:pt>
                <c:pt idx="4">
                  <c:v>11.058476047099999</c:v>
                </c:pt>
                <c:pt idx="5">
                  <c:v>11.058476047099999</c:v>
                </c:pt>
                <c:pt idx="6">
                  <c:v>11.058476047099999</c:v>
                </c:pt>
                <c:pt idx="7">
                  <c:v>11.058476047099999</c:v>
                </c:pt>
                <c:pt idx="8">
                  <c:v>11.058476047099999</c:v>
                </c:pt>
                <c:pt idx="9">
                  <c:v>11.058476047099999</c:v>
                </c:pt>
                <c:pt idx="10">
                  <c:v>11.058476047099999</c:v>
                </c:pt>
                <c:pt idx="11">
                  <c:v>11.058476047099999</c:v>
                </c:pt>
                <c:pt idx="12">
                  <c:v>11.058476047099999</c:v>
                </c:pt>
                <c:pt idx="13">
                  <c:v>11.058476047099999</c:v>
                </c:pt>
                <c:pt idx="14">
                  <c:v>11.058476047099999</c:v>
                </c:pt>
                <c:pt idx="15">
                  <c:v>11.058476047099999</c:v>
                </c:pt>
                <c:pt idx="16">
                  <c:v>11.058476047099999</c:v>
                </c:pt>
                <c:pt idx="17">
                  <c:v>11.058476047099999</c:v>
                </c:pt>
                <c:pt idx="18">
                  <c:v>11.058476047099999</c:v>
                </c:pt>
                <c:pt idx="19">
                  <c:v>11.058476047099999</c:v>
                </c:pt>
                <c:pt idx="20">
                  <c:v>11.058476047099999</c:v>
                </c:pt>
                <c:pt idx="21">
                  <c:v>11.058476047099999</c:v>
                </c:pt>
                <c:pt idx="22">
                  <c:v>11.058476047099999</c:v>
                </c:pt>
                <c:pt idx="23">
                  <c:v>11.058476047099999</c:v>
                </c:pt>
                <c:pt idx="24">
                  <c:v>11.058476047099999</c:v>
                </c:pt>
                <c:pt idx="25">
                  <c:v>11.058476047099999</c:v>
                </c:pt>
                <c:pt idx="26">
                  <c:v>11.058476047099999</c:v>
                </c:pt>
                <c:pt idx="27">
                  <c:v>11.058476047099999</c:v>
                </c:pt>
                <c:pt idx="28">
                  <c:v>135.81896447</c:v>
                </c:pt>
                <c:pt idx="29">
                  <c:v>135.81896447</c:v>
                </c:pt>
                <c:pt idx="30">
                  <c:v>135.81896447</c:v>
                </c:pt>
                <c:pt idx="31">
                  <c:v>135.81896447</c:v>
                </c:pt>
                <c:pt idx="32">
                  <c:v>135.81896447</c:v>
                </c:pt>
                <c:pt idx="33">
                  <c:v>135.81896447</c:v>
                </c:pt>
                <c:pt idx="34">
                  <c:v>135.81896447</c:v>
                </c:pt>
                <c:pt idx="35">
                  <c:v>135.81896447</c:v>
                </c:pt>
                <c:pt idx="36">
                  <c:v>112.75579237300001</c:v>
                </c:pt>
                <c:pt idx="37">
                  <c:v>92.495542116699994</c:v>
                </c:pt>
                <c:pt idx="38">
                  <c:v>80.430791587800002</c:v>
                </c:pt>
                <c:pt idx="39">
                  <c:v>73.423486987800004</c:v>
                </c:pt>
                <c:pt idx="40">
                  <c:v>69.158171144199997</c:v>
                </c:pt>
                <c:pt idx="41">
                  <c:v>66.659914721600003</c:v>
                </c:pt>
                <c:pt idx="42">
                  <c:v>65.319386885100002</c:v>
                </c:pt>
                <c:pt idx="43">
                  <c:v>64.527256799900002</c:v>
                </c:pt>
                <c:pt idx="44">
                  <c:v>64.100725215500006</c:v>
                </c:pt>
                <c:pt idx="45">
                  <c:v>63.917925965099997</c:v>
                </c:pt>
                <c:pt idx="46">
                  <c:v>63.765593256400003</c:v>
                </c:pt>
                <c:pt idx="47">
                  <c:v>63.643727089400002</c:v>
                </c:pt>
                <c:pt idx="48">
                  <c:v>63.491394380700001</c:v>
                </c:pt>
                <c:pt idx="49">
                  <c:v>63.552327464199998</c:v>
                </c:pt>
                <c:pt idx="50">
                  <c:v>63.399994755500003</c:v>
                </c:pt>
                <c:pt idx="51">
                  <c:v>63.308595130299999</c:v>
                </c:pt>
                <c:pt idx="52">
                  <c:v>63.186728963299998</c:v>
                </c:pt>
                <c:pt idx="53">
                  <c:v>63.0648627964</c:v>
                </c:pt>
                <c:pt idx="54">
                  <c:v>63.186728963299998</c:v>
                </c:pt>
                <c:pt idx="55">
                  <c:v>63.095329338100001</c:v>
                </c:pt>
                <c:pt idx="56">
                  <c:v>63.095329338100001</c:v>
                </c:pt>
                <c:pt idx="57">
                  <c:v>63.0648627964</c:v>
                </c:pt>
                <c:pt idx="58">
                  <c:v>63.003929712900003</c:v>
                </c:pt>
                <c:pt idx="59">
                  <c:v>62.973463171100001</c:v>
                </c:pt>
                <c:pt idx="60">
                  <c:v>63.003929712900003</c:v>
                </c:pt>
                <c:pt idx="61">
                  <c:v>62.973463171100001</c:v>
                </c:pt>
                <c:pt idx="62">
                  <c:v>62.882063545900003</c:v>
                </c:pt>
                <c:pt idx="63">
                  <c:v>62.851597004200002</c:v>
                </c:pt>
                <c:pt idx="64">
                  <c:v>63.003929712900003</c:v>
                </c:pt>
                <c:pt idx="65">
                  <c:v>62.882063545900003</c:v>
                </c:pt>
                <c:pt idx="66">
                  <c:v>62.821130462399999</c:v>
                </c:pt>
                <c:pt idx="67">
                  <c:v>62.882063545900003</c:v>
                </c:pt>
                <c:pt idx="68">
                  <c:v>62.821130462399999</c:v>
                </c:pt>
                <c:pt idx="69">
                  <c:v>62.973463171100001</c:v>
                </c:pt>
                <c:pt idx="70">
                  <c:v>62.851597004200002</c:v>
                </c:pt>
                <c:pt idx="71">
                  <c:v>62.882063545900003</c:v>
                </c:pt>
                <c:pt idx="72">
                  <c:v>62.912530087699999</c:v>
                </c:pt>
                <c:pt idx="73">
                  <c:v>62.912530087699999</c:v>
                </c:pt>
                <c:pt idx="74">
                  <c:v>62.9429966294</c:v>
                </c:pt>
                <c:pt idx="75">
                  <c:v>62.821130462399999</c:v>
                </c:pt>
                <c:pt idx="76">
                  <c:v>62.790663920699998</c:v>
                </c:pt>
                <c:pt idx="77">
                  <c:v>62.821130462399999</c:v>
                </c:pt>
                <c:pt idx="78">
                  <c:v>62.790663920699998</c:v>
                </c:pt>
                <c:pt idx="79">
                  <c:v>62.882063545900003</c:v>
                </c:pt>
                <c:pt idx="80">
                  <c:v>62.851597004200002</c:v>
                </c:pt>
                <c:pt idx="81">
                  <c:v>62.821130462399999</c:v>
                </c:pt>
                <c:pt idx="82">
                  <c:v>62.9429966294</c:v>
                </c:pt>
                <c:pt idx="83">
                  <c:v>62.851597004200002</c:v>
                </c:pt>
                <c:pt idx="84">
                  <c:v>62.882063545900003</c:v>
                </c:pt>
                <c:pt idx="85">
                  <c:v>62.821130462399999</c:v>
                </c:pt>
                <c:pt idx="86">
                  <c:v>62.851597004200002</c:v>
                </c:pt>
                <c:pt idx="87">
                  <c:v>62.851597004200002</c:v>
                </c:pt>
                <c:pt idx="88">
                  <c:v>62.882063545900003</c:v>
                </c:pt>
                <c:pt idx="89">
                  <c:v>62.882063545900003</c:v>
                </c:pt>
                <c:pt idx="90">
                  <c:v>62.821130462399999</c:v>
                </c:pt>
                <c:pt idx="91">
                  <c:v>62.882063545900003</c:v>
                </c:pt>
                <c:pt idx="92">
                  <c:v>62.882063545900003</c:v>
                </c:pt>
                <c:pt idx="93">
                  <c:v>62.9429966294</c:v>
                </c:pt>
                <c:pt idx="94">
                  <c:v>62.912530087699999</c:v>
                </c:pt>
                <c:pt idx="95">
                  <c:v>62.882063545900003</c:v>
                </c:pt>
                <c:pt idx="96">
                  <c:v>62.882063545900003</c:v>
                </c:pt>
                <c:pt idx="97">
                  <c:v>62.912530087699999</c:v>
                </c:pt>
                <c:pt idx="98">
                  <c:v>62.882063545900003</c:v>
                </c:pt>
                <c:pt idx="99">
                  <c:v>62.882063545900003</c:v>
                </c:pt>
                <c:pt idx="100">
                  <c:v>62.790663920699998</c:v>
                </c:pt>
                <c:pt idx="101">
                  <c:v>62.821130462399999</c:v>
                </c:pt>
                <c:pt idx="102">
                  <c:v>62.821130462399999</c:v>
                </c:pt>
                <c:pt idx="103">
                  <c:v>62.882063545900003</c:v>
                </c:pt>
                <c:pt idx="104">
                  <c:v>62.882063545900003</c:v>
                </c:pt>
                <c:pt idx="105">
                  <c:v>62.851597004200002</c:v>
                </c:pt>
                <c:pt idx="106">
                  <c:v>62.9429966294</c:v>
                </c:pt>
                <c:pt idx="107">
                  <c:v>62.912530087699999</c:v>
                </c:pt>
                <c:pt idx="108">
                  <c:v>62.882063545900003</c:v>
                </c:pt>
                <c:pt idx="109">
                  <c:v>62.882063545900003</c:v>
                </c:pt>
                <c:pt idx="110">
                  <c:v>62.9429966294</c:v>
                </c:pt>
                <c:pt idx="111">
                  <c:v>62.912530087699999</c:v>
                </c:pt>
                <c:pt idx="112">
                  <c:v>62.882063545900003</c:v>
                </c:pt>
                <c:pt idx="113">
                  <c:v>62.882063545900003</c:v>
                </c:pt>
                <c:pt idx="114">
                  <c:v>62.821130462399999</c:v>
                </c:pt>
                <c:pt idx="115">
                  <c:v>62.851597004200002</c:v>
                </c:pt>
                <c:pt idx="116">
                  <c:v>62.851597004200002</c:v>
                </c:pt>
                <c:pt idx="117">
                  <c:v>62.821130462399999</c:v>
                </c:pt>
                <c:pt idx="118">
                  <c:v>62.821130462399999</c:v>
                </c:pt>
                <c:pt idx="119">
                  <c:v>62.821130462399999</c:v>
                </c:pt>
                <c:pt idx="120">
                  <c:v>62.882063545900003</c:v>
                </c:pt>
                <c:pt idx="121">
                  <c:v>62.851597004200002</c:v>
                </c:pt>
                <c:pt idx="122">
                  <c:v>62.821130462399999</c:v>
                </c:pt>
                <c:pt idx="123">
                  <c:v>62.821130462399999</c:v>
                </c:pt>
                <c:pt idx="124">
                  <c:v>62.821130462399999</c:v>
                </c:pt>
                <c:pt idx="125">
                  <c:v>62.882063545900003</c:v>
                </c:pt>
                <c:pt idx="126">
                  <c:v>62.882063545900003</c:v>
                </c:pt>
                <c:pt idx="127">
                  <c:v>62.912530087699999</c:v>
                </c:pt>
                <c:pt idx="128">
                  <c:v>62.9429966294</c:v>
                </c:pt>
                <c:pt idx="129">
                  <c:v>62.973463171100001</c:v>
                </c:pt>
                <c:pt idx="130">
                  <c:v>62.9429966294</c:v>
                </c:pt>
                <c:pt idx="131">
                  <c:v>62.882063545900003</c:v>
                </c:pt>
                <c:pt idx="132">
                  <c:v>62.912530087699999</c:v>
                </c:pt>
                <c:pt idx="133">
                  <c:v>62.882063545900003</c:v>
                </c:pt>
                <c:pt idx="134">
                  <c:v>62.9429966294</c:v>
                </c:pt>
                <c:pt idx="135">
                  <c:v>62.912530087699999</c:v>
                </c:pt>
                <c:pt idx="136">
                  <c:v>62.882063545900003</c:v>
                </c:pt>
                <c:pt idx="137">
                  <c:v>62.851597004200002</c:v>
                </c:pt>
                <c:pt idx="138">
                  <c:v>62.851597004200002</c:v>
                </c:pt>
                <c:pt idx="139">
                  <c:v>62.912530087699999</c:v>
                </c:pt>
                <c:pt idx="140">
                  <c:v>62.851597004200002</c:v>
                </c:pt>
                <c:pt idx="141">
                  <c:v>62.760197378999997</c:v>
                </c:pt>
                <c:pt idx="142">
                  <c:v>62.790663920699998</c:v>
                </c:pt>
                <c:pt idx="143">
                  <c:v>62.790663920699998</c:v>
                </c:pt>
                <c:pt idx="144">
                  <c:v>62.851597004200002</c:v>
                </c:pt>
                <c:pt idx="145">
                  <c:v>62.821130462399999</c:v>
                </c:pt>
                <c:pt idx="146">
                  <c:v>62.882063545900003</c:v>
                </c:pt>
                <c:pt idx="147">
                  <c:v>62.851597004200002</c:v>
                </c:pt>
                <c:pt idx="148">
                  <c:v>62.882063545900003</c:v>
                </c:pt>
                <c:pt idx="149">
                  <c:v>62.882063545900003</c:v>
                </c:pt>
                <c:pt idx="150">
                  <c:v>62.851597004200002</c:v>
                </c:pt>
                <c:pt idx="151">
                  <c:v>62.882063545900003</c:v>
                </c:pt>
                <c:pt idx="152">
                  <c:v>62.821130462399999</c:v>
                </c:pt>
                <c:pt idx="153">
                  <c:v>62.821130462399999</c:v>
                </c:pt>
                <c:pt idx="154">
                  <c:v>62.790663920699998</c:v>
                </c:pt>
                <c:pt idx="155">
                  <c:v>62.790663920699998</c:v>
                </c:pt>
                <c:pt idx="156">
                  <c:v>62.760197378999997</c:v>
                </c:pt>
                <c:pt idx="157">
                  <c:v>62.790663920699998</c:v>
                </c:pt>
                <c:pt idx="158">
                  <c:v>62.760197378999997</c:v>
                </c:pt>
                <c:pt idx="159">
                  <c:v>62.760197378999997</c:v>
                </c:pt>
                <c:pt idx="160">
                  <c:v>62.790663920699998</c:v>
                </c:pt>
                <c:pt idx="161">
                  <c:v>62.821130462399999</c:v>
                </c:pt>
                <c:pt idx="162">
                  <c:v>62.760197378999997</c:v>
                </c:pt>
                <c:pt idx="163">
                  <c:v>62.821130462399999</c:v>
                </c:pt>
                <c:pt idx="164">
                  <c:v>62.760197378999997</c:v>
                </c:pt>
                <c:pt idx="165">
                  <c:v>62.790663920699998</c:v>
                </c:pt>
                <c:pt idx="166">
                  <c:v>62.882063545900003</c:v>
                </c:pt>
                <c:pt idx="167">
                  <c:v>62.882063545900003</c:v>
                </c:pt>
                <c:pt idx="168">
                  <c:v>62.790663920699998</c:v>
                </c:pt>
                <c:pt idx="169">
                  <c:v>62.821130462399999</c:v>
                </c:pt>
                <c:pt idx="170">
                  <c:v>62.760197378999997</c:v>
                </c:pt>
                <c:pt idx="171">
                  <c:v>62.760197378999997</c:v>
                </c:pt>
                <c:pt idx="172">
                  <c:v>62.729730837200002</c:v>
                </c:pt>
                <c:pt idx="173">
                  <c:v>62.790663920699998</c:v>
                </c:pt>
                <c:pt idx="174">
                  <c:v>62.851597004200002</c:v>
                </c:pt>
                <c:pt idx="175">
                  <c:v>62.851597004200002</c:v>
                </c:pt>
                <c:pt idx="176">
                  <c:v>62.851597004200002</c:v>
                </c:pt>
                <c:pt idx="177">
                  <c:v>62.851597004200002</c:v>
                </c:pt>
                <c:pt idx="178">
                  <c:v>62.821130462399999</c:v>
                </c:pt>
                <c:pt idx="179">
                  <c:v>62.790663920699998</c:v>
                </c:pt>
                <c:pt idx="180">
                  <c:v>62.790663920699998</c:v>
                </c:pt>
                <c:pt idx="181">
                  <c:v>62.790663920699998</c:v>
                </c:pt>
                <c:pt idx="182">
                  <c:v>62.790663920699998</c:v>
                </c:pt>
                <c:pt idx="183">
                  <c:v>62.790663920699998</c:v>
                </c:pt>
                <c:pt idx="184">
                  <c:v>62.760197378999997</c:v>
                </c:pt>
                <c:pt idx="185">
                  <c:v>62.760197378999997</c:v>
                </c:pt>
                <c:pt idx="186">
                  <c:v>62.729730837200002</c:v>
                </c:pt>
                <c:pt idx="187">
                  <c:v>62.729730837200002</c:v>
                </c:pt>
                <c:pt idx="188">
                  <c:v>62.790663920699998</c:v>
                </c:pt>
                <c:pt idx="189">
                  <c:v>62.699264295500001</c:v>
                </c:pt>
                <c:pt idx="190">
                  <c:v>62.760197378999997</c:v>
                </c:pt>
                <c:pt idx="191">
                  <c:v>62.760197378999997</c:v>
                </c:pt>
                <c:pt idx="192">
                  <c:v>62.760197378999997</c:v>
                </c:pt>
                <c:pt idx="193">
                  <c:v>62.699264295500001</c:v>
                </c:pt>
                <c:pt idx="194">
                  <c:v>62.729730837200002</c:v>
                </c:pt>
                <c:pt idx="195">
                  <c:v>62.760197378999997</c:v>
                </c:pt>
                <c:pt idx="196">
                  <c:v>62.699264295500001</c:v>
                </c:pt>
                <c:pt idx="197">
                  <c:v>62.729730837200002</c:v>
                </c:pt>
                <c:pt idx="198">
                  <c:v>62.729730837200002</c:v>
                </c:pt>
                <c:pt idx="199">
                  <c:v>62.699264295500001</c:v>
                </c:pt>
                <c:pt idx="200">
                  <c:v>62.668797753699998</c:v>
                </c:pt>
                <c:pt idx="201">
                  <c:v>62.729730837200002</c:v>
                </c:pt>
                <c:pt idx="202">
                  <c:v>62.668797753699998</c:v>
                </c:pt>
                <c:pt idx="203">
                  <c:v>62.729730837200002</c:v>
                </c:pt>
                <c:pt idx="204">
                  <c:v>62.699264295500001</c:v>
                </c:pt>
                <c:pt idx="205">
                  <c:v>62.699264295500001</c:v>
                </c:pt>
                <c:pt idx="206">
                  <c:v>62.729730837200002</c:v>
                </c:pt>
                <c:pt idx="207">
                  <c:v>62.760197378999997</c:v>
                </c:pt>
                <c:pt idx="208">
                  <c:v>62.699264295500001</c:v>
                </c:pt>
                <c:pt idx="209">
                  <c:v>62.668797753699998</c:v>
                </c:pt>
                <c:pt idx="210">
                  <c:v>62.668797753699998</c:v>
                </c:pt>
                <c:pt idx="211">
                  <c:v>62.638331211999997</c:v>
                </c:pt>
                <c:pt idx="212">
                  <c:v>62.607864670300003</c:v>
                </c:pt>
                <c:pt idx="213">
                  <c:v>62.638331211999997</c:v>
                </c:pt>
                <c:pt idx="214">
                  <c:v>62.638331211999997</c:v>
                </c:pt>
                <c:pt idx="215">
                  <c:v>62.668797753699998</c:v>
                </c:pt>
                <c:pt idx="216">
                  <c:v>62.699264295500001</c:v>
                </c:pt>
                <c:pt idx="217">
                  <c:v>62.668797753699998</c:v>
                </c:pt>
                <c:pt idx="218">
                  <c:v>62.638331211999997</c:v>
                </c:pt>
                <c:pt idx="219">
                  <c:v>62.5773981285</c:v>
                </c:pt>
                <c:pt idx="220">
                  <c:v>62.668797753699998</c:v>
                </c:pt>
                <c:pt idx="221">
                  <c:v>62.607864670300003</c:v>
                </c:pt>
                <c:pt idx="222">
                  <c:v>62.638331211999997</c:v>
                </c:pt>
                <c:pt idx="223">
                  <c:v>62.638331211999997</c:v>
                </c:pt>
                <c:pt idx="224">
                  <c:v>62.607864670300003</c:v>
                </c:pt>
                <c:pt idx="225">
                  <c:v>62.5773981285</c:v>
                </c:pt>
                <c:pt idx="226">
                  <c:v>62.638331211999997</c:v>
                </c:pt>
                <c:pt idx="227">
                  <c:v>62.638331211999997</c:v>
                </c:pt>
                <c:pt idx="228">
                  <c:v>62.638331211999997</c:v>
                </c:pt>
                <c:pt idx="229">
                  <c:v>62.5773981285</c:v>
                </c:pt>
                <c:pt idx="230">
                  <c:v>62.5773981285</c:v>
                </c:pt>
                <c:pt idx="231">
                  <c:v>62.5773981285</c:v>
                </c:pt>
                <c:pt idx="232">
                  <c:v>62.607864670300003</c:v>
                </c:pt>
                <c:pt idx="233">
                  <c:v>62.638331211999997</c:v>
                </c:pt>
                <c:pt idx="234">
                  <c:v>62.668797753699998</c:v>
                </c:pt>
                <c:pt idx="235">
                  <c:v>62.638331211999997</c:v>
                </c:pt>
                <c:pt idx="236">
                  <c:v>62.5773981285</c:v>
                </c:pt>
                <c:pt idx="237">
                  <c:v>62.516465044999997</c:v>
                </c:pt>
                <c:pt idx="238">
                  <c:v>62.516465044999997</c:v>
                </c:pt>
                <c:pt idx="239">
                  <c:v>62.5773981285</c:v>
                </c:pt>
                <c:pt idx="240">
                  <c:v>62.5469315868</c:v>
                </c:pt>
                <c:pt idx="241">
                  <c:v>62.5469315868</c:v>
                </c:pt>
                <c:pt idx="242">
                  <c:v>62.5469315868</c:v>
                </c:pt>
                <c:pt idx="243">
                  <c:v>62.607864670300003</c:v>
                </c:pt>
                <c:pt idx="244">
                  <c:v>62.5773981285</c:v>
                </c:pt>
                <c:pt idx="245">
                  <c:v>62.5469315868</c:v>
                </c:pt>
                <c:pt idx="246">
                  <c:v>62.5469315868</c:v>
                </c:pt>
                <c:pt idx="247">
                  <c:v>62.5469315868</c:v>
                </c:pt>
                <c:pt idx="248">
                  <c:v>62.5773981285</c:v>
                </c:pt>
                <c:pt idx="249">
                  <c:v>62.5469315868</c:v>
                </c:pt>
                <c:pt idx="250">
                  <c:v>62.5773981285</c:v>
                </c:pt>
                <c:pt idx="251">
                  <c:v>62.516465044999997</c:v>
                </c:pt>
                <c:pt idx="252">
                  <c:v>62.516465044999997</c:v>
                </c:pt>
                <c:pt idx="253">
                  <c:v>62.516465044999997</c:v>
                </c:pt>
                <c:pt idx="254">
                  <c:v>62.5469315868</c:v>
                </c:pt>
                <c:pt idx="255">
                  <c:v>62.516465044999997</c:v>
                </c:pt>
                <c:pt idx="256">
                  <c:v>62.516465044999997</c:v>
                </c:pt>
                <c:pt idx="257">
                  <c:v>62.5469315868</c:v>
                </c:pt>
                <c:pt idx="258">
                  <c:v>62.485998503300003</c:v>
                </c:pt>
                <c:pt idx="259">
                  <c:v>62.516465044999997</c:v>
                </c:pt>
                <c:pt idx="260">
                  <c:v>62.485998503300003</c:v>
                </c:pt>
                <c:pt idx="261">
                  <c:v>62.485998503300003</c:v>
                </c:pt>
                <c:pt idx="262">
                  <c:v>62.485998503300003</c:v>
                </c:pt>
                <c:pt idx="263">
                  <c:v>62.485998503300003</c:v>
                </c:pt>
                <c:pt idx="264">
                  <c:v>62.485998503300003</c:v>
                </c:pt>
                <c:pt idx="265">
                  <c:v>62.485998503300003</c:v>
                </c:pt>
                <c:pt idx="266">
                  <c:v>62.516465044999997</c:v>
                </c:pt>
                <c:pt idx="267">
                  <c:v>62.516465044999997</c:v>
                </c:pt>
                <c:pt idx="268">
                  <c:v>62.516465044999997</c:v>
                </c:pt>
                <c:pt idx="269">
                  <c:v>62.5469315868</c:v>
                </c:pt>
                <c:pt idx="270">
                  <c:v>62.516465044999997</c:v>
                </c:pt>
                <c:pt idx="271">
                  <c:v>62.425065419799999</c:v>
                </c:pt>
                <c:pt idx="272">
                  <c:v>62.455531961600002</c:v>
                </c:pt>
                <c:pt idx="273">
                  <c:v>62.455531961600002</c:v>
                </c:pt>
                <c:pt idx="274">
                  <c:v>62.455531961600002</c:v>
                </c:pt>
                <c:pt idx="275">
                  <c:v>62.5773981285</c:v>
                </c:pt>
                <c:pt idx="276">
                  <c:v>62.516465044999997</c:v>
                </c:pt>
                <c:pt idx="277">
                  <c:v>62.455531961600002</c:v>
                </c:pt>
                <c:pt idx="278">
                  <c:v>62.485998503300003</c:v>
                </c:pt>
                <c:pt idx="279">
                  <c:v>62.455531961600002</c:v>
                </c:pt>
                <c:pt idx="280">
                  <c:v>62.516465044999997</c:v>
                </c:pt>
                <c:pt idx="281">
                  <c:v>62.516465044999997</c:v>
                </c:pt>
                <c:pt idx="282">
                  <c:v>62.485998503300003</c:v>
                </c:pt>
                <c:pt idx="283">
                  <c:v>62.425065419799999</c:v>
                </c:pt>
                <c:pt idx="284">
                  <c:v>62.455531961600002</c:v>
                </c:pt>
                <c:pt idx="285">
                  <c:v>62.485998503300003</c:v>
                </c:pt>
                <c:pt idx="286">
                  <c:v>62.485998503300003</c:v>
                </c:pt>
                <c:pt idx="287">
                  <c:v>62.455531961600002</c:v>
                </c:pt>
                <c:pt idx="288">
                  <c:v>62.425065419799999</c:v>
                </c:pt>
                <c:pt idx="289">
                  <c:v>62.425065419799999</c:v>
                </c:pt>
                <c:pt idx="290">
                  <c:v>62.455531961600002</c:v>
                </c:pt>
                <c:pt idx="291">
                  <c:v>62.485998503300003</c:v>
                </c:pt>
                <c:pt idx="292">
                  <c:v>62.485998503300003</c:v>
                </c:pt>
                <c:pt idx="293">
                  <c:v>62.455531961600002</c:v>
                </c:pt>
                <c:pt idx="294">
                  <c:v>62.455531961600002</c:v>
                </c:pt>
                <c:pt idx="295">
                  <c:v>62.394598878099998</c:v>
                </c:pt>
                <c:pt idx="296">
                  <c:v>62.394598878099998</c:v>
                </c:pt>
                <c:pt idx="297">
                  <c:v>62.455531961600002</c:v>
                </c:pt>
                <c:pt idx="298">
                  <c:v>62.394598878099998</c:v>
                </c:pt>
                <c:pt idx="299">
                  <c:v>62.425065419799999</c:v>
                </c:pt>
                <c:pt idx="300">
                  <c:v>62.425065419799999</c:v>
                </c:pt>
                <c:pt idx="301">
                  <c:v>62.394598878099998</c:v>
                </c:pt>
                <c:pt idx="302">
                  <c:v>62.425065419799999</c:v>
                </c:pt>
                <c:pt idx="303">
                  <c:v>62.455531961600002</c:v>
                </c:pt>
                <c:pt idx="304">
                  <c:v>62.394598878099998</c:v>
                </c:pt>
                <c:pt idx="305">
                  <c:v>62.303199252900001</c:v>
                </c:pt>
                <c:pt idx="306">
                  <c:v>62.394598878099998</c:v>
                </c:pt>
                <c:pt idx="307">
                  <c:v>62.394598878099998</c:v>
                </c:pt>
                <c:pt idx="308">
                  <c:v>62.333665794600002</c:v>
                </c:pt>
                <c:pt idx="309">
                  <c:v>62.333665794600002</c:v>
                </c:pt>
                <c:pt idx="310">
                  <c:v>62.394598878099998</c:v>
                </c:pt>
                <c:pt idx="311">
                  <c:v>62.425065419799999</c:v>
                </c:pt>
                <c:pt idx="312">
                  <c:v>62.394598878099998</c:v>
                </c:pt>
                <c:pt idx="313">
                  <c:v>62.394598878099998</c:v>
                </c:pt>
                <c:pt idx="314">
                  <c:v>62.394598878099998</c:v>
                </c:pt>
                <c:pt idx="315">
                  <c:v>62.364132336300003</c:v>
                </c:pt>
                <c:pt idx="316">
                  <c:v>62.425065419799999</c:v>
                </c:pt>
                <c:pt idx="317">
                  <c:v>62.394598878099998</c:v>
                </c:pt>
                <c:pt idx="318">
                  <c:v>62.333665794600002</c:v>
                </c:pt>
                <c:pt idx="319">
                  <c:v>62.394598878099998</c:v>
                </c:pt>
                <c:pt idx="320">
                  <c:v>62.364132336300003</c:v>
                </c:pt>
                <c:pt idx="321">
                  <c:v>62.364132336300003</c:v>
                </c:pt>
                <c:pt idx="322">
                  <c:v>62.333665794600002</c:v>
                </c:pt>
                <c:pt idx="323">
                  <c:v>62.303199252900001</c:v>
                </c:pt>
                <c:pt idx="324">
                  <c:v>62.333665794600002</c:v>
                </c:pt>
                <c:pt idx="325">
                  <c:v>62.364132336300003</c:v>
                </c:pt>
                <c:pt idx="326">
                  <c:v>62.303199252900001</c:v>
                </c:pt>
                <c:pt idx="327">
                  <c:v>62.303199252900001</c:v>
                </c:pt>
                <c:pt idx="328">
                  <c:v>62.333665794600002</c:v>
                </c:pt>
                <c:pt idx="329">
                  <c:v>62.364132336300003</c:v>
                </c:pt>
                <c:pt idx="330">
                  <c:v>62.333665794600002</c:v>
                </c:pt>
                <c:pt idx="331">
                  <c:v>62.303199252900001</c:v>
                </c:pt>
                <c:pt idx="332">
                  <c:v>62.272732711099998</c:v>
                </c:pt>
                <c:pt idx="333">
                  <c:v>62.272732711099998</c:v>
                </c:pt>
                <c:pt idx="334">
                  <c:v>62.303199252900001</c:v>
                </c:pt>
                <c:pt idx="335">
                  <c:v>62.364132336300003</c:v>
                </c:pt>
                <c:pt idx="336">
                  <c:v>62.364132336300003</c:v>
                </c:pt>
                <c:pt idx="337">
                  <c:v>62.303199252900001</c:v>
                </c:pt>
                <c:pt idx="338">
                  <c:v>62.303199252900001</c:v>
                </c:pt>
                <c:pt idx="339">
                  <c:v>62.272732711099998</c:v>
                </c:pt>
                <c:pt idx="340">
                  <c:v>62.242266169399997</c:v>
                </c:pt>
                <c:pt idx="341">
                  <c:v>62.242266169399997</c:v>
                </c:pt>
                <c:pt idx="342">
                  <c:v>62.211799627700003</c:v>
                </c:pt>
                <c:pt idx="343">
                  <c:v>62.333665794600002</c:v>
                </c:pt>
                <c:pt idx="344">
                  <c:v>62.303199252900001</c:v>
                </c:pt>
                <c:pt idx="345">
                  <c:v>62.303199252900001</c:v>
                </c:pt>
                <c:pt idx="346">
                  <c:v>62.303199252900001</c:v>
                </c:pt>
                <c:pt idx="347">
                  <c:v>62.303199252900001</c:v>
                </c:pt>
                <c:pt idx="348">
                  <c:v>62.242266169399997</c:v>
                </c:pt>
                <c:pt idx="349">
                  <c:v>62.272732711099998</c:v>
                </c:pt>
                <c:pt idx="350">
                  <c:v>62.242266169399997</c:v>
                </c:pt>
                <c:pt idx="351">
                  <c:v>62.211799627700003</c:v>
                </c:pt>
                <c:pt idx="352">
                  <c:v>62.242266169399997</c:v>
                </c:pt>
                <c:pt idx="353">
                  <c:v>62.242266169399997</c:v>
                </c:pt>
                <c:pt idx="354">
                  <c:v>62.211799627700003</c:v>
                </c:pt>
                <c:pt idx="355">
                  <c:v>62.272732711099998</c:v>
                </c:pt>
                <c:pt idx="356">
                  <c:v>62.272732711099998</c:v>
                </c:pt>
                <c:pt idx="357">
                  <c:v>62.242266169399997</c:v>
                </c:pt>
                <c:pt idx="358">
                  <c:v>62.333665794600002</c:v>
                </c:pt>
                <c:pt idx="359">
                  <c:v>62.242266169399997</c:v>
                </c:pt>
                <c:pt idx="360">
                  <c:v>62.333665794600002</c:v>
                </c:pt>
                <c:pt idx="361">
                  <c:v>62.303199252900001</c:v>
                </c:pt>
                <c:pt idx="362">
                  <c:v>62.303199252900001</c:v>
                </c:pt>
                <c:pt idx="363">
                  <c:v>62.272732711099998</c:v>
                </c:pt>
                <c:pt idx="364">
                  <c:v>62.242266169399997</c:v>
                </c:pt>
                <c:pt idx="365">
                  <c:v>62.211799627700003</c:v>
                </c:pt>
                <c:pt idx="366">
                  <c:v>62.272732711099998</c:v>
                </c:pt>
                <c:pt idx="367">
                  <c:v>62.303199252900001</c:v>
                </c:pt>
                <c:pt idx="368">
                  <c:v>62.272732711099998</c:v>
                </c:pt>
                <c:pt idx="369">
                  <c:v>62.1813330859</c:v>
                </c:pt>
                <c:pt idx="370">
                  <c:v>62.242266169399997</c:v>
                </c:pt>
                <c:pt idx="371">
                  <c:v>62.1813330859</c:v>
                </c:pt>
                <c:pt idx="372">
                  <c:v>62.1813330859</c:v>
                </c:pt>
                <c:pt idx="373">
                  <c:v>62.1813330859</c:v>
                </c:pt>
                <c:pt idx="374">
                  <c:v>62.211799627700003</c:v>
                </c:pt>
                <c:pt idx="375">
                  <c:v>62.211799627700003</c:v>
                </c:pt>
                <c:pt idx="376">
                  <c:v>62.242266169399997</c:v>
                </c:pt>
                <c:pt idx="377">
                  <c:v>62.211799627700003</c:v>
                </c:pt>
                <c:pt idx="378">
                  <c:v>62.1813330859</c:v>
                </c:pt>
                <c:pt idx="379">
                  <c:v>62.1813330859</c:v>
                </c:pt>
                <c:pt idx="380">
                  <c:v>62.211799627700003</c:v>
                </c:pt>
                <c:pt idx="381">
                  <c:v>62.150866544199999</c:v>
                </c:pt>
                <c:pt idx="382">
                  <c:v>62.1813330859</c:v>
                </c:pt>
                <c:pt idx="383">
                  <c:v>62.1813330859</c:v>
                </c:pt>
                <c:pt idx="384">
                  <c:v>62.150866544199999</c:v>
                </c:pt>
                <c:pt idx="385">
                  <c:v>62.150866544199999</c:v>
                </c:pt>
                <c:pt idx="386">
                  <c:v>62.120400002399997</c:v>
                </c:pt>
                <c:pt idx="387">
                  <c:v>62.120400002399997</c:v>
                </c:pt>
                <c:pt idx="388">
                  <c:v>62.1813330859</c:v>
                </c:pt>
                <c:pt idx="389">
                  <c:v>62.1813330859</c:v>
                </c:pt>
                <c:pt idx="390">
                  <c:v>62.150866544199999</c:v>
                </c:pt>
                <c:pt idx="391">
                  <c:v>62.120400002399997</c:v>
                </c:pt>
                <c:pt idx="392">
                  <c:v>62.150866544199999</c:v>
                </c:pt>
                <c:pt idx="393">
                  <c:v>62.211799627700003</c:v>
                </c:pt>
                <c:pt idx="394">
                  <c:v>62.1813330859</c:v>
                </c:pt>
                <c:pt idx="395">
                  <c:v>62.150866544199999</c:v>
                </c:pt>
                <c:pt idx="396">
                  <c:v>62.089933460700003</c:v>
                </c:pt>
                <c:pt idx="397">
                  <c:v>62.120400002399997</c:v>
                </c:pt>
                <c:pt idx="398">
                  <c:v>62.120400002399997</c:v>
                </c:pt>
                <c:pt idx="399">
                  <c:v>62.120400002399997</c:v>
                </c:pt>
                <c:pt idx="400">
                  <c:v>62.120400002399997</c:v>
                </c:pt>
                <c:pt idx="401">
                  <c:v>62.089933460700003</c:v>
                </c:pt>
                <c:pt idx="402">
                  <c:v>62.120400002399997</c:v>
                </c:pt>
                <c:pt idx="403">
                  <c:v>62.150866544199999</c:v>
                </c:pt>
                <c:pt idx="404">
                  <c:v>62.120400002399997</c:v>
                </c:pt>
                <c:pt idx="405">
                  <c:v>62.1813330859</c:v>
                </c:pt>
                <c:pt idx="406">
                  <c:v>62.150866544199999</c:v>
                </c:pt>
                <c:pt idx="407">
                  <c:v>62.029000377199999</c:v>
                </c:pt>
                <c:pt idx="408">
                  <c:v>62.059466919000002</c:v>
                </c:pt>
                <c:pt idx="409">
                  <c:v>62.029000377199999</c:v>
                </c:pt>
                <c:pt idx="410">
                  <c:v>62.029000377199999</c:v>
                </c:pt>
                <c:pt idx="411">
                  <c:v>62.059466919000002</c:v>
                </c:pt>
                <c:pt idx="412">
                  <c:v>62.089933460700003</c:v>
                </c:pt>
                <c:pt idx="413">
                  <c:v>62.120400002399997</c:v>
                </c:pt>
                <c:pt idx="414">
                  <c:v>62.029000377199999</c:v>
                </c:pt>
                <c:pt idx="415">
                  <c:v>62.089933460700003</c:v>
                </c:pt>
                <c:pt idx="416">
                  <c:v>62.059466919000002</c:v>
                </c:pt>
                <c:pt idx="417">
                  <c:v>62.120400002399997</c:v>
                </c:pt>
                <c:pt idx="418">
                  <c:v>62.120400002399997</c:v>
                </c:pt>
                <c:pt idx="419">
                  <c:v>62.059466919000002</c:v>
                </c:pt>
                <c:pt idx="420">
                  <c:v>62.120400002399997</c:v>
                </c:pt>
                <c:pt idx="421">
                  <c:v>62.120400002399997</c:v>
                </c:pt>
                <c:pt idx="422">
                  <c:v>62.059466919000002</c:v>
                </c:pt>
                <c:pt idx="423">
                  <c:v>62.059466919000002</c:v>
                </c:pt>
                <c:pt idx="424">
                  <c:v>62.089933460700003</c:v>
                </c:pt>
                <c:pt idx="425">
                  <c:v>62.089933460700003</c:v>
                </c:pt>
                <c:pt idx="426">
                  <c:v>62.059466919000002</c:v>
                </c:pt>
                <c:pt idx="427">
                  <c:v>62.029000377199999</c:v>
                </c:pt>
                <c:pt idx="428">
                  <c:v>61.937600752000002</c:v>
                </c:pt>
                <c:pt idx="429">
                  <c:v>61.815734585000001</c:v>
                </c:pt>
                <c:pt idx="430">
                  <c:v>61.998533835499998</c:v>
                </c:pt>
                <c:pt idx="431">
                  <c:v>61.968067293700003</c:v>
                </c:pt>
                <c:pt idx="432">
                  <c:v>61.968067293700003</c:v>
                </c:pt>
                <c:pt idx="433">
                  <c:v>62.059466919000002</c:v>
                </c:pt>
                <c:pt idx="434">
                  <c:v>62.029000377199999</c:v>
                </c:pt>
                <c:pt idx="435">
                  <c:v>62.029000377199999</c:v>
                </c:pt>
                <c:pt idx="436">
                  <c:v>61.998533835499998</c:v>
                </c:pt>
                <c:pt idx="437">
                  <c:v>61.998533835499998</c:v>
                </c:pt>
                <c:pt idx="438">
                  <c:v>62.029000377199999</c:v>
                </c:pt>
                <c:pt idx="439">
                  <c:v>62.029000377199999</c:v>
                </c:pt>
                <c:pt idx="440">
                  <c:v>62.089933460700003</c:v>
                </c:pt>
                <c:pt idx="441">
                  <c:v>62.059466919000002</c:v>
                </c:pt>
                <c:pt idx="442">
                  <c:v>61.998533835499998</c:v>
                </c:pt>
                <c:pt idx="443">
                  <c:v>61.937600752000002</c:v>
                </c:pt>
                <c:pt idx="444">
                  <c:v>61.815734585000001</c:v>
                </c:pt>
                <c:pt idx="445">
                  <c:v>61.876667668499998</c:v>
                </c:pt>
                <c:pt idx="446">
                  <c:v>61.937600752000002</c:v>
                </c:pt>
                <c:pt idx="447">
                  <c:v>61.907134210300001</c:v>
                </c:pt>
                <c:pt idx="448">
                  <c:v>61.968067293700003</c:v>
                </c:pt>
                <c:pt idx="449">
                  <c:v>62.059466919000002</c:v>
                </c:pt>
                <c:pt idx="450">
                  <c:v>61.998533835499998</c:v>
                </c:pt>
                <c:pt idx="451">
                  <c:v>61.937600752000002</c:v>
                </c:pt>
                <c:pt idx="452">
                  <c:v>61.907134210300001</c:v>
                </c:pt>
                <c:pt idx="453">
                  <c:v>61.968067293700003</c:v>
                </c:pt>
                <c:pt idx="454">
                  <c:v>62.029000377199999</c:v>
                </c:pt>
                <c:pt idx="455">
                  <c:v>62.029000377199999</c:v>
                </c:pt>
                <c:pt idx="456">
                  <c:v>61.998533835499998</c:v>
                </c:pt>
                <c:pt idx="457">
                  <c:v>61.968067293700003</c:v>
                </c:pt>
                <c:pt idx="458">
                  <c:v>61.937600752000002</c:v>
                </c:pt>
                <c:pt idx="459">
                  <c:v>61.907134210300001</c:v>
                </c:pt>
                <c:pt idx="460">
                  <c:v>61.998533835499998</c:v>
                </c:pt>
                <c:pt idx="461">
                  <c:v>61.998533835499998</c:v>
                </c:pt>
                <c:pt idx="462">
                  <c:v>61.998533835499998</c:v>
                </c:pt>
                <c:pt idx="463">
                  <c:v>61.968067293700003</c:v>
                </c:pt>
                <c:pt idx="464">
                  <c:v>61.998533835499998</c:v>
                </c:pt>
                <c:pt idx="465">
                  <c:v>61.907134210300001</c:v>
                </c:pt>
                <c:pt idx="466">
                  <c:v>61.937600752000002</c:v>
                </c:pt>
                <c:pt idx="467">
                  <c:v>61.968067293700003</c:v>
                </c:pt>
                <c:pt idx="468">
                  <c:v>61.937600752000002</c:v>
                </c:pt>
                <c:pt idx="469">
                  <c:v>61.907134210300001</c:v>
                </c:pt>
                <c:pt idx="470">
                  <c:v>61.907134210300001</c:v>
                </c:pt>
                <c:pt idx="471">
                  <c:v>61.937600752000002</c:v>
                </c:pt>
                <c:pt idx="472">
                  <c:v>61.968067293700003</c:v>
                </c:pt>
                <c:pt idx="473">
                  <c:v>61.907134210300001</c:v>
                </c:pt>
                <c:pt idx="474">
                  <c:v>61.876667668499998</c:v>
                </c:pt>
                <c:pt idx="475">
                  <c:v>61.876667668499998</c:v>
                </c:pt>
                <c:pt idx="476">
                  <c:v>61.7852680433</c:v>
                </c:pt>
                <c:pt idx="477">
                  <c:v>61.876667668499998</c:v>
                </c:pt>
                <c:pt idx="478">
                  <c:v>61.907134210300001</c:v>
                </c:pt>
                <c:pt idx="479">
                  <c:v>62.029000377199999</c:v>
                </c:pt>
                <c:pt idx="480">
                  <c:v>61.937600752000002</c:v>
                </c:pt>
                <c:pt idx="481">
                  <c:v>61.907134210300001</c:v>
                </c:pt>
                <c:pt idx="482">
                  <c:v>61.998533835499998</c:v>
                </c:pt>
                <c:pt idx="483">
                  <c:v>61.937600752000002</c:v>
                </c:pt>
                <c:pt idx="484">
                  <c:v>61.907134210300001</c:v>
                </c:pt>
                <c:pt idx="485">
                  <c:v>61.846201126799997</c:v>
                </c:pt>
                <c:pt idx="486">
                  <c:v>61.846201126799997</c:v>
                </c:pt>
                <c:pt idx="487">
                  <c:v>61.846201126799997</c:v>
                </c:pt>
                <c:pt idx="488">
                  <c:v>61.876667668499998</c:v>
                </c:pt>
                <c:pt idx="489">
                  <c:v>61.876667668499998</c:v>
                </c:pt>
                <c:pt idx="490">
                  <c:v>61.7852680433</c:v>
                </c:pt>
                <c:pt idx="491">
                  <c:v>61.876667668499998</c:v>
                </c:pt>
                <c:pt idx="492">
                  <c:v>61.846201126799997</c:v>
                </c:pt>
                <c:pt idx="493">
                  <c:v>61.876667668499998</c:v>
                </c:pt>
                <c:pt idx="494">
                  <c:v>61.907134210300001</c:v>
                </c:pt>
                <c:pt idx="495">
                  <c:v>61.815734585000001</c:v>
                </c:pt>
                <c:pt idx="496">
                  <c:v>61.815734585000001</c:v>
                </c:pt>
                <c:pt idx="497">
                  <c:v>61.937600752000002</c:v>
                </c:pt>
                <c:pt idx="498">
                  <c:v>61.876667668499998</c:v>
                </c:pt>
                <c:pt idx="499">
                  <c:v>61.876667668499998</c:v>
                </c:pt>
                <c:pt idx="500">
                  <c:v>61.876667668499998</c:v>
                </c:pt>
                <c:pt idx="501">
                  <c:v>61.876667668499998</c:v>
                </c:pt>
                <c:pt idx="502">
                  <c:v>61.815734585000001</c:v>
                </c:pt>
                <c:pt idx="503">
                  <c:v>61.907134210300001</c:v>
                </c:pt>
                <c:pt idx="504">
                  <c:v>62.029000377199999</c:v>
                </c:pt>
                <c:pt idx="505">
                  <c:v>61.907134210300001</c:v>
                </c:pt>
                <c:pt idx="506">
                  <c:v>61.815734585000001</c:v>
                </c:pt>
                <c:pt idx="507">
                  <c:v>61.846201126799997</c:v>
                </c:pt>
                <c:pt idx="508">
                  <c:v>61.815734585000001</c:v>
                </c:pt>
                <c:pt idx="509">
                  <c:v>61.876667668499998</c:v>
                </c:pt>
                <c:pt idx="510">
                  <c:v>61.815734585000001</c:v>
                </c:pt>
                <c:pt idx="511">
                  <c:v>61.7852680433</c:v>
                </c:pt>
                <c:pt idx="512">
                  <c:v>61.815734585000001</c:v>
                </c:pt>
                <c:pt idx="513">
                  <c:v>61.754801501599999</c:v>
                </c:pt>
                <c:pt idx="514">
                  <c:v>61.724334959799997</c:v>
                </c:pt>
                <c:pt idx="515">
                  <c:v>61.724334959799997</c:v>
                </c:pt>
                <c:pt idx="516">
                  <c:v>61.724334959799997</c:v>
                </c:pt>
                <c:pt idx="517">
                  <c:v>61.724334959799997</c:v>
                </c:pt>
                <c:pt idx="518">
                  <c:v>61.724334959799997</c:v>
                </c:pt>
                <c:pt idx="519">
                  <c:v>61.937600752000002</c:v>
                </c:pt>
                <c:pt idx="520">
                  <c:v>61.876667668499998</c:v>
                </c:pt>
                <c:pt idx="521">
                  <c:v>61.7852680433</c:v>
                </c:pt>
                <c:pt idx="522">
                  <c:v>61.7852680433</c:v>
                </c:pt>
                <c:pt idx="523">
                  <c:v>61.7852680433</c:v>
                </c:pt>
                <c:pt idx="524">
                  <c:v>61.815734585000001</c:v>
                </c:pt>
                <c:pt idx="525">
                  <c:v>61.754801501599999</c:v>
                </c:pt>
                <c:pt idx="526">
                  <c:v>61.754801501599999</c:v>
                </c:pt>
                <c:pt idx="527">
                  <c:v>61.846201126799997</c:v>
                </c:pt>
                <c:pt idx="528">
                  <c:v>61.815734585000001</c:v>
                </c:pt>
                <c:pt idx="529">
                  <c:v>61.815734585000001</c:v>
                </c:pt>
                <c:pt idx="530">
                  <c:v>61.815734585000001</c:v>
                </c:pt>
                <c:pt idx="531">
                  <c:v>61.693868418100003</c:v>
                </c:pt>
                <c:pt idx="532">
                  <c:v>61.815734585000001</c:v>
                </c:pt>
                <c:pt idx="533">
                  <c:v>61.754801501599999</c:v>
                </c:pt>
                <c:pt idx="534">
                  <c:v>61.846201126799997</c:v>
                </c:pt>
                <c:pt idx="535">
                  <c:v>61.815734585000001</c:v>
                </c:pt>
                <c:pt idx="536">
                  <c:v>61.754801501599999</c:v>
                </c:pt>
                <c:pt idx="537">
                  <c:v>61.754801501599999</c:v>
                </c:pt>
                <c:pt idx="538">
                  <c:v>61.754801501599999</c:v>
                </c:pt>
                <c:pt idx="539">
                  <c:v>61.693868418100003</c:v>
                </c:pt>
                <c:pt idx="540">
                  <c:v>61.724334959799997</c:v>
                </c:pt>
                <c:pt idx="541">
                  <c:v>61.693868418100003</c:v>
                </c:pt>
                <c:pt idx="542">
                  <c:v>61.7852680433</c:v>
                </c:pt>
                <c:pt idx="543">
                  <c:v>61.724334959799997</c:v>
                </c:pt>
                <c:pt idx="544">
                  <c:v>61.724334959799997</c:v>
                </c:pt>
                <c:pt idx="545">
                  <c:v>61.693868418100003</c:v>
                </c:pt>
                <c:pt idx="546">
                  <c:v>61.572002251100002</c:v>
                </c:pt>
                <c:pt idx="547">
                  <c:v>61.6634018763</c:v>
                </c:pt>
                <c:pt idx="548">
                  <c:v>61.693868418100003</c:v>
                </c:pt>
                <c:pt idx="549">
                  <c:v>61.724334959799997</c:v>
                </c:pt>
                <c:pt idx="550">
                  <c:v>61.6634018763</c:v>
                </c:pt>
                <c:pt idx="551">
                  <c:v>61.6634018763</c:v>
                </c:pt>
                <c:pt idx="552">
                  <c:v>61.632935334599999</c:v>
                </c:pt>
                <c:pt idx="553">
                  <c:v>61.6634018763</c:v>
                </c:pt>
                <c:pt idx="554">
                  <c:v>61.6634018763</c:v>
                </c:pt>
                <c:pt idx="555">
                  <c:v>61.632935334599999</c:v>
                </c:pt>
                <c:pt idx="556">
                  <c:v>61.572002251100002</c:v>
                </c:pt>
                <c:pt idx="557">
                  <c:v>61.602468792899998</c:v>
                </c:pt>
                <c:pt idx="558">
                  <c:v>61.6634018763</c:v>
                </c:pt>
                <c:pt idx="559">
                  <c:v>61.632935334599999</c:v>
                </c:pt>
                <c:pt idx="560">
                  <c:v>61.602468792899998</c:v>
                </c:pt>
                <c:pt idx="561">
                  <c:v>61.3892030007</c:v>
                </c:pt>
                <c:pt idx="562">
                  <c:v>61.632935334599999</c:v>
                </c:pt>
                <c:pt idx="563">
                  <c:v>61.6634018763</c:v>
                </c:pt>
                <c:pt idx="564">
                  <c:v>61.6634018763</c:v>
                </c:pt>
                <c:pt idx="565">
                  <c:v>61.602468792899998</c:v>
                </c:pt>
                <c:pt idx="566">
                  <c:v>61.541535709400002</c:v>
                </c:pt>
                <c:pt idx="567">
                  <c:v>61.572002251100002</c:v>
                </c:pt>
                <c:pt idx="568">
                  <c:v>61.6634018763</c:v>
                </c:pt>
                <c:pt idx="569">
                  <c:v>61.6634018763</c:v>
                </c:pt>
                <c:pt idx="570">
                  <c:v>61.632935334599999</c:v>
                </c:pt>
                <c:pt idx="571">
                  <c:v>61.572002251100002</c:v>
                </c:pt>
                <c:pt idx="572">
                  <c:v>61.602468792899998</c:v>
                </c:pt>
                <c:pt idx="573">
                  <c:v>61.602468792899998</c:v>
                </c:pt>
                <c:pt idx="574">
                  <c:v>61.6634018763</c:v>
                </c:pt>
                <c:pt idx="575">
                  <c:v>61.6634018763</c:v>
                </c:pt>
                <c:pt idx="576">
                  <c:v>61.480602625899998</c:v>
                </c:pt>
                <c:pt idx="577">
                  <c:v>61.693868418100003</c:v>
                </c:pt>
                <c:pt idx="578">
                  <c:v>61.602468792899998</c:v>
                </c:pt>
                <c:pt idx="579">
                  <c:v>61.632935334599999</c:v>
                </c:pt>
                <c:pt idx="580">
                  <c:v>61.632935334599999</c:v>
                </c:pt>
                <c:pt idx="581">
                  <c:v>61.6634018763</c:v>
                </c:pt>
                <c:pt idx="582">
                  <c:v>61.632935334599999</c:v>
                </c:pt>
                <c:pt idx="583">
                  <c:v>61.602468792899998</c:v>
                </c:pt>
                <c:pt idx="584">
                  <c:v>61.511069167599999</c:v>
                </c:pt>
                <c:pt idx="585">
                  <c:v>61.541535709400002</c:v>
                </c:pt>
                <c:pt idx="586">
                  <c:v>61.572002251100002</c:v>
                </c:pt>
                <c:pt idx="587">
                  <c:v>61.511069167599999</c:v>
                </c:pt>
                <c:pt idx="588">
                  <c:v>61.541535709400002</c:v>
                </c:pt>
                <c:pt idx="589">
                  <c:v>61.572002251100002</c:v>
                </c:pt>
                <c:pt idx="590">
                  <c:v>61.572002251100002</c:v>
                </c:pt>
                <c:pt idx="591">
                  <c:v>61.450136084199997</c:v>
                </c:pt>
                <c:pt idx="592">
                  <c:v>61.572002251100002</c:v>
                </c:pt>
                <c:pt idx="593">
                  <c:v>61.480602625899998</c:v>
                </c:pt>
                <c:pt idx="594">
                  <c:v>61.480602625899998</c:v>
                </c:pt>
                <c:pt idx="595">
                  <c:v>61.572002251100002</c:v>
                </c:pt>
                <c:pt idx="596">
                  <c:v>61.541535709400002</c:v>
                </c:pt>
                <c:pt idx="597">
                  <c:v>61.419669542400001</c:v>
                </c:pt>
                <c:pt idx="598">
                  <c:v>61.511069167599999</c:v>
                </c:pt>
                <c:pt idx="599">
                  <c:v>61.511069167599999</c:v>
                </c:pt>
                <c:pt idx="600">
                  <c:v>61.572002251100002</c:v>
                </c:pt>
                <c:pt idx="601">
                  <c:v>61.572002251100002</c:v>
                </c:pt>
                <c:pt idx="602">
                  <c:v>61.572002251100002</c:v>
                </c:pt>
                <c:pt idx="603">
                  <c:v>61.480602625899998</c:v>
                </c:pt>
                <c:pt idx="604">
                  <c:v>61.541535709400002</c:v>
                </c:pt>
                <c:pt idx="605">
                  <c:v>61.541535709400002</c:v>
                </c:pt>
                <c:pt idx="606">
                  <c:v>61.511069167599999</c:v>
                </c:pt>
                <c:pt idx="607">
                  <c:v>61.541535709400002</c:v>
                </c:pt>
                <c:pt idx="608">
                  <c:v>61.541535709400002</c:v>
                </c:pt>
                <c:pt idx="609">
                  <c:v>61.572002251100002</c:v>
                </c:pt>
                <c:pt idx="610">
                  <c:v>61.541535709400002</c:v>
                </c:pt>
                <c:pt idx="611">
                  <c:v>61.541535709400002</c:v>
                </c:pt>
                <c:pt idx="612">
                  <c:v>61.572002251100002</c:v>
                </c:pt>
                <c:pt idx="613">
                  <c:v>61.541535709400002</c:v>
                </c:pt>
                <c:pt idx="614">
                  <c:v>61.602468792899998</c:v>
                </c:pt>
                <c:pt idx="615">
                  <c:v>61.511069167599999</c:v>
                </c:pt>
                <c:pt idx="616">
                  <c:v>61.602468792899998</c:v>
                </c:pt>
                <c:pt idx="617">
                  <c:v>61.450136084199997</c:v>
                </c:pt>
                <c:pt idx="618">
                  <c:v>61.450136084199997</c:v>
                </c:pt>
                <c:pt idx="619">
                  <c:v>61.511069167599999</c:v>
                </c:pt>
                <c:pt idx="620">
                  <c:v>61.511069167599999</c:v>
                </c:pt>
                <c:pt idx="621">
                  <c:v>61.572002251100002</c:v>
                </c:pt>
                <c:pt idx="622">
                  <c:v>61.480602625899998</c:v>
                </c:pt>
                <c:pt idx="623">
                  <c:v>61.419669542400001</c:v>
                </c:pt>
                <c:pt idx="624">
                  <c:v>61.419669542400001</c:v>
                </c:pt>
                <c:pt idx="625">
                  <c:v>61.419669542400001</c:v>
                </c:pt>
                <c:pt idx="626">
                  <c:v>61.450136084199997</c:v>
                </c:pt>
                <c:pt idx="627">
                  <c:v>61.480602625899998</c:v>
                </c:pt>
                <c:pt idx="628">
                  <c:v>61.511069167599999</c:v>
                </c:pt>
                <c:pt idx="629">
                  <c:v>61.480602625899998</c:v>
                </c:pt>
                <c:pt idx="630">
                  <c:v>61.419669542400001</c:v>
                </c:pt>
                <c:pt idx="631">
                  <c:v>61.572002251100002</c:v>
                </c:pt>
                <c:pt idx="632">
                  <c:v>61.541535709400002</c:v>
                </c:pt>
                <c:pt idx="633">
                  <c:v>61.511069167599999</c:v>
                </c:pt>
                <c:pt idx="634">
                  <c:v>61.480602625899998</c:v>
                </c:pt>
                <c:pt idx="635">
                  <c:v>61.511069167599999</c:v>
                </c:pt>
                <c:pt idx="636">
                  <c:v>61.632935334599999</c:v>
                </c:pt>
                <c:pt idx="637">
                  <c:v>61.541535709400002</c:v>
                </c:pt>
                <c:pt idx="638">
                  <c:v>61.480602625899998</c:v>
                </c:pt>
                <c:pt idx="639">
                  <c:v>61.511069167599999</c:v>
                </c:pt>
                <c:pt idx="640">
                  <c:v>61.419669542400001</c:v>
                </c:pt>
                <c:pt idx="641">
                  <c:v>61.419669542400001</c:v>
                </c:pt>
                <c:pt idx="642">
                  <c:v>61.3892030007</c:v>
                </c:pt>
                <c:pt idx="643">
                  <c:v>61.3892030007</c:v>
                </c:pt>
                <c:pt idx="644">
                  <c:v>61.450136084199997</c:v>
                </c:pt>
                <c:pt idx="645">
                  <c:v>61.450136084199997</c:v>
                </c:pt>
                <c:pt idx="646">
                  <c:v>61.572002251100002</c:v>
                </c:pt>
                <c:pt idx="647">
                  <c:v>61.358736458899998</c:v>
                </c:pt>
                <c:pt idx="648">
                  <c:v>61.3892030007</c:v>
                </c:pt>
                <c:pt idx="649">
                  <c:v>61.3892030007</c:v>
                </c:pt>
                <c:pt idx="650">
                  <c:v>61.450136084199997</c:v>
                </c:pt>
                <c:pt idx="651">
                  <c:v>61.480602625899998</c:v>
                </c:pt>
                <c:pt idx="652">
                  <c:v>61.419669542400001</c:v>
                </c:pt>
                <c:pt idx="653">
                  <c:v>61.358736458899998</c:v>
                </c:pt>
                <c:pt idx="654">
                  <c:v>61.511069167599999</c:v>
                </c:pt>
                <c:pt idx="655">
                  <c:v>61.358736458899998</c:v>
                </c:pt>
                <c:pt idx="656">
                  <c:v>61.3892030007</c:v>
                </c:pt>
                <c:pt idx="657">
                  <c:v>61.3892030007</c:v>
                </c:pt>
                <c:pt idx="658">
                  <c:v>61.358736458899998</c:v>
                </c:pt>
                <c:pt idx="659">
                  <c:v>61.450136084199997</c:v>
                </c:pt>
                <c:pt idx="660">
                  <c:v>61.358736458899998</c:v>
                </c:pt>
                <c:pt idx="661">
                  <c:v>61.419669542400001</c:v>
                </c:pt>
                <c:pt idx="662">
                  <c:v>61.328269917199997</c:v>
                </c:pt>
                <c:pt idx="663">
                  <c:v>61.3892030007</c:v>
                </c:pt>
                <c:pt idx="664">
                  <c:v>61.450136084199997</c:v>
                </c:pt>
                <c:pt idx="665">
                  <c:v>61.450136084199997</c:v>
                </c:pt>
                <c:pt idx="666">
                  <c:v>61.450136084199997</c:v>
                </c:pt>
                <c:pt idx="667">
                  <c:v>61.450136084199997</c:v>
                </c:pt>
                <c:pt idx="668">
                  <c:v>61.3892030007</c:v>
                </c:pt>
                <c:pt idx="669">
                  <c:v>61.450136084199997</c:v>
                </c:pt>
                <c:pt idx="670">
                  <c:v>61.297803375500003</c:v>
                </c:pt>
                <c:pt idx="671">
                  <c:v>61.358736458899998</c:v>
                </c:pt>
                <c:pt idx="672">
                  <c:v>61.328269917199997</c:v>
                </c:pt>
                <c:pt idx="673">
                  <c:v>61.328269917199997</c:v>
                </c:pt>
                <c:pt idx="674">
                  <c:v>61.3892030007</c:v>
                </c:pt>
                <c:pt idx="675">
                  <c:v>61.358736458899998</c:v>
                </c:pt>
                <c:pt idx="676">
                  <c:v>61.480602625899998</c:v>
                </c:pt>
                <c:pt idx="677">
                  <c:v>61.358736458899998</c:v>
                </c:pt>
                <c:pt idx="678">
                  <c:v>61.419669542400001</c:v>
                </c:pt>
                <c:pt idx="679">
                  <c:v>61.3892030007</c:v>
                </c:pt>
                <c:pt idx="680">
                  <c:v>61.328269917199997</c:v>
                </c:pt>
                <c:pt idx="681">
                  <c:v>61.297803375500003</c:v>
                </c:pt>
                <c:pt idx="682">
                  <c:v>61.358736458899998</c:v>
                </c:pt>
                <c:pt idx="683">
                  <c:v>61.236870291999999</c:v>
                </c:pt>
                <c:pt idx="684">
                  <c:v>61.358736458899998</c:v>
                </c:pt>
                <c:pt idx="685">
                  <c:v>61.358736458899998</c:v>
                </c:pt>
                <c:pt idx="686">
                  <c:v>61.328269917199997</c:v>
                </c:pt>
                <c:pt idx="687">
                  <c:v>61.358736458899998</c:v>
                </c:pt>
                <c:pt idx="688">
                  <c:v>61.2673368337</c:v>
                </c:pt>
                <c:pt idx="689">
                  <c:v>61.297803375500003</c:v>
                </c:pt>
                <c:pt idx="690">
                  <c:v>61.297803375500003</c:v>
                </c:pt>
                <c:pt idx="691">
                  <c:v>61.3892030007</c:v>
                </c:pt>
                <c:pt idx="692">
                  <c:v>61.3892030007</c:v>
                </c:pt>
                <c:pt idx="693">
                  <c:v>61.328269917199997</c:v>
                </c:pt>
                <c:pt idx="694">
                  <c:v>61.2673368337</c:v>
                </c:pt>
                <c:pt idx="695">
                  <c:v>61.297803375500003</c:v>
                </c:pt>
                <c:pt idx="696">
                  <c:v>61.328269917199997</c:v>
                </c:pt>
                <c:pt idx="697">
                  <c:v>61.328269917199997</c:v>
                </c:pt>
                <c:pt idx="698">
                  <c:v>61.206403750299998</c:v>
                </c:pt>
                <c:pt idx="699">
                  <c:v>61.2673368337</c:v>
                </c:pt>
                <c:pt idx="700">
                  <c:v>61.2673368337</c:v>
                </c:pt>
                <c:pt idx="701">
                  <c:v>61.297803375500003</c:v>
                </c:pt>
                <c:pt idx="702">
                  <c:v>61.328269917199997</c:v>
                </c:pt>
                <c:pt idx="703">
                  <c:v>61.2673368337</c:v>
                </c:pt>
                <c:pt idx="704">
                  <c:v>61.297803375500003</c:v>
                </c:pt>
                <c:pt idx="705">
                  <c:v>61.236870291999999</c:v>
                </c:pt>
                <c:pt idx="706">
                  <c:v>61.236870291999999</c:v>
                </c:pt>
                <c:pt idx="707">
                  <c:v>61.206403750299998</c:v>
                </c:pt>
                <c:pt idx="708">
                  <c:v>61.206403750299998</c:v>
                </c:pt>
                <c:pt idx="709">
                  <c:v>61.2673368337</c:v>
                </c:pt>
                <c:pt idx="710">
                  <c:v>61.297803375500003</c:v>
                </c:pt>
                <c:pt idx="711">
                  <c:v>61.2673368337</c:v>
                </c:pt>
                <c:pt idx="712">
                  <c:v>61.236870291999999</c:v>
                </c:pt>
                <c:pt idx="713">
                  <c:v>61.175937208500002</c:v>
                </c:pt>
                <c:pt idx="714">
                  <c:v>61.2673368337</c:v>
                </c:pt>
                <c:pt idx="715">
                  <c:v>61.297803375500003</c:v>
                </c:pt>
                <c:pt idx="716">
                  <c:v>61.206403750299998</c:v>
                </c:pt>
                <c:pt idx="717">
                  <c:v>61.206403750299998</c:v>
                </c:pt>
                <c:pt idx="718">
                  <c:v>61.206403750299998</c:v>
                </c:pt>
                <c:pt idx="719">
                  <c:v>61.2673368337</c:v>
                </c:pt>
                <c:pt idx="720">
                  <c:v>61.297803375500003</c:v>
                </c:pt>
                <c:pt idx="721">
                  <c:v>61.297803375500003</c:v>
                </c:pt>
                <c:pt idx="722">
                  <c:v>61.206403750299998</c:v>
                </c:pt>
                <c:pt idx="723">
                  <c:v>61.2673368337</c:v>
                </c:pt>
                <c:pt idx="724">
                  <c:v>61.2673368337</c:v>
                </c:pt>
                <c:pt idx="725">
                  <c:v>61.2673368337</c:v>
                </c:pt>
                <c:pt idx="726">
                  <c:v>61.236870291999999</c:v>
                </c:pt>
                <c:pt idx="727">
                  <c:v>61.175937208500002</c:v>
                </c:pt>
                <c:pt idx="728">
                  <c:v>61.084537583299998</c:v>
                </c:pt>
                <c:pt idx="729">
                  <c:v>61.2673368337</c:v>
                </c:pt>
                <c:pt idx="730">
                  <c:v>61.2673368337</c:v>
                </c:pt>
                <c:pt idx="731">
                  <c:v>61.2673368337</c:v>
                </c:pt>
                <c:pt idx="732">
                  <c:v>61.2673368337</c:v>
                </c:pt>
                <c:pt idx="733">
                  <c:v>61.236870291999999</c:v>
                </c:pt>
                <c:pt idx="734">
                  <c:v>61.328269917199997</c:v>
                </c:pt>
                <c:pt idx="735">
                  <c:v>61.2673368337</c:v>
                </c:pt>
                <c:pt idx="736">
                  <c:v>61.236870291999999</c:v>
                </c:pt>
                <c:pt idx="737">
                  <c:v>61.236870291999999</c:v>
                </c:pt>
                <c:pt idx="738">
                  <c:v>61.236870291999999</c:v>
                </c:pt>
                <c:pt idx="739">
                  <c:v>61.2673368337</c:v>
                </c:pt>
                <c:pt idx="740">
                  <c:v>61.2673368337</c:v>
                </c:pt>
                <c:pt idx="741">
                  <c:v>61.2673368337</c:v>
                </c:pt>
                <c:pt idx="742">
                  <c:v>61.175937208500002</c:v>
                </c:pt>
                <c:pt idx="743">
                  <c:v>61.054071041599997</c:v>
                </c:pt>
                <c:pt idx="744">
                  <c:v>61.236870291999999</c:v>
                </c:pt>
                <c:pt idx="745">
                  <c:v>61.206403750299998</c:v>
                </c:pt>
                <c:pt idx="746">
                  <c:v>61.206403750299998</c:v>
                </c:pt>
                <c:pt idx="747">
                  <c:v>61.206403750299998</c:v>
                </c:pt>
                <c:pt idx="748">
                  <c:v>61.236870291999999</c:v>
                </c:pt>
                <c:pt idx="749">
                  <c:v>61.2673368337</c:v>
                </c:pt>
                <c:pt idx="750">
                  <c:v>61.2673368337</c:v>
                </c:pt>
                <c:pt idx="751">
                  <c:v>61.236870291999999</c:v>
                </c:pt>
                <c:pt idx="752">
                  <c:v>61.145470666800001</c:v>
                </c:pt>
                <c:pt idx="753">
                  <c:v>61.175937208500002</c:v>
                </c:pt>
                <c:pt idx="754">
                  <c:v>61.206403750299998</c:v>
                </c:pt>
                <c:pt idx="755">
                  <c:v>61.175937208500002</c:v>
                </c:pt>
                <c:pt idx="756">
                  <c:v>61.236870291999999</c:v>
                </c:pt>
                <c:pt idx="757">
                  <c:v>61.175937208500002</c:v>
                </c:pt>
                <c:pt idx="758">
                  <c:v>61.115004124999999</c:v>
                </c:pt>
                <c:pt idx="759">
                  <c:v>61.175937208500002</c:v>
                </c:pt>
                <c:pt idx="760">
                  <c:v>61.175937208500002</c:v>
                </c:pt>
                <c:pt idx="761">
                  <c:v>61.206403750299998</c:v>
                </c:pt>
                <c:pt idx="762">
                  <c:v>61.175937208500002</c:v>
                </c:pt>
                <c:pt idx="763">
                  <c:v>61.297803375500003</c:v>
                </c:pt>
                <c:pt idx="764">
                  <c:v>61.206403750299998</c:v>
                </c:pt>
                <c:pt idx="765">
                  <c:v>61.206403750299998</c:v>
                </c:pt>
                <c:pt idx="766">
                  <c:v>61.206403750299998</c:v>
                </c:pt>
                <c:pt idx="767">
                  <c:v>61.236870291999999</c:v>
                </c:pt>
                <c:pt idx="768">
                  <c:v>61.297803375500003</c:v>
                </c:pt>
                <c:pt idx="769">
                  <c:v>61.206403750299998</c:v>
                </c:pt>
                <c:pt idx="770">
                  <c:v>61.145470666800001</c:v>
                </c:pt>
                <c:pt idx="771">
                  <c:v>61.175937208500002</c:v>
                </c:pt>
                <c:pt idx="772">
                  <c:v>61.175937208500002</c:v>
                </c:pt>
                <c:pt idx="773">
                  <c:v>61.175937208500002</c:v>
                </c:pt>
                <c:pt idx="774">
                  <c:v>61.145470666800001</c:v>
                </c:pt>
                <c:pt idx="775">
                  <c:v>61.145470666800001</c:v>
                </c:pt>
                <c:pt idx="776">
                  <c:v>61.175937208500002</c:v>
                </c:pt>
                <c:pt idx="777">
                  <c:v>61.2673368337</c:v>
                </c:pt>
                <c:pt idx="778">
                  <c:v>61.236870291999999</c:v>
                </c:pt>
                <c:pt idx="779">
                  <c:v>61.084537583299998</c:v>
                </c:pt>
                <c:pt idx="780">
                  <c:v>61.084537583299998</c:v>
                </c:pt>
                <c:pt idx="781">
                  <c:v>61.175937208500002</c:v>
                </c:pt>
                <c:pt idx="782">
                  <c:v>61.115004124999999</c:v>
                </c:pt>
                <c:pt idx="783">
                  <c:v>61.206403750299998</c:v>
                </c:pt>
                <c:pt idx="784">
                  <c:v>61.175937208500002</c:v>
                </c:pt>
                <c:pt idx="785">
                  <c:v>61.145470666800001</c:v>
                </c:pt>
                <c:pt idx="786">
                  <c:v>61.145470666800001</c:v>
                </c:pt>
                <c:pt idx="787">
                  <c:v>61.115004124999999</c:v>
                </c:pt>
                <c:pt idx="788">
                  <c:v>61.145470666800001</c:v>
                </c:pt>
                <c:pt idx="789">
                  <c:v>61.115004124999999</c:v>
                </c:pt>
                <c:pt idx="790">
                  <c:v>61.175937208500002</c:v>
                </c:pt>
                <c:pt idx="791">
                  <c:v>61.206403750299998</c:v>
                </c:pt>
                <c:pt idx="792">
                  <c:v>61.206403750299998</c:v>
                </c:pt>
                <c:pt idx="793">
                  <c:v>61.175937208500002</c:v>
                </c:pt>
                <c:pt idx="794">
                  <c:v>61.115004124999999</c:v>
                </c:pt>
                <c:pt idx="795">
                  <c:v>61.054071041599997</c:v>
                </c:pt>
                <c:pt idx="796">
                  <c:v>61.175937208500002</c:v>
                </c:pt>
                <c:pt idx="797">
                  <c:v>61.084537583299998</c:v>
                </c:pt>
                <c:pt idx="798">
                  <c:v>61.023604499800001</c:v>
                </c:pt>
                <c:pt idx="799">
                  <c:v>61.054071041599997</c:v>
                </c:pt>
                <c:pt idx="800">
                  <c:v>61.084537583299998</c:v>
                </c:pt>
                <c:pt idx="801">
                  <c:v>61.084537583299998</c:v>
                </c:pt>
                <c:pt idx="802">
                  <c:v>61.115004124999999</c:v>
                </c:pt>
                <c:pt idx="803">
                  <c:v>61.2673368337</c:v>
                </c:pt>
                <c:pt idx="804">
                  <c:v>61.175937208500002</c:v>
                </c:pt>
                <c:pt idx="805">
                  <c:v>61.145470666800001</c:v>
                </c:pt>
                <c:pt idx="806">
                  <c:v>61.115004124999999</c:v>
                </c:pt>
                <c:pt idx="807">
                  <c:v>61.115004124999999</c:v>
                </c:pt>
                <c:pt idx="808">
                  <c:v>61.084537583299998</c:v>
                </c:pt>
                <c:pt idx="809">
                  <c:v>61.115004124999999</c:v>
                </c:pt>
                <c:pt idx="810">
                  <c:v>61.054071041599997</c:v>
                </c:pt>
                <c:pt idx="811">
                  <c:v>61.084537583299998</c:v>
                </c:pt>
                <c:pt idx="812">
                  <c:v>61.054071041599997</c:v>
                </c:pt>
                <c:pt idx="813">
                  <c:v>61.084537583299998</c:v>
                </c:pt>
                <c:pt idx="814">
                  <c:v>61.115004124999999</c:v>
                </c:pt>
                <c:pt idx="815">
                  <c:v>61.115004124999999</c:v>
                </c:pt>
                <c:pt idx="816">
                  <c:v>61.054071041599997</c:v>
                </c:pt>
                <c:pt idx="817">
                  <c:v>61.023604499800001</c:v>
                </c:pt>
                <c:pt idx="818">
                  <c:v>61.175937208500002</c:v>
                </c:pt>
                <c:pt idx="819">
                  <c:v>61.115004124999999</c:v>
                </c:pt>
                <c:pt idx="820">
                  <c:v>61.023604499800001</c:v>
                </c:pt>
                <c:pt idx="821">
                  <c:v>60.9931379581</c:v>
                </c:pt>
                <c:pt idx="822">
                  <c:v>61.023604499800001</c:v>
                </c:pt>
                <c:pt idx="823">
                  <c:v>60.9931379581</c:v>
                </c:pt>
                <c:pt idx="824">
                  <c:v>61.054071041599997</c:v>
                </c:pt>
                <c:pt idx="825">
                  <c:v>60.962671416299997</c:v>
                </c:pt>
                <c:pt idx="826">
                  <c:v>60.9931379581</c:v>
                </c:pt>
                <c:pt idx="827">
                  <c:v>61.023604499800001</c:v>
                </c:pt>
                <c:pt idx="828">
                  <c:v>61.023604499800001</c:v>
                </c:pt>
                <c:pt idx="829">
                  <c:v>60.9931379581</c:v>
                </c:pt>
                <c:pt idx="830">
                  <c:v>60.901738332900003</c:v>
                </c:pt>
                <c:pt idx="831">
                  <c:v>61.054071041599997</c:v>
                </c:pt>
                <c:pt idx="832">
                  <c:v>61.054071041599997</c:v>
                </c:pt>
                <c:pt idx="833">
                  <c:v>61.175937208500002</c:v>
                </c:pt>
                <c:pt idx="834">
                  <c:v>61.145470666800001</c:v>
                </c:pt>
                <c:pt idx="835">
                  <c:v>61.115004124999999</c:v>
                </c:pt>
                <c:pt idx="836">
                  <c:v>61.054071041599997</c:v>
                </c:pt>
                <c:pt idx="837">
                  <c:v>61.115004124999999</c:v>
                </c:pt>
                <c:pt idx="838">
                  <c:v>61.054071041599997</c:v>
                </c:pt>
                <c:pt idx="839">
                  <c:v>61.054071041599997</c:v>
                </c:pt>
                <c:pt idx="840">
                  <c:v>60.962671416299997</c:v>
                </c:pt>
                <c:pt idx="841">
                  <c:v>60.9931379581</c:v>
                </c:pt>
                <c:pt idx="842">
                  <c:v>60.9931379581</c:v>
                </c:pt>
                <c:pt idx="843">
                  <c:v>60.9931379581</c:v>
                </c:pt>
                <c:pt idx="844">
                  <c:v>61.023604499800001</c:v>
                </c:pt>
                <c:pt idx="845">
                  <c:v>60.810338707600003</c:v>
                </c:pt>
                <c:pt idx="846">
                  <c:v>61.023604499800001</c:v>
                </c:pt>
                <c:pt idx="847">
                  <c:v>60.9931379581</c:v>
                </c:pt>
                <c:pt idx="848">
                  <c:v>60.9931379581</c:v>
                </c:pt>
                <c:pt idx="849">
                  <c:v>61.023604499800001</c:v>
                </c:pt>
                <c:pt idx="850">
                  <c:v>60.962671416299997</c:v>
                </c:pt>
                <c:pt idx="851">
                  <c:v>61.054071041599997</c:v>
                </c:pt>
                <c:pt idx="852">
                  <c:v>60.9931379581</c:v>
                </c:pt>
                <c:pt idx="853">
                  <c:v>60.962671416299997</c:v>
                </c:pt>
                <c:pt idx="854">
                  <c:v>60.9931379581</c:v>
                </c:pt>
                <c:pt idx="855">
                  <c:v>61.023604499800001</c:v>
                </c:pt>
                <c:pt idx="856">
                  <c:v>61.054071041599997</c:v>
                </c:pt>
                <c:pt idx="857">
                  <c:v>61.023604499800001</c:v>
                </c:pt>
                <c:pt idx="858">
                  <c:v>61.054071041599997</c:v>
                </c:pt>
                <c:pt idx="859">
                  <c:v>61.054071041599997</c:v>
                </c:pt>
                <c:pt idx="860">
                  <c:v>60.779872165900002</c:v>
                </c:pt>
                <c:pt idx="861">
                  <c:v>61.054071041599997</c:v>
                </c:pt>
                <c:pt idx="862">
                  <c:v>61.023604499800001</c:v>
                </c:pt>
                <c:pt idx="863">
                  <c:v>60.932204874599996</c:v>
                </c:pt>
                <c:pt idx="864">
                  <c:v>61.023604499800001</c:v>
                </c:pt>
                <c:pt idx="865">
                  <c:v>61.023604499800001</c:v>
                </c:pt>
                <c:pt idx="866">
                  <c:v>60.9931379581</c:v>
                </c:pt>
                <c:pt idx="867">
                  <c:v>61.023604499800001</c:v>
                </c:pt>
                <c:pt idx="868">
                  <c:v>61.054071041599997</c:v>
                </c:pt>
                <c:pt idx="869">
                  <c:v>60.9931379581</c:v>
                </c:pt>
                <c:pt idx="870">
                  <c:v>60.9931379581</c:v>
                </c:pt>
                <c:pt idx="871">
                  <c:v>60.9931379581</c:v>
                </c:pt>
                <c:pt idx="872">
                  <c:v>60.962671416299997</c:v>
                </c:pt>
                <c:pt idx="873">
                  <c:v>60.9931379581</c:v>
                </c:pt>
                <c:pt idx="874">
                  <c:v>60.9931379581</c:v>
                </c:pt>
                <c:pt idx="875">
                  <c:v>60.779872165900002</c:v>
                </c:pt>
                <c:pt idx="876">
                  <c:v>60.932204874599996</c:v>
                </c:pt>
                <c:pt idx="877">
                  <c:v>60.901738332900003</c:v>
                </c:pt>
                <c:pt idx="878">
                  <c:v>60.840805249399999</c:v>
                </c:pt>
                <c:pt idx="879">
                  <c:v>60.932204874599996</c:v>
                </c:pt>
                <c:pt idx="880">
                  <c:v>60.932204874599996</c:v>
                </c:pt>
                <c:pt idx="881">
                  <c:v>60.901738332900003</c:v>
                </c:pt>
                <c:pt idx="882">
                  <c:v>60.901738332900003</c:v>
                </c:pt>
                <c:pt idx="883">
                  <c:v>60.932204874599996</c:v>
                </c:pt>
                <c:pt idx="884">
                  <c:v>60.932204874599996</c:v>
                </c:pt>
                <c:pt idx="885">
                  <c:v>60.932204874599996</c:v>
                </c:pt>
                <c:pt idx="886">
                  <c:v>60.962671416299997</c:v>
                </c:pt>
                <c:pt idx="887">
                  <c:v>60.932204874599996</c:v>
                </c:pt>
                <c:pt idx="888">
                  <c:v>60.962671416299997</c:v>
                </c:pt>
                <c:pt idx="889">
                  <c:v>60.962671416299997</c:v>
                </c:pt>
                <c:pt idx="890">
                  <c:v>60.8712717911</c:v>
                </c:pt>
                <c:pt idx="891">
                  <c:v>60.962671416299997</c:v>
                </c:pt>
                <c:pt idx="892">
                  <c:v>60.9931379581</c:v>
                </c:pt>
                <c:pt idx="893">
                  <c:v>60.8712717911</c:v>
                </c:pt>
                <c:pt idx="894">
                  <c:v>60.901738332900003</c:v>
                </c:pt>
                <c:pt idx="895">
                  <c:v>60.962671416299997</c:v>
                </c:pt>
                <c:pt idx="896">
                  <c:v>60.932204874599996</c:v>
                </c:pt>
                <c:pt idx="897">
                  <c:v>60.962671416299997</c:v>
                </c:pt>
                <c:pt idx="898">
                  <c:v>60.8712717911</c:v>
                </c:pt>
                <c:pt idx="899">
                  <c:v>60.932204874599996</c:v>
                </c:pt>
                <c:pt idx="900">
                  <c:v>60.9931379581</c:v>
                </c:pt>
                <c:pt idx="901">
                  <c:v>60.932204874599996</c:v>
                </c:pt>
                <c:pt idx="902">
                  <c:v>60.8712717911</c:v>
                </c:pt>
                <c:pt idx="903">
                  <c:v>60.962671416299997</c:v>
                </c:pt>
                <c:pt idx="904">
                  <c:v>60.932204874599996</c:v>
                </c:pt>
                <c:pt idx="905">
                  <c:v>60.962671416299997</c:v>
                </c:pt>
                <c:pt idx="906">
                  <c:v>60.932204874599996</c:v>
                </c:pt>
                <c:pt idx="907">
                  <c:v>60.932204874599996</c:v>
                </c:pt>
                <c:pt idx="908">
                  <c:v>60.901738332900003</c:v>
                </c:pt>
                <c:pt idx="909">
                  <c:v>60.901738332900003</c:v>
                </c:pt>
                <c:pt idx="910">
                  <c:v>60.932204874599996</c:v>
                </c:pt>
                <c:pt idx="911">
                  <c:v>60.901738332900003</c:v>
                </c:pt>
                <c:pt idx="912">
                  <c:v>60.901738332900003</c:v>
                </c:pt>
                <c:pt idx="913">
                  <c:v>60.932204874599996</c:v>
                </c:pt>
                <c:pt idx="914">
                  <c:v>60.901738332900003</c:v>
                </c:pt>
                <c:pt idx="915">
                  <c:v>60.9931379581</c:v>
                </c:pt>
                <c:pt idx="916">
                  <c:v>60.962671416299997</c:v>
                </c:pt>
                <c:pt idx="917">
                  <c:v>60.901738332900003</c:v>
                </c:pt>
                <c:pt idx="918">
                  <c:v>60.932204874599996</c:v>
                </c:pt>
                <c:pt idx="919">
                  <c:v>60.901738332900003</c:v>
                </c:pt>
                <c:pt idx="920">
                  <c:v>60.9931379581</c:v>
                </c:pt>
                <c:pt idx="921">
                  <c:v>60.901738332900003</c:v>
                </c:pt>
                <c:pt idx="922">
                  <c:v>60.901738332900003</c:v>
                </c:pt>
                <c:pt idx="923">
                  <c:v>60.8712717911</c:v>
                </c:pt>
                <c:pt idx="924">
                  <c:v>60.840805249399999</c:v>
                </c:pt>
                <c:pt idx="925">
                  <c:v>60.901738332900003</c:v>
                </c:pt>
                <c:pt idx="926">
                  <c:v>60.840805249399999</c:v>
                </c:pt>
                <c:pt idx="927">
                  <c:v>60.840805249399999</c:v>
                </c:pt>
                <c:pt idx="928">
                  <c:v>60.962671416299997</c:v>
                </c:pt>
                <c:pt idx="929">
                  <c:v>60.962671416299997</c:v>
                </c:pt>
                <c:pt idx="930">
                  <c:v>61.054071041599997</c:v>
                </c:pt>
                <c:pt idx="931">
                  <c:v>60.932204874599996</c:v>
                </c:pt>
                <c:pt idx="932">
                  <c:v>60.932204874599996</c:v>
                </c:pt>
                <c:pt idx="933">
                  <c:v>60.932204874599996</c:v>
                </c:pt>
                <c:pt idx="934">
                  <c:v>60.901738332900003</c:v>
                </c:pt>
                <c:pt idx="935">
                  <c:v>61.054071041599997</c:v>
                </c:pt>
                <c:pt idx="936">
                  <c:v>60.932204874599996</c:v>
                </c:pt>
                <c:pt idx="937">
                  <c:v>60.901738332900003</c:v>
                </c:pt>
                <c:pt idx="938">
                  <c:v>60.962671416299997</c:v>
                </c:pt>
                <c:pt idx="939">
                  <c:v>60.932204874599996</c:v>
                </c:pt>
                <c:pt idx="940">
                  <c:v>60.810338707600003</c:v>
                </c:pt>
                <c:pt idx="941">
                  <c:v>60.8712717911</c:v>
                </c:pt>
                <c:pt idx="942">
                  <c:v>60.779872165900002</c:v>
                </c:pt>
                <c:pt idx="943">
                  <c:v>60.8712717911</c:v>
                </c:pt>
                <c:pt idx="944">
                  <c:v>60.840805249399999</c:v>
                </c:pt>
                <c:pt idx="945">
                  <c:v>60.9931379581</c:v>
                </c:pt>
                <c:pt idx="946">
                  <c:v>60.840805249399999</c:v>
                </c:pt>
                <c:pt idx="947">
                  <c:v>60.840805249399999</c:v>
                </c:pt>
                <c:pt idx="948">
                  <c:v>60.840805249399999</c:v>
                </c:pt>
                <c:pt idx="949">
                  <c:v>60.840805249399999</c:v>
                </c:pt>
                <c:pt idx="950">
                  <c:v>60.962671416299997</c:v>
                </c:pt>
                <c:pt idx="951">
                  <c:v>60.901738332900003</c:v>
                </c:pt>
                <c:pt idx="952">
                  <c:v>60.8712717911</c:v>
                </c:pt>
                <c:pt idx="953">
                  <c:v>60.962671416299997</c:v>
                </c:pt>
                <c:pt idx="954">
                  <c:v>60.932204874599996</c:v>
                </c:pt>
                <c:pt idx="955">
                  <c:v>60.8712717911</c:v>
                </c:pt>
                <c:pt idx="956">
                  <c:v>60.901738332900003</c:v>
                </c:pt>
                <c:pt idx="957">
                  <c:v>60.8712717911</c:v>
                </c:pt>
                <c:pt idx="958">
                  <c:v>60.962671416299997</c:v>
                </c:pt>
                <c:pt idx="959">
                  <c:v>60.8712717911</c:v>
                </c:pt>
                <c:pt idx="960">
                  <c:v>60.962671416299997</c:v>
                </c:pt>
                <c:pt idx="961">
                  <c:v>60.8712717911</c:v>
                </c:pt>
                <c:pt idx="962">
                  <c:v>60.8712717911</c:v>
                </c:pt>
                <c:pt idx="963">
                  <c:v>60.962671416299997</c:v>
                </c:pt>
                <c:pt idx="964">
                  <c:v>60.8712717911</c:v>
                </c:pt>
                <c:pt idx="965">
                  <c:v>60.901738332900003</c:v>
                </c:pt>
                <c:pt idx="966">
                  <c:v>60.840805249399999</c:v>
                </c:pt>
                <c:pt idx="967">
                  <c:v>60.810338707600003</c:v>
                </c:pt>
                <c:pt idx="968">
                  <c:v>60.8712717911</c:v>
                </c:pt>
                <c:pt idx="969">
                  <c:v>60.840805249399999</c:v>
                </c:pt>
                <c:pt idx="970">
                  <c:v>60.810338707600003</c:v>
                </c:pt>
                <c:pt idx="971">
                  <c:v>60.718939082399999</c:v>
                </c:pt>
                <c:pt idx="972">
                  <c:v>60.688472540699998</c:v>
                </c:pt>
                <c:pt idx="973">
                  <c:v>60.810338707600003</c:v>
                </c:pt>
                <c:pt idx="974">
                  <c:v>60.8712717911</c:v>
                </c:pt>
                <c:pt idx="975">
                  <c:v>60.901738332900003</c:v>
                </c:pt>
                <c:pt idx="976">
                  <c:v>60.8712717911</c:v>
                </c:pt>
                <c:pt idx="977">
                  <c:v>60.840805249399999</c:v>
                </c:pt>
                <c:pt idx="978">
                  <c:v>60.779872165900002</c:v>
                </c:pt>
                <c:pt idx="979">
                  <c:v>60.810338707600003</c:v>
                </c:pt>
                <c:pt idx="980">
                  <c:v>60.8712717911</c:v>
                </c:pt>
                <c:pt idx="981">
                  <c:v>60.840805249399999</c:v>
                </c:pt>
                <c:pt idx="982">
                  <c:v>60.810338707600003</c:v>
                </c:pt>
                <c:pt idx="983">
                  <c:v>60.932204874599996</c:v>
                </c:pt>
                <c:pt idx="984">
                  <c:v>60.810338707600003</c:v>
                </c:pt>
                <c:pt idx="985">
                  <c:v>60.779872165900002</c:v>
                </c:pt>
                <c:pt idx="986">
                  <c:v>60.718939082399999</c:v>
                </c:pt>
                <c:pt idx="987">
                  <c:v>60.658005998900002</c:v>
                </c:pt>
                <c:pt idx="988">
                  <c:v>60.718939082399999</c:v>
                </c:pt>
                <c:pt idx="989">
                  <c:v>60.749405624200001</c:v>
                </c:pt>
                <c:pt idx="990">
                  <c:v>60.688472540699998</c:v>
                </c:pt>
                <c:pt idx="991">
                  <c:v>60.718939082399999</c:v>
                </c:pt>
                <c:pt idx="992">
                  <c:v>60.749405624200001</c:v>
                </c:pt>
                <c:pt idx="993">
                  <c:v>60.810338707600003</c:v>
                </c:pt>
                <c:pt idx="994">
                  <c:v>60.688472540699998</c:v>
                </c:pt>
                <c:pt idx="995">
                  <c:v>60.688472540699998</c:v>
                </c:pt>
                <c:pt idx="996">
                  <c:v>60.779872165900002</c:v>
                </c:pt>
                <c:pt idx="997">
                  <c:v>60.688472540699998</c:v>
                </c:pt>
                <c:pt idx="998">
                  <c:v>60.840805249399999</c:v>
                </c:pt>
                <c:pt idx="999">
                  <c:v>60.749405624200001</c:v>
                </c:pt>
                <c:pt idx="1000">
                  <c:v>60.749405624200001</c:v>
                </c:pt>
                <c:pt idx="1001">
                  <c:v>60.749405624200001</c:v>
                </c:pt>
                <c:pt idx="1002">
                  <c:v>60.688472540699998</c:v>
                </c:pt>
                <c:pt idx="1003">
                  <c:v>60.749405624200001</c:v>
                </c:pt>
                <c:pt idx="1004">
                  <c:v>60.749405624200001</c:v>
                </c:pt>
                <c:pt idx="1005">
                  <c:v>60.718939082399999</c:v>
                </c:pt>
                <c:pt idx="1006">
                  <c:v>60.688472540699998</c:v>
                </c:pt>
                <c:pt idx="1007">
                  <c:v>60.749405624200001</c:v>
                </c:pt>
                <c:pt idx="1008">
                  <c:v>60.749405624200001</c:v>
                </c:pt>
                <c:pt idx="1009">
                  <c:v>60.779872165900002</c:v>
                </c:pt>
                <c:pt idx="1010">
                  <c:v>60.718939082399999</c:v>
                </c:pt>
                <c:pt idx="1011">
                  <c:v>60.810338707600003</c:v>
                </c:pt>
                <c:pt idx="1012">
                  <c:v>60.5970729155</c:v>
                </c:pt>
                <c:pt idx="1013">
                  <c:v>60.658005998900002</c:v>
                </c:pt>
                <c:pt idx="1014">
                  <c:v>60.718939082399999</c:v>
                </c:pt>
                <c:pt idx="1015">
                  <c:v>60.718939082399999</c:v>
                </c:pt>
                <c:pt idx="1016">
                  <c:v>60.749405624200001</c:v>
                </c:pt>
                <c:pt idx="1017">
                  <c:v>60.688472540699998</c:v>
                </c:pt>
                <c:pt idx="1018">
                  <c:v>60.718939082399999</c:v>
                </c:pt>
                <c:pt idx="1019">
                  <c:v>60.718939082399999</c:v>
                </c:pt>
                <c:pt idx="1020">
                  <c:v>60.718939082399999</c:v>
                </c:pt>
                <c:pt idx="1021">
                  <c:v>60.658005998900002</c:v>
                </c:pt>
                <c:pt idx="1022">
                  <c:v>60.688472540699998</c:v>
                </c:pt>
                <c:pt idx="1023">
                  <c:v>60.688472540699998</c:v>
                </c:pt>
                <c:pt idx="1024">
                  <c:v>60.749405624200001</c:v>
                </c:pt>
                <c:pt idx="1025">
                  <c:v>60.718939082399999</c:v>
                </c:pt>
                <c:pt idx="1026">
                  <c:v>60.749405624200001</c:v>
                </c:pt>
                <c:pt idx="1027">
                  <c:v>60.5970729155</c:v>
                </c:pt>
                <c:pt idx="1028">
                  <c:v>60.749405624200001</c:v>
                </c:pt>
                <c:pt idx="1029">
                  <c:v>60.718939082399999</c:v>
                </c:pt>
                <c:pt idx="1030">
                  <c:v>60.718939082399999</c:v>
                </c:pt>
                <c:pt idx="1031">
                  <c:v>60.688472540699998</c:v>
                </c:pt>
                <c:pt idx="1032">
                  <c:v>60.627539457200001</c:v>
                </c:pt>
                <c:pt idx="1033">
                  <c:v>60.658005998900002</c:v>
                </c:pt>
                <c:pt idx="1034">
                  <c:v>60.658005998900002</c:v>
                </c:pt>
                <c:pt idx="1035">
                  <c:v>60.5970729155</c:v>
                </c:pt>
                <c:pt idx="1036">
                  <c:v>60.658005998900002</c:v>
                </c:pt>
                <c:pt idx="1037">
                  <c:v>60.688472540699998</c:v>
                </c:pt>
                <c:pt idx="1038">
                  <c:v>60.718939082399999</c:v>
                </c:pt>
                <c:pt idx="1039">
                  <c:v>60.688472540699998</c:v>
                </c:pt>
                <c:pt idx="1040">
                  <c:v>60.718939082399999</c:v>
                </c:pt>
                <c:pt idx="1041">
                  <c:v>60.718939082399999</c:v>
                </c:pt>
                <c:pt idx="1042">
                  <c:v>60.536139832000003</c:v>
                </c:pt>
                <c:pt idx="1043">
                  <c:v>60.688472540699998</c:v>
                </c:pt>
                <c:pt idx="1044">
                  <c:v>60.627539457200001</c:v>
                </c:pt>
                <c:pt idx="1045">
                  <c:v>60.688472540699998</c:v>
                </c:pt>
                <c:pt idx="1046">
                  <c:v>60.658005998900002</c:v>
                </c:pt>
                <c:pt idx="1047">
                  <c:v>60.658005998900002</c:v>
                </c:pt>
                <c:pt idx="1048">
                  <c:v>60.536139832000003</c:v>
                </c:pt>
                <c:pt idx="1049">
                  <c:v>60.566606373699997</c:v>
                </c:pt>
                <c:pt idx="1050">
                  <c:v>60.658005998900002</c:v>
                </c:pt>
                <c:pt idx="1051">
                  <c:v>60.627539457200001</c:v>
                </c:pt>
                <c:pt idx="1052">
                  <c:v>60.749405624200001</c:v>
                </c:pt>
                <c:pt idx="1053">
                  <c:v>60.718939082399999</c:v>
                </c:pt>
                <c:pt idx="1054">
                  <c:v>60.688472540699998</c:v>
                </c:pt>
                <c:pt idx="1055">
                  <c:v>60.749405624200001</c:v>
                </c:pt>
                <c:pt idx="1056">
                  <c:v>60.779872165900002</c:v>
                </c:pt>
                <c:pt idx="1057">
                  <c:v>60.566606373699997</c:v>
                </c:pt>
                <c:pt idx="1058">
                  <c:v>60.718939082399999</c:v>
                </c:pt>
                <c:pt idx="1059">
                  <c:v>60.627539457200001</c:v>
                </c:pt>
                <c:pt idx="1060">
                  <c:v>60.688472540699998</c:v>
                </c:pt>
                <c:pt idx="1061">
                  <c:v>60.688472540699998</c:v>
                </c:pt>
                <c:pt idx="1062">
                  <c:v>60.688472540699998</c:v>
                </c:pt>
                <c:pt idx="1063">
                  <c:v>60.688472540699998</c:v>
                </c:pt>
                <c:pt idx="1064">
                  <c:v>60.5970729155</c:v>
                </c:pt>
                <c:pt idx="1065">
                  <c:v>60.5970729155</c:v>
                </c:pt>
                <c:pt idx="1066">
                  <c:v>60.627539457200001</c:v>
                </c:pt>
                <c:pt idx="1067">
                  <c:v>60.688472540699998</c:v>
                </c:pt>
                <c:pt idx="1068">
                  <c:v>60.749405624200001</c:v>
                </c:pt>
                <c:pt idx="1069">
                  <c:v>60.749405624200001</c:v>
                </c:pt>
                <c:pt idx="1070">
                  <c:v>60.718939082399999</c:v>
                </c:pt>
                <c:pt idx="1071">
                  <c:v>60.627539457200001</c:v>
                </c:pt>
                <c:pt idx="1072">
                  <c:v>60.536139832000003</c:v>
                </c:pt>
                <c:pt idx="1073">
                  <c:v>60.658005998900002</c:v>
                </c:pt>
                <c:pt idx="1074">
                  <c:v>60.627539457200001</c:v>
                </c:pt>
                <c:pt idx="1075">
                  <c:v>60.627539457200001</c:v>
                </c:pt>
                <c:pt idx="1076">
                  <c:v>60.627539457200001</c:v>
                </c:pt>
                <c:pt idx="1077">
                  <c:v>60.718939082399999</c:v>
                </c:pt>
                <c:pt idx="1078">
                  <c:v>60.688472540699998</c:v>
                </c:pt>
                <c:pt idx="1079">
                  <c:v>60.5970729155</c:v>
                </c:pt>
                <c:pt idx="1080">
                  <c:v>60.5970729155</c:v>
                </c:pt>
                <c:pt idx="1081">
                  <c:v>60.566606373699997</c:v>
                </c:pt>
                <c:pt idx="1082">
                  <c:v>60.5970729155</c:v>
                </c:pt>
                <c:pt idx="1083">
                  <c:v>60.5970729155</c:v>
                </c:pt>
                <c:pt idx="1084">
                  <c:v>60.5970729155</c:v>
                </c:pt>
                <c:pt idx="1085">
                  <c:v>60.627539457200001</c:v>
                </c:pt>
                <c:pt idx="1086">
                  <c:v>60.5970729155</c:v>
                </c:pt>
                <c:pt idx="1087">
                  <c:v>60.627539457200001</c:v>
                </c:pt>
                <c:pt idx="1088">
                  <c:v>60.658005998900002</c:v>
                </c:pt>
                <c:pt idx="1089">
                  <c:v>60.5970729155</c:v>
                </c:pt>
                <c:pt idx="1090">
                  <c:v>60.566606373699997</c:v>
                </c:pt>
                <c:pt idx="1091">
                  <c:v>60.505673290200001</c:v>
                </c:pt>
                <c:pt idx="1092">
                  <c:v>60.658005998900002</c:v>
                </c:pt>
                <c:pt idx="1093">
                  <c:v>60.566606373699997</c:v>
                </c:pt>
                <c:pt idx="1094">
                  <c:v>60.566606373699997</c:v>
                </c:pt>
                <c:pt idx="1095">
                  <c:v>60.566606373699997</c:v>
                </c:pt>
                <c:pt idx="1096">
                  <c:v>60.505673290200001</c:v>
                </c:pt>
                <c:pt idx="1097">
                  <c:v>60.5970729155</c:v>
                </c:pt>
                <c:pt idx="1098">
                  <c:v>60.566606373699997</c:v>
                </c:pt>
                <c:pt idx="1099">
                  <c:v>60.566606373699997</c:v>
                </c:pt>
                <c:pt idx="1100">
                  <c:v>60.5970729155</c:v>
                </c:pt>
                <c:pt idx="1101">
                  <c:v>60.566606373699997</c:v>
                </c:pt>
                <c:pt idx="1102">
                  <c:v>60.718939082399999</c:v>
                </c:pt>
                <c:pt idx="1103">
                  <c:v>60.658005998900002</c:v>
                </c:pt>
                <c:pt idx="1104">
                  <c:v>60.536139832000003</c:v>
                </c:pt>
                <c:pt idx="1105">
                  <c:v>60.536139832000003</c:v>
                </c:pt>
                <c:pt idx="1106">
                  <c:v>60.5970729155</c:v>
                </c:pt>
                <c:pt idx="1107">
                  <c:v>60.688472540699998</c:v>
                </c:pt>
                <c:pt idx="1108">
                  <c:v>60.658005998900002</c:v>
                </c:pt>
                <c:pt idx="1109">
                  <c:v>60.5970729155</c:v>
                </c:pt>
                <c:pt idx="1110">
                  <c:v>60.688472540699998</c:v>
                </c:pt>
                <c:pt idx="1111">
                  <c:v>60.5970729155</c:v>
                </c:pt>
                <c:pt idx="1112">
                  <c:v>60.627539457200001</c:v>
                </c:pt>
                <c:pt idx="1113">
                  <c:v>60.5970729155</c:v>
                </c:pt>
                <c:pt idx="1114">
                  <c:v>60.5970729155</c:v>
                </c:pt>
                <c:pt idx="1115">
                  <c:v>60.536139832000003</c:v>
                </c:pt>
                <c:pt idx="1116">
                  <c:v>60.536139832000003</c:v>
                </c:pt>
                <c:pt idx="1117">
                  <c:v>60.718939082399999</c:v>
                </c:pt>
                <c:pt idx="1118">
                  <c:v>60.5970729155</c:v>
                </c:pt>
                <c:pt idx="1119">
                  <c:v>60.566606373699997</c:v>
                </c:pt>
                <c:pt idx="1120">
                  <c:v>60.536139832000003</c:v>
                </c:pt>
                <c:pt idx="1121">
                  <c:v>60.536139832000003</c:v>
                </c:pt>
                <c:pt idx="1122">
                  <c:v>60.627539457200001</c:v>
                </c:pt>
                <c:pt idx="1123">
                  <c:v>60.566606373699997</c:v>
                </c:pt>
                <c:pt idx="1124">
                  <c:v>60.566606373699997</c:v>
                </c:pt>
                <c:pt idx="1125">
                  <c:v>60.658005998900002</c:v>
                </c:pt>
                <c:pt idx="1126">
                  <c:v>60.566606373699997</c:v>
                </c:pt>
                <c:pt idx="1127">
                  <c:v>60.627539457200001</c:v>
                </c:pt>
                <c:pt idx="1128">
                  <c:v>60.536139832000003</c:v>
                </c:pt>
                <c:pt idx="1129">
                  <c:v>60.566606373699997</c:v>
                </c:pt>
                <c:pt idx="1130">
                  <c:v>60.566606373699997</c:v>
                </c:pt>
                <c:pt idx="1131">
                  <c:v>60.566606373699997</c:v>
                </c:pt>
                <c:pt idx="1132">
                  <c:v>60.627539457200001</c:v>
                </c:pt>
                <c:pt idx="1133">
                  <c:v>60.566606373699997</c:v>
                </c:pt>
                <c:pt idx="1134">
                  <c:v>60.566606373699997</c:v>
                </c:pt>
                <c:pt idx="1135">
                  <c:v>60.536139832000003</c:v>
                </c:pt>
                <c:pt idx="1136">
                  <c:v>60.505673290200001</c:v>
                </c:pt>
                <c:pt idx="1137">
                  <c:v>60.505673290200001</c:v>
                </c:pt>
                <c:pt idx="1138">
                  <c:v>60.444740206799999</c:v>
                </c:pt>
                <c:pt idx="1139">
                  <c:v>60.536139832000003</c:v>
                </c:pt>
                <c:pt idx="1140">
                  <c:v>60.566606373699997</c:v>
                </c:pt>
                <c:pt idx="1141">
                  <c:v>60.505673290200001</c:v>
                </c:pt>
                <c:pt idx="1142">
                  <c:v>60.5970729155</c:v>
                </c:pt>
                <c:pt idx="1143">
                  <c:v>60.566606373699997</c:v>
                </c:pt>
                <c:pt idx="1144">
                  <c:v>60.536139832000003</c:v>
                </c:pt>
                <c:pt idx="1145">
                  <c:v>60.566606373699997</c:v>
                </c:pt>
                <c:pt idx="1146">
                  <c:v>60.566606373699997</c:v>
                </c:pt>
                <c:pt idx="1147">
                  <c:v>60.5970729155</c:v>
                </c:pt>
                <c:pt idx="1148">
                  <c:v>60.5970729155</c:v>
                </c:pt>
                <c:pt idx="1149">
                  <c:v>60.505673290200001</c:v>
                </c:pt>
                <c:pt idx="1150">
                  <c:v>60.4752067485</c:v>
                </c:pt>
                <c:pt idx="1151">
                  <c:v>60.505673290200001</c:v>
                </c:pt>
                <c:pt idx="1152">
                  <c:v>60.505673290200001</c:v>
                </c:pt>
                <c:pt idx="1153">
                  <c:v>60.4752067485</c:v>
                </c:pt>
                <c:pt idx="1154">
                  <c:v>60.444740206799999</c:v>
                </c:pt>
                <c:pt idx="1155">
                  <c:v>60.505673290200001</c:v>
                </c:pt>
                <c:pt idx="1156">
                  <c:v>60.536139832000003</c:v>
                </c:pt>
                <c:pt idx="1157">
                  <c:v>60.536139832000003</c:v>
                </c:pt>
                <c:pt idx="1158">
                  <c:v>60.566606373699997</c:v>
                </c:pt>
                <c:pt idx="1159">
                  <c:v>60.414273665000003</c:v>
                </c:pt>
                <c:pt idx="1160">
                  <c:v>60.536139832000003</c:v>
                </c:pt>
                <c:pt idx="1161">
                  <c:v>60.4752067485</c:v>
                </c:pt>
                <c:pt idx="1162">
                  <c:v>60.4752067485</c:v>
                </c:pt>
                <c:pt idx="1163">
                  <c:v>60.505673290200001</c:v>
                </c:pt>
                <c:pt idx="1164">
                  <c:v>60.444740206799999</c:v>
                </c:pt>
                <c:pt idx="1165">
                  <c:v>60.505673290200001</c:v>
                </c:pt>
                <c:pt idx="1166">
                  <c:v>60.566606373699997</c:v>
                </c:pt>
                <c:pt idx="1167">
                  <c:v>60.627539457200001</c:v>
                </c:pt>
                <c:pt idx="1168">
                  <c:v>60.4752067485</c:v>
                </c:pt>
                <c:pt idx="1169">
                  <c:v>60.414273665000003</c:v>
                </c:pt>
                <c:pt idx="1170">
                  <c:v>60.444740206799999</c:v>
                </c:pt>
                <c:pt idx="1171">
                  <c:v>60.414273665000003</c:v>
                </c:pt>
                <c:pt idx="1172">
                  <c:v>60.505673290200001</c:v>
                </c:pt>
                <c:pt idx="1173">
                  <c:v>60.505673290200001</c:v>
                </c:pt>
                <c:pt idx="1174">
                  <c:v>60.231474414600001</c:v>
                </c:pt>
                <c:pt idx="1175">
                  <c:v>60.414273665000003</c:v>
                </c:pt>
                <c:pt idx="1176">
                  <c:v>60.414273665000003</c:v>
                </c:pt>
                <c:pt idx="1177">
                  <c:v>60.444740206799999</c:v>
                </c:pt>
                <c:pt idx="1178">
                  <c:v>60.4752067485</c:v>
                </c:pt>
                <c:pt idx="1179">
                  <c:v>60.444740206799999</c:v>
                </c:pt>
                <c:pt idx="1180">
                  <c:v>60.414273665000003</c:v>
                </c:pt>
                <c:pt idx="1181">
                  <c:v>60.4752067485</c:v>
                </c:pt>
                <c:pt idx="1182">
                  <c:v>60.444740206799999</c:v>
                </c:pt>
                <c:pt idx="1183">
                  <c:v>60.444740206799999</c:v>
                </c:pt>
                <c:pt idx="1184">
                  <c:v>60.4752067485</c:v>
                </c:pt>
                <c:pt idx="1185">
                  <c:v>60.414273665000003</c:v>
                </c:pt>
                <c:pt idx="1186">
                  <c:v>60.444740206799999</c:v>
                </c:pt>
                <c:pt idx="1187">
                  <c:v>60.444740206799999</c:v>
                </c:pt>
                <c:pt idx="1188">
                  <c:v>60.4752067485</c:v>
                </c:pt>
                <c:pt idx="1189">
                  <c:v>60.322874039799999</c:v>
                </c:pt>
                <c:pt idx="1190">
                  <c:v>60.505673290200001</c:v>
                </c:pt>
                <c:pt idx="1191">
                  <c:v>60.444740206799999</c:v>
                </c:pt>
                <c:pt idx="1192">
                  <c:v>60.383807123300002</c:v>
                </c:pt>
                <c:pt idx="1193">
                  <c:v>60.4752067485</c:v>
                </c:pt>
                <c:pt idx="1194">
                  <c:v>60.444740206799999</c:v>
                </c:pt>
                <c:pt idx="1195">
                  <c:v>60.414273665000003</c:v>
                </c:pt>
                <c:pt idx="1196">
                  <c:v>60.4752067485</c:v>
                </c:pt>
                <c:pt idx="1197">
                  <c:v>60.444740206799999</c:v>
                </c:pt>
                <c:pt idx="1198">
                  <c:v>60.383807123300002</c:v>
                </c:pt>
                <c:pt idx="1199">
                  <c:v>60.414273665000003</c:v>
                </c:pt>
                <c:pt idx="1200">
                  <c:v>60.383807123300002</c:v>
                </c:pt>
                <c:pt idx="1201">
                  <c:v>60.353340581499999</c:v>
                </c:pt>
                <c:pt idx="1202">
                  <c:v>60.383807123300002</c:v>
                </c:pt>
                <c:pt idx="1203">
                  <c:v>60.444740206799999</c:v>
                </c:pt>
                <c:pt idx="1204">
                  <c:v>60.292407498099998</c:v>
                </c:pt>
                <c:pt idx="1205">
                  <c:v>60.414273665000003</c:v>
                </c:pt>
                <c:pt idx="1206">
                  <c:v>60.383807123300002</c:v>
                </c:pt>
                <c:pt idx="1207">
                  <c:v>60.322874039799999</c:v>
                </c:pt>
                <c:pt idx="1208">
                  <c:v>60.444740206799999</c:v>
                </c:pt>
                <c:pt idx="1209">
                  <c:v>60.353340581499999</c:v>
                </c:pt>
                <c:pt idx="1210">
                  <c:v>60.322874039799999</c:v>
                </c:pt>
                <c:pt idx="1211">
                  <c:v>60.383807123300002</c:v>
                </c:pt>
                <c:pt idx="1212">
                  <c:v>60.353340581499999</c:v>
                </c:pt>
                <c:pt idx="1213">
                  <c:v>60.353340581499999</c:v>
                </c:pt>
                <c:pt idx="1214">
                  <c:v>60.383807123300002</c:v>
                </c:pt>
                <c:pt idx="1215">
                  <c:v>60.444740206799999</c:v>
                </c:pt>
                <c:pt idx="1216">
                  <c:v>60.383807123300002</c:v>
                </c:pt>
                <c:pt idx="1217">
                  <c:v>60.383807123300002</c:v>
                </c:pt>
                <c:pt idx="1218">
                  <c:v>60.414273665000003</c:v>
                </c:pt>
                <c:pt idx="1219">
                  <c:v>60.505673290200001</c:v>
                </c:pt>
                <c:pt idx="1220">
                  <c:v>60.4752067485</c:v>
                </c:pt>
                <c:pt idx="1221">
                  <c:v>60.4752067485</c:v>
                </c:pt>
                <c:pt idx="1222">
                  <c:v>60.353340581499999</c:v>
                </c:pt>
                <c:pt idx="1223">
                  <c:v>60.414273665000003</c:v>
                </c:pt>
                <c:pt idx="1224">
                  <c:v>60.383807123300002</c:v>
                </c:pt>
                <c:pt idx="1225">
                  <c:v>60.444740206799999</c:v>
                </c:pt>
                <c:pt idx="1226">
                  <c:v>60.383807123300002</c:v>
                </c:pt>
                <c:pt idx="1227">
                  <c:v>60.383807123300002</c:v>
                </c:pt>
                <c:pt idx="1228">
                  <c:v>60.292407498099998</c:v>
                </c:pt>
                <c:pt idx="1229">
                  <c:v>60.383807123300002</c:v>
                </c:pt>
                <c:pt idx="1230">
                  <c:v>60.322874039799999</c:v>
                </c:pt>
                <c:pt idx="1231">
                  <c:v>60.383807123300002</c:v>
                </c:pt>
                <c:pt idx="1232">
                  <c:v>60.383807123300002</c:v>
                </c:pt>
                <c:pt idx="1233">
                  <c:v>60.414273665000003</c:v>
                </c:pt>
                <c:pt idx="1234">
                  <c:v>60.4752067485</c:v>
                </c:pt>
                <c:pt idx="1235">
                  <c:v>60.444740206799999</c:v>
                </c:pt>
                <c:pt idx="1236">
                  <c:v>60.353340581499999</c:v>
                </c:pt>
                <c:pt idx="1237">
                  <c:v>60.353340581499999</c:v>
                </c:pt>
                <c:pt idx="1238">
                  <c:v>60.383807123300002</c:v>
                </c:pt>
                <c:pt idx="1239">
                  <c:v>60.353340581499999</c:v>
                </c:pt>
                <c:pt idx="1240">
                  <c:v>60.353340581499999</c:v>
                </c:pt>
                <c:pt idx="1241">
                  <c:v>60.322874039799999</c:v>
                </c:pt>
                <c:pt idx="1242">
                  <c:v>60.292407498099998</c:v>
                </c:pt>
                <c:pt idx="1243">
                  <c:v>60.292407498099998</c:v>
                </c:pt>
                <c:pt idx="1244">
                  <c:v>60.383807123300002</c:v>
                </c:pt>
                <c:pt idx="1245">
                  <c:v>60.322874039799999</c:v>
                </c:pt>
                <c:pt idx="1246">
                  <c:v>60.383807123300002</c:v>
                </c:pt>
                <c:pt idx="1247">
                  <c:v>60.383807123300002</c:v>
                </c:pt>
                <c:pt idx="1248">
                  <c:v>60.414273665000003</c:v>
                </c:pt>
                <c:pt idx="1249">
                  <c:v>60.505673290200001</c:v>
                </c:pt>
                <c:pt idx="1250">
                  <c:v>60.383807123300002</c:v>
                </c:pt>
                <c:pt idx="1251">
                  <c:v>60.322874039799999</c:v>
                </c:pt>
                <c:pt idx="1252">
                  <c:v>60.414273665000003</c:v>
                </c:pt>
                <c:pt idx="1253">
                  <c:v>60.414273665000003</c:v>
                </c:pt>
                <c:pt idx="1254">
                  <c:v>60.383807123300002</c:v>
                </c:pt>
                <c:pt idx="1255">
                  <c:v>60.353340581499999</c:v>
                </c:pt>
                <c:pt idx="1256">
                  <c:v>60.353340581499999</c:v>
                </c:pt>
                <c:pt idx="1257">
                  <c:v>60.383807123300002</c:v>
                </c:pt>
                <c:pt idx="1258">
                  <c:v>60.383807123300002</c:v>
                </c:pt>
                <c:pt idx="1259">
                  <c:v>60.444740206799999</c:v>
                </c:pt>
                <c:pt idx="1260">
                  <c:v>60.353340581499999</c:v>
                </c:pt>
                <c:pt idx="1261">
                  <c:v>60.383807123300002</c:v>
                </c:pt>
                <c:pt idx="1262">
                  <c:v>60.292407498099998</c:v>
                </c:pt>
                <c:pt idx="1263">
                  <c:v>60.414273665000003</c:v>
                </c:pt>
                <c:pt idx="1264">
                  <c:v>60.566606373699997</c:v>
                </c:pt>
                <c:pt idx="1265">
                  <c:v>60.444740206799999</c:v>
                </c:pt>
                <c:pt idx="1266">
                  <c:v>60.383807123300002</c:v>
                </c:pt>
                <c:pt idx="1267">
                  <c:v>60.444740206799999</c:v>
                </c:pt>
                <c:pt idx="1268">
                  <c:v>60.353340581499999</c:v>
                </c:pt>
                <c:pt idx="1269">
                  <c:v>60.383807123300002</c:v>
                </c:pt>
                <c:pt idx="1270">
                  <c:v>60.292407498099998</c:v>
                </c:pt>
                <c:pt idx="1271">
                  <c:v>60.261940956300002</c:v>
                </c:pt>
                <c:pt idx="1272">
                  <c:v>60.383807123300002</c:v>
                </c:pt>
                <c:pt idx="1273">
                  <c:v>60.322874039799999</c:v>
                </c:pt>
                <c:pt idx="1274">
                  <c:v>60.414273665000003</c:v>
                </c:pt>
                <c:pt idx="1275">
                  <c:v>60.383807123300002</c:v>
                </c:pt>
                <c:pt idx="1276">
                  <c:v>60.353340581499999</c:v>
                </c:pt>
                <c:pt idx="1277">
                  <c:v>60.383807123300002</c:v>
                </c:pt>
                <c:pt idx="1278">
                  <c:v>60.322874039799999</c:v>
                </c:pt>
                <c:pt idx="1279">
                  <c:v>60.444740206799999</c:v>
                </c:pt>
                <c:pt idx="1280">
                  <c:v>60.322874039799999</c:v>
                </c:pt>
                <c:pt idx="1281">
                  <c:v>60.231474414600001</c:v>
                </c:pt>
                <c:pt idx="1282">
                  <c:v>60.353340581499999</c:v>
                </c:pt>
                <c:pt idx="1283">
                  <c:v>60.353340581499999</c:v>
                </c:pt>
                <c:pt idx="1284">
                  <c:v>60.383807123300002</c:v>
                </c:pt>
                <c:pt idx="1285">
                  <c:v>60.353340581499999</c:v>
                </c:pt>
                <c:pt idx="1286">
                  <c:v>60.231474414600001</c:v>
                </c:pt>
                <c:pt idx="1287">
                  <c:v>60.353340581499999</c:v>
                </c:pt>
                <c:pt idx="1288">
                  <c:v>60.292407498099998</c:v>
                </c:pt>
                <c:pt idx="1289">
                  <c:v>60.4752067485</c:v>
                </c:pt>
                <c:pt idx="1290">
                  <c:v>60.353340581499999</c:v>
                </c:pt>
                <c:pt idx="1291">
                  <c:v>60.261940956300002</c:v>
                </c:pt>
                <c:pt idx="1292">
                  <c:v>60.292407498099998</c:v>
                </c:pt>
                <c:pt idx="1293">
                  <c:v>60.414273665000003</c:v>
                </c:pt>
                <c:pt idx="1294">
                  <c:v>60.414273665000003</c:v>
                </c:pt>
                <c:pt idx="1295">
                  <c:v>60.353340581499999</c:v>
                </c:pt>
                <c:pt idx="1296">
                  <c:v>60.322874039799999</c:v>
                </c:pt>
                <c:pt idx="1297">
                  <c:v>60.383807123300002</c:v>
                </c:pt>
                <c:pt idx="1298">
                  <c:v>60.353340581499999</c:v>
                </c:pt>
                <c:pt idx="1299">
                  <c:v>60.261940956300002</c:v>
                </c:pt>
                <c:pt idx="1300">
                  <c:v>60.201007872799998</c:v>
                </c:pt>
                <c:pt idx="1301">
                  <c:v>60.140074789400003</c:v>
                </c:pt>
                <c:pt idx="1302">
                  <c:v>60.353340581499999</c:v>
                </c:pt>
                <c:pt idx="1303">
                  <c:v>60.292407498099998</c:v>
                </c:pt>
                <c:pt idx="1304">
                  <c:v>60.353340581499999</c:v>
                </c:pt>
                <c:pt idx="1305">
                  <c:v>60.231474414600001</c:v>
                </c:pt>
                <c:pt idx="1306">
                  <c:v>60.231474414600001</c:v>
                </c:pt>
                <c:pt idx="1307">
                  <c:v>60.322874039799999</c:v>
                </c:pt>
                <c:pt idx="1308">
                  <c:v>60.353340581499999</c:v>
                </c:pt>
                <c:pt idx="1309">
                  <c:v>60.322874039799999</c:v>
                </c:pt>
                <c:pt idx="1310">
                  <c:v>60.292407498099998</c:v>
                </c:pt>
                <c:pt idx="1311">
                  <c:v>60.292407498099998</c:v>
                </c:pt>
                <c:pt idx="1312">
                  <c:v>60.353340581499999</c:v>
                </c:pt>
                <c:pt idx="1313">
                  <c:v>60.292407498099998</c:v>
                </c:pt>
                <c:pt idx="1314">
                  <c:v>60.231474414600001</c:v>
                </c:pt>
                <c:pt idx="1315">
                  <c:v>60.261940956300002</c:v>
                </c:pt>
                <c:pt idx="1316">
                  <c:v>60.170541331099997</c:v>
                </c:pt>
                <c:pt idx="1317">
                  <c:v>60.292407498099998</c:v>
                </c:pt>
                <c:pt idx="1318">
                  <c:v>60.201007872799998</c:v>
                </c:pt>
                <c:pt idx="1319">
                  <c:v>60.231474414600001</c:v>
                </c:pt>
                <c:pt idx="1320">
                  <c:v>60.201007872799998</c:v>
                </c:pt>
                <c:pt idx="1321">
                  <c:v>60.231474414600001</c:v>
                </c:pt>
                <c:pt idx="1322">
                  <c:v>60.231474414600001</c:v>
                </c:pt>
                <c:pt idx="1323">
                  <c:v>60.231474414600001</c:v>
                </c:pt>
                <c:pt idx="1324">
                  <c:v>60.170541331099997</c:v>
                </c:pt>
                <c:pt idx="1325">
                  <c:v>60.231474414600001</c:v>
                </c:pt>
                <c:pt idx="1326">
                  <c:v>60.292407498099998</c:v>
                </c:pt>
                <c:pt idx="1327">
                  <c:v>60.353340581499999</c:v>
                </c:pt>
                <c:pt idx="1328">
                  <c:v>60.231474414600001</c:v>
                </c:pt>
                <c:pt idx="1329">
                  <c:v>60.231474414600001</c:v>
                </c:pt>
                <c:pt idx="1330">
                  <c:v>60.261940956300002</c:v>
                </c:pt>
                <c:pt idx="1331">
                  <c:v>60.231474414600001</c:v>
                </c:pt>
                <c:pt idx="1332">
                  <c:v>60.261940956300002</c:v>
                </c:pt>
                <c:pt idx="1333">
                  <c:v>60.201007872799998</c:v>
                </c:pt>
                <c:pt idx="1334">
                  <c:v>60.201007872799998</c:v>
                </c:pt>
                <c:pt idx="1335">
                  <c:v>60.201007872799998</c:v>
                </c:pt>
                <c:pt idx="1336">
                  <c:v>60.261940956300002</c:v>
                </c:pt>
                <c:pt idx="1337">
                  <c:v>60.170541331099997</c:v>
                </c:pt>
                <c:pt idx="1338">
                  <c:v>60.231474414600001</c:v>
                </c:pt>
                <c:pt idx="1339">
                  <c:v>60.201007872799998</c:v>
                </c:pt>
                <c:pt idx="1340">
                  <c:v>60.201007872799998</c:v>
                </c:pt>
                <c:pt idx="1341">
                  <c:v>60.140074789400003</c:v>
                </c:pt>
                <c:pt idx="1342">
                  <c:v>60.292407498099998</c:v>
                </c:pt>
                <c:pt idx="1343">
                  <c:v>60.292407498099998</c:v>
                </c:pt>
                <c:pt idx="1344">
                  <c:v>60.231474414600001</c:v>
                </c:pt>
                <c:pt idx="1345">
                  <c:v>60.231474414600001</c:v>
                </c:pt>
                <c:pt idx="1346">
                  <c:v>60.170541331099997</c:v>
                </c:pt>
                <c:pt idx="1347">
                  <c:v>60.170541331099997</c:v>
                </c:pt>
                <c:pt idx="1348">
                  <c:v>60.201007872799998</c:v>
                </c:pt>
                <c:pt idx="1349">
                  <c:v>60.140074789400003</c:v>
                </c:pt>
                <c:pt idx="1350">
                  <c:v>60.170541331099997</c:v>
                </c:pt>
                <c:pt idx="1351">
                  <c:v>60.231474414600001</c:v>
                </c:pt>
                <c:pt idx="1352">
                  <c:v>60.170541331099997</c:v>
                </c:pt>
                <c:pt idx="1353">
                  <c:v>60.261940956300002</c:v>
                </c:pt>
                <c:pt idx="1354">
                  <c:v>60.261940956300002</c:v>
                </c:pt>
                <c:pt idx="1355">
                  <c:v>60.201007872799998</c:v>
                </c:pt>
                <c:pt idx="1356">
                  <c:v>60.018208622400003</c:v>
                </c:pt>
                <c:pt idx="1357">
                  <c:v>60.201007872799998</c:v>
                </c:pt>
                <c:pt idx="1358">
                  <c:v>60.261940956300002</c:v>
                </c:pt>
                <c:pt idx="1359">
                  <c:v>60.231474414600001</c:v>
                </c:pt>
                <c:pt idx="1360">
                  <c:v>60.201007872799998</c:v>
                </c:pt>
                <c:pt idx="1361">
                  <c:v>60.201007872799998</c:v>
                </c:pt>
                <c:pt idx="1362">
                  <c:v>60.170541331099997</c:v>
                </c:pt>
                <c:pt idx="1363">
                  <c:v>60.261940956300002</c:v>
                </c:pt>
                <c:pt idx="1364">
                  <c:v>60.231474414600001</c:v>
                </c:pt>
                <c:pt idx="1365">
                  <c:v>60.170541331099997</c:v>
                </c:pt>
                <c:pt idx="1366">
                  <c:v>60.170541331099997</c:v>
                </c:pt>
                <c:pt idx="1367">
                  <c:v>60.231474414600001</c:v>
                </c:pt>
                <c:pt idx="1368">
                  <c:v>60.170541331099997</c:v>
                </c:pt>
                <c:pt idx="1369">
                  <c:v>60.231474414600001</c:v>
                </c:pt>
                <c:pt idx="1370">
                  <c:v>60.261940956300002</c:v>
                </c:pt>
                <c:pt idx="1371">
                  <c:v>60.0791417059</c:v>
                </c:pt>
                <c:pt idx="1372">
                  <c:v>60.261940956300002</c:v>
                </c:pt>
                <c:pt idx="1373">
                  <c:v>60.231474414600001</c:v>
                </c:pt>
                <c:pt idx="1374">
                  <c:v>60.201007872799998</c:v>
                </c:pt>
                <c:pt idx="1375">
                  <c:v>60.261940956300002</c:v>
                </c:pt>
                <c:pt idx="1376">
                  <c:v>60.292407498099998</c:v>
                </c:pt>
                <c:pt idx="1377">
                  <c:v>60.170541331099997</c:v>
                </c:pt>
                <c:pt idx="1378">
                  <c:v>60.170541331099997</c:v>
                </c:pt>
                <c:pt idx="1379">
                  <c:v>60.170541331099997</c:v>
                </c:pt>
                <c:pt idx="1380">
                  <c:v>60.170541331099997</c:v>
                </c:pt>
                <c:pt idx="1381">
                  <c:v>60.201007872799998</c:v>
                </c:pt>
                <c:pt idx="1382">
                  <c:v>60.231474414600001</c:v>
                </c:pt>
                <c:pt idx="1383">
                  <c:v>60.231474414600001</c:v>
                </c:pt>
                <c:pt idx="1384">
                  <c:v>60.231474414600001</c:v>
                </c:pt>
                <c:pt idx="1385">
                  <c:v>60.170541331099997</c:v>
                </c:pt>
                <c:pt idx="1386">
                  <c:v>60.140074789400003</c:v>
                </c:pt>
                <c:pt idx="1387">
                  <c:v>60.140074789400003</c:v>
                </c:pt>
                <c:pt idx="1388">
                  <c:v>60.140074789400003</c:v>
                </c:pt>
                <c:pt idx="1389">
                  <c:v>60.170541331099997</c:v>
                </c:pt>
                <c:pt idx="1390">
                  <c:v>60.201007872799998</c:v>
                </c:pt>
                <c:pt idx="1391">
                  <c:v>60.292407498099998</c:v>
                </c:pt>
                <c:pt idx="1392">
                  <c:v>60.261940956300002</c:v>
                </c:pt>
                <c:pt idx="1393">
                  <c:v>60.231474414600001</c:v>
                </c:pt>
                <c:pt idx="1394">
                  <c:v>60.170541331099997</c:v>
                </c:pt>
                <c:pt idx="1395">
                  <c:v>60.170541331099997</c:v>
                </c:pt>
                <c:pt idx="1396">
                  <c:v>60.201007872799998</c:v>
                </c:pt>
                <c:pt idx="1397">
                  <c:v>60.201007872799998</c:v>
                </c:pt>
                <c:pt idx="1398">
                  <c:v>60.201007872799998</c:v>
                </c:pt>
                <c:pt idx="1399">
                  <c:v>60.231474414600001</c:v>
                </c:pt>
                <c:pt idx="1400">
                  <c:v>60.140074789400003</c:v>
                </c:pt>
                <c:pt idx="1401">
                  <c:v>60.109608247600001</c:v>
                </c:pt>
                <c:pt idx="1402">
                  <c:v>60.0791417059</c:v>
                </c:pt>
                <c:pt idx="1403">
                  <c:v>60.109608247600001</c:v>
                </c:pt>
                <c:pt idx="1404">
                  <c:v>60.170541331099997</c:v>
                </c:pt>
                <c:pt idx="1405">
                  <c:v>60.201007872799998</c:v>
                </c:pt>
                <c:pt idx="1406">
                  <c:v>60.261940956300002</c:v>
                </c:pt>
                <c:pt idx="1407">
                  <c:v>60.170541331099997</c:v>
                </c:pt>
                <c:pt idx="1408">
                  <c:v>60.170541331099997</c:v>
                </c:pt>
                <c:pt idx="1409">
                  <c:v>60.231474414600001</c:v>
                </c:pt>
                <c:pt idx="1410">
                  <c:v>60.170541331099997</c:v>
                </c:pt>
                <c:pt idx="1411">
                  <c:v>60.170541331099997</c:v>
                </c:pt>
                <c:pt idx="1412">
                  <c:v>60.140074789400003</c:v>
                </c:pt>
                <c:pt idx="1413">
                  <c:v>60.140074789400003</c:v>
                </c:pt>
                <c:pt idx="1414">
                  <c:v>60.140074789400003</c:v>
                </c:pt>
                <c:pt idx="1415">
                  <c:v>60.0791417059</c:v>
                </c:pt>
                <c:pt idx="1416">
                  <c:v>60.201007872799998</c:v>
                </c:pt>
                <c:pt idx="1417">
                  <c:v>60.201007872799998</c:v>
                </c:pt>
                <c:pt idx="1418">
                  <c:v>60.201007872799998</c:v>
                </c:pt>
                <c:pt idx="1419">
                  <c:v>60.170541331099997</c:v>
                </c:pt>
                <c:pt idx="1420">
                  <c:v>60.140074789400003</c:v>
                </c:pt>
                <c:pt idx="1421">
                  <c:v>60.231474414600001</c:v>
                </c:pt>
                <c:pt idx="1422">
                  <c:v>60.170541331099997</c:v>
                </c:pt>
                <c:pt idx="1423">
                  <c:v>60.170541331099997</c:v>
                </c:pt>
                <c:pt idx="1424">
                  <c:v>60.170541331099997</c:v>
                </c:pt>
                <c:pt idx="1425">
                  <c:v>60.109608247600001</c:v>
                </c:pt>
                <c:pt idx="1426">
                  <c:v>60.140074789400003</c:v>
                </c:pt>
                <c:pt idx="1427">
                  <c:v>60.170541331099997</c:v>
                </c:pt>
                <c:pt idx="1428">
                  <c:v>60.170541331099997</c:v>
                </c:pt>
                <c:pt idx="1429">
                  <c:v>60.170541331099997</c:v>
                </c:pt>
                <c:pt idx="1430">
                  <c:v>60.109608247600001</c:v>
                </c:pt>
                <c:pt idx="1431">
                  <c:v>60.231474414600001</c:v>
                </c:pt>
                <c:pt idx="1432">
                  <c:v>60.170541331099997</c:v>
                </c:pt>
                <c:pt idx="1433">
                  <c:v>60.140074789400003</c:v>
                </c:pt>
                <c:pt idx="1434">
                  <c:v>60.109608247600001</c:v>
                </c:pt>
                <c:pt idx="1435">
                  <c:v>60.140074789400003</c:v>
                </c:pt>
                <c:pt idx="1436">
                  <c:v>60.201007872799998</c:v>
                </c:pt>
                <c:pt idx="1437">
                  <c:v>60.140074789400003</c:v>
                </c:pt>
                <c:pt idx="1438">
                  <c:v>60.140074789400003</c:v>
                </c:pt>
                <c:pt idx="1439">
                  <c:v>60.201007872799998</c:v>
                </c:pt>
                <c:pt idx="1440">
                  <c:v>60.170541331099997</c:v>
                </c:pt>
                <c:pt idx="1441">
                  <c:v>60.170541331099997</c:v>
                </c:pt>
                <c:pt idx="1442">
                  <c:v>60.170541331099997</c:v>
                </c:pt>
                <c:pt idx="1443">
                  <c:v>60.109608247600001</c:v>
                </c:pt>
                <c:pt idx="1444">
                  <c:v>60.140074789400003</c:v>
                </c:pt>
                <c:pt idx="1445">
                  <c:v>60.170541331099997</c:v>
                </c:pt>
                <c:pt idx="1446">
                  <c:v>60.322874039799999</c:v>
                </c:pt>
                <c:pt idx="1447">
                  <c:v>60.140074789400003</c:v>
                </c:pt>
                <c:pt idx="1448">
                  <c:v>60.140074789400003</c:v>
                </c:pt>
                <c:pt idx="1449">
                  <c:v>60.170541331099997</c:v>
                </c:pt>
                <c:pt idx="1450">
                  <c:v>60.0791417059</c:v>
                </c:pt>
                <c:pt idx="1451">
                  <c:v>60.140074789400003</c:v>
                </c:pt>
                <c:pt idx="1452">
                  <c:v>60.170541331099997</c:v>
                </c:pt>
                <c:pt idx="1453">
                  <c:v>60.0791417059</c:v>
                </c:pt>
                <c:pt idx="1454">
                  <c:v>60.201007872799998</c:v>
                </c:pt>
                <c:pt idx="1455">
                  <c:v>60.170541331099997</c:v>
                </c:pt>
                <c:pt idx="1456">
                  <c:v>60.140074789400003</c:v>
                </c:pt>
                <c:pt idx="1457">
                  <c:v>60.109608247600001</c:v>
                </c:pt>
                <c:pt idx="1458">
                  <c:v>60.0791417059</c:v>
                </c:pt>
                <c:pt idx="1459">
                  <c:v>60.109608247600001</c:v>
                </c:pt>
                <c:pt idx="1460">
                  <c:v>60.018208622400003</c:v>
                </c:pt>
                <c:pt idx="1461">
                  <c:v>59.987742080700002</c:v>
                </c:pt>
                <c:pt idx="1462">
                  <c:v>60.048675164199999</c:v>
                </c:pt>
                <c:pt idx="1463">
                  <c:v>60.018208622400003</c:v>
                </c:pt>
                <c:pt idx="1464">
                  <c:v>60.048675164199999</c:v>
                </c:pt>
                <c:pt idx="1465">
                  <c:v>60.018208622400003</c:v>
                </c:pt>
                <c:pt idx="1466">
                  <c:v>59.987742080700002</c:v>
                </c:pt>
                <c:pt idx="1467">
                  <c:v>60.048675164199999</c:v>
                </c:pt>
                <c:pt idx="1468">
                  <c:v>60.048675164199999</c:v>
                </c:pt>
                <c:pt idx="1469">
                  <c:v>59.957275538899999</c:v>
                </c:pt>
                <c:pt idx="1470">
                  <c:v>60.018208622400003</c:v>
                </c:pt>
                <c:pt idx="1471">
                  <c:v>60.048675164199999</c:v>
                </c:pt>
                <c:pt idx="1472">
                  <c:v>60.0791417059</c:v>
                </c:pt>
                <c:pt idx="1473">
                  <c:v>60.018208622400003</c:v>
                </c:pt>
                <c:pt idx="1474">
                  <c:v>60.109608247600001</c:v>
                </c:pt>
                <c:pt idx="1475">
                  <c:v>59.835409372000001</c:v>
                </c:pt>
                <c:pt idx="1476">
                  <c:v>60.018208622400003</c:v>
                </c:pt>
                <c:pt idx="1477">
                  <c:v>60.048675164199999</c:v>
                </c:pt>
                <c:pt idx="1478">
                  <c:v>60.048675164199999</c:v>
                </c:pt>
                <c:pt idx="1479">
                  <c:v>59.957275538899999</c:v>
                </c:pt>
                <c:pt idx="1480">
                  <c:v>60.018208622400003</c:v>
                </c:pt>
                <c:pt idx="1481">
                  <c:v>59.987742080700002</c:v>
                </c:pt>
                <c:pt idx="1482">
                  <c:v>60.048675164199999</c:v>
                </c:pt>
                <c:pt idx="1483">
                  <c:v>59.987742080700002</c:v>
                </c:pt>
                <c:pt idx="1484">
                  <c:v>59.896342455499997</c:v>
                </c:pt>
                <c:pt idx="1485">
                  <c:v>59.987742080700002</c:v>
                </c:pt>
                <c:pt idx="1486">
                  <c:v>59.957275538899999</c:v>
                </c:pt>
                <c:pt idx="1487">
                  <c:v>59.957275538899999</c:v>
                </c:pt>
                <c:pt idx="1488">
                  <c:v>59.957275538899999</c:v>
                </c:pt>
                <c:pt idx="1489">
                  <c:v>60.018208622400003</c:v>
                </c:pt>
                <c:pt idx="1490">
                  <c:v>59.896342455499997</c:v>
                </c:pt>
                <c:pt idx="1491">
                  <c:v>60.0791417059</c:v>
                </c:pt>
                <c:pt idx="1492">
                  <c:v>59.957275538899999</c:v>
                </c:pt>
                <c:pt idx="1493">
                  <c:v>59.896342455499997</c:v>
                </c:pt>
                <c:pt idx="1494">
                  <c:v>60.018208622400003</c:v>
                </c:pt>
                <c:pt idx="1495">
                  <c:v>59.957275538899999</c:v>
                </c:pt>
                <c:pt idx="1496">
                  <c:v>59.926808997199998</c:v>
                </c:pt>
                <c:pt idx="1497">
                  <c:v>60.018208622400003</c:v>
                </c:pt>
                <c:pt idx="1498">
                  <c:v>59.957275538899999</c:v>
                </c:pt>
                <c:pt idx="1499">
                  <c:v>59.926808997199998</c:v>
                </c:pt>
                <c:pt idx="1500">
                  <c:v>59.926808997199998</c:v>
                </c:pt>
                <c:pt idx="1501">
                  <c:v>60.018208622400003</c:v>
                </c:pt>
                <c:pt idx="1502">
                  <c:v>59.987742080700002</c:v>
                </c:pt>
                <c:pt idx="1503">
                  <c:v>60.018208622400003</c:v>
                </c:pt>
                <c:pt idx="1504">
                  <c:v>59.957275538899999</c:v>
                </c:pt>
                <c:pt idx="1505">
                  <c:v>60.109608247600001</c:v>
                </c:pt>
                <c:pt idx="1506">
                  <c:v>59.987742080700002</c:v>
                </c:pt>
                <c:pt idx="1507">
                  <c:v>59.987742080700002</c:v>
                </c:pt>
                <c:pt idx="1508">
                  <c:v>59.926808997199998</c:v>
                </c:pt>
                <c:pt idx="1509">
                  <c:v>59.957275538899999</c:v>
                </c:pt>
                <c:pt idx="1510">
                  <c:v>60.109608247600001</c:v>
                </c:pt>
                <c:pt idx="1511">
                  <c:v>59.987742080700002</c:v>
                </c:pt>
                <c:pt idx="1512">
                  <c:v>59.957275538899999</c:v>
                </c:pt>
                <c:pt idx="1513">
                  <c:v>59.957275538899999</c:v>
                </c:pt>
                <c:pt idx="1514">
                  <c:v>60.018208622400003</c:v>
                </c:pt>
                <c:pt idx="1515">
                  <c:v>59.926808997199998</c:v>
                </c:pt>
                <c:pt idx="1516">
                  <c:v>59.896342455499997</c:v>
                </c:pt>
                <c:pt idx="1517">
                  <c:v>59.896342455499997</c:v>
                </c:pt>
                <c:pt idx="1518">
                  <c:v>59.957275538899999</c:v>
                </c:pt>
                <c:pt idx="1519">
                  <c:v>59.896342455499997</c:v>
                </c:pt>
                <c:pt idx="1520">
                  <c:v>59.987742080700002</c:v>
                </c:pt>
                <c:pt idx="1521">
                  <c:v>59.835409372000001</c:v>
                </c:pt>
                <c:pt idx="1522">
                  <c:v>59.896342455499997</c:v>
                </c:pt>
                <c:pt idx="1523">
                  <c:v>59.926808997199998</c:v>
                </c:pt>
                <c:pt idx="1524">
                  <c:v>59.987742080700002</c:v>
                </c:pt>
                <c:pt idx="1525">
                  <c:v>60.048675164199999</c:v>
                </c:pt>
                <c:pt idx="1526">
                  <c:v>59.926808997199998</c:v>
                </c:pt>
                <c:pt idx="1527">
                  <c:v>59.865875913700002</c:v>
                </c:pt>
                <c:pt idx="1528">
                  <c:v>59.987742080700002</c:v>
                </c:pt>
                <c:pt idx="1529">
                  <c:v>60.018208622400003</c:v>
                </c:pt>
                <c:pt idx="1530">
                  <c:v>59.865875913700002</c:v>
                </c:pt>
                <c:pt idx="1531">
                  <c:v>59.835409372000001</c:v>
                </c:pt>
                <c:pt idx="1532">
                  <c:v>59.926808997199998</c:v>
                </c:pt>
                <c:pt idx="1533">
                  <c:v>59.865875913700002</c:v>
                </c:pt>
                <c:pt idx="1534">
                  <c:v>59.957275538899999</c:v>
                </c:pt>
                <c:pt idx="1535">
                  <c:v>59.865875913700002</c:v>
                </c:pt>
                <c:pt idx="1536">
                  <c:v>59.896342455499997</c:v>
                </c:pt>
                <c:pt idx="1537">
                  <c:v>59.896342455499997</c:v>
                </c:pt>
                <c:pt idx="1538">
                  <c:v>59.865875913700002</c:v>
                </c:pt>
                <c:pt idx="1539">
                  <c:v>59.896342455499997</c:v>
                </c:pt>
                <c:pt idx="1540">
                  <c:v>59.926808997199998</c:v>
                </c:pt>
                <c:pt idx="1541">
                  <c:v>59.896342455499997</c:v>
                </c:pt>
                <c:pt idx="1542">
                  <c:v>59.896342455499997</c:v>
                </c:pt>
                <c:pt idx="1543">
                  <c:v>59.804942830199998</c:v>
                </c:pt>
                <c:pt idx="1544">
                  <c:v>59.896342455499997</c:v>
                </c:pt>
                <c:pt idx="1545">
                  <c:v>59.804942830199998</c:v>
                </c:pt>
                <c:pt idx="1546">
                  <c:v>59.835409372000001</c:v>
                </c:pt>
                <c:pt idx="1547">
                  <c:v>59.835409372000001</c:v>
                </c:pt>
                <c:pt idx="1548">
                  <c:v>59.896342455499997</c:v>
                </c:pt>
                <c:pt idx="1549">
                  <c:v>59.774476288499997</c:v>
                </c:pt>
                <c:pt idx="1550">
                  <c:v>59.774476288499997</c:v>
                </c:pt>
                <c:pt idx="1551">
                  <c:v>59.744009746800003</c:v>
                </c:pt>
                <c:pt idx="1552">
                  <c:v>59.804942830199998</c:v>
                </c:pt>
                <c:pt idx="1553">
                  <c:v>59.896342455499997</c:v>
                </c:pt>
                <c:pt idx="1554">
                  <c:v>59.835409372000001</c:v>
                </c:pt>
                <c:pt idx="1555">
                  <c:v>59.835409372000001</c:v>
                </c:pt>
                <c:pt idx="1556">
                  <c:v>59.896342455499997</c:v>
                </c:pt>
                <c:pt idx="1557">
                  <c:v>59.804942830199998</c:v>
                </c:pt>
                <c:pt idx="1558">
                  <c:v>59.835409372000001</c:v>
                </c:pt>
                <c:pt idx="1559">
                  <c:v>59.835409372000001</c:v>
                </c:pt>
                <c:pt idx="1560">
                  <c:v>59.835409372000001</c:v>
                </c:pt>
                <c:pt idx="1561">
                  <c:v>59.804942830199998</c:v>
                </c:pt>
                <c:pt idx="1562">
                  <c:v>59.835409372000001</c:v>
                </c:pt>
                <c:pt idx="1563">
                  <c:v>59.744009746800003</c:v>
                </c:pt>
                <c:pt idx="1564">
                  <c:v>59.835409372000001</c:v>
                </c:pt>
                <c:pt idx="1565">
                  <c:v>59.835409372000001</c:v>
                </c:pt>
                <c:pt idx="1566">
                  <c:v>59.591677038100002</c:v>
                </c:pt>
                <c:pt idx="1567">
                  <c:v>59.804942830199998</c:v>
                </c:pt>
                <c:pt idx="1568">
                  <c:v>59.804942830199998</c:v>
                </c:pt>
                <c:pt idx="1569">
                  <c:v>59.804942830199998</c:v>
                </c:pt>
                <c:pt idx="1570">
                  <c:v>59.774476288499997</c:v>
                </c:pt>
                <c:pt idx="1571">
                  <c:v>59.774476288499997</c:v>
                </c:pt>
                <c:pt idx="1572">
                  <c:v>59.835409372000001</c:v>
                </c:pt>
                <c:pt idx="1573">
                  <c:v>59.835409372000001</c:v>
                </c:pt>
                <c:pt idx="1574">
                  <c:v>59.835409372000001</c:v>
                </c:pt>
                <c:pt idx="1575">
                  <c:v>59.804942830199998</c:v>
                </c:pt>
                <c:pt idx="1576">
                  <c:v>59.744009746800003</c:v>
                </c:pt>
                <c:pt idx="1577">
                  <c:v>59.835409372000001</c:v>
                </c:pt>
                <c:pt idx="1578">
                  <c:v>59.713543205000001</c:v>
                </c:pt>
                <c:pt idx="1579">
                  <c:v>59.804942830199998</c:v>
                </c:pt>
                <c:pt idx="1580">
                  <c:v>59.774476288499997</c:v>
                </c:pt>
                <c:pt idx="1581">
                  <c:v>59.591677038100002</c:v>
                </c:pt>
                <c:pt idx="1582">
                  <c:v>59.835409372000001</c:v>
                </c:pt>
                <c:pt idx="1583">
                  <c:v>59.774476288499997</c:v>
                </c:pt>
                <c:pt idx="1584">
                  <c:v>59.774476288499997</c:v>
                </c:pt>
                <c:pt idx="1585">
                  <c:v>59.835409372000001</c:v>
                </c:pt>
                <c:pt idx="1586">
                  <c:v>59.804942830199998</c:v>
                </c:pt>
                <c:pt idx="1587">
                  <c:v>59.774476288499997</c:v>
                </c:pt>
                <c:pt idx="1588">
                  <c:v>59.774476288499997</c:v>
                </c:pt>
                <c:pt idx="1589">
                  <c:v>59.804942830199998</c:v>
                </c:pt>
                <c:pt idx="1590">
                  <c:v>59.804942830199998</c:v>
                </c:pt>
                <c:pt idx="1591">
                  <c:v>59.896342455499997</c:v>
                </c:pt>
                <c:pt idx="1592">
                  <c:v>59.804942830199998</c:v>
                </c:pt>
                <c:pt idx="1593">
                  <c:v>59.804942830199998</c:v>
                </c:pt>
                <c:pt idx="1594">
                  <c:v>59.835409372000001</c:v>
                </c:pt>
                <c:pt idx="1595">
                  <c:v>59.744009746800003</c:v>
                </c:pt>
                <c:pt idx="1596">
                  <c:v>59.774476288499997</c:v>
                </c:pt>
                <c:pt idx="1597">
                  <c:v>59.6830766633</c:v>
                </c:pt>
                <c:pt idx="1598">
                  <c:v>59.774476288499997</c:v>
                </c:pt>
                <c:pt idx="1599">
                  <c:v>59.865875913700002</c:v>
                </c:pt>
                <c:pt idx="1600">
                  <c:v>59.865875913700002</c:v>
                </c:pt>
                <c:pt idx="1601">
                  <c:v>59.804942830199998</c:v>
                </c:pt>
                <c:pt idx="1602">
                  <c:v>59.652610121499997</c:v>
                </c:pt>
                <c:pt idx="1603">
                  <c:v>59.652610121499997</c:v>
                </c:pt>
                <c:pt idx="1604">
                  <c:v>59.774476288499997</c:v>
                </c:pt>
                <c:pt idx="1605">
                  <c:v>59.713543205000001</c:v>
                </c:pt>
                <c:pt idx="1606">
                  <c:v>59.804942830199998</c:v>
                </c:pt>
                <c:pt idx="1607">
                  <c:v>59.744009746800003</c:v>
                </c:pt>
                <c:pt idx="1608">
                  <c:v>59.622143579800003</c:v>
                </c:pt>
                <c:pt idx="1609">
                  <c:v>59.713543205000001</c:v>
                </c:pt>
                <c:pt idx="1610">
                  <c:v>59.713543205000001</c:v>
                </c:pt>
                <c:pt idx="1611">
                  <c:v>59.835409372000001</c:v>
                </c:pt>
                <c:pt idx="1612">
                  <c:v>59.774476288499997</c:v>
                </c:pt>
                <c:pt idx="1613">
                  <c:v>59.774476288499997</c:v>
                </c:pt>
                <c:pt idx="1614">
                  <c:v>59.774476288499997</c:v>
                </c:pt>
                <c:pt idx="1615">
                  <c:v>59.713543205000001</c:v>
                </c:pt>
                <c:pt idx="1616">
                  <c:v>59.713543205000001</c:v>
                </c:pt>
                <c:pt idx="1617">
                  <c:v>59.713543205000001</c:v>
                </c:pt>
                <c:pt idx="1618">
                  <c:v>59.744009746800003</c:v>
                </c:pt>
                <c:pt idx="1619">
                  <c:v>59.744009746800003</c:v>
                </c:pt>
                <c:pt idx="1620">
                  <c:v>59.6830766633</c:v>
                </c:pt>
                <c:pt idx="1621">
                  <c:v>59.591677038100002</c:v>
                </c:pt>
                <c:pt idx="1622">
                  <c:v>59.591677038100002</c:v>
                </c:pt>
                <c:pt idx="1623">
                  <c:v>59.622143579800003</c:v>
                </c:pt>
                <c:pt idx="1624">
                  <c:v>59.713543205000001</c:v>
                </c:pt>
                <c:pt idx="1625">
                  <c:v>59.6830766633</c:v>
                </c:pt>
                <c:pt idx="1626">
                  <c:v>59.744009746800003</c:v>
                </c:pt>
                <c:pt idx="1627">
                  <c:v>59.744009746800003</c:v>
                </c:pt>
                <c:pt idx="1628">
                  <c:v>59.713543205000001</c:v>
                </c:pt>
                <c:pt idx="1629">
                  <c:v>59.713543205000001</c:v>
                </c:pt>
                <c:pt idx="1630">
                  <c:v>59.622143579800003</c:v>
                </c:pt>
                <c:pt idx="1631">
                  <c:v>59.652610121499997</c:v>
                </c:pt>
                <c:pt idx="1632">
                  <c:v>59.530743954599998</c:v>
                </c:pt>
                <c:pt idx="1633">
                  <c:v>59.6830766633</c:v>
                </c:pt>
                <c:pt idx="1634">
                  <c:v>59.774476288499997</c:v>
                </c:pt>
                <c:pt idx="1635">
                  <c:v>59.652610121499997</c:v>
                </c:pt>
                <c:pt idx="1636">
                  <c:v>59.622143579800003</c:v>
                </c:pt>
                <c:pt idx="1637">
                  <c:v>59.530743954599998</c:v>
                </c:pt>
                <c:pt idx="1638">
                  <c:v>59.713543205000001</c:v>
                </c:pt>
                <c:pt idx="1639">
                  <c:v>59.652610121499997</c:v>
                </c:pt>
                <c:pt idx="1640">
                  <c:v>59.591677038100002</c:v>
                </c:pt>
                <c:pt idx="1641">
                  <c:v>59.652610121499997</c:v>
                </c:pt>
                <c:pt idx="1642">
                  <c:v>59.6830766633</c:v>
                </c:pt>
                <c:pt idx="1643">
                  <c:v>59.652610121499997</c:v>
                </c:pt>
                <c:pt idx="1644">
                  <c:v>59.6830766633</c:v>
                </c:pt>
                <c:pt idx="1645">
                  <c:v>59.622143579800003</c:v>
                </c:pt>
                <c:pt idx="1646">
                  <c:v>59.652610121499997</c:v>
                </c:pt>
                <c:pt idx="1647">
                  <c:v>59.652610121499997</c:v>
                </c:pt>
                <c:pt idx="1648">
                  <c:v>59.561210496299999</c:v>
                </c:pt>
                <c:pt idx="1649">
                  <c:v>59.652610121499997</c:v>
                </c:pt>
                <c:pt idx="1650">
                  <c:v>59.591677038100002</c:v>
                </c:pt>
                <c:pt idx="1651">
                  <c:v>59.6830766633</c:v>
                </c:pt>
                <c:pt idx="1652">
                  <c:v>59.6830766633</c:v>
                </c:pt>
                <c:pt idx="1653">
                  <c:v>59.591677038100002</c:v>
                </c:pt>
                <c:pt idx="1654">
                  <c:v>59.622143579800003</c:v>
                </c:pt>
                <c:pt idx="1655">
                  <c:v>59.652610121499997</c:v>
                </c:pt>
                <c:pt idx="1656">
                  <c:v>59.622143579800003</c:v>
                </c:pt>
                <c:pt idx="1657">
                  <c:v>59.591677038100002</c:v>
                </c:pt>
                <c:pt idx="1658">
                  <c:v>59.591677038100002</c:v>
                </c:pt>
                <c:pt idx="1659">
                  <c:v>59.561210496299999</c:v>
                </c:pt>
                <c:pt idx="1660">
                  <c:v>59.591677038100002</c:v>
                </c:pt>
                <c:pt idx="1661">
                  <c:v>59.652610121499997</c:v>
                </c:pt>
                <c:pt idx="1662">
                  <c:v>59.713543205000001</c:v>
                </c:pt>
                <c:pt idx="1663">
                  <c:v>59.561210496299999</c:v>
                </c:pt>
                <c:pt idx="1664">
                  <c:v>59.561210496299999</c:v>
                </c:pt>
                <c:pt idx="1665">
                  <c:v>59.591677038100002</c:v>
                </c:pt>
                <c:pt idx="1666">
                  <c:v>59.591677038100002</c:v>
                </c:pt>
                <c:pt idx="1667">
                  <c:v>59.652610121499997</c:v>
                </c:pt>
                <c:pt idx="1668">
                  <c:v>59.652610121499997</c:v>
                </c:pt>
                <c:pt idx="1669">
                  <c:v>59.591677038100002</c:v>
                </c:pt>
                <c:pt idx="1670">
                  <c:v>59.591677038100002</c:v>
                </c:pt>
                <c:pt idx="1671">
                  <c:v>59.530743954599998</c:v>
                </c:pt>
                <c:pt idx="1672">
                  <c:v>59.530743954599998</c:v>
                </c:pt>
                <c:pt idx="1673">
                  <c:v>59.591677038100002</c:v>
                </c:pt>
                <c:pt idx="1674">
                  <c:v>59.591677038100002</c:v>
                </c:pt>
                <c:pt idx="1675">
                  <c:v>59.530743954599998</c:v>
                </c:pt>
                <c:pt idx="1676">
                  <c:v>59.530743954599998</c:v>
                </c:pt>
                <c:pt idx="1677">
                  <c:v>59.652610121499997</c:v>
                </c:pt>
                <c:pt idx="1678">
                  <c:v>59.652610121499997</c:v>
                </c:pt>
                <c:pt idx="1679">
                  <c:v>59.652610121499997</c:v>
                </c:pt>
                <c:pt idx="1680">
                  <c:v>59.500277412800003</c:v>
                </c:pt>
                <c:pt idx="1681">
                  <c:v>59.591677038100002</c:v>
                </c:pt>
                <c:pt idx="1682">
                  <c:v>59.652610121499997</c:v>
                </c:pt>
                <c:pt idx="1683">
                  <c:v>59.530743954599998</c:v>
                </c:pt>
                <c:pt idx="1684">
                  <c:v>59.561210496299999</c:v>
                </c:pt>
                <c:pt idx="1685">
                  <c:v>59.561210496299999</c:v>
                </c:pt>
                <c:pt idx="1686">
                  <c:v>59.652610121499997</c:v>
                </c:pt>
                <c:pt idx="1687">
                  <c:v>59.561210496299999</c:v>
                </c:pt>
                <c:pt idx="1688">
                  <c:v>59.530743954599998</c:v>
                </c:pt>
                <c:pt idx="1689">
                  <c:v>59.561210496299999</c:v>
                </c:pt>
                <c:pt idx="1690">
                  <c:v>59.561210496299999</c:v>
                </c:pt>
                <c:pt idx="1691">
                  <c:v>59.561210496299999</c:v>
                </c:pt>
                <c:pt idx="1692">
                  <c:v>59.622143579800003</c:v>
                </c:pt>
                <c:pt idx="1693">
                  <c:v>59.439344329400001</c:v>
                </c:pt>
                <c:pt idx="1694">
                  <c:v>59.530743954599998</c:v>
                </c:pt>
                <c:pt idx="1695">
                  <c:v>59.530743954599998</c:v>
                </c:pt>
                <c:pt idx="1696">
                  <c:v>59.500277412800003</c:v>
                </c:pt>
                <c:pt idx="1697">
                  <c:v>59.591677038100002</c:v>
                </c:pt>
                <c:pt idx="1698">
                  <c:v>59.469810871100002</c:v>
                </c:pt>
                <c:pt idx="1699">
                  <c:v>59.500277412800003</c:v>
                </c:pt>
                <c:pt idx="1700">
                  <c:v>59.530743954599998</c:v>
                </c:pt>
                <c:pt idx="1701">
                  <c:v>59.561210496299999</c:v>
                </c:pt>
                <c:pt idx="1702">
                  <c:v>59.469810871100002</c:v>
                </c:pt>
                <c:pt idx="1703">
                  <c:v>59.408877787599998</c:v>
                </c:pt>
                <c:pt idx="1704">
                  <c:v>59.500277412800003</c:v>
                </c:pt>
                <c:pt idx="1705">
                  <c:v>59.500277412800003</c:v>
                </c:pt>
                <c:pt idx="1706">
                  <c:v>59.439344329400001</c:v>
                </c:pt>
                <c:pt idx="1707">
                  <c:v>59.500277412800003</c:v>
                </c:pt>
                <c:pt idx="1708">
                  <c:v>59.347944704100001</c:v>
                </c:pt>
                <c:pt idx="1709">
                  <c:v>59.469810871100002</c:v>
                </c:pt>
                <c:pt idx="1710">
                  <c:v>59.500277412800003</c:v>
                </c:pt>
                <c:pt idx="1711">
                  <c:v>59.561210496299999</c:v>
                </c:pt>
                <c:pt idx="1712">
                  <c:v>59.530743954599998</c:v>
                </c:pt>
                <c:pt idx="1713">
                  <c:v>59.500277412800003</c:v>
                </c:pt>
                <c:pt idx="1714">
                  <c:v>59.408877787599998</c:v>
                </c:pt>
                <c:pt idx="1715">
                  <c:v>59.439344329400001</c:v>
                </c:pt>
                <c:pt idx="1716">
                  <c:v>59.439344329400001</c:v>
                </c:pt>
                <c:pt idx="1717">
                  <c:v>59.561210496299999</c:v>
                </c:pt>
                <c:pt idx="1718">
                  <c:v>59.439344329400001</c:v>
                </c:pt>
                <c:pt idx="1719">
                  <c:v>59.530743954599998</c:v>
                </c:pt>
                <c:pt idx="1720">
                  <c:v>59.561210496299999</c:v>
                </c:pt>
                <c:pt idx="1721">
                  <c:v>59.500277412800003</c:v>
                </c:pt>
                <c:pt idx="1722">
                  <c:v>59.500277412800003</c:v>
                </c:pt>
                <c:pt idx="1723">
                  <c:v>59.2870116207</c:v>
                </c:pt>
                <c:pt idx="1724">
                  <c:v>59.469810871100002</c:v>
                </c:pt>
                <c:pt idx="1725">
                  <c:v>59.500277412800003</c:v>
                </c:pt>
                <c:pt idx="1726">
                  <c:v>59.469810871100002</c:v>
                </c:pt>
                <c:pt idx="1727">
                  <c:v>59.469810871100002</c:v>
                </c:pt>
                <c:pt idx="1728">
                  <c:v>59.469810871100002</c:v>
                </c:pt>
                <c:pt idx="1729">
                  <c:v>59.500277412800003</c:v>
                </c:pt>
                <c:pt idx="1730">
                  <c:v>59.408877787599998</c:v>
                </c:pt>
                <c:pt idx="1731">
                  <c:v>59.469810871100002</c:v>
                </c:pt>
                <c:pt idx="1732">
                  <c:v>59.408877787599998</c:v>
                </c:pt>
                <c:pt idx="1733">
                  <c:v>59.2870116207</c:v>
                </c:pt>
                <c:pt idx="1734">
                  <c:v>59.408877787599998</c:v>
                </c:pt>
                <c:pt idx="1735">
                  <c:v>59.378411245899997</c:v>
                </c:pt>
                <c:pt idx="1736">
                  <c:v>59.408877787599998</c:v>
                </c:pt>
                <c:pt idx="1737">
                  <c:v>59.469810871100002</c:v>
                </c:pt>
                <c:pt idx="1738">
                  <c:v>59.3174781624</c:v>
                </c:pt>
                <c:pt idx="1739">
                  <c:v>59.2870116207</c:v>
                </c:pt>
                <c:pt idx="1740">
                  <c:v>59.408877787599998</c:v>
                </c:pt>
                <c:pt idx="1741">
                  <c:v>59.347944704100001</c:v>
                </c:pt>
                <c:pt idx="1742">
                  <c:v>59.378411245899997</c:v>
                </c:pt>
                <c:pt idx="1743">
                  <c:v>59.378411245899997</c:v>
                </c:pt>
                <c:pt idx="1744">
                  <c:v>59.408877787599998</c:v>
                </c:pt>
                <c:pt idx="1745">
                  <c:v>59.469810871100002</c:v>
                </c:pt>
                <c:pt idx="1746">
                  <c:v>59.378411245899997</c:v>
                </c:pt>
                <c:pt idx="1747">
                  <c:v>59.378411245899997</c:v>
                </c:pt>
                <c:pt idx="1748">
                  <c:v>59.561210496299999</c:v>
                </c:pt>
                <c:pt idx="1749">
                  <c:v>59.347944704100001</c:v>
                </c:pt>
                <c:pt idx="1750">
                  <c:v>59.378411245899997</c:v>
                </c:pt>
                <c:pt idx="1751">
                  <c:v>59.408877787599998</c:v>
                </c:pt>
                <c:pt idx="1752">
                  <c:v>59.378411245899997</c:v>
                </c:pt>
                <c:pt idx="1753">
                  <c:v>59.378411245899997</c:v>
                </c:pt>
                <c:pt idx="1754">
                  <c:v>59.378411245899997</c:v>
                </c:pt>
                <c:pt idx="1755">
                  <c:v>59.3174781624</c:v>
                </c:pt>
                <c:pt idx="1756">
                  <c:v>59.439344329400001</c:v>
                </c:pt>
                <c:pt idx="1757">
                  <c:v>59.469810871100002</c:v>
                </c:pt>
                <c:pt idx="1758">
                  <c:v>59.378411245899997</c:v>
                </c:pt>
                <c:pt idx="1759">
                  <c:v>59.408877787599998</c:v>
                </c:pt>
                <c:pt idx="1760">
                  <c:v>59.408877787599998</c:v>
                </c:pt>
                <c:pt idx="1761">
                  <c:v>59.469810871100002</c:v>
                </c:pt>
                <c:pt idx="1762">
                  <c:v>59.2870116207</c:v>
                </c:pt>
                <c:pt idx="1763">
                  <c:v>59.408877787599998</c:v>
                </c:pt>
                <c:pt idx="1764">
                  <c:v>59.347944704100001</c:v>
                </c:pt>
                <c:pt idx="1765">
                  <c:v>59.378411245899997</c:v>
                </c:pt>
                <c:pt idx="1766">
                  <c:v>59.2870116207</c:v>
                </c:pt>
                <c:pt idx="1767">
                  <c:v>59.347944704100001</c:v>
                </c:pt>
                <c:pt idx="1768">
                  <c:v>59.530743954599998</c:v>
                </c:pt>
                <c:pt idx="1769">
                  <c:v>59.3174781624</c:v>
                </c:pt>
                <c:pt idx="1770">
                  <c:v>59.3174781624</c:v>
                </c:pt>
                <c:pt idx="1771">
                  <c:v>59.378411245899997</c:v>
                </c:pt>
                <c:pt idx="1772">
                  <c:v>59.408877787599998</c:v>
                </c:pt>
                <c:pt idx="1773">
                  <c:v>59.347944704100001</c:v>
                </c:pt>
                <c:pt idx="1774">
                  <c:v>59.226078537200003</c:v>
                </c:pt>
                <c:pt idx="1775">
                  <c:v>59.3174781624</c:v>
                </c:pt>
                <c:pt idx="1776">
                  <c:v>59.378411245899997</c:v>
                </c:pt>
                <c:pt idx="1777">
                  <c:v>59.2870116207</c:v>
                </c:pt>
                <c:pt idx="1778">
                  <c:v>59.226078537200003</c:v>
                </c:pt>
                <c:pt idx="1779">
                  <c:v>59.3174781624</c:v>
                </c:pt>
                <c:pt idx="1780">
                  <c:v>59.347944704100001</c:v>
                </c:pt>
                <c:pt idx="1781">
                  <c:v>59.347944704100001</c:v>
                </c:pt>
                <c:pt idx="1782">
                  <c:v>59.347944704100001</c:v>
                </c:pt>
                <c:pt idx="1783">
                  <c:v>59.408877787599998</c:v>
                </c:pt>
                <c:pt idx="1784">
                  <c:v>59.347944704100001</c:v>
                </c:pt>
                <c:pt idx="1785">
                  <c:v>59.378411245899997</c:v>
                </c:pt>
                <c:pt idx="1786">
                  <c:v>59.408877787599998</c:v>
                </c:pt>
                <c:pt idx="1787">
                  <c:v>59.3174781624</c:v>
                </c:pt>
                <c:pt idx="1788">
                  <c:v>59.378411245899997</c:v>
                </c:pt>
                <c:pt idx="1789">
                  <c:v>59.2870116207</c:v>
                </c:pt>
                <c:pt idx="1790">
                  <c:v>59.256545078899997</c:v>
                </c:pt>
                <c:pt idx="1791">
                  <c:v>59.347944704100001</c:v>
                </c:pt>
                <c:pt idx="1792">
                  <c:v>59.3174781624</c:v>
                </c:pt>
                <c:pt idx="1793">
                  <c:v>59.347944704100001</c:v>
                </c:pt>
                <c:pt idx="1794">
                  <c:v>59.3174781624</c:v>
                </c:pt>
                <c:pt idx="1795">
                  <c:v>59.3174781624</c:v>
                </c:pt>
                <c:pt idx="1796">
                  <c:v>59.378411245899997</c:v>
                </c:pt>
                <c:pt idx="1797">
                  <c:v>59.2870116207</c:v>
                </c:pt>
                <c:pt idx="1798">
                  <c:v>59.256545078899997</c:v>
                </c:pt>
                <c:pt idx="1799">
                  <c:v>59.2870116207</c:v>
                </c:pt>
                <c:pt idx="1800">
                  <c:v>59.347944704100001</c:v>
                </c:pt>
                <c:pt idx="1801">
                  <c:v>59.347944704100001</c:v>
                </c:pt>
                <c:pt idx="1802">
                  <c:v>59.378411245899997</c:v>
                </c:pt>
                <c:pt idx="1803">
                  <c:v>59.3174781624</c:v>
                </c:pt>
                <c:pt idx="1804">
                  <c:v>59.347944704100001</c:v>
                </c:pt>
                <c:pt idx="1805">
                  <c:v>59.347944704100001</c:v>
                </c:pt>
                <c:pt idx="1806">
                  <c:v>59.347944704100001</c:v>
                </c:pt>
                <c:pt idx="1807">
                  <c:v>59.378411245899997</c:v>
                </c:pt>
                <c:pt idx="1808">
                  <c:v>59.347944704100001</c:v>
                </c:pt>
                <c:pt idx="1809">
                  <c:v>59.226078537200003</c:v>
                </c:pt>
                <c:pt idx="1810">
                  <c:v>59.226078537200003</c:v>
                </c:pt>
                <c:pt idx="1811">
                  <c:v>59.256545078899997</c:v>
                </c:pt>
                <c:pt idx="1812">
                  <c:v>59.256545078899997</c:v>
                </c:pt>
                <c:pt idx="1813">
                  <c:v>59.1956119954</c:v>
                </c:pt>
                <c:pt idx="1814">
                  <c:v>59.256545078899997</c:v>
                </c:pt>
                <c:pt idx="1815">
                  <c:v>59.2870116207</c:v>
                </c:pt>
                <c:pt idx="1816">
                  <c:v>59.256545078899997</c:v>
                </c:pt>
                <c:pt idx="1817">
                  <c:v>59.256545078899997</c:v>
                </c:pt>
                <c:pt idx="1818">
                  <c:v>59.256545078899997</c:v>
                </c:pt>
                <c:pt idx="1819">
                  <c:v>59.256545078899997</c:v>
                </c:pt>
                <c:pt idx="1820">
                  <c:v>59.2870116207</c:v>
                </c:pt>
                <c:pt idx="1821">
                  <c:v>59.256545078899997</c:v>
                </c:pt>
                <c:pt idx="1822">
                  <c:v>59.226078537200003</c:v>
                </c:pt>
                <c:pt idx="1823">
                  <c:v>59.347944704100001</c:v>
                </c:pt>
                <c:pt idx="1824">
                  <c:v>59.347944704100001</c:v>
                </c:pt>
                <c:pt idx="1825">
                  <c:v>59.2870116207</c:v>
                </c:pt>
                <c:pt idx="1826">
                  <c:v>59.2870116207</c:v>
                </c:pt>
                <c:pt idx="1827">
                  <c:v>59.2870116207</c:v>
                </c:pt>
                <c:pt idx="1828">
                  <c:v>59.256545078899997</c:v>
                </c:pt>
                <c:pt idx="1829">
                  <c:v>59.256545078899997</c:v>
                </c:pt>
                <c:pt idx="1830">
                  <c:v>59.226078537200003</c:v>
                </c:pt>
                <c:pt idx="1831">
                  <c:v>59.1956119954</c:v>
                </c:pt>
                <c:pt idx="1832">
                  <c:v>59.226078537200003</c:v>
                </c:pt>
                <c:pt idx="1833">
                  <c:v>59.226078537200003</c:v>
                </c:pt>
                <c:pt idx="1834">
                  <c:v>59.3174781624</c:v>
                </c:pt>
                <c:pt idx="1835">
                  <c:v>59.226078537200003</c:v>
                </c:pt>
                <c:pt idx="1836">
                  <c:v>59.256545078899997</c:v>
                </c:pt>
                <c:pt idx="1837">
                  <c:v>59.3174781624</c:v>
                </c:pt>
                <c:pt idx="1838">
                  <c:v>59.226078537200003</c:v>
                </c:pt>
                <c:pt idx="1839">
                  <c:v>59.2870116207</c:v>
                </c:pt>
                <c:pt idx="1840">
                  <c:v>59.1956119954</c:v>
                </c:pt>
                <c:pt idx="1841">
                  <c:v>59.1956119954</c:v>
                </c:pt>
                <c:pt idx="1842">
                  <c:v>59.256545078899997</c:v>
                </c:pt>
                <c:pt idx="1843">
                  <c:v>59.2870116207</c:v>
                </c:pt>
                <c:pt idx="1844">
                  <c:v>59.256545078899997</c:v>
                </c:pt>
                <c:pt idx="1845">
                  <c:v>59.1956119954</c:v>
                </c:pt>
                <c:pt idx="1846">
                  <c:v>59.2870116207</c:v>
                </c:pt>
                <c:pt idx="1847">
                  <c:v>59.256545078899997</c:v>
                </c:pt>
                <c:pt idx="1848">
                  <c:v>59.2870116207</c:v>
                </c:pt>
                <c:pt idx="1849">
                  <c:v>59.226078537200003</c:v>
                </c:pt>
                <c:pt idx="1850">
                  <c:v>59.226078537200003</c:v>
                </c:pt>
                <c:pt idx="1851">
                  <c:v>59.1956119954</c:v>
                </c:pt>
                <c:pt idx="1852">
                  <c:v>59.1956119954</c:v>
                </c:pt>
                <c:pt idx="1853">
                  <c:v>59.256545078899997</c:v>
                </c:pt>
                <c:pt idx="1854">
                  <c:v>59.2870116207</c:v>
                </c:pt>
                <c:pt idx="1855">
                  <c:v>59.256545078899997</c:v>
                </c:pt>
                <c:pt idx="1856">
                  <c:v>59.165145453699999</c:v>
                </c:pt>
                <c:pt idx="1857">
                  <c:v>59.134678911999998</c:v>
                </c:pt>
                <c:pt idx="1858">
                  <c:v>59.1956119954</c:v>
                </c:pt>
                <c:pt idx="1859">
                  <c:v>59.165145453699999</c:v>
                </c:pt>
                <c:pt idx="1860">
                  <c:v>59.043279286699999</c:v>
                </c:pt>
                <c:pt idx="1861">
                  <c:v>59.165145453699999</c:v>
                </c:pt>
                <c:pt idx="1862">
                  <c:v>59.134678911999998</c:v>
                </c:pt>
                <c:pt idx="1863">
                  <c:v>59.1956119954</c:v>
                </c:pt>
                <c:pt idx="1864">
                  <c:v>59.165145453699999</c:v>
                </c:pt>
                <c:pt idx="1865">
                  <c:v>59.073745828500002</c:v>
                </c:pt>
                <c:pt idx="1866">
                  <c:v>59.1956119954</c:v>
                </c:pt>
                <c:pt idx="1867">
                  <c:v>59.134678911999998</c:v>
                </c:pt>
                <c:pt idx="1868">
                  <c:v>59.256545078899997</c:v>
                </c:pt>
                <c:pt idx="1869">
                  <c:v>59.1956119954</c:v>
                </c:pt>
                <c:pt idx="1870">
                  <c:v>59.1956119954</c:v>
                </c:pt>
                <c:pt idx="1871">
                  <c:v>59.1956119954</c:v>
                </c:pt>
                <c:pt idx="1872">
                  <c:v>59.073745828500002</c:v>
                </c:pt>
                <c:pt idx="1873">
                  <c:v>59.134678911999998</c:v>
                </c:pt>
                <c:pt idx="1874">
                  <c:v>59.1956119954</c:v>
                </c:pt>
                <c:pt idx="1875">
                  <c:v>59.134678911999998</c:v>
                </c:pt>
                <c:pt idx="1876">
                  <c:v>59.134678911999998</c:v>
                </c:pt>
                <c:pt idx="1877">
                  <c:v>59.104212370200003</c:v>
                </c:pt>
                <c:pt idx="1878">
                  <c:v>59.134678911999998</c:v>
                </c:pt>
                <c:pt idx="1879">
                  <c:v>59.134678911999998</c:v>
                </c:pt>
                <c:pt idx="1880">
                  <c:v>59.012812744999998</c:v>
                </c:pt>
                <c:pt idx="1881">
                  <c:v>59.104212370200003</c:v>
                </c:pt>
                <c:pt idx="1882">
                  <c:v>59.165145453699999</c:v>
                </c:pt>
                <c:pt idx="1883">
                  <c:v>59.134678911999998</c:v>
                </c:pt>
                <c:pt idx="1884">
                  <c:v>59.104212370200003</c:v>
                </c:pt>
                <c:pt idx="1885">
                  <c:v>59.104212370200003</c:v>
                </c:pt>
                <c:pt idx="1886">
                  <c:v>59.134678911999998</c:v>
                </c:pt>
                <c:pt idx="1887">
                  <c:v>59.104212370200003</c:v>
                </c:pt>
                <c:pt idx="1888">
                  <c:v>59.134678911999998</c:v>
                </c:pt>
                <c:pt idx="1889">
                  <c:v>59.134678911999998</c:v>
                </c:pt>
                <c:pt idx="1890">
                  <c:v>59.104212370200003</c:v>
                </c:pt>
                <c:pt idx="1891">
                  <c:v>59.073745828500002</c:v>
                </c:pt>
                <c:pt idx="1892">
                  <c:v>59.134678911999998</c:v>
                </c:pt>
                <c:pt idx="1893">
                  <c:v>59.134678911999998</c:v>
                </c:pt>
                <c:pt idx="1894">
                  <c:v>59.1956119954</c:v>
                </c:pt>
                <c:pt idx="1895">
                  <c:v>59.012812744999998</c:v>
                </c:pt>
                <c:pt idx="1896">
                  <c:v>59.104212370200003</c:v>
                </c:pt>
                <c:pt idx="1897">
                  <c:v>59.012812744999998</c:v>
                </c:pt>
                <c:pt idx="1898">
                  <c:v>59.073745828500002</c:v>
                </c:pt>
                <c:pt idx="1899">
                  <c:v>59.043279286699999</c:v>
                </c:pt>
                <c:pt idx="1900">
                  <c:v>59.1956119954</c:v>
                </c:pt>
                <c:pt idx="1901">
                  <c:v>59.165145453699999</c:v>
                </c:pt>
                <c:pt idx="1902">
                  <c:v>59.134678911999998</c:v>
                </c:pt>
                <c:pt idx="1903">
                  <c:v>59.134678911999998</c:v>
                </c:pt>
                <c:pt idx="1904">
                  <c:v>59.104212370200003</c:v>
                </c:pt>
                <c:pt idx="1905">
                  <c:v>59.165145453699999</c:v>
                </c:pt>
                <c:pt idx="1906">
                  <c:v>59.104212370200003</c:v>
                </c:pt>
                <c:pt idx="1907">
                  <c:v>58.951879661500001</c:v>
                </c:pt>
                <c:pt idx="1908">
                  <c:v>59.043279286699999</c:v>
                </c:pt>
                <c:pt idx="1909">
                  <c:v>59.134678911999998</c:v>
                </c:pt>
                <c:pt idx="1910">
                  <c:v>59.043279286699999</c:v>
                </c:pt>
                <c:pt idx="1911">
                  <c:v>59.043279286699999</c:v>
                </c:pt>
                <c:pt idx="1912">
                  <c:v>59.104212370200003</c:v>
                </c:pt>
                <c:pt idx="1913">
                  <c:v>59.073745828500002</c:v>
                </c:pt>
                <c:pt idx="1914">
                  <c:v>59.165145453699999</c:v>
                </c:pt>
                <c:pt idx="1915">
                  <c:v>59.073745828500002</c:v>
                </c:pt>
                <c:pt idx="1916">
                  <c:v>59.073745828500002</c:v>
                </c:pt>
                <c:pt idx="1917">
                  <c:v>59.104212370200003</c:v>
                </c:pt>
                <c:pt idx="1918">
                  <c:v>59.104212370200003</c:v>
                </c:pt>
                <c:pt idx="1919">
                  <c:v>59.073745828500002</c:v>
                </c:pt>
                <c:pt idx="1920">
                  <c:v>59.134678911999998</c:v>
                </c:pt>
                <c:pt idx="1921">
                  <c:v>59.043279286699999</c:v>
                </c:pt>
                <c:pt idx="1922">
                  <c:v>59.012812744999998</c:v>
                </c:pt>
                <c:pt idx="1923">
                  <c:v>59.165145453699999</c:v>
                </c:pt>
                <c:pt idx="1924">
                  <c:v>59.104212370200003</c:v>
                </c:pt>
                <c:pt idx="1925">
                  <c:v>59.165145453699999</c:v>
                </c:pt>
                <c:pt idx="1926">
                  <c:v>59.073745828500002</c:v>
                </c:pt>
                <c:pt idx="1927">
                  <c:v>59.073745828500002</c:v>
                </c:pt>
                <c:pt idx="1928">
                  <c:v>59.073745828500002</c:v>
                </c:pt>
                <c:pt idx="1929">
                  <c:v>59.043279286699999</c:v>
                </c:pt>
                <c:pt idx="1930">
                  <c:v>58.982346203299997</c:v>
                </c:pt>
                <c:pt idx="1931">
                  <c:v>59.012812744999998</c:v>
                </c:pt>
                <c:pt idx="1932">
                  <c:v>59.073745828500002</c:v>
                </c:pt>
                <c:pt idx="1933">
                  <c:v>59.104212370200003</c:v>
                </c:pt>
                <c:pt idx="1934">
                  <c:v>59.012812744999998</c:v>
                </c:pt>
                <c:pt idx="1935">
                  <c:v>59.012812744999998</c:v>
                </c:pt>
                <c:pt idx="1936">
                  <c:v>58.951879661500001</c:v>
                </c:pt>
                <c:pt idx="1937">
                  <c:v>59.043279286699999</c:v>
                </c:pt>
                <c:pt idx="1938">
                  <c:v>59.073745828500002</c:v>
                </c:pt>
                <c:pt idx="1939">
                  <c:v>59.104212370200003</c:v>
                </c:pt>
                <c:pt idx="1940">
                  <c:v>59.043279286699999</c:v>
                </c:pt>
                <c:pt idx="1941">
                  <c:v>59.012812744999998</c:v>
                </c:pt>
                <c:pt idx="1942">
                  <c:v>59.012812744999998</c:v>
                </c:pt>
                <c:pt idx="1943">
                  <c:v>58.982346203299997</c:v>
                </c:pt>
                <c:pt idx="1944">
                  <c:v>59.104212370200003</c:v>
                </c:pt>
                <c:pt idx="1945">
                  <c:v>59.104212370200003</c:v>
                </c:pt>
                <c:pt idx="1946">
                  <c:v>58.951879661500001</c:v>
                </c:pt>
                <c:pt idx="1947">
                  <c:v>59.043279286699999</c:v>
                </c:pt>
                <c:pt idx="1948">
                  <c:v>59.104212370200003</c:v>
                </c:pt>
                <c:pt idx="1949">
                  <c:v>59.073745828500002</c:v>
                </c:pt>
                <c:pt idx="1950">
                  <c:v>59.043279286699999</c:v>
                </c:pt>
                <c:pt idx="1951">
                  <c:v>58.982346203299997</c:v>
                </c:pt>
                <c:pt idx="1952">
                  <c:v>58.982346203299997</c:v>
                </c:pt>
                <c:pt idx="1953">
                  <c:v>59.012812744999998</c:v>
                </c:pt>
                <c:pt idx="1954">
                  <c:v>59.043279286699999</c:v>
                </c:pt>
                <c:pt idx="1955">
                  <c:v>59.012812744999998</c:v>
                </c:pt>
                <c:pt idx="1956">
                  <c:v>58.982346203299997</c:v>
                </c:pt>
                <c:pt idx="1957">
                  <c:v>58.982346203299997</c:v>
                </c:pt>
                <c:pt idx="1958">
                  <c:v>58.982346203299997</c:v>
                </c:pt>
                <c:pt idx="1959">
                  <c:v>59.104212370200003</c:v>
                </c:pt>
                <c:pt idx="1960">
                  <c:v>59.073745828500002</c:v>
                </c:pt>
                <c:pt idx="1961">
                  <c:v>58.830013494600003</c:v>
                </c:pt>
                <c:pt idx="1962">
                  <c:v>59.012812744999998</c:v>
                </c:pt>
                <c:pt idx="1963">
                  <c:v>59.043279286699999</c:v>
                </c:pt>
                <c:pt idx="1964">
                  <c:v>58.982346203299997</c:v>
                </c:pt>
                <c:pt idx="1965">
                  <c:v>58.982346203299997</c:v>
                </c:pt>
                <c:pt idx="1966">
                  <c:v>58.982346203299997</c:v>
                </c:pt>
                <c:pt idx="1967">
                  <c:v>58.951879661500001</c:v>
                </c:pt>
                <c:pt idx="1968">
                  <c:v>58.982346203299997</c:v>
                </c:pt>
                <c:pt idx="1969">
                  <c:v>59.012812744999998</c:v>
                </c:pt>
                <c:pt idx="1970">
                  <c:v>58.951879661500001</c:v>
                </c:pt>
                <c:pt idx="1971">
                  <c:v>59.043279286699999</c:v>
                </c:pt>
                <c:pt idx="1972">
                  <c:v>59.012812744999998</c:v>
                </c:pt>
                <c:pt idx="1973">
                  <c:v>58.951879661500001</c:v>
                </c:pt>
                <c:pt idx="1974">
                  <c:v>58.9214131198</c:v>
                </c:pt>
                <c:pt idx="1975">
                  <c:v>59.012812744999998</c:v>
                </c:pt>
                <c:pt idx="1976">
                  <c:v>58.9214131198</c:v>
                </c:pt>
                <c:pt idx="1977">
                  <c:v>58.9214131198</c:v>
                </c:pt>
                <c:pt idx="1978">
                  <c:v>58.951879661500001</c:v>
                </c:pt>
                <c:pt idx="1979">
                  <c:v>58.951879661500001</c:v>
                </c:pt>
                <c:pt idx="1980">
                  <c:v>58.951879661500001</c:v>
                </c:pt>
                <c:pt idx="1981">
                  <c:v>58.951879661500001</c:v>
                </c:pt>
                <c:pt idx="1982">
                  <c:v>58.951879661500001</c:v>
                </c:pt>
                <c:pt idx="1983">
                  <c:v>58.951879661500001</c:v>
                </c:pt>
                <c:pt idx="1984">
                  <c:v>59.012812744999998</c:v>
                </c:pt>
                <c:pt idx="1985">
                  <c:v>58.982346203299997</c:v>
                </c:pt>
                <c:pt idx="1986">
                  <c:v>58.982346203299997</c:v>
                </c:pt>
                <c:pt idx="1987">
                  <c:v>58.982346203299997</c:v>
                </c:pt>
                <c:pt idx="1988">
                  <c:v>58.951879661500001</c:v>
                </c:pt>
                <c:pt idx="1989">
                  <c:v>58.982346203299997</c:v>
                </c:pt>
                <c:pt idx="1990">
                  <c:v>58.982346203299997</c:v>
                </c:pt>
                <c:pt idx="1991">
                  <c:v>59.043279286699999</c:v>
                </c:pt>
                <c:pt idx="1992">
                  <c:v>58.9214131198</c:v>
                </c:pt>
                <c:pt idx="1993">
                  <c:v>58.951879661500001</c:v>
                </c:pt>
                <c:pt idx="1994">
                  <c:v>58.890946578099999</c:v>
                </c:pt>
                <c:pt idx="1995">
                  <c:v>58.9214131198</c:v>
                </c:pt>
                <c:pt idx="1996">
                  <c:v>58.982346203299997</c:v>
                </c:pt>
                <c:pt idx="1997">
                  <c:v>58.951879661500001</c:v>
                </c:pt>
                <c:pt idx="1998">
                  <c:v>58.982346203299997</c:v>
                </c:pt>
                <c:pt idx="1999">
                  <c:v>59.043279286699999</c:v>
                </c:pt>
                <c:pt idx="2000">
                  <c:v>59.012812744999998</c:v>
                </c:pt>
                <c:pt idx="2001">
                  <c:v>59.012812744999998</c:v>
                </c:pt>
                <c:pt idx="2002">
                  <c:v>58.951879661500001</c:v>
                </c:pt>
                <c:pt idx="2003">
                  <c:v>58.830013494600003</c:v>
                </c:pt>
                <c:pt idx="2004">
                  <c:v>58.9214131198</c:v>
                </c:pt>
                <c:pt idx="2005">
                  <c:v>59.043279286699999</c:v>
                </c:pt>
                <c:pt idx="2006">
                  <c:v>59.043279286699999</c:v>
                </c:pt>
                <c:pt idx="2007">
                  <c:v>58.982346203299997</c:v>
                </c:pt>
                <c:pt idx="2008">
                  <c:v>58.982346203299997</c:v>
                </c:pt>
                <c:pt idx="2009">
                  <c:v>58.890946578099999</c:v>
                </c:pt>
                <c:pt idx="2010">
                  <c:v>58.982346203299997</c:v>
                </c:pt>
                <c:pt idx="2011">
                  <c:v>58.982346203299997</c:v>
                </c:pt>
                <c:pt idx="2012">
                  <c:v>58.982346203299997</c:v>
                </c:pt>
                <c:pt idx="2013">
                  <c:v>58.951879661500001</c:v>
                </c:pt>
                <c:pt idx="2014">
                  <c:v>58.951879661500001</c:v>
                </c:pt>
                <c:pt idx="2015">
                  <c:v>58.951879661500001</c:v>
                </c:pt>
                <c:pt idx="2016">
                  <c:v>58.860480036299997</c:v>
                </c:pt>
                <c:pt idx="2017">
                  <c:v>58.769080411099999</c:v>
                </c:pt>
                <c:pt idx="2018">
                  <c:v>58.860480036299997</c:v>
                </c:pt>
                <c:pt idx="2019">
                  <c:v>58.9214131198</c:v>
                </c:pt>
                <c:pt idx="2020">
                  <c:v>58.860480036299997</c:v>
                </c:pt>
                <c:pt idx="2021">
                  <c:v>58.860480036299997</c:v>
                </c:pt>
                <c:pt idx="2022">
                  <c:v>58.830013494600003</c:v>
                </c:pt>
                <c:pt idx="2023">
                  <c:v>58.9214131198</c:v>
                </c:pt>
                <c:pt idx="2024">
                  <c:v>58.982346203299997</c:v>
                </c:pt>
                <c:pt idx="2025">
                  <c:v>58.982346203299997</c:v>
                </c:pt>
                <c:pt idx="2026">
                  <c:v>58.830013494600003</c:v>
                </c:pt>
                <c:pt idx="2027">
                  <c:v>58.890946578099999</c:v>
                </c:pt>
                <c:pt idx="2028">
                  <c:v>58.860480036299997</c:v>
                </c:pt>
                <c:pt idx="2029">
                  <c:v>58.9214131198</c:v>
                </c:pt>
                <c:pt idx="2030">
                  <c:v>58.9214131198</c:v>
                </c:pt>
                <c:pt idx="2031">
                  <c:v>58.7995469528</c:v>
                </c:pt>
                <c:pt idx="2032">
                  <c:v>58.830013494600003</c:v>
                </c:pt>
                <c:pt idx="2033">
                  <c:v>58.860480036299997</c:v>
                </c:pt>
                <c:pt idx="2034">
                  <c:v>58.860480036299997</c:v>
                </c:pt>
                <c:pt idx="2035">
                  <c:v>58.860480036299997</c:v>
                </c:pt>
                <c:pt idx="2036">
                  <c:v>58.769080411099999</c:v>
                </c:pt>
                <c:pt idx="2037">
                  <c:v>58.7995469528</c:v>
                </c:pt>
                <c:pt idx="2038">
                  <c:v>58.769080411099999</c:v>
                </c:pt>
                <c:pt idx="2039">
                  <c:v>58.830013494600003</c:v>
                </c:pt>
                <c:pt idx="2040">
                  <c:v>58.860480036299997</c:v>
                </c:pt>
                <c:pt idx="2041">
                  <c:v>58.830013494600003</c:v>
                </c:pt>
                <c:pt idx="2042">
                  <c:v>58.830013494600003</c:v>
                </c:pt>
                <c:pt idx="2043">
                  <c:v>58.860480036299997</c:v>
                </c:pt>
                <c:pt idx="2044">
                  <c:v>58.7995469528</c:v>
                </c:pt>
                <c:pt idx="2045">
                  <c:v>58.860480036299997</c:v>
                </c:pt>
                <c:pt idx="2046">
                  <c:v>58.830013494600003</c:v>
                </c:pt>
                <c:pt idx="2047">
                  <c:v>58.616747702399998</c:v>
                </c:pt>
                <c:pt idx="2048">
                  <c:v>58.830013494600003</c:v>
                </c:pt>
                <c:pt idx="2049">
                  <c:v>58.890946578099999</c:v>
                </c:pt>
                <c:pt idx="2050">
                  <c:v>58.9214131198</c:v>
                </c:pt>
                <c:pt idx="2051">
                  <c:v>58.830013494600003</c:v>
                </c:pt>
                <c:pt idx="2052">
                  <c:v>58.647214244099999</c:v>
                </c:pt>
                <c:pt idx="2053">
                  <c:v>58.860480036299997</c:v>
                </c:pt>
                <c:pt idx="2054">
                  <c:v>58.890946578099999</c:v>
                </c:pt>
                <c:pt idx="2055">
                  <c:v>58.830013494600003</c:v>
                </c:pt>
                <c:pt idx="2056">
                  <c:v>58.860480036299997</c:v>
                </c:pt>
                <c:pt idx="2057">
                  <c:v>58.830013494600003</c:v>
                </c:pt>
                <c:pt idx="2058">
                  <c:v>58.830013494600003</c:v>
                </c:pt>
                <c:pt idx="2059">
                  <c:v>58.830013494600003</c:v>
                </c:pt>
                <c:pt idx="2060">
                  <c:v>58.769080411099999</c:v>
                </c:pt>
                <c:pt idx="2061">
                  <c:v>58.769080411099999</c:v>
                </c:pt>
                <c:pt idx="2062">
                  <c:v>58.738613869399998</c:v>
                </c:pt>
                <c:pt idx="2063">
                  <c:v>58.830013494600003</c:v>
                </c:pt>
                <c:pt idx="2064">
                  <c:v>58.830013494600003</c:v>
                </c:pt>
                <c:pt idx="2065">
                  <c:v>58.7995469528</c:v>
                </c:pt>
                <c:pt idx="2066">
                  <c:v>58.860480036299997</c:v>
                </c:pt>
                <c:pt idx="2067">
                  <c:v>58.708147327600003</c:v>
                </c:pt>
                <c:pt idx="2068">
                  <c:v>58.7995469528</c:v>
                </c:pt>
                <c:pt idx="2069">
                  <c:v>58.830013494600003</c:v>
                </c:pt>
                <c:pt idx="2070">
                  <c:v>58.860480036299997</c:v>
                </c:pt>
                <c:pt idx="2071">
                  <c:v>58.9214131198</c:v>
                </c:pt>
                <c:pt idx="2072">
                  <c:v>58.830013494600003</c:v>
                </c:pt>
                <c:pt idx="2073">
                  <c:v>58.708147327600003</c:v>
                </c:pt>
                <c:pt idx="2074">
                  <c:v>58.738613869399998</c:v>
                </c:pt>
                <c:pt idx="2075">
                  <c:v>58.7995469528</c:v>
                </c:pt>
                <c:pt idx="2076">
                  <c:v>58.830013494600003</c:v>
                </c:pt>
                <c:pt idx="2077">
                  <c:v>58.951879661500001</c:v>
                </c:pt>
                <c:pt idx="2078">
                  <c:v>58.830013494600003</c:v>
                </c:pt>
                <c:pt idx="2079">
                  <c:v>58.769080411099999</c:v>
                </c:pt>
                <c:pt idx="2080">
                  <c:v>58.860480036299997</c:v>
                </c:pt>
                <c:pt idx="2081">
                  <c:v>58.769080411099999</c:v>
                </c:pt>
                <c:pt idx="2082">
                  <c:v>58.860480036299997</c:v>
                </c:pt>
                <c:pt idx="2083">
                  <c:v>58.7995469528</c:v>
                </c:pt>
                <c:pt idx="2084">
                  <c:v>58.769080411099999</c:v>
                </c:pt>
                <c:pt idx="2085">
                  <c:v>58.769080411099999</c:v>
                </c:pt>
                <c:pt idx="2086">
                  <c:v>58.860480036299997</c:v>
                </c:pt>
                <c:pt idx="2087">
                  <c:v>58.769080411099999</c:v>
                </c:pt>
                <c:pt idx="2088">
                  <c:v>58.738613869399998</c:v>
                </c:pt>
                <c:pt idx="2089">
                  <c:v>58.769080411099999</c:v>
                </c:pt>
                <c:pt idx="2090">
                  <c:v>58.860480036299997</c:v>
                </c:pt>
                <c:pt idx="2091">
                  <c:v>58.738613869399998</c:v>
                </c:pt>
                <c:pt idx="2092">
                  <c:v>58.830013494600003</c:v>
                </c:pt>
                <c:pt idx="2093">
                  <c:v>58.830013494600003</c:v>
                </c:pt>
                <c:pt idx="2094">
                  <c:v>58.769080411099999</c:v>
                </c:pt>
                <c:pt idx="2095">
                  <c:v>58.738613869399998</c:v>
                </c:pt>
                <c:pt idx="2096">
                  <c:v>58.7995469528</c:v>
                </c:pt>
                <c:pt idx="2097">
                  <c:v>58.890946578099999</c:v>
                </c:pt>
                <c:pt idx="2098">
                  <c:v>58.738613869399998</c:v>
                </c:pt>
                <c:pt idx="2099">
                  <c:v>58.769080411099999</c:v>
                </c:pt>
                <c:pt idx="2100">
                  <c:v>58.7995469528</c:v>
                </c:pt>
                <c:pt idx="2101">
                  <c:v>58.738613869399998</c:v>
                </c:pt>
                <c:pt idx="2102">
                  <c:v>58.738613869399998</c:v>
                </c:pt>
                <c:pt idx="2103">
                  <c:v>58.708147327600003</c:v>
                </c:pt>
                <c:pt idx="2104">
                  <c:v>58.708147327600003</c:v>
                </c:pt>
                <c:pt idx="2105">
                  <c:v>58.7995469528</c:v>
                </c:pt>
                <c:pt idx="2106">
                  <c:v>58.677680785900002</c:v>
                </c:pt>
                <c:pt idx="2107">
                  <c:v>58.708147327600003</c:v>
                </c:pt>
                <c:pt idx="2108">
                  <c:v>58.647214244099999</c:v>
                </c:pt>
                <c:pt idx="2109">
                  <c:v>58.769080411099999</c:v>
                </c:pt>
                <c:pt idx="2110">
                  <c:v>58.647214244099999</c:v>
                </c:pt>
                <c:pt idx="2111">
                  <c:v>58.7995469528</c:v>
                </c:pt>
                <c:pt idx="2112">
                  <c:v>58.738613869399998</c:v>
                </c:pt>
                <c:pt idx="2113">
                  <c:v>58.708147327600003</c:v>
                </c:pt>
                <c:pt idx="2114">
                  <c:v>58.7995469528</c:v>
                </c:pt>
                <c:pt idx="2115">
                  <c:v>58.738613869399998</c:v>
                </c:pt>
                <c:pt idx="2116">
                  <c:v>58.708147327600003</c:v>
                </c:pt>
                <c:pt idx="2117">
                  <c:v>58.769080411099999</c:v>
                </c:pt>
                <c:pt idx="2118">
                  <c:v>58.647214244099999</c:v>
                </c:pt>
                <c:pt idx="2119">
                  <c:v>58.769080411099999</c:v>
                </c:pt>
                <c:pt idx="2120">
                  <c:v>58.738613869399998</c:v>
                </c:pt>
                <c:pt idx="2121">
                  <c:v>58.647214244099999</c:v>
                </c:pt>
                <c:pt idx="2122">
                  <c:v>58.769080411099999</c:v>
                </c:pt>
                <c:pt idx="2123">
                  <c:v>58.708147327600003</c:v>
                </c:pt>
                <c:pt idx="2124">
                  <c:v>58.677680785900002</c:v>
                </c:pt>
                <c:pt idx="2125">
                  <c:v>58.769080411099999</c:v>
                </c:pt>
                <c:pt idx="2126">
                  <c:v>58.769080411099999</c:v>
                </c:pt>
                <c:pt idx="2127">
                  <c:v>58.677680785900002</c:v>
                </c:pt>
                <c:pt idx="2128">
                  <c:v>58.647214244099999</c:v>
                </c:pt>
                <c:pt idx="2129">
                  <c:v>58.677680785900002</c:v>
                </c:pt>
                <c:pt idx="2130">
                  <c:v>58.677680785900002</c:v>
                </c:pt>
                <c:pt idx="2131">
                  <c:v>58.616747702399998</c:v>
                </c:pt>
                <c:pt idx="2132">
                  <c:v>58.647214244099999</c:v>
                </c:pt>
                <c:pt idx="2133">
                  <c:v>58.769080411099999</c:v>
                </c:pt>
                <c:pt idx="2134">
                  <c:v>58.738613869399998</c:v>
                </c:pt>
                <c:pt idx="2135">
                  <c:v>58.677680785900002</c:v>
                </c:pt>
                <c:pt idx="2136">
                  <c:v>58.738613869399998</c:v>
                </c:pt>
                <c:pt idx="2137">
                  <c:v>58.7995469528</c:v>
                </c:pt>
                <c:pt idx="2138">
                  <c:v>58.677680785900002</c:v>
                </c:pt>
                <c:pt idx="2139">
                  <c:v>58.647214244099999</c:v>
                </c:pt>
                <c:pt idx="2140">
                  <c:v>58.738613869399998</c:v>
                </c:pt>
                <c:pt idx="2141">
                  <c:v>58.769080411099999</c:v>
                </c:pt>
                <c:pt idx="2142">
                  <c:v>58.708147327600003</c:v>
                </c:pt>
                <c:pt idx="2143">
                  <c:v>58.769080411099999</c:v>
                </c:pt>
                <c:pt idx="2144">
                  <c:v>58.738613869399998</c:v>
                </c:pt>
                <c:pt idx="2145">
                  <c:v>58.769080411099999</c:v>
                </c:pt>
                <c:pt idx="2146">
                  <c:v>58.647214244099999</c:v>
                </c:pt>
                <c:pt idx="2147">
                  <c:v>58.708147327600003</c:v>
                </c:pt>
                <c:pt idx="2148">
                  <c:v>58.7995469528</c:v>
                </c:pt>
                <c:pt idx="2149">
                  <c:v>58.708147327600003</c:v>
                </c:pt>
                <c:pt idx="2150">
                  <c:v>58.647214244099999</c:v>
                </c:pt>
                <c:pt idx="2151">
                  <c:v>58.586281160699997</c:v>
                </c:pt>
                <c:pt idx="2152">
                  <c:v>58.647214244099999</c:v>
                </c:pt>
                <c:pt idx="2153">
                  <c:v>58.708147327600003</c:v>
                </c:pt>
                <c:pt idx="2154">
                  <c:v>58.586281160699997</c:v>
                </c:pt>
                <c:pt idx="2155">
                  <c:v>58.586281160699997</c:v>
                </c:pt>
                <c:pt idx="2156">
                  <c:v>58.708147327600003</c:v>
                </c:pt>
                <c:pt idx="2157">
                  <c:v>58.677680785900002</c:v>
                </c:pt>
                <c:pt idx="2158">
                  <c:v>58.738613869399998</c:v>
                </c:pt>
                <c:pt idx="2159">
                  <c:v>58.616747702399998</c:v>
                </c:pt>
                <c:pt idx="2160">
                  <c:v>58.677680785900002</c:v>
                </c:pt>
                <c:pt idx="2161">
                  <c:v>58.647214244099999</c:v>
                </c:pt>
                <c:pt idx="2162">
                  <c:v>58.616747702399998</c:v>
                </c:pt>
                <c:pt idx="2163">
                  <c:v>58.647214244099999</c:v>
                </c:pt>
                <c:pt idx="2164">
                  <c:v>58.586281160699997</c:v>
                </c:pt>
                <c:pt idx="2165">
                  <c:v>58.647214244099999</c:v>
                </c:pt>
                <c:pt idx="2166">
                  <c:v>58.616747702399998</c:v>
                </c:pt>
                <c:pt idx="2167">
                  <c:v>58.677680785900002</c:v>
                </c:pt>
                <c:pt idx="2168">
                  <c:v>58.769080411099999</c:v>
                </c:pt>
                <c:pt idx="2169">
                  <c:v>58.677680785900002</c:v>
                </c:pt>
                <c:pt idx="2170">
                  <c:v>58.708147327600003</c:v>
                </c:pt>
                <c:pt idx="2171">
                  <c:v>58.616747702399998</c:v>
                </c:pt>
                <c:pt idx="2172">
                  <c:v>58.586281160699997</c:v>
                </c:pt>
                <c:pt idx="2173">
                  <c:v>58.586281160699997</c:v>
                </c:pt>
                <c:pt idx="2174">
                  <c:v>58.555814618900001</c:v>
                </c:pt>
                <c:pt idx="2175">
                  <c:v>58.708147327600003</c:v>
                </c:pt>
                <c:pt idx="2176">
                  <c:v>58.586281160699997</c:v>
                </c:pt>
                <c:pt idx="2177">
                  <c:v>58.616747702399998</c:v>
                </c:pt>
                <c:pt idx="2178">
                  <c:v>58.677680785900002</c:v>
                </c:pt>
                <c:pt idx="2179">
                  <c:v>58.586281160699997</c:v>
                </c:pt>
                <c:pt idx="2180">
                  <c:v>58.616747702399998</c:v>
                </c:pt>
                <c:pt idx="2181">
                  <c:v>58.494881535399998</c:v>
                </c:pt>
                <c:pt idx="2182">
                  <c:v>58.586281160699997</c:v>
                </c:pt>
                <c:pt idx="2183">
                  <c:v>58.586281160699997</c:v>
                </c:pt>
                <c:pt idx="2184">
                  <c:v>58.5253480772</c:v>
                </c:pt>
                <c:pt idx="2185">
                  <c:v>58.586281160699997</c:v>
                </c:pt>
                <c:pt idx="2186">
                  <c:v>58.4034819102</c:v>
                </c:pt>
                <c:pt idx="2187">
                  <c:v>58.5253480772</c:v>
                </c:pt>
                <c:pt idx="2188">
                  <c:v>58.494881535399998</c:v>
                </c:pt>
                <c:pt idx="2189">
                  <c:v>58.647214244099999</c:v>
                </c:pt>
                <c:pt idx="2190">
                  <c:v>58.5253480772</c:v>
                </c:pt>
                <c:pt idx="2191">
                  <c:v>58.5253480772</c:v>
                </c:pt>
                <c:pt idx="2192">
                  <c:v>58.555814618900001</c:v>
                </c:pt>
                <c:pt idx="2193">
                  <c:v>58.555814618900001</c:v>
                </c:pt>
                <c:pt idx="2194">
                  <c:v>58.5253480772</c:v>
                </c:pt>
                <c:pt idx="2195">
                  <c:v>58.494881535399998</c:v>
                </c:pt>
                <c:pt idx="2196">
                  <c:v>58.4034819102</c:v>
                </c:pt>
                <c:pt idx="2197">
                  <c:v>58.464414993699997</c:v>
                </c:pt>
                <c:pt idx="2198">
                  <c:v>58.494881535399998</c:v>
                </c:pt>
                <c:pt idx="2199">
                  <c:v>58.5253480772</c:v>
                </c:pt>
                <c:pt idx="2200">
                  <c:v>58.586281160699997</c:v>
                </c:pt>
                <c:pt idx="2201">
                  <c:v>58.677680785900002</c:v>
                </c:pt>
                <c:pt idx="2202">
                  <c:v>58.555814618900001</c:v>
                </c:pt>
                <c:pt idx="2203">
                  <c:v>58.5253480772</c:v>
                </c:pt>
                <c:pt idx="2204">
                  <c:v>58.616747702399998</c:v>
                </c:pt>
                <c:pt idx="2205">
                  <c:v>58.555814618900001</c:v>
                </c:pt>
                <c:pt idx="2206">
                  <c:v>58.494881535399998</c:v>
                </c:pt>
                <c:pt idx="2207">
                  <c:v>58.494881535399998</c:v>
                </c:pt>
                <c:pt idx="2208">
                  <c:v>58.5253480772</c:v>
                </c:pt>
                <c:pt idx="2209">
                  <c:v>58.494881535399998</c:v>
                </c:pt>
                <c:pt idx="2210">
                  <c:v>58.494881535399998</c:v>
                </c:pt>
                <c:pt idx="2211">
                  <c:v>58.647214244099999</c:v>
                </c:pt>
                <c:pt idx="2212">
                  <c:v>58.5253480772</c:v>
                </c:pt>
                <c:pt idx="2213">
                  <c:v>58.5253480772</c:v>
                </c:pt>
                <c:pt idx="2214">
                  <c:v>58.494881535399998</c:v>
                </c:pt>
                <c:pt idx="2215">
                  <c:v>58.586281160699997</c:v>
                </c:pt>
                <c:pt idx="2216">
                  <c:v>58.494881535399998</c:v>
                </c:pt>
                <c:pt idx="2217">
                  <c:v>58.5253480772</c:v>
                </c:pt>
                <c:pt idx="2218">
                  <c:v>58.494881535399998</c:v>
                </c:pt>
                <c:pt idx="2219">
                  <c:v>58.464414993699997</c:v>
                </c:pt>
                <c:pt idx="2220">
                  <c:v>58.464414993699997</c:v>
                </c:pt>
                <c:pt idx="2221">
                  <c:v>58.464414993699997</c:v>
                </c:pt>
                <c:pt idx="2222">
                  <c:v>58.4034819102</c:v>
                </c:pt>
                <c:pt idx="2223">
                  <c:v>58.433948452000003</c:v>
                </c:pt>
                <c:pt idx="2224">
                  <c:v>58.4034819102</c:v>
                </c:pt>
                <c:pt idx="2225">
                  <c:v>58.494881535399998</c:v>
                </c:pt>
                <c:pt idx="2226">
                  <c:v>58.433948452000003</c:v>
                </c:pt>
                <c:pt idx="2227">
                  <c:v>58.433948452000003</c:v>
                </c:pt>
                <c:pt idx="2228">
                  <c:v>58.342548826700003</c:v>
                </c:pt>
                <c:pt idx="2229">
                  <c:v>58.251149201499999</c:v>
                </c:pt>
                <c:pt idx="2230">
                  <c:v>58.433948452000003</c:v>
                </c:pt>
                <c:pt idx="2231">
                  <c:v>58.433948452000003</c:v>
                </c:pt>
                <c:pt idx="2232">
                  <c:v>58.433948452000003</c:v>
                </c:pt>
                <c:pt idx="2233">
                  <c:v>58.433948452000003</c:v>
                </c:pt>
                <c:pt idx="2234">
                  <c:v>58.464414993699997</c:v>
                </c:pt>
                <c:pt idx="2235">
                  <c:v>58.312082285000002</c:v>
                </c:pt>
                <c:pt idx="2236">
                  <c:v>58.373015368499999</c:v>
                </c:pt>
                <c:pt idx="2237">
                  <c:v>58.342548826700003</c:v>
                </c:pt>
                <c:pt idx="2238">
                  <c:v>58.433948452000003</c:v>
                </c:pt>
                <c:pt idx="2239">
                  <c:v>58.464414993699997</c:v>
                </c:pt>
                <c:pt idx="2240">
                  <c:v>58.373015368499999</c:v>
                </c:pt>
                <c:pt idx="2241">
                  <c:v>58.464414993699997</c:v>
                </c:pt>
                <c:pt idx="2242">
                  <c:v>58.312082285000002</c:v>
                </c:pt>
                <c:pt idx="2243">
                  <c:v>58.373015368499999</c:v>
                </c:pt>
                <c:pt idx="2244">
                  <c:v>58.464414993699997</c:v>
                </c:pt>
                <c:pt idx="2245">
                  <c:v>58.373015368499999</c:v>
                </c:pt>
                <c:pt idx="2246">
                  <c:v>58.4034819102</c:v>
                </c:pt>
                <c:pt idx="2247">
                  <c:v>58.342548826700003</c:v>
                </c:pt>
                <c:pt idx="2248">
                  <c:v>58.464414993699997</c:v>
                </c:pt>
                <c:pt idx="2249">
                  <c:v>58.4034819102</c:v>
                </c:pt>
                <c:pt idx="2250">
                  <c:v>58.342548826700003</c:v>
                </c:pt>
                <c:pt idx="2251">
                  <c:v>58.433948452000003</c:v>
                </c:pt>
                <c:pt idx="2252">
                  <c:v>58.342548826700003</c:v>
                </c:pt>
                <c:pt idx="2253">
                  <c:v>58.373015368499999</c:v>
                </c:pt>
                <c:pt idx="2254">
                  <c:v>58.433948452000003</c:v>
                </c:pt>
                <c:pt idx="2255">
                  <c:v>58.373015368499999</c:v>
                </c:pt>
                <c:pt idx="2256">
                  <c:v>58.433948452000003</c:v>
                </c:pt>
                <c:pt idx="2257">
                  <c:v>58.342548826700003</c:v>
                </c:pt>
                <c:pt idx="2258">
                  <c:v>58.312082285000002</c:v>
                </c:pt>
                <c:pt idx="2259">
                  <c:v>58.251149201499999</c:v>
                </c:pt>
                <c:pt idx="2260">
                  <c:v>58.4034819102</c:v>
                </c:pt>
                <c:pt idx="2261">
                  <c:v>58.373015368499999</c:v>
                </c:pt>
                <c:pt idx="2262">
                  <c:v>58.281615743300001</c:v>
                </c:pt>
                <c:pt idx="2263">
                  <c:v>58.342548826700003</c:v>
                </c:pt>
                <c:pt idx="2264">
                  <c:v>58.281615743300001</c:v>
                </c:pt>
                <c:pt idx="2265">
                  <c:v>58.342548826700003</c:v>
                </c:pt>
                <c:pt idx="2266">
                  <c:v>58.220682659799998</c:v>
                </c:pt>
                <c:pt idx="2267">
                  <c:v>58.1292830346</c:v>
                </c:pt>
                <c:pt idx="2268">
                  <c:v>58.251149201499999</c:v>
                </c:pt>
                <c:pt idx="2269">
                  <c:v>58.281615743300001</c:v>
                </c:pt>
                <c:pt idx="2270">
                  <c:v>58.190216118000002</c:v>
                </c:pt>
                <c:pt idx="2271">
                  <c:v>58.312082285000002</c:v>
                </c:pt>
                <c:pt idx="2272">
                  <c:v>58.281615743300001</c:v>
                </c:pt>
                <c:pt idx="2273">
                  <c:v>58.251149201499999</c:v>
                </c:pt>
                <c:pt idx="2274">
                  <c:v>58.251149201499999</c:v>
                </c:pt>
                <c:pt idx="2275">
                  <c:v>58.251149201499999</c:v>
                </c:pt>
                <c:pt idx="2276">
                  <c:v>58.281615743300001</c:v>
                </c:pt>
                <c:pt idx="2277">
                  <c:v>58.220682659799998</c:v>
                </c:pt>
                <c:pt idx="2278">
                  <c:v>58.281615743300001</c:v>
                </c:pt>
                <c:pt idx="2279">
                  <c:v>58.251149201499999</c:v>
                </c:pt>
                <c:pt idx="2280">
                  <c:v>58.312082285000002</c:v>
                </c:pt>
                <c:pt idx="2281">
                  <c:v>58.281615743300001</c:v>
                </c:pt>
                <c:pt idx="2282">
                  <c:v>58.312082285000002</c:v>
                </c:pt>
                <c:pt idx="2283">
                  <c:v>58.342548826700003</c:v>
                </c:pt>
                <c:pt idx="2284">
                  <c:v>58.312082285000002</c:v>
                </c:pt>
                <c:pt idx="2285">
                  <c:v>58.281615743300001</c:v>
                </c:pt>
                <c:pt idx="2286">
                  <c:v>58.281615743300001</c:v>
                </c:pt>
                <c:pt idx="2287">
                  <c:v>58.251149201499999</c:v>
                </c:pt>
                <c:pt idx="2288">
                  <c:v>58.220682659799998</c:v>
                </c:pt>
                <c:pt idx="2289">
                  <c:v>58.312082285000002</c:v>
                </c:pt>
                <c:pt idx="2290">
                  <c:v>58.251149201499999</c:v>
                </c:pt>
                <c:pt idx="2291">
                  <c:v>58.281615743300001</c:v>
                </c:pt>
                <c:pt idx="2292">
                  <c:v>58.251149201499999</c:v>
                </c:pt>
                <c:pt idx="2293">
                  <c:v>58.190216118000002</c:v>
                </c:pt>
                <c:pt idx="2294">
                  <c:v>58.1292830346</c:v>
                </c:pt>
                <c:pt idx="2295">
                  <c:v>58.190216118000002</c:v>
                </c:pt>
                <c:pt idx="2296">
                  <c:v>58.251149201499999</c:v>
                </c:pt>
                <c:pt idx="2297">
                  <c:v>58.312082285000002</c:v>
                </c:pt>
                <c:pt idx="2298">
                  <c:v>58.220682659799998</c:v>
                </c:pt>
                <c:pt idx="2299">
                  <c:v>58.220682659799998</c:v>
                </c:pt>
                <c:pt idx="2300">
                  <c:v>58.1292830346</c:v>
                </c:pt>
                <c:pt idx="2301">
                  <c:v>58.281615743300001</c:v>
                </c:pt>
                <c:pt idx="2302">
                  <c:v>58.190216118000002</c:v>
                </c:pt>
                <c:pt idx="2303">
                  <c:v>58.190216118000002</c:v>
                </c:pt>
                <c:pt idx="2304">
                  <c:v>58.190216118000002</c:v>
                </c:pt>
                <c:pt idx="2305">
                  <c:v>58.159749576300001</c:v>
                </c:pt>
                <c:pt idx="2306">
                  <c:v>58.190216118000002</c:v>
                </c:pt>
                <c:pt idx="2307">
                  <c:v>58.190216118000002</c:v>
                </c:pt>
                <c:pt idx="2308">
                  <c:v>58.220682659799998</c:v>
                </c:pt>
                <c:pt idx="2309">
                  <c:v>58.251149201499999</c:v>
                </c:pt>
                <c:pt idx="2310">
                  <c:v>58.037883409300001</c:v>
                </c:pt>
                <c:pt idx="2311">
                  <c:v>58.1292830346</c:v>
                </c:pt>
                <c:pt idx="2312">
                  <c:v>58.190216118000002</c:v>
                </c:pt>
                <c:pt idx="2313">
                  <c:v>58.1292830346</c:v>
                </c:pt>
                <c:pt idx="2314">
                  <c:v>58.159749576300001</c:v>
                </c:pt>
                <c:pt idx="2315">
                  <c:v>58.251149201499999</c:v>
                </c:pt>
                <c:pt idx="2316">
                  <c:v>58.190216118000002</c:v>
                </c:pt>
                <c:pt idx="2317">
                  <c:v>58.281615743300001</c:v>
                </c:pt>
                <c:pt idx="2318">
                  <c:v>58.190216118000002</c:v>
                </c:pt>
                <c:pt idx="2319">
                  <c:v>58.1292830346</c:v>
                </c:pt>
                <c:pt idx="2320">
                  <c:v>58.190216118000002</c:v>
                </c:pt>
                <c:pt idx="2321">
                  <c:v>58.220682659799998</c:v>
                </c:pt>
                <c:pt idx="2322">
                  <c:v>58.1292830346</c:v>
                </c:pt>
                <c:pt idx="2323">
                  <c:v>58.1292830346</c:v>
                </c:pt>
                <c:pt idx="2324">
                  <c:v>58.1292830346</c:v>
                </c:pt>
                <c:pt idx="2325">
                  <c:v>58.190216118000002</c:v>
                </c:pt>
                <c:pt idx="2326">
                  <c:v>58.190216118000002</c:v>
                </c:pt>
                <c:pt idx="2327">
                  <c:v>58.220682659799998</c:v>
                </c:pt>
                <c:pt idx="2328">
                  <c:v>58.190216118000002</c:v>
                </c:pt>
                <c:pt idx="2329">
                  <c:v>58.1292830346</c:v>
                </c:pt>
                <c:pt idx="2330">
                  <c:v>58.1292830346</c:v>
                </c:pt>
                <c:pt idx="2331">
                  <c:v>58.068349951099997</c:v>
                </c:pt>
                <c:pt idx="2332">
                  <c:v>58.098816492799997</c:v>
                </c:pt>
                <c:pt idx="2333">
                  <c:v>58.1292830346</c:v>
                </c:pt>
                <c:pt idx="2334">
                  <c:v>58.068349951099997</c:v>
                </c:pt>
                <c:pt idx="2335">
                  <c:v>58.068349951099997</c:v>
                </c:pt>
                <c:pt idx="2336">
                  <c:v>58.098816492799997</c:v>
                </c:pt>
                <c:pt idx="2337">
                  <c:v>58.098816492799997</c:v>
                </c:pt>
                <c:pt idx="2338">
                  <c:v>58.068349951099997</c:v>
                </c:pt>
                <c:pt idx="2339">
                  <c:v>58.068349951099997</c:v>
                </c:pt>
                <c:pt idx="2340">
                  <c:v>58.159749576300001</c:v>
                </c:pt>
                <c:pt idx="2341">
                  <c:v>58.068349951099997</c:v>
                </c:pt>
                <c:pt idx="2342">
                  <c:v>58.098816492799997</c:v>
                </c:pt>
                <c:pt idx="2343">
                  <c:v>57.855084158899999</c:v>
                </c:pt>
                <c:pt idx="2344">
                  <c:v>58.1292830346</c:v>
                </c:pt>
                <c:pt idx="2345">
                  <c:v>58.037883409300001</c:v>
                </c:pt>
                <c:pt idx="2346">
                  <c:v>58.068349951099997</c:v>
                </c:pt>
                <c:pt idx="2347">
                  <c:v>58.098816492799997</c:v>
                </c:pt>
                <c:pt idx="2348">
                  <c:v>58.037883409300001</c:v>
                </c:pt>
                <c:pt idx="2349">
                  <c:v>58.098816492799997</c:v>
                </c:pt>
                <c:pt idx="2350">
                  <c:v>58.068349951099997</c:v>
                </c:pt>
                <c:pt idx="2351">
                  <c:v>58.1292830346</c:v>
                </c:pt>
                <c:pt idx="2352">
                  <c:v>58.068349951099997</c:v>
                </c:pt>
                <c:pt idx="2353">
                  <c:v>57.916017242400002</c:v>
                </c:pt>
                <c:pt idx="2354">
                  <c:v>58.037883409300001</c:v>
                </c:pt>
                <c:pt idx="2355">
                  <c:v>58.098816492799997</c:v>
                </c:pt>
                <c:pt idx="2356">
                  <c:v>58.068349951099997</c:v>
                </c:pt>
                <c:pt idx="2357">
                  <c:v>58.037883409300001</c:v>
                </c:pt>
                <c:pt idx="2358">
                  <c:v>58.190216118000002</c:v>
                </c:pt>
                <c:pt idx="2359">
                  <c:v>57.976950325899999</c:v>
                </c:pt>
                <c:pt idx="2360">
                  <c:v>58.068349951099997</c:v>
                </c:pt>
                <c:pt idx="2361">
                  <c:v>58.037883409300001</c:v>
                </c:pt>
                <c:pt idx="2362">
                  <c:v>58.098816492799997</c:v>
                </c:pt>
                <c:pt idx="2363">
                  <c:v>57.946483784100003</c:v>
                </c:pt>
                <c:pt idx="2364">
                  <c:v>57.976950325899999</c:v>
                </c:pt>
                <c:pt idx="2365">
                  <c:v>58.0074168676</c:v>
                </c:pt>
                <c:pt idx="2366">
                  <c:v>58.0074168676</c:v>
                </c:pt>
                <c:pt idx="2367">
                  <c:v>58.068349951099997</c:v>
                </c:pt>
                <c:pt idx="2368">
                  <c:v>58.098816492799997</c:v>
                </c:pt>
                <c:pt idx="2369">
                  <c:v>58.037883409300001</c:v>
                </c:pt>
                <c:pt idx="2370">
                  <c:v>58.0074168676</c:v>
                </c:pt>
                <c:pt idx="2371">
                  <c:v>57.916017242400002</c:v>
                </c:pt>
                <c:pt idx="2372">
                  <c:v>58.0074168676</c:v>
                </c:pt>
                <c:pt idx="2373">
                  <c:v>57.8855507006</c:v>
                </c:pt>
                <c:pt idx="2374">
                  <c:v>57.976950325899999</c:v>
                </c:pt>
                <c:pt idx="2375">
                  <c:v>58.037883409300001</c:v>
                </c:pt>
                <c:pt idx="2376">
                  <c:v>57.946483784100003</c:v>
                </c:pt>
                <c:pt idx="2377">
                  <c:v>57.916017242400002</c:v>
                </c:pt>
                <c:pt idx="2378">
                  <c:v>57.946483784100003</c:v>
                </c:pt>
                <c:pt idx="2379">
                  <c:v>57.946483784100003</c:v>
                </c:pt>
                <c:pt idx="2380">
                  <c:v>58.0074168676</c:v>
                </c:pt>
                <c:pt idx="2381">
                  <c:v>57.916017242400002</c:v>
                </c:pt>
                <c:pt idx="2382">
                  <c:v>58.0074168676</c:v>
                </c:pt>
                <c:pt idx="2383">
                  <c:v>57.976950325899999</c:v>
                </c:pt>
                <c:pt idx="2384">
                  <c:v>57.946483784100003</c:v>
                </c:pt>
                <c:pt idx="2385">
                  <c:v>57.946483784100003</c:v>
                </c:pt>
                <c:pt idx="2386">
                  <c:v>57.976950325899999</c:v>
                </c:pt>
                <c:pt idx="2387">
                  <c:v>57.976950325899999</c:v>
                </c:pt>
                <c:pt idx="2388">
                  <c:v>57.946483784100003</c:v>
                </c:pt>
                <c:pt idx="2389">
                  <c:v>57.8855507006</c:v>
                </c:pt>
                <c:pt idx="2390">
                  <c:v>58.0074168676</c:v>
                </c:pt>
                <c:pt idx="2391">
                  <c:v>57.976950325899999</c:v>
                </c:pt>
                <c:pt idx="2392">
                  <c:v>57.916017242400002</c:v>
                </c:pt>
                <c:pt idx="2393">
                  <c:v>58.068349951099997</c:v>
                </c:pt>
                <c:pt idx="2394">
                  <c:v>58.0074168676</c:v>
                </c:pt>
                <c:pt idx="2395">
                  <c:v>57.976950325899999</c:v>
                </c:pt>
                <c:pt idx="2396">
                  <c:v>57.976950325899999</c:v>
                </c:pt>
                <c:pt idx="2397">
                  <c:v>57.976950325899999</c:v>
                </c:pt>
                <c:pt idx="2398">
                  <c:v>57.824617617199998</c:v>
                </c:pt>
                <c:pt idx="2399">
                  <c:v>58.0074168676</c:v>
                </c:pt>
                <c:pt idx="2400">
                  <c:v>57.8855507006</c:v>
                </c:pt>
                <c:pt idx="2401">
                  <c:v>58.068349951099997</c:v>
                </c:pt>
                <c:pt idx="2402">
                  <c:v>57.916017242400002</c:v>
                </c:pt>
                <c:pt idx="2403">
                  <c:v>57.976950325899999</c:v>
                </c:pt>
                <c:pt idx="2404">
                  <c:v>57.916017242400002</c:v>
                </c:pt>
                <c:pt idx="2405">
                  <c:v>57.946483784100003</c:v>
                </c:pt>
                <c:pt idx="2406">
                  <c:v>57.916017242400002</c:v>
                </c:pt>
                <c:pt idx="2407">
                  <c:v>57.855084158899999</c:v>
                </c:pt>
                <c:pt idx="2408">
                  <c:v>57.8855507006</c:v>
                </c:pt>
                <c:pt idx="2409">
                  <c:v>57.8855507006</c:v>
                </c:pt>
                <c:pt idx="2410">
                  <c:v>57.916017242400002</c:v>
                </c:pt>
                <c:pt idx="2411">
                  <c:v>57.976950325899999</c:v>
                </c:pt>
                <c:pt idx="2412">
                  <c:v>58.037883409300001</c:v>
                </c:pt>
                <c:pt idx="2413">
                  <c:v>57.946483784100003</c:v>
                </c:pt>
                <c:pt idx="2414">
                  <c:v>57.824617617199998</c:v>
                </c:pt>
                <c:pt idx="2415">
                  <c:v>57.8855507006</c:v>
                </c:pt>
                <c:pt idx="2416">
                  <c:v>57.794151075400002</c:v>
                </c:pt>
                <c:pt idx="2417">
                  <c:v>57.8855507006</c:v>
                </c:pt>
                <c:pt idx="2418">
                  <c:v>57.916017242400002</c:v>
                </c:pt>
                <c:pt idx="2419">
                  <c:v>57.824617617199998</c:v>
                </c:pt>
                <c:pt idx="2420">
                  <c:v>57.824617617199998</c:v>
                </c:pt>
                <c:pt idx="2421">
                  <c:v>57.855084158899999</c:v>
                </c:pt>
                <c:pt idx="2422">
                  <c:v>57.855084158899999</c:v>
                </c:pt>
                <c:pt idx="2423">
                  <c:v>57.855084158899999</c:v>
                </c:pt>
                <c:pt idx="2424">
                  <c:v>57.733217992</c:v>
                </c:pt>
                <c:pt idx="2425">
                  <c:v>57.824617617199998</c:v>
                </c:pt>
                <c:pt idx="2426">
                  <c:v>57.855084158899999</c:v>
                </c:pt>
                <c:pt idx="2427">
                  <c:v>57.824617617199998</c:v>
                </c:pt>
                <c:pt idx="2428">
                  <c:v>57.794151075400002</c:v>
                </c:pt>
                <c:pt idx="2429">
                  <c:v>57.794151075400002</c:v>
                </c:pt>
                <c:pt idx="2430">
                  <c:v>57.733217992</c:v>
                </c:pt>
                <c:pt idx="2431">
                  <c:v>57.8855507006</c:v>
                </c:pt>
                <c:pt idx="2432">
                  <c:v>57.763684533700001</c:v>
                </c:pt>
                <c:pt idx="2433">
                  <c:v>57.824617617199998</c:v>
                </c:pt>
                <c:pt idx="2434">
                  <c:v>57.794151075400002</c:v>
                </c:pt>
                <c:pt idx="2435">
                  <c:v>57.855084158899999</c:v>
                </c:pt>
                <c:pt idx="2436">
                  <c:v>57.794151075400002</c:v>
                </c:pt>
                <c:pt idx="2437">
                  <c:v>57.794151075400002</c:v>
                </c:pt>
                <c:pt idx="2438">
                  <c:v>57.824617617199998</c:v>
                </c:pt>
                <c:pt idx="2439">
                  <c:v>57.794151075400002</c:v>
                </c:pt>
                <c:pt idx="2440">
                  <c:v>57.855084158899999</c:v>
                </c:pt>
                <c:pt idx="2441">
                  <c:v>57.855084158899999</c:v>
                </c:pt>
                <c:pt idx="2442">
                  <c:v>57.824617617199998</c:v>
                </c:pt>
                <c:pt idx="2443">
                  <c:v>57.794151075400002</c:v>
                </c:pt>
                <c:pt idx="2444">
                  <c:v>57.855084158899999</c:v>
                </c:pt>
                <c:pt idx="2445">
                  <c:v>57.733217992</c:v>
                </c:pt>
                <c:pt idx="2446">
                  <c:v>57.824617617199998</c:v>
                </c:pt>
                <c:pt idx="2447">
                  <c:v>57.702751450199997</c:v>
                </c:pt>
                <c:pt idx="2448">
                  <c:v>57.824617617199998</c:v>
                </c:pt>
                <c:pt idx="2449">
                  <c:v>57.794151075400002</c:v>
                </c:pt>
                <c:pt idx="2450">
                  <c:v>57.733217992</c:v>
                </c:pt>
                <c:pt idx="2451">
                  <c:v>57.824617617199998</c:v>
                </c:pt>
                <c:pt idx="2452">
                  <c:v>57.763684533700001</c:v>
                </c:pt>
                <c:pt idx="2453">
                  <c:v>57.702751450199997</c:v>
                </c:pt>
                <c:pt idx="2454">
                  <c:v>57.794151075400002</c:v>
                </c:pt>
                <c:pt idx="2455">
                  <c:v>57.824617617199998</c:v>
                </c:pt>
                <c:pt idx="2456">
                  <c:v>57.733217992</c:v>
                </c:pt>
                <c:pt idx="2457">
                  <c:v>57.641818366700001</c:v>
                </c:pt>
                <c:pt idx="2458">
                  <c:v>57.763684533700001</c:v>
                </c:pt>
                <c:pt idx="2459">
                  <c:v>57.763684533700001</c:v>
                </c:pt>
                <c:pt idx="2460">
                  <c:v>57.763684533700001</c:v>
                </c:pt>
                <c:pt idx="2461">
                  <c:v>57.794151075400002</c:v>
                </c:pt>
                <c:pt idx="2462">
                  <c:v>57.763684533700001</c:v>
                </c:pt>
                <c:pt idx="2463">
                  <c:v>57.733217992</c:v>
                </c:pt>
                <c:pt idx="2464">
                  <c:v>57.702751450199997</c:v>
                </c:pt>
                <c:pt idx="2465">
                  <c:v>57.672284908500004</c:v>
                </c:pt>
                <c:pt idx="2466">
                  <c:v>57.702751450199997</c:v>
                </c:pt>
                <c:pt idx="2467">
                  <c:v>57.702751450199997</c:v>
                </c:pt>
                <c:pt idx="2468">
                  <c:v>57.794151075400002</c:v>
                </c:pt>
                <c:pt idx="2469">
                  <c:v>57.611351825</c:v>
                </c:pt>
                <c:pt idx="2470">
                  <c:v>57.733217992</c:v>
                </c:pt>
                <c:pt idx="2471">
                  <c:v>57.702751450199997</c:v>
                </c:pt>
                <c:pt idx="2472">
                  <c:v>57.702751450199997</c:v>
                </c:pt>
                <c:pt idx="2473">
                  <c:v>57.702751450199997</c:v>
                </c:pt>
                <c:pt idx="2474">
                  <c:v>57.794151075400002</c:v>
                </c:pt>
                <c:pt idx="2475">
                  <c:v>57.733217992</c:v>
                </c:pt>
                <c:pt idx="2476">
                  <c:v>57.702751450199997</c:v>
                </c:pt>
                <c:pt idx="2477">
                  <c:v>57.611351825</c:v>
                </c:pt>
                <c:pt idx="2478">
                  <c:v>57.794151075400002</c:v>
                </c:pt>
                <c:pt idx="2479">
                  <c:v>57.702751450199997</c:v>
                </c:pt>
                <c:pt idx="2480">
                  <c:v>57.702751450199997</c:v>
                </c:pt>
                <c:pt idx="2481">
                  <c:v>57.702751450199997</c:v>
                </c:pt>
                <c:pt idx="2482">
                  <c:v>57.794151075400002</c:v>
                </c:pt>
                <c:pt idx="2483">
                  <c:v>57.702751450199997</c:v>
                </c:pt>
                <c:pt idx="2484">
                  <c:v>57.672284908500004</c:v>
                </c:pt>
                <c:pt idx="2485">
                  <c:v>57.672284908500004</c:v>
                </c:pt>
                <c:pt idx="2486">
                  <c:v>57.580885283299999</c:v>
                </c:pt>
                <c:pt idx="2487">
                  <c:v>57.733217992</c:v>
                </c:pt>
                <c:pt idx="2488">
                  <c:v>57.641818366700001</c:v>
                </c:pt>
                <c:pt idx="2489">
                  <c:v>57.763684533700001</c:v>
                </c:pt>
                <c:pt idx="2490">
                  <c:v>57.672284908500004</c:v>
                </c:pt>
                <c:pt idx="2491">
                  <c:v>57.641818366700001</c:v>
                </c:pt>
                <c:pt idx="2492">
                  <c:v>57.550418741500003</c:v>
                </c:pt>
                <c:pt idx="2493">
                  <c:v>57.641818366700001</c:v>
                </c:pt>
                <c:pt idx="2494">
                  <c:v>57.641818366700001</c:v>
                </c:pt>
                <c:pt idx="2495">
                  <c:v>57.611351825</c:v>
                </c:pt>
                <c:pt idx="2496">
                  <c:v>57.641818366700001</c:v>
                </c:pt>
                <c:pt idx="2497">
                  <c:v>57.641818366700001</c:v>
                </c:pt>
                <c:pt idx="2498">
                  <c:v>57.672284908500004</c:v>
                </c:pt>
                <c:pt idx="2499">
                  <c:v>57.611351825</c:v>
                </c:pt>
                <c:pt idx="2500">
                  <c:v>57.489485658</c:v>
                </c:pt>
                <c:pt idx="2501">
                  <c:v>57.580885283299999</c:v>
                </c:pt>
                <c:pt idx="2502">
                  <c:v>57.611351825</c:v>
                </c:pt>
                <c:pt idx="2503">
                  <c:v>57.550418741500003</c:v>
                </c:pt>
                <c:pt idx="2504">
                  <c:v>57.641818366700001</c:v>
                </c:pt>
                <c:pt idx="2505">
                  <c:v>57.641818366700001</c:v>
                </c:pt>
                <c:pt idx="2506">
                  <c:v>57.702751450199997</c:v>
                </c:pt>
                <c:pt idx="2507">
                  <c:v>57.611351825</c:v>
                </c:pt>
                <c:pt idx="2508">
                  <c:v>57.641818366700001</c:v>
                </c:pt>
                <c:pt idx="2509">
                  <c:v>57.580885283299999</c:v>
                </c:pt>
                <c:pt idx="2510">
                  <c:v>57.489485658</c:v>
                </c:pt>
                <c:pt idx="2511">
                  <c:v>57.550418741500003</c:v>
                </c:pt>
                <c:pt idx="2512">
                  <c:v>57.580885283299999</c:v>
                </c:pt>
                <c:pt idx="2513">
                  <c:v>57.611351825</c:v>
                </c:pt>
                <c:pt idx="2514">
                  <c:v>57.611351825</c:v>
                </c:pt>
                <c:pt idx="2515">
                  <c:v>57.641818366700001</c:v>
                </c:pt>
                <c:pt idx="2516">
                  <c:v>57.550418741500003</c:v>
                </c:pt>
                <c:pt idx="2517">
                  <c:v>57.580885283299999</c:v>
                </c:pt>
                <c:pt idx="2518">
                  <c:v>57.519952199800002</c:v>
                </c:pt>
                <c:pt idx="2519">
                  <c:v>57.641818366700001</c:v>
                </c:pt>
                <c:pt idx="2520">
                  <c:v>57.550418741500003</c:v>
                </c:pt>
                <c:pt idx="2521">
                  <c:v>57.550418741500003</c:v>
                </c:pt>
                <c:pt idx="2522">
                  <c:v>57.580885283299999</c:v>
                </c:pt>
                <c:pt idx="2523">
                  <c:v>57.550418741500003</c:v>
                </c:pt>
                <c:pt idx="2524">
                  <c:v>57.611351825</c:v>
                </c:pt>
                <c:pt idx="2525">
                  <c:v>57.763684533700001</c:v>
                </c:pt>
                <c:pt idx="2526">
                  <c:v>57.580885283299999</c:v>
                </c:pt>
                <c:pt idx="2527">
                  <c:v>57.611351825</c:v>
                </c:pt>
                <c:pt idx="2528">
                  <c:v>57.550418741500003</c:v>
                </c:pt>
                <c:pt idx="2529">
                  <c:v>57.672284908500004</c:v>
                </c:pt>
                <c:pt idx="2530">
                  <c:v>57.611351825</c:v>
                </c:pt>
                <c:pt idx="2531">
                  <c:v>57.428552574599998</c:v>
                </c:pt>
                <c:pt idx="2532">
                  <c:v>57.550418741500003</c:v>
                </c:pt>
                <c:pt idx="2533">
                  <c:v>57.580885283299999</c:v>
                </c:pt>
                <c:pt idx="2534">
                  <c:v>57.580885283299999</c:v>
                </c:pt>
                <c:pt idx="2535">
                  <c:v>57.580885283299999</c:v>
                </c:pt>
                <c:pt idx="2536">
                  <c:v>57.489485658</c:v>
                </c:pt>
                <c:pt idx="2537">
                  <c:v>57.550418741500003</c:v>
                </c:pt>
                <c:pt idx="2538">
                  <c:v>57.519952199800002</c:v>
                </c:pt>
                <c:pt idx="2539">
                  <c:v>57.519952199800002</c:v>
                </c:pt>
                <c:pt idx="2540">
                  <c:v>57.580885283299999</c:v>
                </c:pt>
                <c:pt idx="2541">
                  <c:v>57.550418741500003</c:v>
                </c:pt>
                <c:pt idx="2542">
                  <c:v>57.489485658</c:v>
                </c:pt>
                <c:pt idx="2543">
                  <c:v>57.428552574599998</c:v>
                </c:pt>
                <c:pt idx="2544">
                  <c:v>57.550418741500003</c:v>
                </c:pt>
                <c:pt idx="2545">
                  <c:v>57.550418741500003</c:v>
                </c:pt>
                <c:pt idx="2546">
                  <c:v>57.519952199800002</c:v>
                </c:pt>
                <c:pt idx="2547">
                  <c:v>57.550418741500003</c:v>
                </c:pt>
                <c:pt idx="2548">
                  <c:v>57.519952199800002</c:v>
                </c:pt>
                <c:pt idx="2549">
                  <c:v>57.519952199800002</c:v>
                </c:pt>
                <c:pt idx="2550">
                  <c:v>57.459019116299999</c:v>
                </c:pt>
                <c:pt idx="2551">
                  <c:v>57.428552574599998</c:v>
                </c:pt>
                <c:pt idx="2552">
                  <c:v>57.428552574599998</c:v>
                </c:pt>
                <c:pt idx="2553">
                  <c:v>57.459019116299999</c:v>
                </c:pt>
                <c:pt idx="2554">
                  <c:v>57.489485658</c:v>
                </c:pt>
                <c:pt idx="2555">
                  <c:v>57.459019116299999</c:v>
                </c:pt>
                <c:pt idx="2556">
                  <c:v>57.428552574599998</c:v>
                </c:pt>
                <c:pt idx="2557">
                  <c:v>57.459019116299999</c:v>
                </c:pt>
                <c:pt idx="2558">
                  <c:v>57.611351825</c:v>
                </c:pt>
                <c:pt idx="2559">
                  <c:v>57.519952199800002</c:v>
                </c:pt>
                <c:pt idx="2560">
                  <c:v>57.550418741500003</c:v>
                </c:pt>
                <c:pt idx="2561">
                  <c:v>57.489485658</c:v>
                </c:pt>
                <c:pt idx="2562">
                  <c:v>57.519952199800002</c:v>
                </c:pt>
                <c:pt idx="2563">
                  <c:v>57.459019116299999</c:v>
                </c:pt>
                <c:pt idx="2564">
                  <c:v>57.459019116299999</c:v>
                </c:pt>
                <c:pt idx="2565">
                  <c:v>57.519952199800002</c:v>
                </c:pt>
                <c:pt idx="2566">
                  <c:v>57.459019116299999</c:v>
                </c:pt>
                <c:pt idx="2567">
                  <c:v>57.459019116299999</c:v>
                </c:pt>
                <c:pt idx="2568">
                  <c:v>57.550418741500003</c:v>
                </c:pt>
                <c:pt idx="2569">
                  <c:v>57.550418741500003</c:v>
                </c:pt>
                <c:pt idx="2570">
                  <c:v>57.550418741500003</c:v>
                </c:pt>
                <c:pt idx="2571">
                  <c:v>57.398086032800002</c:v>
                </c:pt>
                <c:pt idx="2572">
                  <c:v>57.428552574599998</c:v>
                </c:pt>
                <c:pt idx="2573">
                  <c:v>57.459019116299999</c:v>
                </c:pt>
                <c:pt idx="2574">
                  <c:v>57.459019116299999</c:v>
                </c:pt>
                <c:pt idx="2575">
                  <c:v>57.519952199800002</c:v>
                </c:pt>
                <c:pt idx="2576">
                  <c:v>57.459019116299999</c:v>
                </c:pt>
                <c:pt idx="2577">
                  <c:v>57.489485658</c:v>
                </c:pt>
                <c:pt idx="2578">
                  <c:v>57.367619491100001</c:v>
                </c:pt>
                <c:pt idx="2579">
                  <c:v>57.367619491100001</c:v>
                </c:pt>
                <c:pt idx="2580">
                  <c:v>57.428552574599998</c:v>
                </c:pt>
                <c:pt idx="2581">
                  <c:v>57.245753324100001</c:v>
                </c:pt>
                <c:pt idx="2582">
                  <c:v>57.367619491100001</c:v>
                </c:pt>
                <c:pt idx="2583">
                  <c:v>57.337152949299998</c:v>
                </c:pt>
                <c:pt idx="2584">
                  <c:v>57.367619491100001</c:v>
                </c:pt>
                <c:pt idx="2585">
                  <c:v>57.276219865900003</c:v>
                </c:pt>
                <c:pt idx="2586">
                  <c:v>57.2152867824</c:v>
                </c:pt>
                <c:pt idx="2587">
                  <c:v>57.306686407599997</c:v>
                </c:pt>
                <c:pt idx="2588">
                  <c:v>57.398086032800002</c:v>
                </c:pt>
                <c:pt idx="2589">
                  <c:v>57.398086032800002</c:v>
                </c:pt>
                <c:pt idx="2590">
                  <c:v>57.367619491100001</c:v>
                </c:pt>
                <c:pt idx="2591">
                  <c:v>57.367619491100001</c:v>
                </c:pt>
                <c:pt idx="2592">
                  <c:v>57.398086032800002</c:v>
                </c:pt>
                <c:pt idx="2593">
                  <c:v>57.428552574599998</c:v>
                </c:pt>
                <c:pt idx="2594">
                  <c:v>57.337152949299998</c:v>
                </c:pt>
                <c:pt idx="2595">
                  <c:v>57.398086032800002</c:v>
                </c:pt>
                <c:pt idx="2596">
                  <c:v>57.367619491100001</c:v>
                </c:pt>
                <c:pt idx="2597">
                  <c:v>57.367619491100001</c:v>
                </c:pt>
                <c:pt idx="2598">
                  <c:v>57.398086032800002</c:v>
                </c:pt>
                <c:pt idx="2599">
                  <c:v>57.337152949299998</c:v>
                </c:pt>
                <c:pt idx="2600">
                  <c:v>57.428552574599998</c:v>
                </c:pt>
                <c:pt idx="2601">
                  <c:v>57.550418741500003</c:v>
                </c:pt>
                <c:pt idx="2602">
                  <c:v>57.306686407599997</c:v>
                </c:pt>
                <c:pt idx="2603">
                  <c:v>57.306686407599997</c:v>
                </c:pt>
                <c:pt idx="2604">
                  <c:v>57.428552574599998</c:v>
                </c:pt>
                <c:pt idx="2605">
                  <c:v>57.428552574599998</c:v>
                </c:pt>
                <c:pt idx="2606">
                  <c:v>57.367619491100001</c:v>
                </c:pt>
                <c:pt idx="2607">
                  <c:v>57.337152949299998</c:v>
                </c:pt>
                <c:pt idx="2608">
                  <c:v>57.306686407599997</c:v>
                </c:pt>
                <c:pt idx="2609">
                  <c:v>57.367619491100001</c:v>
                </c:pt>
                <c:pt idx="2610">
                  <c:v>57.398086032800002</c:v>
                </c:pt>
                <c:pt idx="2611">
                  <c:v>57.519952199800002</c:v>
                </c:pt>
                <c:pt idx="2612">
                  <c:v>57.337152949299998</c:v>
                </c:pt>
                <c:pt idx="2613">
                  <c:v>57.398086032800002</c:v>
                </c:pt>
                <c:pt idx="2614">
                  <c:v>57.2152867824</c:v>
                </c:pt>
                <c:pt idx="2615">
                  <c:v>57.367619491100001</c:v>
                </c:pt>
                <c:pt idx="2616">
                  <c:v>57.276219865900003</c:v>
                </c:pt>
                <c:pt idx="2617">
                  <c:v>57.276219865900003</c:v>
                </c:pt>
                <c:pt idx="2618">
                  <c:v>57.398086032800002</c:v>
                </c:pt>
                <c:pt idx="2619">
                  <c:v>57.337152949299998</c:v>
                </c:pt>
                <c:pt idx="2620">
                  <c:v>57.367619491100001</c:v>
                </c:pt>
                <c:pt idx="2621">
                  <c:v>57.367619491100001</c:v>
                </c:pt>
                <c:pt idx="2622">
                  <c:v>57.245753324100001</c:v>
                </c:pt>
                <c:pt idx="2623">
                  <c:v>57.276219865900003</c:v>
                </c:pt>
                <c:pt idx="2624">
                  <c:v>57.276219865900003</c:v>
                </c:pt>
                <c:pt idx="2625">
                  <c:v>57.276219865900003</c:v>
                </c:pt>
                <c:pt idx="2626">
                  <c:v>57.2152867824</c:v>
                </c:pt>
                <c:pt idx="2627">
                  <c:v>57.245753324100001</c:v>
                </c:pt>
                <c:pt idx="2628">
                  <c:v>57.306686407599997</c:v>
                </c:pt>
                <c:pt idx="2629">
                  <c:v>57.367619491100001</c:v>
                </c:pt>
                <c:pt idx="2630">
                  <c:v>57.337152949299998</c:v>
                </c:pt>
                <c:pt idx="2631">
                  <c:v>57.398086032800002</c:v>
                </c:pt>
                <c:pt idx="2632">
                  <c:v>57.276219865900003</c:v>
                </c:pt>
                <c:pt idx="2633">
                  <c:v>57.367619491100001</c:v>
                </c:pt>
                <c:pt idx="2634">
                  <c:v>57.306686407599997</c:v>
                </c:pt>
                <c:pt idx="2635">
                  <c:v>57.184820240599997</c:v>
                </c:pt>
                <c:pt idx="2636">
                  <c:v>57.276219865900003</c:v>
                </c:pt>
                <c:pt idx="2637">
                  <c:v>57.276219865900003</c:v>
                </c:pt>
                <c:pt idx="2638">
                  <c:v>57.306686407599997</c:v>
                </c:pt>
                <c:pt idx="2639">
                  <c:v>57.306686407599997</c:v>
                </c:pt>
                <c:pt idx="2640">
                  <c:v>57.306686407599997</c:v>
                </c:pt>
                <c:pt idx="2641">
                  <c:v>57.337152949299998</c:v>
                </c:pt>
                <c:pt idx="2642">
                  <c:v>57.306686407599997</c:v>
                </c:pt>
                <c:pt idx="2643">
                  <c:v>57.245753324100001</c:v>
                </c:pt>
                <c:pt idx="2644">
                  <c:v>57.276219865900003</c:v>
                </c:pt>
                <c:pt idx="2645">
                  <c:v>57.245753324100001</c:v>
                </c:pt>
                <c:pt idx="2646">
                  <c:v>57.2152867824</c:v>
                </c:pt>
                <c:pt idx="2647">
                  <c:v>57.154353698900003</c:v>
                </c:pt>
                <c:pt idx="2648">
                  <c:v>57.2152867824</c:v>
                </c:pt>
                <c:pt idx="2649">
                  <c:v>57.306686407599997</c:v>
                </c:pt>
                <c:pt idx="2650">
                  <c:v>57.245753324100001</c:v>
                </c:pt>
                <c:pt idx="2651">
                  <c:v>57.337152949299998</c:v>
                </c:pt>
                <c:pt idx="2652">
                  <c:v>57.2152867824</c:v>
                </c:pt>
                <c:pt idx="2653">
                  <c:v>57.2152867824</c:v>
                </c:pt>
                <c:pt idx="2654">
                  <c:v>57.276219865900003</c:v>
                </c:pt>
                <c:pt idx="2655">
                  <c:v>57.2152867824</c:v>
                </c:pt>
                <c:pt idx="2656">
                  <c:v>57.276219865900003</c:v>
                </c:pt>
                <c:pt idx="2657">
                  <c:v>57.093420615399999</c:v>
                </c:pt>
                <c:pt idx="2658">
                  <c:v>57.245753324100001</c:v>
                </c:pt>
                <c:pt idx="2659">
                  <c:v>57.245753324100001</c:v>
                </c:pt>
                <c:pt idx="2660">
                  <c:v>57.245753324100001</c:v>
                </c:pt>
                <c:pt idx="2661">
                  <c:v>57.2152867824</c:v>
                </c:pt>
                <c:pt idx="2662">
                  <c:v>57.2152867824</c:v>
                </c:pt>
                <c:pt idx="2663">
                  <c:v>57.154353698900003</c:v>
                </c:pt>
                <c:pt idx="2664">
                  <c:v>57.245753324100001</c:v>
                </c:pt>
                <c:pt idx="2665">
                  <c:v>57.245753324100001</c:v>
                </c:pt>
                <c:pt idx="2666">
                  <c:v>57.2152867824</c:v>
                </c:pt>
                <c:pt idx="2667">
                  <c:v>57.032487531900003</c:v>
                </c:pt>
                <c:pt idx="2668">
                  <c:v>57.154353698900003</c:v>
                </c:pt>
                <c:pt idx="2669">
                  <c:v>57.093420615399999</c:v>
                </c:pt>
                <c:pt idx="2670">
                  <c:v>57.184820240599997</c:v>
                </c:pt>
                <c:pt idx="2671">
                  <c:v>57.093420615399999</c:v>
                </c:pt>
                <c:pt idx="2672">
                  <c:v>57.245753324100001</c:v>
                </c:pt>
                <c:pt idx="2673">
                  <c:v>57.2152867824</c:v>
                </c:pt>
                <c:pt idx="2674">
                  <c:v>57.184820240599997</c:v>
                </c:pt>
                <c:pt idx="2675">
                  <c:v>57.245753324100001</c:v>
                </c:pt>
                <c:pt idx="2676">
                  <c:v>57.2152867824</c:v>
                </c:pt>
                <c:pt idx="2677">
                  <c:v>57.123887157200002</c:v>
                </c:pt>
                <c:pt idx="2678">
                  <c:v>57.154353698900003</c:v>
                </c:pt>
                <c:pt idx="2679">
                  <c:v>57.123887157200002</c:v>
                </c:pt>
                <c:pt idx="2680">
                  <c:v>57.093420615399999</c:v>
                </c:pt>
                <c:pt idx="2681">
                  <c:v>57.184820240599997</c:v>
                </c:pt>
                <c:pt idx="2682">
                  <c:v>57.245753324100001</c:v>
                </c:pt>
                <c:pt idx="2683">
                  <c:v>57.154353698900003</c:v>
                </c:pt>
                <c:pt idx="2684">
                  <c:v>57.2152867824</c:v>
                </c:pt>
                <c:pt idx="2685">
                  <c:v>57.154353698900003</c:v>
                </c:pt>
                <c:pt idx="2686">
                  <c:v>57.184820240599997</c:v>
                </c:pt>
                <c:pt idx="2687">
                  <c:v>57.123887157200002</c:v>
                </c:pt>
                <c:pt idx="2688">
                  <c:v>57.123887157200002</c:v>
                </c:pt>
                <c:pt idx="2689">
                  <c:v>57.245753324100001</c:v>
                </c:pt>
                <c:pt idx="2690">
                  <c:v>57.123887157200002</c:v>
                </c:pt>
                <c:pt idx="2691">
                  <c:v>57.154353698900003</c:v>
                </c:pt>
                <c:pt idx="2692">
                  <c:v>57.154353698900003</c:v>
                </c:pt>
                <c:pt idx="2693">
                  <c:v>57.184820240599997</c:v>
                </c:pt>
                <c:pt idx="2694">
                  <c:v>57.123887157200002</c:v>
                </c:pt>
                <c:pt idx="2695">
                  <c:v>57.032487531900003</c:v>
                </c:pt>
                <c:pt idx="2696">
                  <c:v>57.123887157200002</c:v>
                </c:pt>
                <c:pt idx="2697">
                  <c:v>57.123887157200002</c:v>
                </c:pt>
                <c:pt idx="2698">
                  <c:v>57.093420615399999</c:v>
                </c:pt>
                <c:pt idx="2699">
                  <c:v>57.123887157200002</c:v>
                </c:pt>
                <c:pt idx="2700">
                  <c:v>56.971554448500001</c:v>
                </c:pt>
                <c:pt idx="2701">
                  <c:v>57.2152867824</c:v>
                </c:pt>
                <c:pt idx="2702">
                  <c:v>57.093420615399999</c:v>
                </c:pt>
                <c:pt idx="2703">
                  <c:v>57.123887157200002</c:v>
                </c:pt>
                <c:pt idx="2704">
                  <c:v>57.062954073699999</c:v>
                </c:pt>
                <c:pt idx="2705">
                  <c:v>57.062954073699999</c:v>
                </c:pt>
                <c:pt idx="2706">
                  <c:v>57.154353698900003</c:v>
                </c:pt>
                <c:pt idx="2707">
                  <c:v>57.093420615399999</c:v>
                </c:pt>
                <c:pt idx="2708">
                  <c:v>57.093420615399999</c:v>
                </c:pt>
                <c:pt idx="2709">
                  <c:v>57.062954073699999</c:v>
                </c:pt>
                <c:pt idx="2710">
                  <c:v>57.093420615399999</c:v>
                </c:pt>
                <c:pt idx="2711">
                  <c:v>57.032487531900003</c:v>
                </c:pt>
                <c:pt idx="2712">
                  <c:v>57.032487531900003</c:v>
                </c:pt>
                <c:pt idx="2713">
                  <c:v>57.154353698900003</c:v>
                </c:pt>
                <c:pt idx="2714">
                  <c:v>57.062954073699999</c:v>
                </c:pt>
                <c:pt idx="2715">
                  <c:v>57.184820240599997</c:v>
                </c:pt>
                <c:pt idx="2716">
                  <c:v>56.941087906699998</c:v>
                </c:pt>
                <c:pt idx="2717">
                  <c:v>57.062954073699999</c:v>
                </c:pt>
                <c:pt idx="2718">
                  <c:v>57.062954073699999</c:v>
                </c:pt>
                <c:pt idx="2719">
                  <c:v>57.093420615399999</c:v>
                </c:pt>
                <c:pt idx="2720">
                  <c:v>57.062954073699999</c:v>
                </c:pt>
                <c:pt idx="2721">
                  <c:v>57.123887157200002</c:v>
                </c:pt>
                <c:pt idx="2722">
                  <c:v>57.093420615399999</c:v>
                </c:pt>
                <c:pt idx="2723">
                  <c:v>57.123887157200002</c:v>
                </c:pt>
                <c:pt idx="2724">
                  <c:v>57.123887157200002</c:v>
                </c:pt>
                <c:pt idx="2725">
                  <c:v>57.184820240599997</c:v>
                </c:pt>
                <c:pt idx="2726">
                  <c:v>57.093420615399999</c:v>
                </c:pt>
                <c:pt idx="2727">
                  <c:v>57.093420615399999</c:v>
                </c:pt>
                <c:pt idx="2728">
                  <c:v>57.062954073699999</c:v>
                </c:pt>
                <c:pt idx="2729">
                  <c:v>57.062954073699999</c:v>
                </c:pt>
                <c:pt idx="2730">
                  <c:v>57.123887157200002</c:v>
                </c:pt>
                <c:pt idx="2731">
                  <c:v>57.062954073699999</c:v>
                </c:pt>
                <c:pt idx="2732">
                  <c:v>57.032487531900003</c:v>
                </c:pt>
                <c:pt idx="2733">
                  <c:v>57.002020990200002</c:v>
                </c:pt>
                <c:pt idx="2734">
                  <c:v>57.032487531900003</c:v>
                </c:pt>
                <c:pt idx="2735">
                  <c:v>57.032487531900003</c:v>
                </c:pt>
                <c:pt idx="2736">
                  <c:v>57.002020990200002</c:v>
                </c:pt>
                <c:pt idx="2737">
                  <c:v>57.093420615399999</c:v>
                </c:pt>
                <c:pt idx="2738">
                  <c:v>57.002020990200002</c:v>
                </c:pt>
                <c:pt idx="2739">
                  <c:v>57.032487531900003</c:v>
                </c:pt>
                <c:pt idx="2740">
                  <c:v>57.062954073699999</c:v>
                </c:pt>
                <c:pt idx="2741">
                  <c:v>57.032487531900003</c:v>
                </c:pt>
                <c:pt idx="2742">
                  <c:v>57.002020990200002</c:v>
                </c:pt>
                <c:pt idx="2743">
                  <c:v>56.941087906699998</c:v>
                </c:pt>
                <c:pt idx="2744">
                  <c:v>56.971554448500001</c:v>
                </c:pt>
                <c:pt idx="2745">
                  <c:v>57.032487531900003</c:v>
                </c:pt>
                <c:pt idx="2746">
                  <c:v>57.002020990200002</c:v>
                </c:pt>
                <c:pt idx="2747">
                  <c:v>56.971554448500001</c:v>
                </c:pt>
                <c:pt idx="2748">
                  <c:v>57.002020990200002</c:v>
                </c:pt>
                <c:pt idx="2749">
                  <c:v>56.941087906699998</c:v>
                </c:pt>
                <c:pt idx="2750">
                  <c:v>56.910621364999997</c:v>
                </c:pt>
                <c:pt idx="2751">
                  <c:v>56.910621364999997</c:v>
                </c:pt>
                <c:pt idx="2752">
                  <c:v>56.941087906699998</c:v>
                </c:pt>
                <c:pt idx="2753">
                  <c:v>56.788755197999997</c:v>
                </c:pt>
                <c:pt idx="2754">
                  <c:v>56.941087906699998</c:v>
                </c:pt>
                <c:pt idx="2755">
                  <c:v>57.032487531900003</c:v>
                </c:pt>
                <c:pt idx="2756">
                  <c:v>56.941087906699998</c:v>
                </c:pt>
                <c:pt idx="2757">
                  <c:v>56.971554448500001</c:v>
                </c:pt>
                <c:pt idx="2758">
                  <c:v>57.062954073699999</c:v>
                </c:pt>
                <c:pt idx="2759">
                  <c:v>56.849688281500001</c:v>
                </c:pt>
                <c:pt idx="2760">
                  <c:v>57.002020990200002</c:v>
                </c:pt>
                <c:pt idx="2761">
                  <c:v>56.971554448500001</c:v>
                </c:pt>
                <c:pt idx="2762">
                  <c:v>57.032487531900003</c:v>
                </c:pt>
                <c:pt idx="2763">
                  <c:v>57.002020990200002</c:v>
                </c:pt>
                <c:pt idx="2764">
                  <c:v>56.971554448500001</c:v>
                </c:pt>
                <c:pt idx="2765">
                  <c:v>57.002020990200002</c:v>
                </c:pt>
                <c:pt idx="2766">
                  <c:v>56.971554448500001</c:v>
                </c:pt>
                <c:pt idx="2767">
                  <c:v>56.971554448500001</c:v>
                </c:pt>
                <c:pt idx="2768">
                  <c:v>57.032487531900003</c:v>
                </c:pt>
                <c:pt idx="2769">
                  <c:v>56.971554448500001</c:v>
                </c:pt>
                <c:pt idx="2770">
                  <c:v>56.971554448500001</c:v>
                </c:pt>
                <c:pt idx="2771">
                  <c:v>56.880154823200002</c:v>
                </c:pt>
                <c:pt idx="2772">
                  <c:v>56.971554448500001</c:v>
                </c:pt>
                <c:pt idx="2773">
                  <c:v>56.910621364999997</c:v>
                </c:pt>
                <c:pt idx="2774">
                  <c:v>56.8192217398</c:v>
                </c:pt>
                <c:pt idx="2775">
                  <c:v>56.941087906699998</c:v>
                </c:pt>
                <c:pt idx="2776">
                  <c:v>57.002020990200002</c:v>
                </c:pt>
                <c:pt idx="2777">
                  <c:v>56.941087906699998</c:v>
                </c:pt>
                <c:pt idx="2778">
                  <c:v>56.941087906699998</c:v>
                </c:pt>
                <c:pt idx="2779">
                  <c:v>56.971554448500001</c:v>
                </c:pt>
                <c:pt idx="2780">
                  <c:v>56.910621364999997</c:v>
                </c:pt>
                <c:pt idx="2781">
                  <c:v>56.849688281500001</c:v>
                </c:pt>
                <c:pt idx="2782">
                  <c:v>56.941087906699998</c:v>
                </c:pt>
                <c:pt idx="2783">
                  <c:v>56.880154823200002</c:v>
                </c:pt>
                <c:pt idx="2784">
                  <c:v>56.941087906699998</c:v>
                </c:pt>
                <c:pt idx="2785">
                  <c:v>56.849688281500001</c:v>
                </c:pt>
                <c:pt idx="2786">
                  <c:v>56.758288656300003</c:v>
                </c:pt>
                <c:pt idx="2787">
                  <c:v>56.971554448500001</c:v>
                </c:pt>
                <c:pt idx="2788">
                  <c:v>56.849688281500001</c:v>
                </c:pt>
                <c:pt idx="2789">
                  <c:v>56.880154823200002</c:v>
                </c:pt>
                <c:pt idx="2790">
                  <c:v>56.910621364999997</c:v>
                </c:pt>
                <c:pt idx="2791">
                  <c:v>56.849688281500001</c:v>
                </c:pt>
                <c:pt idx="2792">
                  <c:v>56.880154823200002</c:v>
                </c:pt>
                <c:pt idx="2793">
                  <c:v>56.880154823200002</c:v>
                </c:pt>
                <c:pt idx="2794">
                  <c:v>56.941087906699998</c:v>
                </c:pt>
                <c:pt idx="2795">
                  <c:v>56.941087906699998</c:v>
                </c:pt>
                <c:pt idx="2796">
                  <c:v>56.910621364999997</c:v>
                </c:pt>
                <c:pt idx="2797">
                  <c:v>56.910621364999997</c:v>
                </c:pt>
                <c:pt idx="2798">
                  <c:v>56.941087906699998</c:v>
                </c:pt>
                <c:pt idx="2799">
                  <c:v>56.788755197999997</c:v>
                </c:pt>
                <c:pt idx="2800">
                  <c:v>56.910621364999997</c:v>
                </c:pt>
                <c:pt idx="2801">
                  <c:v>57.032487531900003</c:v>
                </c:pt>
                <c:pt idx="2802">
                  <c:v>56.941087906699998</c:v>
                </c:pt>
                <c:pt idx="2803">
                  <c:v>56.941087906699998</c:v>
                </c:pt>
                <c:pt idx="2804">
                  <c:v>56.849688281500001</c:v>
                </c:pt>
                <c:pt idx="2805">
                  <c:v>56.910621364999997</c:v>
                </c:pt>
                <c:pt idx="2806">
                  <c:v>56.8192217398</c:v>
                </c:pt>
                <c:pt idx="2807">
                  <c:v>56.880154823200002</c:v>
                </c:pt>
                <c:pt idx="2808">
                  <c:v>56.788755197999997</c:v>
                </c:pt>
                <c:pt idx="2809">
                  <c:v>56.880154823200002</c:v>
                </c:pt>
                <c:pt idx="2810">
                  <c:v>56.849688281500001</c:v>
                </c:pt>
                <c:pt idx="2811">
                  <c:v>56.910621364999997</c:v>
                </c:pt>
                <c:pt idx="2812">
                  <c:v>56.7278221145</c:v>
                </c:pt>
                <c:pt idx="2813">
                  <c:v>56.880154823200002</c:v>
                </c:pt>
                <c:pt idx="2814">
                  <c:v>56.697355572799999</c:v>
                </c:pt>
                <c:pt idx="2815">
                  <c:v>56.849688281500001</c:v>
                </c:pt>
                <c:pt idx="2816">
                  <c:v>56.697355572799999</c:v>
                </c:pt>
                <c:pt idx="2817">
                  <c:v>56.849688281500001</c:v>
                </c:pt>
                <c:pt idx="2818">
                  <c:v>56.849688281500001</c:v>
                </c:pt>
                <c:pt idx="2819">
                  <c:v>56.910621364999997</c:v>
                </c:pt>
                <c:pt idx="2820">
                  <c:v>56.8192217398</c:v>
                </c:pt>
                <c:pt idx="2821">
                  <c:v>56.788755197999997</c:v>
                </c:pt>
                <c:pt idx="2822">
                  <c:v>56.758288656300003</c:v>
                </c:pt>
                <c:pt idx="2823">
                  <c:v>56.788755197999997</c:v>
                </c:pt>
                <c:pt idx="2824">
                  <c:v>56.575489405900001</c:v>
                </c:pt>
                <c:pt idx="2825">
                  <c:v>56.8192217398</c:v>
                </c:pt>
                <c:pt idx="2826">
                  <c:v>56.849688281500001</c:v>
                </c:pt>
                <c:pt idx="2827">
                  <c:v>56.849688281500001</c:v>
                </c:pt>
                <c:pt idx="2828">
                  <c:v>56.849688281500001</c:v>
                </c:pt>
                <c:pt idx="2829">
                  <c:v>56.636422489300003</c:v>
                </c:pt>
                <c:pt idx="2830">
                  <c:v>56.758288656300003</c:v>
                </c:pt>
                <c:pt idx="2831">
                  <c:v>56.788755197999997</c:v>
                </c:pt>
                <c:pt idx="2832">
                  <c:v>56.7278221145</c:v>
                </c:pt>
                <c:pt idx="2833">
                  <c:v>56.788755197999997</c:v>
                </c:pt>
                <c:pt idx="2834">
                  <c:v>56.758288656300003</c:v>
                </c:pt>
                <c:pt idx="2835">
                  <c:v>56.849688281500001</c:v>
                </c:pt>
                <c:pt idx="2836">
                  <c:v>56.7278221145</c:v>
                </c:pt>
                <c:pt idx="2837">
                  <c:v>56.697355572799999</c:v>
                </c:pt>
                <c:pt idx="2838">
                  <c:v>56.788755197999997</c:v>
                </c:pt>
                <c:pt idx="2839">
                  <c:v>56.8192217398</c:v>
                </c:pt>
                <c:pt idx="2840">
                  <c:v>56.788755197999997</c:v>
                </c:pt>
                <c:pt idx="2841">
                  <c:v>56.8192217398</c:v>
                </c:pt>
                <c:pt idx="2842">
                  <c:v>56.7278221145</c:v>
                </c:pt>
                <c:pt idx="2843">
                  <c:v>56.788755197999997</c:v>
                </c:pt>
                <c:pt idx="2844">
                  <c:v>56.7278221145</c:v>
                </c:pt>
                <c:pt idx="2845">
                  <c:v>56.7278221145</c:v>
                </c:pt>
                <c:pt idx="2846">
                  <c:v>56.8192217398</c:v>
                </c:pt>
                <c:pt idx="2847">
                  <c:v>56.758288656300003</c:v>
                </c:pt>
                <c:pt idx="2848">
                  <c:v>56.758288656300003</c:v>
                </c:pt>
                <c:pt idx="2849">
                  <c:v>56.8192217398</c:v>
                </c:pt>
                <c:pt idx="2850">
                  <c:v>56.758288656300003</c:v>
                </c:pt>
                <c:pt idx="2851">
                  <c:v>56.666889031099998</c:v>
                </c:pt>
                <c:pt idx="2852">
                  <c:v>56.788755197999997</c:v>
                </c:pt>
                <c:pt idx="2853">
                  <c:v>56.7278221145</c:v>
                </c:pt>
                <c:pt idx="2854">
                  <c:v>56.788755197999997</c:v>
                </c:pt>
                <c:pt idx="2855">
                  <c:v>56.697355572799999</c:v>
                </c:pt>
                <c:pt idx="2856">
                  <c:v>56.666889031099998</c:v>
                </c:pt>
                <c:pt idx="2857">
                  <c:v>56.605955947600002</c:v>
                </c:pt>
                <c:pt idx="2858">
                  <c:v>56.758288656300003</c:v>
                </c:pt>
                <c:pt idx="2859">
                  <c:v>56.697355572799999</c:v>
                </c:pt>
                <c:pt idx="2860">
                  <c:v>56.697355572799999</c:v>
                </c:pt>
                <c:pt idx="2861">
                  <c:v>56.636422489300003</c:v>
                </c:pt>
                <c:pt idx="2862">
                  <c:v>56.758288656300003</c:v>
                </c:pt>
                <c:pt idx="2863">
                  <c:v>56.697355572799999</c:v>
                </c:pt>
                <c:pt idx="2864">
                  <c:v>56.666889031099998</c:v>
                </c:pt>
                <c:pt idx="2865">
                  <c:v>56.666889031099998</c:v>
                </c:pt>
                <c:pt idx="2866">
                  <c:v>56.697355572799999</c:v>
                </c:pt>
                <c:pt idx="2867">
                  <c:v>56.636422489300003</c:v>
                </c:pt>
                <c:pt idx="2868">
                  <c:v>56.636422489300003</c:v>
                </c:pt>
                <c:pt idx="2869">
                  <c:v>56.636422489300003</c:v>
                </c:pt>
                <c:pt idx="2870">
                  <c:v>56.636422489300003</c:v>
                </c:pt>
                <c:pt idx="2871">
                  <c:v>56.605955947600002</c:v>
                </c:pt>
                <c:pt idx="2872">
                  <c:v>56.758288656300003</c:v>
                </c:pt>
                <c:pt idx="2873">
                  <c:v>56.697355572799999</c:v>
                </c:pt>
                <c:pt idx="2874">
                  <c:v>56.697355572799999</c:v>
                </c:pt>
                <c:pt idx="2875">
                  <c:v>56.697355572799999</c:v>
                </c:pt>
                <c:pt idx="2876">
                  <c:v>56.7278221145</c:v>
                </c:pt>
                <c:pt idx="2877">
                  <c:v>56.636422489300003</c:v>
                </c:pt>
                <c:pt idx="2878">
                  <c:v>56.636422489300003</c:v>
                </c:pt>
                <c:pt idx="2879">
                  <c:v>56.697355572799999</c:v>
                </c:pt>
                <c:pt idx="2880">
                  <c:v>56.636422489300003</c:v>
                </c:pt>
                <c:pt idx="2881">
                  <c:v>56.666889031099998</c:v>
                </c:pt>
                <c:pt idx="2882">
                  <c:v>56.7278221145</c:v>
                </c:pt>
                <c:pt idx="2883">
                  <c:v>56.605955947600002</c:v>
                </c:pt>
                <c:pt idx="2884">
                  <c:v>56.7278221145</c:v>
                </c:pt>
                <c:pt idx="2885">
                  <c:v>56.636422489300003</c:v>
                </c:pt>
                <c:pt idx="2886">
                  <c:v>56.636422489300003</c:v>
                </c:pt>
                <c:pt idx="2887">
                  <c:v>56.697355572799999</c:v>
                </c:pt>
                <c:pt idx="2888">
                  <c:v>56.636422489300003</c:v>
                </c:pt>
                <c:pt idx="2889">
                  <c:v>56.7278221145</c:v>
                </c:pt>
                <c:pt idx="2890">
                  <c:v>56.636422489300003</c:v>
                </c:pt>
                <c:pt idx="2891">
                  <c:v>56.575489405900001</c:v>
                </c:pt>
                <c:pt idx="2892">
                  <c:v>56.575489405900001</c:v>
                </c:pt>
                <c:pt idx="2893">
                  <c:v>56.575489405900001</c:v>
                </c:pt>
                <c:pt idx="2894">
                  <c:v>56.605955947600002</c:v>
                </c:pt>
                <c:pt idx="2895">
                  <c:v>56.575489405900001</c:v>
                </c:pt>
                <c:pt idx="2896">
                  <c:v>56.575489405900001</c:v>
                </c:pt>
                <c:pt idx="2897">
                  <c:v>56.666889031099998</c:v>
                </c:pt>
                <c:pt idx="2898">
                  <c:v>56.605955947600002</c:v>
                </c:pt>
                <c:pt idx="2899">
                  <c:v>56.605955947600002</c:v>
                </c:pt>
                <c:pt idx="2900">
                  <c:v>56.514556322399997</c:v>
                </c:pt>
                <c:pt idx="2901">
                  <c:v>56.575489405900001</c:v>
                </c:pt>
                <c:pt idx="2902">
                  <c:v>56.636422489300003</c:v>
                </c:pt>
                <c:pt idx="2903">
                  <c:v>56.545022864099998</c:v>
                </c:pt>
                <c:pt idx="2904">
                  <c:v>56.545022864099998</c:v>
                </c:pt>
                <c:pt idx="2905">
                  <c:v>56.545022864099998</c:v>
                </c:pt>
                <c:pt idx="2906">
                  <c:v>56.514556322399997</c:v>
                </c:pt>
                <c:pt idx="2907">
                  <c:v>56.697355572799999</c:v>
                </c:pt>
                <c:pt idx="2908">
                  <c:v>56.605955947600002</c:v>
                </c:pt>
                <c:pt idx="2909">
                  <c:v>56.575489405900001</c:v>
                </c:pt>
                <c:pt idx="2910">
                  <c:v>56.575489405900001</c:v>
                </c:pt>
                <c:pt idx="2911">
                  <c:v>56.545022864099998</c:v>
                </c:pt>
                <c:pt idx="2912">
                  <c:v>56.545022864099998</c:v>
                </c:pt>
                <c:pt idx="2913">
                  <c:v>56.545022864099998</c:v>
                </c:pt>
                <c:pt idx="2914">
                  <c:v>56.484089780600002</c:v>
                </c:pt>
                <c:pt idx="2915">
                  <c:v>56.453623238900001</c:v>
                </c:pt>
                <c:pt idx="2916">
                  <c:v>56.3317570719</c:v>
                </c:pt>
                <c:pt idx="2917">
                  <c:v>56.514556322399997</c:v>
                </c:pt>
                <c:pt idx="2918">
                  <c:v>56.453623238900001</c:v>
                </c:pt>
                <c:pt idx="2919">
                  <c:v>56.4231566972</c:v>
                </c:pt>
                <c:pt idx="2920">
                  <c:v>56.453623238900001</c:v>
                </c:pt>
                <c:pt idx="2921">
                  <c:v>56.575489405900001</c:v>
                </c:pt>
                <c:pt idx="2922">
                  <c:v>56.453623238900001</c:v>
                </c:pt>
                <c:pt idx="2923">
                  <c:v>56.484089780600002</c:v>
                </c:pt>
                <c:pt idx="2924">
                  <c:v>56.453623238900001</c:v>
                </c:pt>
                <c:pt idx="2925">
                  <c:v>56.453623238900001</c:v>
                </c:pt>
                <c:pt idx="2926">
                  <c:v>56.453623238900001</c:v>
                </c:pt>
                <c:pt idx="2927">
                  <c:v>56.453623238900001</c:v>
                </c:pt>
                <c:pt idx="2928">
                  <c:v>56.4231566972</c:v>
                </c:pt>
                <c:pt idx="2929">
                  <c:v>56.453623238900001</c:v>
                </c:pt>
                <c:pt idx="2930">
                  <c:v>56.484089780600002</c:v>
                </c:pt>
                <c:pt idx="2931">
                  <c:v>56.362223613700003</c:v>
                </c:pt>
                <c:pt idx="2932">
                  <c:v>56.453623238900001</c:v>
                </c:pt>
                <c:pt idx="2933">
                  <c:v>56.4231566972</c:v>
                </c:pt>
                <c:pt idx="2934">
                  <c:v>56.484089780600002</c:v>
                </c:pt>
                <c:pt idx="2935">
                  <c:v>56.301290530199999</c:v>
                </c:pt>
                <c:pt idx="2936">
                  <c:v>56.392690155399997</c:v>
                </c:pt>
                <c:pt idx="2937">
                  <c:v>56.4231566972</c:v>
                </c:pt>
                <c:pt idx="2938">
                  <c:v>56.362223613700003</c:v>
                </c:pt>
                <c:pt idx="2939">
                  <c:v>56.3317570719</c:v>
                </c:pt>
                <c:pt idx="2940">
                  <c:v>56.392690155399997</c:v>
                </c:pt>
                <c:pt idx="2941">
                  <c:v>56.392690155399997</c:v>
                </c:pt>
                <c:pt idx="2942">
                  <c:v>56.392690155399997</c:v>
                </c:pt>
                <c:pt idx="2943">
                  <c:v>56.392690155399997</c:v>
                </c:pt>
                <c:pt idx="2944">
                  <c:v>56.392690155399997</c:v>
                </c:pt>
                <c:pt idx="2945">
                  <c:v>56.453623238900001</c:v>
                </c:pt>
                <c:pt idx="2946">
                  <c:v>56.484089780600002</c:v>
                </c:pt>
                <c:pt idx="2947">
                  <c:v>56.392690155399997</c:v>
                </c:pt>
                <c:pt idx="2948">
                  <c:v>56.453623238900001</c:v>
                </c:pt>
                <c:pt idx="2949">
                  <c:v>56.3317570719</c:v>
                </c:pt>
                <c:pt idx="2950">
                  <c:v>56.453623238900001</c:v>
                </c:pt>
                <c:pt idx="2951">
                  <c:v>56.270823988499998</c:v>
                </c:pt>
                <c:pt idx="2952">
                  <c:v>56.392690155399997</c:v>
                </c:pt>
                <c:pt idx="2953">
                  <c:v>56.362223613700003</c:v>
                </c:pt>
                <c:pt idx="2954">
                  <c:v>56.3317570719</c:v>
                </c:pt>
                <c:pt idx="2955">
                  <c:v>56.301290530199999</c:v>
                </c:pt>
                <c:pt idx="2956">
                  <c:v>56.301290530199999</c:v>
                </c:pt>
                <c:pt idx="2957">
                  <c:v>56.362223613700003</c:v>
                </c:pt>
                <c:pt idx="2958">
                  <c:v>56.270823988499998</c:v>
                </c:pt>
                <c:pt idx="2959">
                  <c:v>56.240357446700003</c:v>
                </c:pt>
                <c:pt idx="2960">
                  <c:v>56.3317570719</c:v>
                </c:pt>
                <c:pt idx="2961">
                  <c:v>56.301290530199999</c:v>
                </c:pt>
                <c:pt idx="2962">
                  <c:v>56.3317570719</c:v>
                </c:pt>
                <c:pt idx="2963">
                  <c:v>56.270823988499998</c:v>
                </c:pt>
                <c:pt idx="2964">
                  <c:v>56.453623238900001</c:v>
                </c:pt>
                <c:pt idx="2965">
                  <c:v>56.362223613700003</c:v>
                </c:pt>
                <c:pt idx="2966">
                  <c:v>56.301290530199999</c:v>
                </c:pt>
                <c:pt idx="2967">
                  <c:v>56.301290530199999</c:v>
                </c:pt>
                <c:pt idx="2968">
                  <c:v>56.270823988499998</c:v>
                </c:pt>
                <c:pt idx="2969">
                  <c:v>56.301290530199999</c:v>
                </c:pt>
                <c:pt idx="2970">
                  <c:v>56.179424363199999</c:v>
                </c:pt>
                <c:pt idx="2971">
                  <c:v>56.270823988499998</c:v>
                </c:pt>
                <c:pt idx="2972">
                  <c:v>56.3317570719</c:v>
                </c:pt>
                <c:pt idx="2973">
                  <c:v>56.118491279799997</c:v>
                </c:pt>
                <c:pt idx="2974">
                  <c:v>56.240357446700003</c:v>
                </c:pt>
                <c:pt idx="2975">
                  <c:v>56.240357446700003</c:v>
                </c:pt>
                <c:pt idx="2976">
                  <c:v>56.270823988499998</c:v>
                </c:pt>
                <c:pt idx="2977">
                  <c:v>56.209890905000002</c:v>
                </c:pt>
                <c:pt idx="2978">
                  <c:v>56.027091654499998</c:v>
                </c:pt>
                <c:pt idx="2979">
                  <c:v>56.240357446700003</c:v>
                </c:pt>
                <c:pt idx="2980">
                  <c:v>56.240357446700003</c:v>
                </c:pt>
                <c:pt idx="2981">
                  <c:v>56.148957821499998</c:v>
                </c:pt>
                <c:pt idx="2982">
                  <c:v>56.209890905000002</c:v>
                </c:pt>
                <c:pt idx="2983">
                  <c:v>56.209890905000002</c:v>
                </c:pt>
                <c:pt idx="2984">
                  <c:v>56.148957821499998</c:v>
                </c:pt>
                <c:pt idx="2985">
                  <c:v>56.148957821499998</c:v>
                </c:pt>
                <c:pt idx="2986">
                  <c:v>56.148957821499998</c:v>
                </c:pt>
                <c:pt idx="2987">
                  <c:v>56.179424363199999</c:v>
                </c:pt>
                <c:pt idx="2988">
                  <c:v>56.179424363199999</c:v>
                </c:pt>
                <c:pt idx="2989">
                  <c:v>56.270823988499998</c:v>
                </c:pt>
                <c:pt idx="2990">
                  <c:v>56.179424363199999</c:v>
                </c:pt>
                <c:pt idx="2991">
                  <c:v>56.148957821499998</c:v>
                </c:pt>
                <c:pt idx="2992">
                  <c:v>56.118491279799997</c:v>
                </c:pt>
                <c:pt idx="2993">
                  <c:v>56.148957821499998</c:v>
                </c:pt>
                <c:pt idx="2994">
                  <c:v>56.179424363199999</c:v>
                </c:pt>
                <c:pt idx="2995">
                  <c:v>56.148957821499998</c:v>
                </c:pt>
                <c:pt idx="2996">
                  <c:v>56.118491279799997</c:v>
                </c:pt>
                <c:pt idx="2997">
                  <c:v>56.118491279799997</c:v>
                </c:pt>
                <c:pt idx="2998">
                  <c:v>56.179424363199999</c:v>
                </c:pt>
                <c:pt idx="2999">
                  <c:v>56.118491279799997</c:v>
                </c:pt>
                <c:pt idx="3000">
                  <c:v>56.148957821499998</c:v>
                </c:pt>
                <c:pt idx="3001">
                  <c:v>56.179424363199999</c:v>
                </c:pt>
                <c:pt idx="3002">
                  <c:v>56.179424363199999</c:v>
                </c:pt>
                <c:pt idx="3003">
                  <c:v>56.148957821499998</c:v>
                </c:pt>
                <c:pt idx="3004">
                  <c:v>56.209890905000002</c:v>
                </c:pt>
                <c:pt idx="3005">
                  <c:v>56.088024738000001</c:v>
                </c:pt>
                <c:pt idx="3006">
                  <c:v>56.088024738000001</c:v>
                </c:pt>
                <c:pt idx="3007">
                  <c:v>56.179424363199999</c:v>
                </c:pt>
                <c:pt idx="3008">
                  <c:v>56.148957821499998</c:v>
                </c:pt>
                <c:pt idx="3009">
                  <c:v>56.148957821499998</c:v>
                </c:pt>
                <c:pt idx="3010">
                  <c:v>56.118491279799997</c:v>
                </c:pt>
                <c:pt idx="3011">
                  <c:v>56.088024738000001</c:v>
                </c:pt>
                <c:pt idx="3012">
                  <c:v>56.118491279799997</c:v>
                </c:pt>
                <c:pt idx="3013">
                  <c:v>56.118491279799997</c:v>
                </c:pt>
                <c:pt idx="3014">
                  <c:v>56.027091654499998</c:v>
                </c:pt>
                <c:pt idx="3015">
                  <c:v>56.0575581963</c:v>
                </c:pt>
                <c:pt idx="3016">
                  <c:v>55.905225487599999</c:v>
                </c:pt>
                <c:pt idx="3017">
                  <c:v>56.027091654499998</c:v>
                </c:pt>
                <c:pt idx="3018">
                  <c:v>56.027091654499998</c:v>
                </c:pt>
                <c:pt idx="3019">
                  <c:v>56.027091654499998</c:v>
                </c:pt>
                <c:pt idx="3020">
                  <c:v>56.118491279799997</c:v>
                </c:pt>
                <c:pt idx="3021">
                  <c:v>56.0575581963</c:v>
                </c:pt>
                <c:pt idx="3022">
                  <c:v>56.0575581963</c:v>
                </c:pt>
                <c:pt idx="3023">
                  <c:v>56.118491279799997</c:v>
                </c:pt>
                <c:pt idx="3024">
                  <c:v>56.088024738000001</c:v>
                </c:pt>
                <c:pt idx="3025">
                  <c:v>55.966158571100003</c:v>
                </c:pt>
                <c:pt idx="3026">
                  <c:v>56.0575581963</c:v>
                </c:pt>
                <c:pt idx="3027">
                  <c:v>55.966158571100003</c:v>
                </c:pt>
                <c:pt idx="3028">
                  <c:v>55.996625112799997</c:v>
                </c:pt>
                <c:pt idx="3029">
                  <c:v>55.996625112799997</c:v>
                </c:pt>
                <c:pt idx="3030">
                  <c:v>55.905225487599999</c:v>
                </c:pt>
                <c:pt idx="3031">
                  <c:v>56.027091654499998</c:v>
                </c:pt>
                <c:pt idx="3032">
                  <c:v>55.966158571100003</c:v>
                </c:pt>
                <c:pt idx="3033">
                  <c:v>55.996625112799997</c:v>
                </c:pt>
                <c:pt idx="3034">
                  <c:v>55.9356920293</c:v>
                </c:pt>
                <c:pt idx="3035">
                  <c:v>55.9356920293</c:v>
                </c:pt>
                <c:pt idx="3036">
                  <c:v>55.9356920293</c:v>
                </c:pt>
                <c:pt idx="3037">
                  <c:v>55.9356920293</c:v>
                </c:pt>
                <c:pt idx="3038">
                  <c:v>55.996625112799997</c:v>
                </c:pt>
                <c:pt idx="3039">
                  <c:v>55.9356920293</c:v>
                </c:pt>
                <c:pt idx="3040">
                  <c:v>55.996625112799997</c:v>
                </c:pt>
                <c:pt idx="3041">
                  <c:v>55.966158571100003</c:v>
                </c:pt>
                <c:pt idx="3042">
                  <c:v>55.966158571100003</c:v>
                </c:pt>
                <c:pt idx="3043">
                  <c:v>55.9356920293</c:v>
                </c:pt>
                <c:pt idx="3044">
                  <c:v>56.027091654499998</c:v>
                </c:pt>
                <c:pt idx="3045">
                  <c:v>55.966158571100003</c:v>
                </c:pt>
                <c:pt idx="3046">
                  <c:v>55.844292404100003</c:v>
                </c:pt>
                <c:pt idx="3047">
                  <c:v>55.996625112799997</c:v>
                </c:pt>
                <c:pt idx="3048">
                  <c:v>55.966158571100003</c:v>
                </c:pt>
                <c:pt idx="3049">
                  <c:v>55.874758945799996</c:v>
                </c:pt>
                <c:pt idx="3050">
                  <c:v>55.996625112799997</c:v>
                </c:pt>
                <c:pt idx="3051">
                  <c:v>55.966158571100003</c:v>
                </c:pt>
                <c:pt idx="3052">
                  <c:v>55.905225487599999</c:v>
                </c:pt>
                <c:pt idx="3053">
                  <c:v>55.844292404100003</c:v>
                </c:pt>
                <c:pt idx="3054">
                  <c:v>55.9356920293</c:v>
                </c:pt>
                <c:pt idx="3055">
                  <c:v>55.874758945799996</c:v>
                </c:pt>
                <c:pt idx="3056">
                  <c:v>55.874758945799996</c:v>
                </c:pt>
                <c:pt idx="3057">
                  <c:v>55.844292404100003</c:v>
                </c:pt>
                <c:pt idx="3058">
                  <c:v>55.905225487599999</c:v>
                </c:pt>
                <c:pt idx="3059">
                  <c:v>55.966158571100003</c:v>
                </c:pt>
                <c:pt idx="3060">
                  <c:v>55.905225487599999</c:v>
                </c:pt>
                <c:pt idx="3061">
                  <c:v>55.905225487599999</c:v>
                </c:pt>
                <c:pt idx="3062">
                  <c:v>55.844292404100003</c:v>
                </c:pt>
                <c:pt idx="3063">
                  <c:v>55.9356920293</c:v>
                </c:pt>
                <c:pt idx="3064">
                  <c:v>55.996625112799997</c:v>
                </c:pt>
                <c:pt idx="3065">
                  <c:v>55.874758945799996</c:v>
                </c:pt>
                <c:pt idx="3066">
                  <c:v>55.9356920293</c:v>
                </c:pt>
                <c:pt idx="3067">
                  <c:v>55.844292404100003</c:v>
                </c:pt>
                <c:pt idx="3068">
                  <c:v>55.813825862400002</c:v>
                </c:pt>
                <c:pt idx="3069">
                  <c:v>55.874758945799996</c:v>
                </c:pt>
                <c:pt idx="3070">
                  <c:v>55.813825862400002</c:v>
                </c:pt>
                <c:pt idx="3071">
                  <c:v>55.813825862400002</c:v>
                </c:pt>
                <c:pt idx="3072">
                  <c:v>55.874758945799996</c:v>
                </c:pt>
                <c:pt idx="3073">
                  <c:v>55.813825862400002</c:v>
                </c:pt>
                <c:pt idx="3074">
                  <c:v>55.813825862400002</c:v>
                </c:pt>
                <c:pt idx="3075">
                  <c:v>55.844292404100003</c:v>
                </c:pt>
                <c:pt idx="3076">
                  <c:v>55.752892778899998</c:v>
                </c:pt>
                <c:pt idx="3077">
                  <c:v>55.844292404100003</c:v>
                </c:pt>
                <c:pt idx="3078">
                  <c:v>55.844292404100003</c:v>
                </c:pt>
                <c:pt idx="3079">
                  <c:v>55.844292404100003</c:v>
                </c:pt>
                <c:pt idx="3080">
                  <c:v>55.691959695400001</c:v>
                </c:pt>
                <c:pt idx="3081">
                  <c:v>55.813825862400002</c:v>
                </c:pt>
                <c:pt idx="3082">
                  <c:v>55.783359320599999</c:v>
                </c:pt>
                <c:pt idx="3083">
                  <c:v>55.691959695400001</c:v>
                </c:pt>
                <c:pt idx="3084">
                  <c:v>55.813825862400002</c:v>
                </c:pt>
                <c:pt idx="3085">
                  <c:v>55.813825862400002</c:v>
                </c:pt>
                <c:pt idx="3086">
                  <c:v>55.813825862400002</c:v>
                </c:pt>
                <c:pt idx="3087">
                  <c:v>55.722426237100002</c:v>
                </c:pt>
                <c:pt idx="3088">
                  <c:v>55.722426237100002</c:v>
                </c:pt>
                <c:pt idx="3089">
                  <c:v>55.844292404100003</c:v>
                </c:pt>
                <c:pt idx="3090">
                  <c:v>55.813825862400002</c:v>
                </c:pt>
                <c:pt idx="3091">
                  <c:v>55.783359320599999</c:v>
                </c:pt>
                <c:pt idx="3092">
                  <c:v>55.509160444999999</c:v>
                </c:pt>
                <c:pt idx="3093">
                  <c:v>55.6614931537</c:v>
                </c:pt>
                <c:pt idx="3094">
                  <c:v>55.752892778899998</c:v>
                </c:pt>
                <c:pt idx="3095">
                  <c:v>55.691959695400001</c:v>
                </c:pt>
                <c:pt idx="3096">
                  <c:v>55.722426237100002</c:v>
                </c:pt>
                <c:pt idx="3097">
                  <c:v>55.691959695400001</c:v>
                </c:pt>
                <c:pt idx="3098">
                  <c:v>55.691959695400001</c:v>
                </c:pt>
                <c:pt idx="3099">
                  <c:v>55.691959695400001</c:v>
                </c:pt>
                <c:pt idx="3100">
                  <c:v>55.691959695400001</c:v>
                </c:pt>
                <c:pt idx="3101">
                  <c:v>55.752892778899998</c:v>
                </c:pt>
                <c:pt idx="3102">
                  <c:v>55.813825862400002</c:v>
                </c:pt>
                <c:pt idx="3103">
                  <c:v>55.6614931537</c:v>
                </c:pt>
                <c:pt idx="3104">
                  <c:v>55.691959695400001</c:v>
                </c:pt>
                <c:pt idx="3105">
                  <c:v>55.722426237100002</c:v>
                </c:pt>
                <c:pt idx="3106">
                  <c:v>55.631026611899998</c:v>
                </c:pt>
                <c:pt idx="3107">
                  <c:v>55.783359320599999</c:v>
                </c:pt>
                <c:pt idx="3108">
                  <c:v>55.722426237100002</c:v>
                </c:pt>
                <c:pt idx="3109">
                  <c:v>55.6614931537</c:v>
                </c:pt>
                <c:pt idx="3110">
                  <c:v>55.6614931537</c:v>
                </c:pt>
                <c:pt idx="3111">
                  <c:v>55.570093528400001</c:v>
                </c:pt>
                <c:pt idx="3112">
                  <c:v>55.6614931537</c:v>
                </c:pt>
                <c:pt idx="3113">
                  <c:v>55.631026611899998</c:v>
                </c:pt>
                <c:pt idx="3114">
                  <c:v>55.631026611899998</c:v>
                </c:pt>
                <c:pt idx="3115">
                  <c:v>55.600560070199997</c:v>
                </c:pt>
                <c:pt idx="3116">
                  <c:v>55.509160444999999</c:v>
                </c:pt>
                <c:pt idx="3117">
                  <c:v>55.5396269867</c:v>
                </c:pt>
                <c:pt idx="3118">
                  <c:v>55.600560070199997</c:v>
                </c:pt>
                <c:pt idx="3119">
                  <c:v>55.570093528400001</c:v>
                </c:pt>
                <c:pt idx="3120">
                  <c:v>55.570093528400001</c:v>
                </c:pt>
                <c:pt idx="3121">
                  <c:v>55.6614931537</c:v>
                </c:pt>
                <c:pt idx="3122">
                  <c:v>55.722426237100002</c:v>
                </c:pt>
                <c:pt idx="3123">
                  <c:v>55.631026611899998</c:v>
                </c:pt>
                <c:pt idx="3124">
                  <c:v>55.6614931537</c:v>
                </c:pt>
                <c:pt idx="3125">
                  <c:v>55.6614931537</c:v>
                </c:pt>
                <c:pt idx="3126">
                  <c:v>55.6614931537</c:v>
                </c:pt>
                <c:pt idx="3127">
                  <c:v>55.570093528400001</c:v>
                </c:pt>
                <c:pt idx="3128">
                  <c:v>55.570093528400001</c:v>
                </c:pt>
                <c:pt idx="3129">
                  <c:v>55.570093528400001</c:v>
                </c:pt>
                <c:pt idx="3130">
                  <c:v>55.356827736299998</c:v>
                </c:pt>
                <c:pt idx="3131">
                  <c:v>55.509160444999999</c:v>
                </c:pt>
                <c:pt idx="3132">
                  <c:v>55.631026611899998</c:v>
                </c:pt>
                <c:pt idx="3133">
                  <c:v>55.478693903200003</c:v>
                </c:pt>
                <c:pt idx="3134">
                  <c:v>55.600560070199997</c:v>
                </c:pt>
                <c:pt idx="3135">
                  <c:v>55.356827736299998</c:v>
                </c:pt>
                <c:pt idx="3136">
                  <c:v>55.5396269867</c:v>
                </c:pt>
                <c:pt idx="3137">
                  <c:v>55.5396269867</c:v>
                </c:pt>
                <c:pt idx="3138">
                  <c:v>55.509160444999999</c:v>
                </c:pt>
                <c:pt idx="3139">
                  <c:v>55.478693903200003</c:v>
                </c:pt>
                <c:pt idx="3140">
                  <c:v>55.570093528400001</c:v>
                </c:pt>
                <c:pt idx="3141">
                  <c:v>55.478693903200003</c:v>
                </c:pt>
                <c:pt idx="3142">
                  <c:v>55.570093528400001</c:v>
                </c:pt>
                <c:pt idx="3143">
                  <c:v>55.448227361500003</c:v>
                </c:pt>
                <c:pt idx="3144">
                  <c:v>55.478693903200003</c:v>
                </c:pt>
                <c:pt idx="3145">
                  <c:v>55.5396269867</c:v>
                </c:pt>
                <c:pt idx="3146">
                  <c:v>55.509160444999999</c:v>
                </c:pt>
                <c:pt idx="3147">
                  <c:v>55.448227361500003</c:v>
                </c:pt>
                <c:pt idx="3148">
                  <c:v>55.417760819800002</c:v>
                </c:pt>
                <c:pt idx="3149">
                  <c:v>55.387294277999999</c:v>
                </c:pt>
                <c:pt idx="3150">
                  <c:v>55.448227361500003</c:v>
                </c:pt>
                <c:pt idx="3151">
                  <c:v>55.509160444999999</c:v>
                </c:pt>
                <c:pt idx="3152">
                  <c:v>55.478693903200003</c:v>
                </c:pt>
                <c:pt idx="3153">
                  <c:v>55.448227361500003</c:v>
                </c:pt>
                <c:pt idx="3154">
                  <c:v>55.448227361500003</c:v>
                </c:pt>
                <c:pt idx="3155">
                  <c:v>55.417760819800002</c:v>
                </c:pt>
                <c:pt idx="3156">
                  <c:v>55.448227361500003</c:v>
                </c:pt>
                <c:pt idx="3157">
                  <c:v>55.448227361500003</c:v>
                </c:pt>
                <c:pt idx="3158">
                  <c:v>55.448227361500003</c:v>
                </c:pt>
                <c:pt idx="3159">
                  <c:v>55.478693903200003</c:v>
                </c:pt>
                <c:pt idx="3160">
                  <c:v>55.478693903200003</c:v>
                </c:pt>
                <c:pt idx="3161">
                  <c:v>55.448227361500003</c:v>
                </c:pt>
                <c:pt idx="3162">
                  <c:v>55.356827736299998</c:v>
                </c:pt>
                <c:pt idx="3163">
                  <c:v>55.417760819800002</c:v>
                </c:pt>
                <c:pt idx="3164">
                  <c:v>55.509160444999999</c:v>
                </c:pt>
                <c:pt idx="3165">
                  <c:v>55.5396269867</c:v>
                </c:pt>
                <c:pt idx="3166">
                  <c:v>55.417760819800002</c:v>
                </c:pt>
                <c:pt idx="3167">
                  <c:v>55.509160444999999</c:v>
                </c:pt>
                <c:pt idx="3168">
                  <c:v>55.356827736299998</c:v>
                </c:pt>
                <c:pt idx="3169">
                  <c:v>55.448227361500003</c:v>
                </c:pt>
                <c:pt idx="3170">
                  <c:v>55.448227361500003</c:v>
                </c:pt>
                <c:pt idx="3171">
                  <c:v>55.417760819800002</c:v>
                </c:pt>
                <c:pt idx="3172">
                  <c:v>55.417760819800002</c:v>
                </c:pt>
                <c:pt idx="3173">
                  <c:v>55.356827736299998</c:v>
                </c:pt>
                <c:pt idx="3174">
                  <c:v>55.387294277999999</c:v>
                </c:pt>
                <c:pt idx="3175">
                  <c:v>55.387294277999999</c:v>
                </c:pt>
                <c:pt idx="3176">
                  <c:v>55.417760819800002</c:v>
                </c:pt>
                <c:pt idx="3177">
                  <c:v>55.356827736299998</c:v>
                </c:pt>
                <c:pt idx="3178">
                  <c:v>55.326361194500002</c:v>
                </c:pt>
                <c:pt idx="3179">
                  <c:v>55.387294277999999</c:v>
                </c:pt>
                <c:pt idx="3180">
                  <c:v>55.387294277999999</c:v>
                </c:pt>
                <c:pt idx="3181">
                  <c:v>55.356827736299998</c:v>
                </c:pt>
                <c:pt idx="3182">
                  <c:v>55.326361194500002</c:v>
                </c:pt>
                <c:pt idx="3183">
                  <c:v>55.356827736299998</c:v>
                </c:pt>
                <c:pt idx="3184">
                  <c:v>55.295894652800001</c:v>
                </c:pt>
                <c:pt idx="3185">
                  <c:v>55.356827736299998</c:v>
                </c:pt>
                <c:pt idx="3186">
                  <c:v>55.356827736299998</c:v>
                </c:pt>
                <c:pt idx="3187">
                  <c:v>55.234961569299998</c:v>
                </c:pt>
                <c:pt idx="3188">
                  <c:v>55.234961569299998</c:v>
                </c:pt>
                <c:pt idx="3189">
                  <c:v>55.326361194500002</c:v>
                </c:pt>
                <c:pt idx="3190">
                  <c:v>55.295894652800001</c:v>
                </c:pt>
                <c:pt idx="3191">
                  <c:v>55.2654281111</c:v>
                </c:pt>
                <c:pt idx="3192">
                  <c:v>55.234961569299998</c:v>
                </c:pt>
                <c:pt idx="3193">
                  <c:v>55.204495027599997</c:v>
                </c:pt>
                <c:pt idx="3194">
                  <c:v>55.2654281111</c:v>
                </c:pt>
                <c:pt idx="3195">
                  <c:v>55.2654281111</c:v>
                </c:pt>
                <c:pt idx="3196">
                  <c:v>55.2654281111</c:v>
                </c:pt>
                <c:pt idx="3197">
                  <c:v>55.2654281111</c:v>
                </c:pt>
                <c:pt idx="3198">
                  <c:v>55.295894652800001</c:v>
                </c:pt>
                <c:pt idx="3199">
                  <c:v>55.326361194500002</c:v>
                </c:pt>
                <c:pt idx="3200">
                  <c:v>55.204495027599997</c:v>
                </c:pt>
                <c:pt idx="3201">
                  <c:v>55.234961569299998</c:v>
                </c:pt>
                <c:pt idx="3202">
                  <c:v>55.326361194500002</c:v>
                </c:pt>
                <c:pt idx="3203">
                  <c:v>55.2654281111</c:v>
                </c:pt>
                <c:pt idx="3204">
                  <c:v>55.326361194500002</c:v>
                </c:pt>
                <c:pt idx="3205">
                  <c:v>55.234961569299998</c:v>
                </c:pt>
                <c:pt idx="3206">
                  <c:v>55.234961569299998</c:v>
                </c:pt>
                <c:pt idx="3207">
                  <c:v>55.326361194500002</c:v>
                </c:pt>
                <c:pt idx="3208">
                  <c:v>55.234961569299998</c:v>
                </c:pt>
                <c:pt idx="3209">
                  <c:v>55.174028485800001</c:v>
                </c:pt>
                <c:pt idx="3210">
                  <c:v>55.234961569299998</c:v>
                </c:pt>
                <c:pt idx="3211">
                  <c:v>55.204495027599997</c:v>
                </c:pt>
                <c:pt idx="3212">
                  <c:v>55.113095402399999</c:v>
                </c:pt>
                <c:pt idx="3213">
                  <c:v>55.234961569299998</c:v>
                </c:pt>
                <c:pt idx="3214">
                  <c:v>55.1435619441</c:v>
                </c:pt>
                <c:pt idx="3215">
                  <c:v>55.234961569299998</c:v>
                </c:pt>
                <c:pt idx="3216">
                  <c:v>55.204495027599997</c:v>
                </c:pt>
                <c:pt idx="3217">
                  <c:v>55.234961569299998</c:v>
                </c:pt>
                <c:pt idx="3218">
                  <c:v>55.356827736299998</c:v>
                </c:pt>
                <c:pt idx="3219">
                  <c:v>55.234961569299998</c:v>
                </c:pt>
                <c:pt idx="3220">
                  <c:v>55.234961569299998</c:v>
                </c:pt>
                <c:pt idx="3221">
                  <c:v>55.326361194500002</c:v>
                </c:pt>
                <c:pt idx="3222">
                  <c:v>55.295894652800001</c:v>
                </c:pt>
                <c:pt idx="3223">
                  <c:v>55.234961569299998</c:v>
                </c:pt>
                <c:pt idx="3224">
                  <c:v>55.1435619441</c:v>
                </c:pt>
                <c:pt idx="3225">
                  <c:v>55.1435619441</c:v>
                </c:pt>
                <c:pt idx="3226">
                  <c:v>55.234961569299998</c:v>
                </c:pt>
                <c:pt idx="3227">
                  <c:v>55.204495027599997</c:v>
                </c:pt>
                <c:pt idx="3228">
                  <c:v>55.113095402399999</c:v>
                </c:pt>
                <c:pt idx="3229">
                  <c:v>55.204495027599997</c:v>
                </c:pt>
                <c:pt idx="3230">
                  <c:v>55.113095402399999</c:v>
                </c:pt>
                <c:pt idx="3231">
                  <c:v>55.174028485800001</c:v>
                </c:pt>
                <c:pt idx="3232">
                  <c:v>55.1435619441</c:v>
                </c:pt>
                <c:pt idx="3233">
                  <c:v>55.174028485800001</c:v>
                </c:pt>
                <c:pt idx="3234">
                  <c:v>55.113095402399999</c:v>
                </c:pt>
                <c:pt idx="3235">
                  <c:v>55.204495027599997</c:v>
                </c:pt>
                <c:pt idx="3236">
                  <c:v>55.113095402399999</c:v>
                </c:pt>
                <c:pt idx="3237">
                  <c:v>55.082628860600003</c:v>
                </c:pt>
                <c:pt idx="3238">
                  <c:v>55.113095402399999</c:v>
                </c:pt>
                <c:pt idx="3239">
                  <c:v>55.1435619441</c:v>
                </c:pt>
                <c:pt idx="3240">
                  <c:v>55.113095402399999</c:v>
                </c:pt>
                <c:pt idx="3241">
                  <c:v>55.1435619441</c:v>
                </c:pt>
                <c:pt idx="3242">
                  <c:v>55.052162318900002</c:v>
                </c:pt>
                <c:pt idx="3243">
                  <c:v>55.082628860600003</c:v>
                </c:pt>
                <c:pt idx="3244">
                  <c:v>55.0216957771</c:v>
                </c:pt>
                <c:pt idx="3245">
                  <c:v>55.052162318900002</c:v>
                </c:pt>
                <c:pt idx="3246">
                  <c:v>55.1435619441</c:v>
                </c:pt>
                <c:pt idx="3247">
                  <c:v>55.113095402399999</c:v>
                </c:pt>
                <c:pt idx="3248">
                  <c:v>55.0216957771</c:v>
                </c:pt>
                <c:pt idx="3249">
                  <c:v>54.960762693699998</c:v>
                </c:pt>
                <c:pt idx="3250">
                  <c:v>55.082628860600003</c:v>
                </c:pt>
                <c:pt idx="3251">
                  <c:v>55.0216957771</c:v>
                </c:pt>
                <c:pt idx="3252">
                  <c:v>54.960762693699998</c:v>
                </c:pt>
                <c:pt idx="3253">
                  <c:v>54.991229235399999</c:v>
                </c:pt>
                <c:pt idx="3254">
                  <c:v>55.0216957771</c:v>
                </c:pt>
                <c:pt idx="3255">
                  <c:v>55.082628860600003</c:v>
                </c:pt>
                <c:pt idx="3256">
                  <c:v>55.052162318900002</c:v>
                </c:pt>
                <c:pt idx="3257">
                  <c:v>55.082628860600003</c:v>
                </c:pt>
                <c:pt idx="3258">
                  <c:v>55.113095402399999</c:v>
                </c:pt>
                <c:pt idx="3259">
                  <c:v>55.052162318900002</c:v>
                </c:pt>
                <c:pt idx="3260">
                  <c:v>55.052162318900002</c:v>
                </c:pt>
                <c:pt idx="3261">
                  <c:v>55.082628860600003</c:v>
                </c:pt>
                <c:pt idx="3262">
                  <c:v>54.991229235399999</c:v>
                </c:pt>
                <c:pt idx="3263">
                  <c:v>54.930296151900002</c:v>
                </c:pt>
                <c:pt idx="3264">
                  <c:v>55.1435619441</c:v>
                </c:pt>
                <c:pt idx="3265">
                  <c:v>55.0216957771</c:v>
                </c:pt>
                <c:pt idx="3266">
                  <c:v>54.991229235399999</c:v>
                </c:pt>
                <c:pt idx="3267">
                  <c:v>54.960762693699998</c:v>
                </c:pt>
                <c:pt idx="3268">
                  <c:v>55.113095402399999</c:v>
                </c:pt>
                <c:pt idx="3269">
                  <c:v>55.0216957771</c:v>
                </c:pt>
                <c:pt idx="3270">
                  <c:v>54.991229235399999</c:v>
                </c:pt>
                <c:pt idx="3271">
                  <c:v>54.960762693699998</c:v>
                </c:pt>
                <c:pt idx="3272">
                  <c:v>54.930296151900002</c:v>
                </c:pt>
                <c:pt idx="3273">
                  <c:v>54.899829610200001</c:v>
                </c:pt>
                <c:pt idx="3274">
                  <c:v>54.991229235399999</c:v>
                </c:pt>
                <c:pt idx="3275">
                  <c:v>54.960762693699998</c:v>
                </c:pt>
                <c:pt idx="3276">
                  <c:v>54.930296151900002</c:v>
                </c:pt>
                <c:pt idx="3277">
                  <c:v>54.869363068399998</c:v>
                </c:pt>
                <c:pt idx="3278">
                  <c:v>54.991229235399999</c:v>
                </c:pt>
                <c:pt idx="3279">
                  <c:v>54.991229235399999</c:v>
                </c:pt>
                <c:pt idx="3280">
                  <c:v>54.960762693699998</c:v>
                </c:pt>
                <c:pt idx="3281">
                  <c:v>54.930296151900002</c:v>
                </c:pt>
                <c:pt idx="3282">
                  <c:v>54.899829610200001</c:v>
                </c:pt>
                <c:pt idx="3283">
                  <c:v>54.930296151900002</c:v>
                </c:pt>
                <c:pt idx="3284">
                  <c:v>54.960762693699998</c:v>
                </c:pt>
                <c:pt idx="3285">
                  <c:v>54.991229235399999</c:v>
                </c:pt>
                <c:pt idx="3286">
                  <c:v>54.960762693699998</c:v>
                </c:pt>
                <c:pt idx="3287">
                  <c:v>54.899829610200001</c:v>
                </c:pt>
                <c:pt idx="3288">
                  <c:v>54.869363068399998</c:v>
                </c:pt>
                <c:pt idx="3289">
                  <c:v>54.991229235399999</c:v>
                </c:pt>
                <c:pt idx="3290">
                  <c:v>54.869363068399998</c:v>
                </c:pt>
                <c:pt idx="3291">
                  <c:v>54.930296151900002</c:v>
                </c:pt>
                <c:pt idx="3292">
                  <c:v>54.717030359699997</c:v>
                </c:pt>
                <c:pt idx="3293">
                  <c:v>54.930296151900002</c:v>
                </c:pt>
                <c:pt idx="3294">
                  <c:v>54.808429984999997</c:v>
                </c:pt>
                <c:pt idx="3295">
                  <c:v>54.869363068399998</c:v>
                </c:pt>
                <c:pt idx="3296">
                  <c:v>54.930296151900002</c:v>
                </c:pt>
                <c:pt idx="3297">
                  <c:v>54.930296151900002</c:v>
                </c:pt>
                <c:pt idx="3298">
                  <c:v>54.930296151900002</c:v>
                </c:pt>
                <c:pt idx="3299">
                  <c:v>54.838896526699997</c:v>
                </c:pt>
                <c:pt idx="3300">
                  <c:v>54.808429984999997</c:v>
                </c:pt>
                <c:pt idx="3301">
                  <c:v>54.899829610200001</c:v>
                </c:pt>
                <c:pt idx="3302">
                  <c:v>54.899829610200001</c:v>
                </c:pt>
                <c:pt idx="3303">
                  <c:v>54.838896526699997</c:v>
                </c:pt>
                <c:pt idx="3304">
                  <c:v>54.838896526699997</c:v>
                </c:pt>
                <c:pt idx="3305">
                  <c:v>54.838896526699997</c:v>
                </c:pt>
                <c:pt idx="3306">
                  <c:v>54.838896526699997</c:v>
                </c:pt>
                <c:pt idx="3307">
                  <c:v>54.7474969015</c:v>
                </c:pt>
                <c:pt idx="3308">
                  <c:v>54.838896526699997</c:v>
                </c:pt>
                <c:pt idx="3309">
                  <c:v>54.777963443200001</c:v>
                </c:pt>
                <c:pt idx="3310">
                  <c:v>54.838896526699997</c:v>
                </c:pt>
                <c:pt idx="3311">
                  <c:v>54.7474969015</c:v>
                </c:pt>
                <c:pt idx="3312">
                  <c:v>54.777963443200001</c:v>
                </c:pt>
                <c:pt idx="3313">
                  <c:v>54.7474969015</c:v>
                </c:pt>
                <c:pt idx="3314">
                  <c:v>54.7474969015</c:v>
                </c:pt>
                <c:pt idx="3315">
                  <c:v>54.808429984999997</c:v>
                </c:pt>
                <c:pt idx="3316">
                  <c:v>54.960762693699998</c:v>
                </c:pt>
                <c:pt idx="3317">
                  <c:v>54.838896526699997</c:v>
                </c:pt>
                <c:pt idx="3318">
                  <c:v>54.808429984999997</c:v>
                </c:pt>
                <c:pt idx="3319">
                  <c:v>54.7474969015</c:v>
                </c:pt>
                <c:pt idx="3320">
                  <c:v>54.777963443200001</c:v>
                </c:pt>
                <c:pt idx="3321">
                  <c:v>54.930296151900002</c:v>
                </c:pt>
                <c:pt idx="3322">
                  <c:v>54.838896526699997</c:v>
                </c:pt>
                <c:pt idx="3323">
                  <c:v>54.717030359699997</c:v>
                </c:pt>
                <c:pt idx="3324">
                  <c:v>54.7474969015</c:v>
                </c:pt>
                <c:pt idx="3325">
                  <c:v>54.7474969015</c:v>
                </c:pt>
                <c:pt idx="3326">
                  <c:v>54.717030359699997</c:v>
                </c:pt>
                <c:pt idx="3327">
                  <c:v>54.7474969015</c:v>
                </c:pt>
                <c:pt idx="3328">
                  <c:v>54.717030359699997</c:v>
                </c:pt>
                <c:pt idx="3329">
                  <c:v>54.808429984999997</c:v>
                </c:pt>
                <c:pt idx="3330">
                  <c:v>54.717030359699997</c:v>
                </c:pt>
                <c:pt idx="3331">
                  <c:v>54.7474969015</c:v>
                </c:pt>
                <c:pt idx="3332">
                  <c:v>54.7474969015</c:v>
                </c:pt>
                <c:pt idx="3333">
                  <c:v>54.808429984999997</c:v>
                </c:pt>
                <c:pt idx="3334">
                  <c:v>54.656097276300002</c:v>
                </c:pt>
                <c:pt idx="3335">
                  <c:v>54.6256307345</c:v>
                </c:pt>
                <c:pt idx="3336">
                  <c:v>54.717030359699997</c:v>
                </c:pt>
                <c:pt idx="3337">
                  <c:v>54.717030359699997</c:v>
                </c:pt>
                <c:pt idx="3338">
                  <c:v>54.6256307345</c:v>
                </c:pt>
                <c:pt idx="3339">
                  <c:v>54.6256307345</c:v>
                </c:pt>
                <c:pt idx="3340">
                  <c:v>54.686563818000003</c:v>
                </c:pt>
                <c:pt idx="3341">
                  <c:v>54.808429984999997</c:v>
                </c:pt>
                <c:pt idx="3342">
                  <c:v>54.777963443200001</c:v>
                </c:pt>
                <c:pt idx="3343">
                  <c:v>54.656097276300002</c:v>
                </c:pt>
                <c:pt idx="3344">
                  <c:v>54.534231109300002</c:v>
                </c:pt>
                <c:pt idx="3345">
                  <c:v>54.717030359699997</c:v>
                </c:pt>
                <c:pt idx="3346">
                  <c:v>54.808429984999997</c:v>
                </c:pt>
                <c:pt idx="3347">
                  <c:v>54.656097276300002</c:v>
                </c:pt>
                <c:pt idx="3348">
                  <c:v>54.686563818000003</c:v>
                </c:pt>
                <c:pt idx="3349">
                  <c:v>54.656097276300002</c:v>
                </c:pt>
                <c:pt idx="3350">
                  <c:v>54.656097276300002</c:v>
                </c:pt>
                <c:pt idx="3351">
                  <c:v>54.6256307345</c:v>
                </c:pt>
                <c:pt idx="3352">
                  <c:v>54.656097276300002</c:v>
                </c:pt>
                <c:pt idx="3353">
                  <c:v>54.6256307345</c:v>
                </c:pt>
                <c:pt idx="3354">
                  <c:v>54.564697651000003</c:v>
                </c:pt>
                <c:pt idx="3355">
                  <c:v>54.6256307345</c:v>
                </c:pt>
                <c:pt idx="3356">
                  <c:v>54.6256307345</c:v>
                </c:pt>
                <c:pt idx="3357">
                  <c:v>54.686563818000003</c:v>
                </c:pt>
                <c:pt idx="3358">
                  <c:v>54.564697651000003</c:v>
                </c:pt>
                <c:pt idx="3359">
                  <c:v>54.686563818000003</c:v>
                </c:pt>
                <c:pt idx="3360">
                  <c:v>54.686563818000003</c:v>
                </c:pt>
                <c:pt idx="3361">
                  <c:v>54.6256307345</c:v>
                </c:pt>
                <c:pt idx="3362">
                  <c:v>54.595164192799999</c:v>
                </c:pt>
                <c:pt idx="3363">
                  <c:v>54.534231109300002</c:v>
                </c:pt>
                <c:pt idx="3364">
                  <c:v>54.656097276300002</c:v>
                </c:pt>
                <c:pt idx="3365">
                  <c:v>54.564697651000003</c:v>
                </c:pt>
                <c:pt idx="3366">
                  <c:v>54.564697651000003</c:v>
                </c:pt>
                <c:pt idx="3367">
                  <c:v>54.564697651000003</c:v>
                </c:pt>
                <c:pt idx="3368">
                  <c:v>54.595164192799999</c:v>
                </c:pt>
                <c:pt idx="3369">
                  <c:v>54.473298025799998</c:v>
                </c:pt>
                <c:pt idx="3370">
                  <c:v>54.564697651000003</c:v>
                </c:pt>
                <c:pt idx="3371">
                  <c:v>54.503764567600001</c:v>
                </c:pt>
                <c:pt idx="3372">
                  <c:v>54.534231109300002</c:v>
                </c:pt>
                <c:pt idx="3373">
                  <c:v>54.6256307345</c:v>
                </c:pt>
                <c:pt idx="3374">
                  <c:v>54.6256307345</c:v>
                </c:pt>
                <c:pt idx="3375">
                  <c:v>54.564697651000003</c:v>
                </c:pt>
                <c:pt idx="3376">
                  <c:v>54.534231109300002</c:v>
                </c:pt>
                <c:pt idx="3377">
                  <c:v>54.534231109300002</c:v>
                </c:pt>
                <c:pt idx="3378">
                  <c:v>54.717030359699997</c:v>
                </c:pt>
                <c:pt idx="3379">
                  <c:v>54.6256307345</c:v>
                </c:pt>
                <c:pt idx="3380">
                  <c:v>54.564697651000003</c:v>
                </c:pt>
                <c:pt idx="3381">
                  <c:v>54.595164192799999</c:v>
                </c:pt>
                <c:pt idx="3382">
                  <c:v>54.473298025799998</c:v>
                </c:pt>
                <c:pt idx="3383">
                  <c:v>54.534231109300002</c:v>
                </c:pt>
                <c:pt idx="3384">
                  <c:v>54.534231109300002</c:v>
                </c:pt>
                <c:pt idx="3385">
                  <c:v>54.442831484099997</c:v>
                </c:pt>
                <c:pt idx="3386">
                  <c:v>54.534231109300002</c:v>
                </c:pt>
                <c:pt idx="3387">
                  <c:v>54.412364942400004</c:v>
                </c:pt>
                <c:pt idx="3388">
                  <c:v>54.473298025799998</c:v>
                </c:pt>
                <c:pt idx="3389">
                  <c:v>54.473298025799998</c:v>
                </c:pt>
                <c:pt idx="3390">
                  <c:v>54.503764567600001</c:v>
                </c:pt>
                <c:pt idx="3391">
                  <c:v>54.534231109300002</c:v>
                </c:pt>
                <c:pt idx="3392">
                  <c:v>54.534231109300002</c:v>
                </c:pt>
                <c:pt idx="3393">
                  <c:v>54.442831484099997</c:v>
                </c:pt>
                <c:pt idx="3394">
                  <c:v>54.442831484099997</c:v>
                </c:pt>
                <c:pt idx="3395">
                  <c:v>54.503764567600001</c:v>
                </c:pt>
                <c:pt idx="3396">
                  <c:v>54.442831484099997</c:v>
                </c:pt>
                <c:pt idx="3397">
                  <c:v>54.412364942400004</c:v>
                </c:pt>
                <c:pt idx="3398">
                  <c:v>54.473298025799998</c:v>
                </c:pt>
                <c:pt idx="3399">
                  <c:v>54.412364942400004</c:v>
                </c:pt>
                <c:pt idx="3400">
                  <c:v>54.473298025799998</c:v>
                </c:pt>
                <c:pt idx="3401">
                  <c:v>54.503764567600001</c:v>
                </c:pt>
                <c:pt idx="3402">
                  <c:v>54.473298025799998</c:v>
                </c:pt>
                <c:pt idx="3403">
                  <c:v>54.6256307345</c:v>
                </c:pt>
                <c:pt idx="3404">
                  <c:v>54.412364942400004</c:v>
                </c:pt>
                <c:pt idx="3405">
                  <c:v>54.381898400600001</c:v>
                </c:pt>
                <c:pt idx="3406">
                  <c:v>54.320965317099997</c:v>
                </c:pt>
                <c:pt idx="3407">
                  <c:v>54.381898400600001</c:v>
                </c:pt>
                <c:pt idx="3408">
                  <c:v>54.442831484099997</c:v>
                </c:pt>
                <c:pt idx="3409">
                  <c:v>54.290498775400003</c:v>
                </c:pt>
                <c:pt idx="3410">
                  <c:v>54.3514318589</c:v>
                </c:pt>
                <c:pt idx="3411">
                  <c:v>54.442831484099997</c:v>
                </c:pt>
                <c:pt idx="3412">
                  <c:v>54.442831484099997</c:v>
                </c:pt>
                <c:pt idx="3413">
                  <c:v>54.3514318589</c:v>
                </c:pt>
                <c:pt idx="3414">
                  <c:v>54.412364942400004</c:v>
                </c:pt>
                <c:pt idx="3415">
                  <c:v>54.3514318589</c:v>
                </c:pt>
                <c:pt idx="3416">
                  <c:v>54.503764567600001</c:v>
                </c:pt>
                <c:pt idx="3417">
                  <c:v>54.442831484099997</c:v>
                </c:pt>
                <c:pt idx="3418">
                  <c:v>54.412364942400004</c:v>
                </c:pt>
                <c:pt idx="3419">
                  <c:v>54.381898400600001</c:v>
                </c:pt>
                <c:pt idx="3420">
                  <c:v>54.412364942400004</c:v>
                </c:pt>
                <c:pt idx="3421">
                  <c:v>54.473298025799998</c:v>
                </c:pt>
                <c:pt idx="3422">
                  <c:v>54.381898400600001</c:v>
                </c:pt>
                <c:pt idx="3423">
                  <c:v>54.381898400600001</c:v>
                </c:pt>
                <c:pt idx="3424">
                  <c:v>54.3514318589</c:v>
                </c:pt>
                <c:pt idx="3425">
                  <c:v>54.412364942400004</c:v>
                </c:pt>
                <c:pt idx="3426">
                  <c:v>54.381898400600001</c:v>
                </c:pt>
                <c:pt idx="3427">
                  <c:v>54.290498775400003</c:v>
                </c:pt>
                <c:pt idx="3428">
                  <c:v>54.3514318589</c:v>
                </c:pt>
                <c:pt idx="3429">
                  <c:v>54.381898400600001</c:v>
                </c:pt>
                <c:pt idx="3430">
                  <c:v>54.381898400600001</c:v>
                </c:pt>
                <c:pt idx="3431">
                  <c:v>54.3514318589</c:v>
                </c:pt>
                <c:pt idx="3432">
                  <c:v>54.3514318589</c:v>
                </c:pt>
                <c:pt idx="3433">
                  <c:v>54.3514318589</c:v>
                </c:pt>
                <c:pt idx="3434">
                  <c:v>54.320965317099997</c:v>
                </c:pt>
                <c:pt idx="3435">
                  <c:v>54.412364942400004</c:v>
                </c:pt>
                <c:pt idx="3436">
                  <c:v>54.3514318589</c:v>
                </c:pt>
                <c:pt idx="3437">
                  <c:v>54.290498775400003</c:v>
                </c:pt>
                <c:pt idx="3438">
                  <c:v>54.260032233700002</c:v>
                </c:pt>
                <c:pt idx="3439">
                  <c:v>54.290498775400003</c:v>
                </c:pt>
                <c:pt idx="3440">
                  <c:v>54.3514318589</c:v>
                </c:pt>
                <c:pt idx="3441">
                  <c:v>54.2295656919</c:v>
                </c:pt>
                <c:pt idx="3442">
                  <c:v>54.260032233700002</c:v>
                </c:pt>
                <c:pt idx="3443">
                  <c:v>54.260032233700002</c:v>
                </c:pt>
                <c:pt idx="3444">
                  <c:v>54.168632608400003</c:v>
                </c:pt>
                <c:pt idx="3445">
                  <c:v>54.260032233700002</c:v>
                </c:pt>
                <c:pt idx="3446">
                  <c:v>54.290498775400003</c:v>
                </c:pt>
                <c:pt idx="3447">
                  <c:v>54.168632608400003</c:v>
                </c:pt>
                <c:pt idx="3448">
                  <c:v>54.260032233700002</c:v>
                </c:pt>
                <c:pt idx="3449">
                  <c:v>54.138166066700002</c:v>
                </c:pt>
                <c:pt idx="3450">
                  <c:v>54.2295656919</c:v>
                </c:pt>
                <c:pt idx="3451">
                  <c:v>54.2295656919</c:v>
                </c:pt>
                <c:pt idx="3452">
                  <c:v>54.199099150199999</c:v>
                </c:pt>
                <c:pt idx="3453">
                  <c:v>54.3514318589</c:v>
                </c:pt>
                <c:pt idx="3454">
                  <c:v>54.2295656919</c:v>
                </c:pt>
                <c:pt idx="3455">
                  <c:v>54.260032233700002</c:v>
                </c:pt>
                <c:pt idx="3456">
                  <c:v>54.320965317099997</c:v>
                </c:pt>
                <c:pt idx="3457">
                  <c:v>54.199099150199999</c:v>
                </c:pt>
                <c:pt idx="3458">
                  <c:v>54.107699525000001</c:v>
                </c:pt>
                <c:pt idx="3459">
                  <c:v>54.290498775400003</c:v>
                </c:pt>
                <c:pt idx="3460">
                  <c:v>54.290498775400003</c:v>
                </c:pt>
                <c:pt idx="3461">
                  <c:v>54.199099150199999</c:v>
                </c:pt>
                <c:pt idx="3462">
                  <c:v>54.199099150199999</c:v>
                </c:pt>
                <c:pt idx="3463">
                  <c:v>54.138166066700002</c:v>
                </c:pt>
                <c:pt idx="3464">
                  <c:v>54.199099150199999</c:v>
                </c:pt>
                <c:pt idx="3465">
                  <c:v>54.2295656919</c:v>
                </c:pt>
                <c:pt idx="3466">
                  <c:v>54.320965317099997</c:v>
                </c:pt>
                <c:pt idx="3467">
                  <c:v>54.168632608400003</c:v>
                </c:pt>
                <c:pt idx="3468">
                  <c:v>54.199099150199999</c:v>
                </c:pt>
                <c:pt idx="3469">
                  <c:v>54.260032233700002</c:v>
                </c:pt>
                <c:pt idx="3470">
                  <c:v>54.168632608400003</c:v>
                </c:pt>
                <c:pt idx="3471">
                  <c:v>54.168632608400003</c:v>
                </c:pt>
                <c:pt idx="3472">
                  <c:v>54.2295656919</c:v>
                </c:pt>
                <c:pt idx="3473">
                  <c:v>54.290498775400003</c:v>
                </c:pt>
                <c:pt idx="3474">
                  <c:v>54.2295656919</c:v>
                </c:pt>
                <c:pt idx="3475">
                  <c:v>54.2295656919</c:v>
                </c:pt>
                <c:pt idx="3476">
                  <c:v>54.138166066700002</c:v>
                </c:pt>
                <c:pt idx="3477">
                  <c:v>54.2295656919</c:v>
                </c:pt>
                <c:pt idx="3478">
                  <c:v>54.2295656919</c:v>
                </c:pt>
                <c:pt idx="3479">
                  <c:v>54.260032233700002</c:v>
                </c:pt>
                <c:pt idx="3480">
                  <c:v>54.168632608400003</c:v>
                </c:pt>
                <c:pt idx="3481">
                  <c:v>54.199099150199999</c:v>
                </c:pt>
                <c:pt idx="3482">
                  <c:v>54.168632608400003</c:v>
                </c:pt>
                <c:pt idx="3483">
                  <c:v>54.138166066700002</c:v>
                </c:pt>
                <c:pt idx="3484">
                  <c:v>54.107699525000001</c:v>
                </c:pt>
                <c:pt idx="3485">
                  <c:v>54.107699525000001</c:v>
                </c:pt>
                <c:pt idx="3486">
                  <c:v>54.107699525000001</c:v>
                </c:pt>
                <c:pt idx="3487">
                  <c:v>54.046766441499997</c:v>
                </c:pt>
                <c:pt idx="3488">
                  <c:v>54.168632608400003</c:v>
                </c:pt>
                <c:pt idx="3489">
                  <c:v>54.077232983199998</c:v>
                </c:pt>
                <c:pt idx="3490">
                  <c:v>54.077232983199998</c:v>
                </c:pt>
                <c:pt idx="3491">
                  <c:v>54.046766441499997</c:v>
                </c:pt>
                <c:pt idx="3492">
                  <c:v>54.077232983199998</c:v>
                </c:pt>
                <c:pt idx="3493">
                  <c:v>54.2295656919</c:v>
                </c:pt>
                <c:pt idx="3494">
                  <c:v>54.168632608400003</c:v>
                </c:pt>
                <c:pt idx="3495">
                  <c:v>54.046766441499997</c:v>
                </c:pt>
                <c:pt idx="3496">
                  <c:v>54.046766441499997</c:v>
                </c:pt>
                <c:pt idx="3497">
                  <c:v>54.107699525000001</c:v>
                </c:pt>
                <c:pt idx="3498">
                  <c:v>54.107699525000001</c:v>
                </c:pt>
                <c:pt idx="3499">
                  <c:v>54.107699525000001</c:v>
                </c:pt>
                <c:pt idx="3500">
                  <c:v>54.046766441499997</c:v>
                </c:pt>
                <c:pt idx="3501">
                  <c:v>54.016299899700002</c:v>
                </c:pt>
                <c:pt idx="3502">
                  <c:v>54.016299899700002</c:v>
                </c:pt>
                <c:pt idx="3503">
                  <c:v>54.077232983199998</c:v>
                </c:pt>
                <c:pt idx="3504">
                  <c:v>54.046766441499997</c:v>
                </c:pt>
                <c:pt idx="3505">
                  <c:v>54.077232983199998</c:v>
                </c:pt>
                <c:pt idx="3506">
                  <c:v>53.985833358000001</c:v>
                </c:pt>
                <c:pt idx="3507">
                  <c:v>54.016299899700002</c:v>
                </c:pt>
                <c:pt idx="3508">
                  <c:v>53.9553668163</c:v>
                </c:pt>
                <c:pt idx="3509">
                  <c:v>54.107699525000001</c:v>
                </c:pt>
                <c:pt idx="3510">
                  <c:v>53.9553668163</c:v>
                </c:pt>
                <c:pt idx="3511">
                  <c:v>53.985833358000001</c:v>
                </c:pt>
                <c:pt idx="3512">
                  <c:v>54.107699525000001</c:v>
                </c:pt>
                <c:pt idx="3513">
                  <c:v>54.077232983199998</c:v>
                </c:pt>
                <c:pt idx="3514">
                  <c:v>54.107699525000001</c:v>
                </c:pt>
                <c:pt idx="3515">
                  <c:v>54.046766441499997</c:v>
                </c:pt>
                <c:pt idx="3516">
                  <c:v>54.046766441499997</c:v>
                </c:pt>
                <c:pt idx="3517">
                  <c:v>54.046766441499997</c:v>
                </c:pt>
                <c:pt idx="3518">
                  <c:v>54.016299899700002</c:v>
                </c:pt>
                <c:pt idx="3519">
                  <c:v>54.046766441499997</c:v>
                </c:pt>
                <c:pt idx="3520">
                  <c:v>53.9553668163</c:v>
                </c:pt>
                <c:pt idx="3521">
                  <c:v>54.107699525000001</c:v>
                </c:pt>
                <c:pt idx="3522">
                  <c:v>53.985833358000001</c:v>
                </c:pt>
                <c:pt idx="3523">
                  <c:v>53.9553668163</c:v>
                </c:pt>
                <c:pt idx="3524">
                  <c:v>53.985833358000001</c:v>
                </c:pt>
                <c:pt idx="3525">
                  <c:v>53.985833358000001</c:v>
                </c:pt>
                <c:pt idx="3526">
                  <c:v>53.985833358000001</c:v>
                </c:pt>
                <c:pt idx="3527">
                  <c:v>53.985833358000001</c:v>
                </c:pt>
                <c:pt idx="3528">
                  <c:v>54.016299899700002</c:v>
                </c:pt>
                <c:pt idx="3529">
                  <c:v>54.016299899700002</c:v>
                </c:pt>
                <c:pt idx="3530">
                  <c:v>54.016299899700002</c:v>
                </c:pt>
                <c:pt idx="3531">
                  <c:v>53.9553668163</c:v>
                </c:pt>
                <c:pt idx="3532">
                  <c:v>54.016299899700002</c:v>
                </c:pt>
                <c:pt idx="3533">
                  <c:v>53.863967191</c:v>
                </c:pt>
                <c:pt idx="3534">
                  <c:v>53.894433732800003</c:v>
                </c:pt>
                <c:pt idx="3535">
                  <c:v>54.077232983199998</c:v>
                </c:pt>
                <c:pt idx="3536">
                  <c:v>53.924900274499997</c:v>
                </c:pt>
                <c:pt idx="3537">
                  <c:v>53.985833358000001</c:v>
                </c:pt>
                <c:pt idx="3538">
                  <c:v>53.894433732800003</c:v>
                </c:pt>
                <c:pt idx="3539">
                  <c:v>53.924900274499997</c:v>
                </c:pt>
                <c:pt idx="3540">
                  <c:v>53.924900274499997</c:v>
                </c:pt>
                <c:pt idx="3541">
                  <c:v>53.894433732800003</c:v>
                </c:pt>
                <c:pt idx="3542">
                  <c:v>53.863967191</c:v>
                </c:pt>
                <c:pt idx="3543">
                  <c:v>53.924900274499997</c:v>
                </c:pt>
                <c:pt idx="3544">
                  <c:v>53.681167940599998</c:v>
                </c:pt>
                <c:pt idx="3545">
                  <c:v>53.9553668163</c:v>
                </c:pt>
                <c:pt idx="3546">
                  <c:v>53.894433732800003</c:v>
                </c:pt>
                <c:pt idx="3547">
                  <c:v>53.924900274499997</c:v>
                </c:pt>
                <c:pt idx="3548">
                  <c:v>53.924900274499997</c:v>
                </c:pt>
                <c:pt idx="3549">
                  <c:v>53.924900274499997</c:v>
                </c:pt>
                <c:pt idx="3550">
                  <c:v>53.833500649299999</c:v>
                </c:pt>
                <c:pt idx="3551">
                  <c:v>53.894433732800003</c:v>
                </c:pt>
                <c:pt idx="3552">
                  <c:v>53.833500649299999</c:v>
                </c:pt>
                <c:pt idx="3553">
                  <c:v>53.863967191</c:v>
                </c:pt>
                <c:pt idx="3554">
                  <c:v>53.894433732800003</c:v>
                </c:pt>
                <c:pt idx="3555">
                  <c:v>53.863967191</c:v>
                </c:pt>
                <c:pt idx="3556">
                  <c:v>53.833500649299999</c:v>
                </c:pt>
                <c:pt idx="3557">
                  <c:v>53.924900274499997</c:v>
                </c:pt>
                <c:pt idx="3558">
                  <c:v>53.772567565800003</c:v>
                </c:pt>
                <c:pt idx="3559">
                  <c:v>53.894433732800003</c:v>
                </c:pt>
                <c:pt idx="3560">
                  <c:v>53.863967191</c:v>
                </c:pt>
                <c:pt idx="3561">
                  <c:v>53.803034107599998</c:v>
                </c:pt>
                <c:pt idx="3562">
                  <c:v>53.894433732800003</c:v>
                </c:pt>
                <c:pt idx="3563">
                  <c:v>53.772567565800003</c:v>
                </c:pt>
                <c:pt idx="3564">
                  <c:v>53.742101024100002</c:v>
                </c:pt>
                <c:pt idx="3565">
                  <c:v>53.863967191</c:v>
                </c:pt>
                <c:pt idx="3566">
                  <c:v>53.711634482299999</c:v>
                </c:pt>
                <c:pt idx="3567">
                  <c:v>53.863967191</c:v>
                </c:pt>
                <c:pt idx="3568">
                  <c:v>53.681167940599998</c:v>
                </c:pt>
                <c:pt idx="3569">
                  <c:v>53.803034107599998</c:v>
                </c:pt>
                <c:pt idx="3570">
                  <c:v>53.863967191</c:v>
                </c:pt>
                <c:pt idx="3571">
                  <c:v>53.863967191</c:v>
                </c:pt>
                <c:pt idx="3572">
                  <c:v>53.711634482299999</c:v>
                </c:pt>
                <c:pt idx="3573">
                  <c:v>53.985833358000001</c:v>
                </c:pt>
                <c:pt idx="3574">
                  <c:v>53.803034107599998</c:v>
                </c:pt>
                <c:pt idx="3575">
                  <c:v>53.833500649299999</c:v>
                </c:pt>
                <c:pt idx="3576">
                  <c:v>53.772567565800003</c:v>
                </c:pt>
                <c:pt idx="3577">
                  <c:v>53.803034107599998</c:v>
                </c:pt>
                <c:pt idx="3578">
                  <c:v>54.016299899700002</c:v>
                </c:pt>
                <c:pt idx="3579">
                  <c:v>53.803034107599998</c:v>
                </c:pt>
                <c:pt idx="3580">
                  <c:v>53.863967191</c:v>
                </c:pt>
                <c:pt idx="3581">
                  <c:v>53.742101024100002</c:v>
                </c:pt>
                <c:pt idx="3582">
                  <c:v>53.711634482299999</c:v>
                </c:pt>
                <c:pt idx="3583">
                  <c:v>53.711634482299999</c:v>
                </c:pt>
                <c:pt idx="3584">
                  <c:v>53.742101024100002</c:v>
                </c:pt>
                <c:pt idx="3585">
                  <c:v>53.681167940599998</c:v>
                </c:pt>
                <c:pt idx="3586">
                  <c:v>53.772567565800003</c:v>
                </c:pt>
                <c:pt idx="3587">
                  <c:v>53.650701398899997</c:v>
                </c:pt>
                <c:pt idx="3588">
                  <c:v>53.772567565800003</c:v>
                </c:pt>
                <c:pt idx="3589">
                  <c:v>53.711634482299999</c:v>
                </c:pt>
                <c:pt idx="3590">
                  <c:v>53.711634482299999</c:v>
                </c:pt>
                <c:pt idx="3591">
                  <c:v>53.711634482299999</c:v>
                </c:pt>
                <c:pt idx="3592">
                  <c:v>53.772567565800003</c:v>
                </c:pt>
                <c:pt idx="3593">
                  <c:v>53.711634482299999</c:v>
                </c:pt>
                <c:pt idx="3594">
                  <c:v>53.742101024100002</c:v>
                </c:pt>
                <c:pt idx="3595">
                  <c:v>53.711634482299999</c:v>
                </c:pt>
                <c:pt idx="3596">
                  <c:v>53.711634482299999</c:v>
                </c:pt>
                <c:pt idx="3597">
                  <c:v>53.742101024100002</c:v>
                </c:pt>
                <c:pt idx="3598">
                  <c:v>53.742101024100002</c:v>
                </c:pt>
                <c:pt idx="3599">
                  <c:v>53.681167940599998</c:v>
                </c:pt>
                <c:pt idx="3600">
                  <c:v>53.711634482299999</c:v>
                </c:pt>
                <c:pt idx="3601">
                  <c:v>53.589768315400001</c:v>
                </c:pt>
                <c:pt idx="3602">
                  <c:v>53.711634482299999</c:v>
                </c:pt>
                <c:pt idx="3603">
                  <c:v>53.742101024100002</c:v>
                </c:pt>
                <c:pt idx="3604">
                  <c:v>53.620234857100002</c:v>
                </c:pt>
                <c:pt idx="3605">
                  <c:v>53.681167940599998</c:v>
                </c:pt>
                <c:pt idx="3606">
                  <c:v>53.406969064899997</c:v>
                </c:pt>
                <c:pt idx="3607">
                  <c:v>53.650701398899997</c:v>
                </c:pt>
                <c:pt idx="3608">
                  <c:v>53.528835231899997</c:v>
                </c:pt>
                <c:pt idx="3609">
                  <c:v>53.620234857100002</c:v>
                </c:pt>
                <c:pt idx="3610">
                  <c:v>53.711634482299999</c:v>
                </c:pt>
                <c:pt idx="3611">
                  <c:v>53.620234857100002</c:v>
                </c:pt>
                <c:pt idx="3612">
                  <c:v>53.620234857100002</c:v>
                </c:pt>
                <c:pt idx="3613">
                  <c:v>53.650701398899997</c:v>
                </c:pt>
                <c:pt idx="3614">
                  <c:v>53.589768315400001</c:v>
                </c:pt>
                <c:pt idx="3615">
                  <c:v>53.589768315400001</c:v>
                </c:pt>
                <c:pt idx="3616">
                  <c:v>53.589768315400001</c:v>
                </c:pt>
                <c:pt idx="3617">
                  <c:v>53.589768315400001</c:v>
                </c:pt>
                <c:pt idx="3618">
                  <c:v>53.650701398899997</c:v>
                </c:pt>
                <c:pt idx="3619">
                  <c:v>53.650701398899997</c:v>
                </c:pt>
                <c:pt idx="3620">
                  <c:v>53.650701398899997</c:v>
                </c:pt>
                <c:pt idx="3621">
                  <c:v>53.620234857100002</c:v>
                </c:pt>
                <c:pt idx="3622">
                  <c:v>53.589768315400001</c:v>
                </c:pt>
                <c:pt idx="3623">
                  <c:v>53.620234857100002</c:v>
                </c:pt>
                <c:pt idx="3624">
                  <c:v>53.559301773599998</c:v>
                </c:pt>
                <c:pt idx="3625">
                  <c:v>53.589768315400001</c:v>
                </c:pt>
                <c:pt idx="3626">
                  <c:v>53.498368690200003</c:v>
                </c:pt>
                <c:pt idx="3627">
                  <c:v>53.4679021484</c:v>
                </c:pt>
                <c:pt idx="3628">
                  <c:v>53.498368690200003</c:v>
                </c:pt>
                <c:pt idx="3629">
                  <c:v>53.528835231899997</c:v>
                </c:pt>
                <c:pt idx="3630">
                  <c:v>53.498368690200003</c:v>
                </c:pt>
                <c:pt idx="3631">
                  <c:v>53.498368690200003</c:v>
                </c:pt>
                <c:pt idx="3632">
                  <c:v>53.589768315400001</c:v>
                </c:pt>
                <c:pt idx="3633">
                  <c:v>53.498368690200003</c:v>
                </c:pt>
                <c:pt idx="3634">
                  <c:v>53.437435606699999</c:v>
                </c:pt>
                <c:pt idx="3635">
                  <c:v>53.498368690200003</c:v>
                </c:pt>
                <c:pt idx="3636">
                  <c:v>53.437435606699999</c:v>
                </c:pt>
                <c:pt idx="3637">
                  <c:v>53.376502523200003</c:v>
                </c:pt>
                <c:pt idx="3638">
                  <c:v>53.437435606699999</c:v>
                </c:pt>
                <c:pt idx="3639">
                  <c:v>53.437435606699999</c:v>
                </c:pt>
                <c:pt idx="3640">
                  <c:v>53.4679021484</c:v>
                </c:pt>
                <c:pt idx="3641">
                  <c:v>53.406969064899997</c:v>
                </c:pt>
                <c:pt idx="3642">
                  <c:v>53.406969064899997</c:v>
                </c:pt>
                <c:pt idx="3643">
                  <c:v>53.406969064899997</c:v>
                </c:pt>
                <c:pt idx="3644">
                  <c:v>53.376502523200003</c:v>
                </c:pt>
                <c:pt idx="3645">
                  <c:v>53.437435606699999</c:v>
                </c:pt>
                <c:pt idx="3646">
                  <c:v>53.376502523200003</c:v>
                </c:pt>
                <c:pt idx="3647">
                  <c:v>53.406969064899997</c:v>
                </c:pt>
                <c:pt idx="3648">
                  <c:v>53.406969064899997</c:v>
                </c:pt>
                <c:pt idx="3649">
                  <c:v>53.406969064899997</c:v>
                </c:pt>
                <c:pt idx="3650">
                  <c:v>53.346035981500002</c:v>
                </c:pt>
                <c:pt idx="3651">
                  <c:v>53.437435606699999</c:v>
                </c:pt>
                <c:pt idx="3652">
                  <c:v>53.406969064899997</c:v>
                </c:pt>
                <c:pt idx="3653">
                  <c:v>53.315569439699999</c:v>
                </c:pt>
                <c:pt idx="3654">
                  <c:v>53.376502523200003</c:v>
                </c:pt>
                <c:pt idx="3655">
                  <c:v>53.376502523200003</c:v>
                </c:pt>
                <c:pt idx="3656">
                  <c:v>53.346035981500002</c:v>
                </c:pt>
                <c:pt idx="3657">
                  <c:v>53.285102897999998</c:v>
                </c:pt>
                <c:pt idx="3658">
                  <c:v>53.315569439699999</c:v>
                </c:pt>
                <c:pt idx="3659">
                  <c:v>53.285102897999998</c:v>
                </c:pt>
                <c:pt idx="3660">
                  <c:v>53.193703272800001</c:v>
                </c:pt>
                <c:pt idx="3661">
                  <c:v>53.346035981500002</c:v>
                </c:pt>
                <c:pt idx="3662">
                  <c:v>53.346035981500002</c:v>
                </c:pt>
                <c:pt idx="3663">
                  <c:v>53.224169814500002</c:v>
                </c:pt>
                <c:pt idx="3664">
                  <c:v>53.285102897999998</c:v>
                </c:pt>
                <c:pt idx="3665">
                  <c:v>53.0718371058</c:v>
                </c:pt>
                <c:pt idx="3666">
                  <c:v>53.254636356299997</c:v>
                </c:pt>
                <c:pt idx="3667">
                  <c:v>53.193703272800001</c:v>
                </c:pt>
                <c:pt idx="3668">
                  <c:v>53.254636356299997</c:v>
                </c:pt>
                <c:pt idx="3669">
                  <c:v>53.163236730999998</c:v>
                </c:pt>
                <c:pt idx="3670">
                  <c:v>53.346035981500002</c:v>
                </c:pt>
                <c:pt idx="3671">
                  <c:v>53.224169814500002</c:v>
                </c:pt>
                <c:pt idx="3672">
                  <c:v>53.193703272800001</c:v>
                </c:pt>
                <c:pt idx="3673">
                  <c:v>53.224169814500002</c:v>
                </c:pt>
                <c:pt idx="3674">
                  <c:v>53.132770189299997</c:v>
                </c:pt>
                <c:pt idx="3675">
                  <c:v>53.224169814500002</c:v>
                </c:pt>
                <c:pt idx="3676">
                  <c:v>53.163236730999998</c:v>
                </c:pt>
                <c:pt idx="3677">
                  <c:v>53.193703272800001</c:v>
                </c:pt>
                <c:pt idx="3678">
                  <c:v>53.254636356299997</c:v>
                </c:pt>
                <c:pt idx="3679">
                  <c:v>53.132770189299997</c:v>
                </c:pt>
                <c:pt idx="3680">
                  <c:v>53.224169814500002</c:v>
                </c:pt>
                <c:pt idx="3681">
                  <c:v>53.132770189299997</c:v>
                </c:pt>
                <c:pt idx="3682">
                  <c:v>53.132770189299997</c:v>
                </c:pt>
                <c:pt idx="3683">
                  <c:v>53.102303647600003</c:v>
                </c:pt>
                <c:pt idx="3684">
                  <c:v>53.041370564099999</c:v>
                </c:pt>
                <c:pt idx="3685">
                  <c:v>53.163236730999998</c:v>
                </c:pt>
                <c:pt idx="3686">
                  <c:v>53.0718371058</c:v>
                </c:pt>
                <c:pt idx="3687">
                  <c:v>53.010904022299997</c:v>
                </c:pt>
                <c:pt idx="3688">
                  <c:v>53.041370564099999</c:v>
                </c:pt>
                <c:pt idx="3689">
                  <c:v>53.102303647600003</c:v>
                </c:pt>
                <c:pt idx="3690">
                  <c:v>53.0718371058</c:v>
                </c:pt>
                <c:pt idx="3691">
                  <c:v>53.010904022299997</c:v>
                </c:pt>
                <c:pt idx="3692">
                  <c:v>53.0718371058</c:v>
                </c:pt>
                <c:pt idx="3693">
                  <c:v>53.010904022299997</c:v>
                </c:pt>
                <c:pt idx="3694">
                  <c:v>52.980437480600003</c:v>
                </c:pt>
                <c:pt idx="3695">
                  <c:v>53.041370564099999</c:v>
                </c:pt>
                <c:pt idx="3696">
                  <c:v>53.041370564099999</c:v>
                </c:pt>
                <c:pt idx="3697">
                  <c:v>52.949970938900002</c:v>
                </c:pt>
                <c:pt idx="3698">
                  <c:v>52.949970938900002</c:v>
                </c:pt>
                <c:pt idx="3699">
                  <c:v>53.010904022299997</c:v>
                </c:pt>
                <c:pt idx="3700">
                  <c:v>53.041370564099999</c:v>
                </c:pt>
                <c:pt idx="3701">
                  <c:v>53.041370564099999</c:v>
                </c:pt>
                <c:pt idx="3702">
                  <c:v>52.980437480600003</c:v>
                </c:pt>
                <c:pt idx="3703">
                  <c:v>52.949970938900002</c:v>
                </c:pt>
                <c:pt idx="3704">
                  <c:v>52.949970938900002</c:v>
                </c:pt>
                <c:pt idx="3705">
                  <c:v>52.980437480600003</c:v>
                </c:pt>
                <c:pt idx="3706">
                  <c:v>52.919504397099999</c:v>
                </c:pt>
                <c:pt idx="3707">
                  <c:v>52.980437480600003</c:v>
                </c:pt>
                <c:pt idx="3708">
                  <c:v>52.828104771900001</c:v>
                </c:pt>
                <c:pt idx="3709">
                  <c:v>53.010904022299997</c:v>
                </c:pt>
                <c:pt idx="3710">
                  <c:v>52.980437480600003</c:v>
                </c:pt>
                <c:pt idx="3711">
                  <c:v>52.858571313600002</c:v>
                </c:pt>
                <c:pt idx="3712">
                  <c:v>52.919504397099999</c:v>
                </c:pt>
                <c:pt idx="3713">
                  <c:v>52.889037855399998</c:v>
                </c:pt>
                <c:pt idx="3714">
                  <c:v>52.828104771900001</c:v>
                </c:pt>
                <c:pt idx="3715">
                  <c:v>52.889037855399998</c:v>
                </c:pt>
                <c:pt idx="3716">
                  <c:v>52.919504397099999</c:v>
                </c:pt>
                <c:pt idx="3717">
                  <c:v>52.949970938900002</c:v>
                </c:pt>
                <c:pt idx="3718">
                  <c:v>52.889037855399998</c:v>
                </c:pt>
                <c:pt idx="3719">
                  <c:v>52.919504397099999</c:v>
                </c:pt>
                <c:pt idx="3720">
                  <c:v>52.949970938900002</c:v>
                </c:pt>
                <c:pt idx="3721">
                  <c:v>52.919504397099999</c:v>
                </c:pt>
                <c:pt idx="3722">
                  <c:v>52.645305521499999</c:v>
                </c:pt>
                <c:pt idx="3723">
                  <c:v>52.889037855399998</c:v>
                </c:pt>
                <c:pt idx="3724">
                  <c:v>52.858571313600002</c:v>
                </c:pt>
                <c:pt idx="3725">
                  <c:v>52.7976382302</c:v>
                </c:pt>
                <c:pt idx="3726">
                  <c:v>52.828104771900001</c:v>
                </c:pt>
                <c:pt idx="3727">
                  <c:v>52.889037855399998</c:v>
                </c:pt>
                <c:pt idx="3728">
                  <c:v>52.828104771900001</c:v>
                </c:pt>
                <c:pt idx="3729">
                  <c:v>52.736705146699997</c:v>
                </c:pt>
                <c:pt idx="3730">
                  <c:v>52.828104771900001</c:v>
                </c:pt>
                <c:pt idx="3731">
                  <c:v>52.7976382302</c:v>
                </c:pt>
                <c:pt idx="3732">
                  <c:v>52.767171688399998</c:v>
                </c:pt>
                <c:pt idx="3733">
                  <c:v>52.7976382302</c:v>
                </c:pt>
                <c:pt idx="3734">
                  <c:v>52.6757720632</c:v>
                </c:pt>
                <c:pt idx="3735">
                  <c:v>52.736705146699997</c:v>
                </c:pt>
                <c:pt idx="3736">
                  <c:v>52.645305521499999</c:v>
                </c:pt>
                <c:pt idx="3737">
                  <c:v>52.706238604900001</c:v>
                </c:pt>
                <c:pt idx="3738">
                  <c:v>52.736705146699997</c:v>
                </c:pt>
                <c:pt idx="3739">
                  <c:v>52.6757720632</c:v>
                </c:pt>
                <c:pt idx="3740">
                  <c:v>52.706238604900001</c:v>
                </c:pt>
                <c:pt idx="3741">
                  <c:v>52.614838979699996</c:v>
                </c:pt>
                <c:pt idx="3742">
                  <c:v>52.736705146699997</c:v>
                </c:pt>
                <c:pt idx="3743">
                  <c:v>52.736705146699997</c:v>
                </c:pt>
                <c:pt idx="3744">
                  <c:v>52.6757720632</c:v>
                </c:pt>
                <c:pt idx="3745">
                  <c:v>52.614838979699996</c:v>
                </c:pt>
                <c:pt idx="3746">
                  <c:v>52.6757720632</c:v>
                </c:pt>
                <c:pt idx="3747">
                  <c:v>52.706238604900001</c:v>
                </c:pt>
                <c:pt idx="3748">
                  <c:v>52.706238604900001</c:v>
                </c:pt>
                <c:pt idx="3749">
                  <c:v>52.6757720632</c:v>
                </c:pt>
                <c:pt idx="3750">
                  <c:v>52.645305521499999</c:v>
                </c:pt>
                <c:pt idx="3751">
                  <c:v>52.767171688399998</c:v>
                </c:pt>
                <c:pt idx="3752">
                  <c:v>52.6757720632</c:v>
                </c:pt>
                <c:pt idx="3753">
                  <c:v>52.6757720632</c:v>
                </c:pt>
                <c:pt idx="3754">
                  <c:v>52.614838979699996</c:v>
                </c:pt>
                <c:pt idx="3755">
                  <c:v>52.645305521499999</c:v>
                </c:pt>
                <c:pt idx="3756">
                  <c:v>52.614838979699996</c:v>
                </c:pt>
                <c:pt idx="3757">
                  <c:v>52.645305521499999</c:v>
                </c:pt>
                <c:pt idx="3758">
                  <c:v>52.6757720632</c:v>
                </c:pt>
                <c:pt idx="3759">
                  <c:v>52.6757720632</c:v>
                </c:pt>
                <c:pt idx="3760">
                  <c:v>52.523439354499999</c:v>
                </c:pt>
                <c:pt idx="3761">
                  <c:v>52.5539058962</c:v>
                </c:pt>
                <c:pt idx="3762">
                  <c:v>52.492972812799998</c:v>
                </c:pt>
                <c:pt idx="3763">
                  <c:v>52.5539058962</c:v>
                </c:pt>
                <c:pt idx="3764">
                  <c:v>52.584372438000003</c:v>
                </c:pt>
                <c:pt idx="3765">
                  <c:v>52.310173562300001</c:v>
                </c:pt>
                <c:pt idx="3766">
                  <c:v>52.492972812799998</c:v>
                </c:pt>
                <c:pt idx="3767">
                  <c:v>52.492972812799998</c:v>
                </c:pt>
                <c:pt idx="3768">
                  <c:v>52.432039729300001</c:v>
                </c:pt>
                <c:pt idx="3769">
                  <c:v>52.523439354499999</c:v>
                </c:pt>
                <c:pt idx="3770">
                  <c:v>52.462506271000002</c:v>
                </c:pt>
                <c:pt idx="3771">
                  <c:v>52.462506271000002</c:v>
                </c:pt>
                <c:pt idx="3772">
                  <c:v>52.432039729300001</c:v>
                </c:pt>
                <c:pt idx="3773">
                  <c:v>52.492972812799998</c:v>
                </c:pt>
                <c:pt idx="3774">
                  <c:v>52.462506271000002</c:v>
                </c:pt>
                <c:pt idx="3775">
                  <c:v>52.492972812799998</c:v>
                </c:pt>
                <c:pt idx="3776">
                  <c:v>52.401573187499999</c:v>
                </c:pt>
                <c:pt idx="3777">
                  <c:v>52.584372438000003</c:v>
                </c:pt>
                <c:pt idx="3778">
                  <c:v>52.492972812799998</c:v>
                </c:pt>
                <c:pt idx="3779">
                  <c:v>52.371106645799998</c:v>
                </c:pt>
                <c:pt idx="3780">
                  <c:v>52.523439354499999</c:v>
                </c:pt>
                <c:pt idx="3781">
                  <c:v>52.492972812799998</c:v>
                </c:pt>
                <c:pt idx="3782">
                  <c:v>52.462506271000002</c:v>
                </c:pt>
                <c:pt idx="3783">
                  <c:v>52.462506271000002</c:v>
                </c:pt>
                <c:pt idx="3784">
                  <c:v>52.249240478799997</c:v>
                </c:pt>
                <c:pt idx="3785">
                  <c:v>52.340640104099997</c:v>
                </c:pt>
                <c:pt idx="3786">
                  <c:v>52.401573187499999</c:v>
                </c:pt>
                <c:pt idx="3787">
                  <c:v>52.371106645799998</c:v>
                </c:pt>
                <c:pt idx="3788">
                  <c:v>52.371106645799998</c:v>
                </c:pt>
                <c:pt idx="3789">
                  <c:v>52.371106645799998</c:v>
                </c:pt>
                <c:pt idx="3790">
                  <c:v>52.371106645799998</c:v>
                </c:pt>
                <c:pt idx="3791">
                  <c:v>52.249240478799997</c:v>
                </c:pt>
                <c:pt idx="3792">
                  <c:v>52.310173562300001</c:v>
                </c:pt>
                <c:pt idx="3793">
                  <c:v>52.310173562300001</c:v>
                </c:pt>
                <c:pt idx="3794">
                  <c:v>52.2797070206</c:v>
                </c:pt>
                <c:pt idx="3795">
                  <c:v>52.249240478799997</c:v>
                </c:pt>
                <c:pt idx="3796">
                  <c:v>52.310173562300001</c:v>
                </c:pt>
                <c:pt idx="3797">
                  <c:v>52.401573187499999</c:v>
                </c:pt>
                <c:pt idx="3798">
                  <c:v>52.310173562300001</c:v>
                </c:pt>
                <c:pt idx="3799">
                  <c:v>52.2797070206</c:v>
                </c:pt>
                <c:pt idx="3800">
                  <c:v>52.310173562300001</c:v>
                </c:pt>
                <c:pt idx="3801">
                  <c:v>52.340640104099997</c:v>
                </c:pt>
                <c:pt idx="3802">
                  <c:v>52.249240478799997</c:v>
                </c:pt>
                <c:pt idx="3803">
                  <c:v>52.249240478799997</c:v>
                </c:pt>
                <c:pt idx="3804">
                  <c:v>52.249240478799997</c:v>
                </c:pt>
                <c:pt idx="3805">
                  <c:v>52.340640104099997</c:v>
                </c:pt>
                <c:pt idx="3806">
                  <c:v>52.310173562300001</c:v>
                </c:pt>
                <c:pt idx="3807">
                  <c:v>52.249240478799997</c:v>
                </c:pt>
                <c:pt idx="3808">
                  <c:v>52.340640104099997</c:v>
                </c:pt>
                <c:pt idx="3809">
                  <c:v>52.310173562300001</c:v>
                </c:pt>
                <c:pt idx="3810">
                  <c:v>52.310173562300001</c:v>
                </c:pt>
                <c:pt idx="3811">
                  <c:v>52.188307395400003</c:v>
                </c:pt>
                <c:pt idx="3812">
                  <c:v>52.218773937100003</c:v>
                </c:pt>
                <c:pt idx="3813">
                  <c:v>52.188307395400003</c:v>
                </c:pt>
                <c:pt idx="3814">
                  <c:v>52.127374311899999</c:v>
                </c:pt>
                <c:pt idx="3815">
                  <c:v>52.188307395400003</c:v>
                </c:pt>
                <c:pt idx="3816">
                  <c:v>52.127374311899999</c:v>
                </c:pt>
                <c:pt idx="3817">
                  <c:v>52.218773937100003</c:v>
                </c:pt>
                <c:pt idx="3818">
                  <c:v>52.1578408536</c:v>
                </c:pt>
                <c:pt idx="3819">
                  <c:v>52.249240478799997</c:v>
                </c:pt>
                <c:pt idx="3820">
                  <c:v>52.1578408536</c:v>
                </c:pt>
                <c:pt idx="3821">
                  <c:v>52.066441228400002</c:v>
                </c:pt>
                <c:pt idx="3822">
                  <c:v>52.066441228400002</c:v>
                </c:pt>
                <c:pt idx="3823">
                  <c:v>52.1578408536</c:v>
                </c:pt>
                <c:pt idx="3824">
                  <c:v>52.127374311899999</c:v>
                </c:pt>
                <c:pt idx="3825">
                  <c:v>52.127374311899999</c:v>
                </c:pt>
                <c:pt idx="3826">
                  <c:v>52.127374311899999</c:v>
                </c:pt>
                <c:pt idx="3827">
                  <c:v>52.188307395400003</c:v>
                </c:pt>
                <c:pt idx="3828">
                  <c:v>52.1578408536</c:v>
                </c:pt>
                <c:pt idx="3829">
                  <c:v>52.035974686700001</c:v>
                </c:pt>
                <c:pt idx="3830">
                  <c:v>52.096907770199998</c:v>
                </c:pt>
                <c:pt idx="3831">
                  <c:v>52.096907770199998</c:v>
                </c:pt>
                <c:pt idx="3832">
                  <c:v>52.066441228400002</c:v>
                </c:pt>
                <c:pt idx="3833">
                  <c:v>52.096907770199998</c:v>
                </c:pt>
                <c:pt idx="3834">
                  <c:v>52.005508144899999</c:v>
                </c:pt>
                <c:pt idx="3835">
                  <c:v>52.066441228400002</c:v>
                </c:pt>
                <c:pt idx="3836">
                  <c:v>52.096907770199998</c:v>
                </c:pt>
                <c:pt idx="3837">
                  <c:v>52.127374311899999</c:v>
                </c:pt>
                <c:pt idx="3838">
                  <c:v>52.066441228400002</c:v>
                </c:pt>
                <c:pt idx="3839">
                  <c:v>51.944575061499997</c:v>
                </c:pt>
                <c:pt idx="3840">
                  <c:v>52.035974686700001</c:v>
                </c:pt>
                <c:pt idx="3841">
                  <c:v>51.853175436199997</c:v>
                </c:pt>
                <c:pt idx="3842">
                  <c:v>51.975041603199998</c:v>
                </c:pt>
                <c:pt idx="3843">
                  <c:v>51.914108519700001</c:v>
                </c:pt>
                <c:pt idx="3844">
                  <c:v>52.005508144899999</c:v>
                </c:pt>
                <c:pt idx="3845">
                  <c:v>51.914108519700001</c:v>
                </c:pt>
                <c:pt idx="3846">
                  <c:v>51.944575061499997</c:v>
                </c:pt>
                <c:pt idx="3847">
                  <c:v>51.975041603199998</c:v>
                </c:pt>
                <c:pt idx="3848">
                  <c:v>52.005508144899999</c:v>
                </c:pt>
                <c:pt idx="3849">
                  <c:v>52.005508144899999</c:v>
                </c:pt>
                <c:pt idx="3850">
                  <c:v>51.975041603199998</c:v>
                </c:pt>
                <c:pt idx="3851">
                  <c:v>51.883641978</c:v>
                </c:pt>
                <c:pt idx="3852">
                  <c:v>51.975041603199998</c:v>
                </c:pt>
                <c:pt idx="3853">
                  <c:v>52.005508144899999</c:v>
                </c:pt>
                <c:pt idx="3854">
                  <c:v>52.035974686700001</c:v>
                </c:pt>
                <c:pt idx="3855">
                  <c:v>51.944575061499997</c:v>
                </c:pt>
                <c:pt idx="3856">
                  <c:v>51.853175436199997</c:v>
                </c:pt>
                <c:pt idx="3857">
                  <c:v>51.822708894500003</c:v>
                </c:pt>
                <c:pt idx="3858">
                  <c:v>52.035974686700001</c:v>
                </c:pt>
                <c:pt idx="3859">
                  <c:v>51.944575061499997</c:v>
                </c:pt>
                <c:pt idx="3860">
                  <c:v>51.853175436199997</c:v>
                </c:pt>
                <c:pt idx="3861">
                  <c:v>51.944575061499997</c:v>
                </c:pt>
                <c:pt idx="3862">
                  <c:v>51.944575061499997</c:v>
                </c:pt>
                <c:pt idx="3863">
                  <c:v>51.914108519700001</c:v>
                </c:pt>
                <c:pt idx="3864">
                  <c:v>51.792242352800002</c:v>
                </c:pt>
                <c:pt idx="3865">
                  <c:v>51.731309269299999</c:v>
                </c:pt>
                <c:pt idx="3866">
                  <c:v>51.822708894500003</c:v>
                </c:pt>
                <c:pt idx="3867">
                  <c:v>51.853175436199997</c:v>
                </c:pt>
                <c:pt idx="3868">
                  <c:v>51.883641978</c:v>
                </c:pt>
                <c:pt idx="3869">
                  <c:v>51.792242352800002</c:v>
                </c:pt>
                <c:pt idx="3870">
                  <c:v>51.792242352800002</c:v>
                </c:pt>
                <c:pt idx="3871">
                  <c:v>51.792242352800002</c:v>
                </c:pt>
                <c:pt idx="3872">
                  <c:v>51.792242352800002</c:v>
                </c:pt>
                <c:pt idx="3873">
                  <c:v>51.731309269299999</c:v>
                </c:pt>
                <c:pt idx="3874">
                  <c:v>51.639909644100001</c:v>
                </c:pt>
                <c:pt idx="3875">
                  <c:v>51.731309269299999</c:v>
                </c:pt>
                <c:pt idx="3876">
                  <c:v>51.792242352800002</c:v>
                </c:pt>
                <c:pt idx="3877">
                  <c:v>51.944575061499997</c:v>
                </c:pt>
                <c:pt idx="3878">
                  <c:v>51.822708894500003</c:v>
                </c:pt>
                <c:pt idx="3879">
                  <c:v>51.761775811</c:v>
                </c:pt>
                <c:pt idx="3880">
                  <c:v>51.853175436199997</c:v>
                </c:pt>
                <c:pt idx="3881">
                  <c:v>51.731309269299999</c:v>
                </c:pt>
                <c:pt idx="3882">
                  <c:v>51.731309269299999</c:v>
                </c:pt>
                <c:pt idx="3883">
                  <c:v>51.700842727500003</c:v>
                </c:pt>
                <c:pt idx="3884">
                  <c:v>51.700842727500003</c:v>
                </c:pt>
                <c:pt idx="3885">
                  <c:v>51.731309269299999</c:v>
                </c:pt>
                <c:pt idx="3886">
                  <c:v>51.670376185800002</c:v>
                </c:pt>
                <c:pt idx="3887">
                  <c:v>51.822708894500003</c:v>
                </c:pt>
                <c:pt idx="3888">
                  <c:v>51.700842727500003</c:v>
                </c:pt>
                <c:pt idx="3889">
                  <c:v>51.670376185800002</c:v>
                </c:pt>
                <c:pt idx="3890">
                  <c:v>51.761775811</c:v>
                </c:pt>
                <c:pt idx="3891">
                  <c:v>51.639909644100001</c:v>
                </c:pt>
                <c:pt idx="3892">
                  <c:v>51.670376185800002</c:v>
                </c:pt>
                <c:pt idx="3893">
                  <c:v>51.670376185800002</c:v>
                </c:pt>
                <c:pt idx="3894">
                  <c:v>51.548510018800002</c:v>
                </c:pt>
                <c:pt idx="3895">
                  <c:v>51.639909644100001</c:v>
                </c:pt>
                <c:pt idx="3896">
                  <c:v>51.639909644100001</c:v>
                </c:pt>
                <c:pt idx="3897">
                  <c:v>51.578976560599997</c:v>
                </c:pt>
                <c:pt idx="3898">
                  <c:v>51.609443102299998</c:v>
                </c:pt>
                <c:pt idx="3899">
                  <c:v>51.700842727500003</c:v>
                </c:pt>
                <c:pt idx="3900">
                  <c:v>51.609443102299998</c:v>
                </c:pt>
                <c:pt idx="3901">
                  <c:v>51.609443102299998</c:v>
                </c:pt>
                <c:pt idx="3902">
                  <c:v>51.639909644100001</c:v>
                </c:pt>
                <c:pt idx="3903">
                  <c:v>51.609443102299998</c:v>
                </c:pt>
                <c:pt idx="3904">
                  <c:v>51.639909644100001</c:v>
                </c:pt>
                <c:pt idx="3905">
                  <c:v>51.670376185800002</c:v>
                </c:pt>
                <c:pt idx="3906">
                  <c:v>51.609443102299998</c:v>
                </c:pt>
                <c:pt idx="3907">
                  <c:v>51.609443102299998</c:v>
                </c:pt>
                <c:pt idx="3908">
                  <c:v>51.700842727500003</c:v>
                </c:pt>
                <c:pt idx="3909">
                  <c:v>51.578976560599997</c:v>
                </c:pt>
                <c:pt idx="3910">
                  <c:v>51.609443102299998</c:v>
                </c:pt>
                <c:pt idx="3911">
                  <c:v>51.548510018800002</c:v>
                </c:pt>
                <c:pt idx="3912">
                  <c:v>51.548510018800002</c:v>
                </c:pt>
                <c:pt idx="3913">
                  <c:v>51.609443102299998</c:v>
                </c:pt>
                <c:pt idx="3914">
                  <c:v>51.457110393599997</c:v>
                </c:pt>
                <c:pt idx="3915">
                  <c:v>51.578976560599997</c:v>
                </c:pt>
                <c:pt idx="3916">
                  <c:v>51.578976560599997</c:v>
                </c:pt>
                <c:pt idx="3917">
                  <c:v>51.4875769354</c:v>
                </c:pt>
                <c:pt idx="3918">
                  <c:v>51.457110393599997</c:v>
                </c:pt>
                <c:pt idx="3919">
                  <c:v>51.4875769354</c:v>
                </c:pt>
                <c:pt idx="3920">
                  <c:v>51.426643851900003</c:v>
                </c:pt>
                <c:pt idx="3921">
                  <c:v>51.548510018800002</c:v>
                </c:pt>
                <c:pt idx="3922">
                  <c:v>51.335244226699999</c:v>
                </c:pt>
                <c:pt idx="3923">
                  <c:v>51.426643851900003</c:v>
                </c:pt>
                <c:pt idx="3924">
                  <c:v>51.457110393599997</c:v>
                </c:pt>
                <c:pt idx="3925">
                  <c:v>51.457110393599997</c:v>
                </c:pt>
                <c:pt idx="3926">
                  <c:v>51.396177310100001</c:v>
                </c:pt>
                <c:pt idx="3927">
                  <c:v>51.4875769354</c:v>
                </c:pt>
                <c:pt idx="3928">
                  <c:v>51.426643851900003</c:v>
                </c:pt>
                <c:pt idx="3929">
                  <c:v>51.335244226699999</c:v>
                </c:pt>
                <c:pt idx="3930">
                  <c:v>51.426643851900003</c:v>
                </c:pt>
                <c:pt idx="3931">
                  <c:v>51.396177310100001</c:v>
                </c:pt>
                <c:pt idx="3932">
                  <c:v>51.4875769354</c:v>
                </c:pt>
                <c:pt idx="3933">
                  <c:v>51.426643851900003</c:v>
                </c:pt>
                <c:pt idx="3934">
                  <c:v>51.4875769354</c:v>
                </c:pt>
                <c:pt idx="3935">
                  <c:v>51.4875769354</c:v>
                </c:pt>
                <c:pt idx="3936">
                  <c:v>51.3657107684</c:v>
                </c:pt>
                <c:pt idx="3937">
                  <c:v>51.548510018800002</c:v>
                </c:pt>
                <c:pt idx="3938">
                  <c:v>51.396177310100001</c:v>
                </c:pt>
                <c:pt idx="3939">
                  <c:v>51.3657107684</c:v>
                </c:pt>
                <c:pt idx="3940">
                  <c:v>51.3657107684</c:v>
                </c:pt>
                <c:pt idx="3941">
                  <c:v>51.213378059699998</c:v>
                </c:pt>
                <c:pt idx="3942">
                  <c:v>51.396177310100001</c:v>
                </c:pt>
                <c:pt idx="3943">
                  <c:v>51.3657107684</c:v>
                </c:pt>
                <c:pt idx="3944">
                  <c:v>51.396177310100001</c:v>
                </c:pt>
                <c:pt idx="3945">
                  <c:v>51.304777684900003</c:v>
                </c:pt>
                <c:pt idx="3946">
                  <c:v>51.304777684900003</c:v>
                </c:pt>
                <c:pt idx="3947">
                  <c:v>51.274311143200002</c:v>
                </c:pt>
                <c:pt idx="3948">
                  <c:v>51.274311143200002</c:v>
                </c:pt>
                <c:pt idx="3949">
                  <c:v>51.304777684900003</c:v>
                </c:pt>
                <c:pt idx="3950">
                  <c:v>51.243844601399999</c:v>
                </c:pt>
                <c:pt idx="3951">
                  <c:v>51.213378059699998</c:v>
                </c:pt>
                <c:pt idx="3952">
                  <c:v>51.274311143200002</c:v>
                </c:pt>
                <c:pt idx="3953">
                  <c:v>51.274311143200002</c:v>
                </c:pt>
                <c:pt idx="3954">
                  <c:v>51.304777684900003</c:v>
                </c:pt>
                <c:pt idx="3955">
                  <c:v>51.274311143200002</c:v>
                </c:pt>
                <c:pt idx="3956">
                  <c:v>51.304777684900003</c:v>
                </c:pt>
                <c:pt idx="3957">
                  <c:v>51.304777684900003</c:v>
                </c:pt>
                <c:pt idx="3958">
                  <c:v>51.274311143200002</c:v>
                </c:pt>
                <c:pt idx="3959">
                  <c:v>51.243844601399999</c:v>
                </c:pt>
                <c:pt idx="3960">
                  <c:v>51.213378059699998</c:v>
                </c:pt>
                <c:pt idx="3961">
                  <c:v>51.243844601399999</c:v>
                </c:pt>
                <c:pt idx="3962">
                  <c:v>51.243844601399999</c:v>
                </c:pt>
                <c:pt idx="3963">
                  <c:v>51.3657107684</c:v>
                </c:pt>
                <c:pt idx="3964">
                  <c:v>51.213378059699998</c:v>
                </c:pt>
                <c:pt idx="3965">
                  <c:v>51.304777684900003</c:v>
                </c:pt>
                <c:pt idx="3966">
                  <c:v>51.243844601399999</c:v>
                </c:pt>
                <c:pt idx="3967">
                  <c:v>51.213378059699998</c:v>
                </c:pt>
                <c:pt idx="3968">
                  <c:v>51.152444976200002</c:v>
                </c:pt>
                <c:pt idx="3969">
                  <c:v>51.243844601399999</c:v>
                </c:pt>
                <c:pt idx="3970">
                  <c:v>51.121978434500001</c:v>
                </c:pt>
                <c:pt idx="3971">
                  <c:v>51.182911517999997</c:v>
                </c:pt>
                <c:pt idx="3972">
                  <c:v>51.213378059699998</c:v>
                </c:pt>
                <c:pt idx="3973">
                  <c:v>51.121978434500001</c:v>
                </c:pt>
                <c:pt idx="3974">
                  <c:v>51.121978434500001</c:v>
                </c:pt>
                <c:pt idx="3975">
                  <c:v>51.274311143200002</c:v>
                </c:pt>
                <c:pt idx="3976">
                  <c:v>51.121978434500001</c:v>
                </c:pt>
                <c:pt idx="3977">
                  <c:v>51.121978434500001</c:v>
                </c:pt>
                <c:pt idx="3978">
                  <c:v>51.121978434500001</c:v>
                </c:pt>
                <c:pt idx="3979">
                  <c:v>51.0001122675</c:v>
                </c:pt>
                <c:pt idx="3980">
                  <c:v>51.061045350999997</c:v>
                </c:pt>
                <c:pt idx="3981">
                  <c:v>51.121978434500001</c:v>
                </c:pt>
                <c:pt idx="3982">
                  <c:v>51.091511892699998</c:v>
                </c:pt>
                <c:pt idx="3983">
                  <c:v>51.061045350999997</c:v>
                </c:pt>
                <c:pt idx="3984">
                  <c:v>51.182911517999997</c:v>
                </c:pt>
                <c:pt idx="3985">
                  <c:v>51.182911517999997</c:v>
                </c:pt>
                <c:pt idx="3986">
                  <c:v>51.0001122675</c:v>
                </c:pt>
                <c:pt idx="3987">
                  <c:v>51.091511892699998</c:v>
                </c:pt>
                <c:pt idx="3988">
                  <c:v>51.030578809300003</c:v>
                </c:pt>
                <c:pt idx="3989">
                  <c:v>51.121978434500001</c:v>
                </c:pt>
                <c:pt idx="3990">
                  <c:v>51.061045350999997</c:v>
                </c:pt>
                <c:pt idx="3991">
                  <c:v>51.030578809300003</c:v>
                </c:pt>
                <c:pt idx="3992">
                  <c:v>51.091511892699998</c:v>
                </c:pt>
                <c:pt idx="3993">
                  <c:v>51.091511892699998</c:v>
                </c:pt>
                <c:pt idx="3994">
                  <c:v>51.061045350999997</c:v>
                </c:pt>
                <c:pt idx="3995">
                  <c:v>51.0001122675</c:v>
                </c:pt>
                <c:pt idx="3996">
                  <c:v>50.9696457258</c:v>
                </c:pt>
                <c:pt idx="3997">
                  <c:v>50.9696457258</c:v>
                </c:pt>
                <c:pt idx="3998">
                  <c:v>50.939179184099999</c:v>
                </c:pt>
                <c:pt idx="3999">
                  <c:v>51.0001122675</c:v>
                </c:pt>
                <c:pt idx="4000">
                  <c:v>50.9696457258</c:v>
                </c:pt>
                <c:pt idx="4001">
                  <c:v>50.939179184099999</c:v>
                </c:pt>
                <c:pt idx="4002">
                  <c:v>50.9696457258</c:v>
                </c:pt>
                <c:pt idx="4003">
                  <c:v>50.9696457258</c:v>
                </c:pt>
                <c:pt idx="4004">
                  <c:v>50.939179184099999</c:v>
                </c:pt>
                <c:pt idx="4005">
                  <c:v>50.9696457258</c:v>
                </c:pt>
                <c:pt idx="4006">
                  <c:v>50.939179184099999</c:v>
                </c:pt>
                <c:pt idx="4007">
                  <c:v>50.939179184099999</c:v>
                </c:pt>
                <c:pt idx="4008">
                  <c:v>50.908712642300003</c:v>
                </c:pt>
                <c:pt idx="4009">
                  <c:v>50.908712642300003</c:v>
                </c:pt>
                <c:pt idx="4010">
                  <c:v>50.9696457258</c:v>
                </c:pt>
                <c:pt idx="4011">
                  <c:v>50.9696457258</c:v>
                </c:pt>
                <c:pt idx="4012">
                  <c:v>50.908712642300003</c:v>
                </c:pt>
                <c:pt idx="4013">
                  <c:v>50.939179184099999</c:v>
                </c:pt>
                <c:pt idx="4014">
                  <c:v>50.847779558799999</c:v>
                </c:pt>
                <c:pt idx="4015">
                  <c:v>50.9696457258</c:v>
                </c:pt>
                <c:pt idx="4016">
                  <c:v>50.878246100600002</c:v>
                </c:pt>
                <c:pt idx="4017">
                  <c:v>50.817313017099998</c:v>
                </c:pt>
                <c:pt idx="4018">
                  <c:v>50.878246100600002</c:v>
                </c:pt>
                <c:pt idx="4019">
                  <c:v>50.847779558799999</c:v>
                </c:pt>
                <c:pt idx="4020">
                  <c:v>50.908712642300003</c:v>
                </c:pt>
                <c:pt idx="4021">
                  <c:v>50.847779558799999</c:v>
                </c:pt>
                <c:pt idx="4022">
                  <c:v>50.756379933600002</c:v>
                </c:pt>
                <c:pt idx="4023">
                  <c:v>51.0001122675</c:v>
                </c:pt>
                <c:pt idx="4024">
                  <c:v>50.847779558799999</c:v>
                </c:pt>
                <c:pt idx="4025">
                  <c:v>50.817313017099998</c:v>
                </c:pt>
                <c:pt idx="4026">
                  <c:v>50.847779558799999</c:v>
                </c:pt>
                <c:pt idx="4027">
                  <c:v>50.786846475399997</c:v>
                </c:pt>
                <c:pt idx="4028">
                  <c:v>50.756379933600002</c:v>
                </c:pt>
                <c:pt idx="4029">
                  <c:v>50.786846475399997</c:v>
                </c:pt>
                <c:pt idx="4030">
                  <c:v>50.786846475399997</c:v>
                </c:pt>
                <c:pt idx="4031">
                  <c:v>50.786846475399997</c:v>
                </c:pt>
                <c:pt idx="4032">
                  <c:v>50.847779558799999</c:v>
                </c:pt>
                <c:pt idx="4033">
                  <c:v>50.756379933600002</c:v>
                </c:pt>
                <c:pt idx="4034">
                  <c:v>50.847779558799999</c:v>
                </c:pt>
                <c:pt idx="4035">
                  <c:v>50.786846475399997</c:v>
                </c:pt>
                <c:pt idx="4036">
                  <c:v>50.725913391900001</c:v>
                </c:pt>
                <c:pt idx="4037">
                  <c:v>50.756379933600002</c:v>
                </c:pt>
                <c:pt idx="4038">
                  <c:v>50.725913391900001</c:v>
                </c:pt>
                <c:pt idx="4039">
                  <c:v>50.725913391900001</c:v>
                </c:pt>
                <c:pt idx="4040">
                  <c:v>50.756379933600002</c:v>
                </c:pt>
                <c:pt idx="4041">
                  <c:v>50.817313017099998</c:v>
                </c:pt>
                <c:pt idx="4042">
                  <c:v>50.756379933600002</c:v>
                </c:pt>
                <c:pt idx="4043">
                  <c:v>50.725913391900001</c:v>
                </c:pt>
                <c:pt idx="4044">
                  <c:v>50.725913391900001</c:v>
                </c:pt>
                <c:pt idx="4045">
                  <c:v>50.664980308399997</c:v>
                </c:pt>
                <c:pt idx="4046">
                  <c:v>50.756379933600002</c:v>
                </c:pt>
                <c:pt idx="4047">
                  <c:v>50.756379933600002</c:v>
                </c:pt>
                <c:pt idx="4048">
                  <c:v>50.543114141399997</c:v>
                </c:pt>
                <c:pt idx="4049">
                  <c:v>50.6040472249</c:v>
                </c:pt>
                <c:pt idx="4050">
                  <c:v>50.664980308399997</c:v>
                </c:pt>
                <c:pt idx="4051">
                  <c:v>50.6040472249</c:v>
                </c:pt>
                <c:pt idx="4052">
                  <c:v>50.634513766700003</c:v>
                </c:pt>
                <c:pt idx="4053">
                  <c:v>50.634513766700003</c:v>
                </c:pt>
                <c:pt idx="4054">
                  <c:v>50.695446850099998</c:v>
                </c:pt>
                <c:pt idx="4055">
                  <c:v>50.543114141399997</c:v>
                </c:pt>
                <c:pt idx="4056">
                  <c:v>50.695446850099998</c:v>
                </c:pt>
                <c:pt idx="4057">
                  <c:v>50.634513766700003</c:v>
                </c:pt>
                <c:pt idx="4058">
                  <c:v>50.6040472249</c:v>
                </c:pt>
                <c:pt idx="4059">
                  <c:v>50.634513766700003</c:v>
                </c:pt>
                <c:pt idx="4060">
                  <c:v>50.543114141399997</c:v>
                </c:pt>
                <c:pt idx="4061">
                  <c:v>50.6040472249</c:v>
                </c:pt>
                <c:pt idx="4062">
                  <c:v>50.573580683199999</c:v>
                </c:pt>
                <c:pt idx="4063">
                  <c:v>50.664980308399997</c:v>
                </c:pt>
                <c:pt idx="4064">
                  <c:v>50.6040472249</c:v>
                </c:pt>
                <c:pt idx="4065">
                  <c:v>50.695446850099998</c:v>
                </c:pt>
                <c:pt idx="4066">
                  <c:v>50.664980308399997</c:v>
                </c:pt>
                <c:pt idx="4067">
                  <c:v>50.543114141399997</c:v>
                </c:pt>
                <c:pt idx="4068">
                  <c:v>50.543114141399997</c:v>
                </c:pt>
                <c:pt idx="4069">
                  <c:v>50.512647599700003</c:v>
                </c:pt>
                <c:pt idx="4070">
                  <c:v>50.543114141399997</c:v>
                </c:pt>
                <c:pt idx="4071">
                  <c:v>50.6040472249</c:v>
                </c:pt>
                <c:pt idx="4072">
                  <c:v>50.634513766700003</c:v>
                </c:pt>
                <c:pt idx="4073">
                  <c:v>50.573580683199999</c:v>
                </c:pt>
                <c:pt idx="4074">
                  <c:v>50.482181058000002</c:v>
                </c:pt>
                <c:pt idx="4075">
                  <c:v>50.512647599700003</c:v>
                </c:pt>
                <c:pt idx="4076">
                  <c:v>50.512647599700003</c:v>
                </c:pt>
                <c:pt idx="4077">
                  <c:v>50.543114141399997</c:v>
                </c:pt>
                <c:pt idx="4078">
                  <c:v>50.482181058000002</c:v>
                </c:pt>
                <c:pt idx="4079">
                  <c:v>50.390781432700003</c:v>
                </c:pt>
                <c:pt idx="4080">
                  <c:v>50.451714516199999</c:v>
                </c:pt>
                <c:pt idx="4081">
                  <c:v>50.451714516199999</c:v>
                </c:pt>
                <c:pt idx="4082">
                  <c:v>50.421247974499998</c:v>
                </c:pt>
                <c:pt idx="4083">
                  <c:v>50.512647599700003</c:v>
                </c:pt>
                <c:pt idx="4084">
                  <c:v>50.512647599700003</c:v>
                </c:pt>
                <c:pt idx="4085">
                  <c:v>50.451714516199999</c:v>
                </c:pt>
                <c:pt idx="4086">
                  <c:v>50.390781432700003</c:v>
                </c:pt>
                <c:pt idx="4087">
                  <c:v>50.360314891000002</c:v>
                </c:pt>
                <c:pt idx="4088">
                  <c:v>50.421247974499998</c:v>
                </c:pt>
                <c:pt idx="4089">
                  <c:v>50.482181058000002</c:v>
                </c:pt>
                <c:pt idx="4090">
                  <c:v>50.360314891000002</c:v>
                </c:pt>
                <c:pt idx="4091">
                  <c:v>50.543114141399997</c:v>
                </c:pt>
                <c:pt idx="4092">
                  <c:v>50.421247974499998</c:v>
                </c:pt>
                <c:pt idx="4093">
                  <c:v>50.360314891000002</c:v>
                </c:pt>
                <c:pt idx="4094">
                  <c:v>50.451714516199999</c:v>
                </c:pt>
                <c:pt idx="4095">
                  <c:v>50.360314891000002</c:v>
                </c:pt>
                <c:pt idx="4096">
                  <c:v>50.360314891000002</c:v>
                </c:pt>
                <c:pt idx="4097">
                  <c:v>50.360314891000002</c:v>
                </c:pt>
                <c:pt idx="4098">
                  <c:v>50.2079821823</c:v>
                </c:pt>
                <c:pt idx="4099">
                  <c:v>50.390781432700003</c:v>
                </c:pt>
                <c:pt idx="4100">
                  <c:v>50.329848349300001</c:v>
                </c:pt>
                <c:pt idx="4101">
                  <c:v>50.390781432700003</c:v>
                </c:pt>
                <c:pt idx="4102">
                  <c:v>50.360314891000002</c:v>
                </c:pt>
                <c:pt idx="4103">
                  <c:v>50.360314891000002</c:v>
                </c:pt>
                <c:pt idx="4104">
                  <c:v>50.329848349300001</c:v>
                </c:pt>
                <c:pt idx="4105">
                  <c:v>50.2079821823</c:v>
                </c:pt>
                <c:pt idx="4106">
                  <c:v>50.329848349300001</c:v>
                </c:pt>
                <c:pt idx="4107">
                  <c:v>50.268915265799997</c:v>
                </c:pt>
                <c:pt idx="4108">
                  <c:v>50.268915265799997</c:v>
                </c:pt>
                <c:pt idx="4109">
                  <c:v>50.329848349300001</c:v>
                </c:pt>
                <c:pt idx="4110">
                  <c:v>50.390781432700003</c:v>
                </c:pt>
                <c:pt idx="4111">
                  <c:v>50.329848349300001</c:v>
                </c:pt>
                <c:pt idx="4112">
                  <c:v>50.268915265799997</c:v>
                </c:pt>
                <c:pt idx="4113">
                  <c:v>50.329848349300001</c:v>
                </c:pt>
                <c:pt idx="4114">
                  <c:v>50.238448724000001</c:v>
                </c:pt>
                <c:pt idx="4115">
                  <c:v>50.360314891000002</c:v>
                </c:pt>
                <c:pt idx="4116">
                  <c:v>50.2079821823</c:v>
                </c:pt>
                <c:pt idx="4117">
                  <c:v>50.268915265799997</c:v>
                </c:pt>
                <c:pt idx="4118">
                  <c:v>50.238448724000001</c:v>
                </c:pt>
                <c:pt idx="4119">
                  <c:v>50.299381807499998</c:v>
                </c:pt>
                <c:pt idx="4120">
                  <c:v>50.299381807499998</c:v>
                </c:pt>
                <c:pt idx="4121">
                  <c:v>50.238448724000001</c:v>
                </c:pt>
                <c:pt idx="4122">
                  <c:v>50.360314891000002</c:v>
                </c:pt>
                <c:pt idx="4123">
                  <c:v>50.2079821823</c:v>
                </c:pt>
                <c:pt idx="4124">
                  <c:v>50.299381807499998</c:v>
                </c:pt>
                <c:pt idx="4125">
                  <c:v>50.2079821823</c:v>
                </c:pt>
                <c:pt idx="4126">
                  <c:v>50.238448724000001</c:v>
                </c:pt>
                <c:pt idx="4127">
                  <c:v>50.177515640599999</c:v>
                </c:pt>
                <c:pt idx="4128">
                  <c:v>50.177515640599999</c:v>
                </c:pt>
                <c:pt idx="4129">
                  <c:v>50.147049098799997</c:v>
                </c:pt>
                <c:pt idx="4130">
                  <c:v>50.238448724000001</c:v>
                </c:pt>
                <c:pt idx="4131">
                  <c:v>50.147049098799997</c:v>
                </c:pt>
                <c:pt idx="4132">
                  <c:v>50.147049098799997</c:v>
                </c:pt>
                <c:pt idx="4133">
                  <c:v>50.116582557100003</c:v>
                </c:pt>
                <c:pt idx="4134">
                  <c:v>50.0861160153</c:v>
                </c:pt>
                <c:pt idx="4135">
                  <c:v>50.2079821823</c:v>
                </c:pt>
                <c:pt idx="4136">
                  <c:v>49.994716390100002</c:v>
                </c:pt>
                <c:pt idx="4137">
                  <c:v>50.0861160153</c:v>
                </c:pt>
                <c:pt idx="4138">
                  <c:v>50.0861160153</c:v>
                </c:pt>
                <c:pt idx="4139">
                  <c:v>50.147049098799997</c:v>
                </c:pt>
                <c:pt idx="4140">
                  <c:v>50.147049098799997</c:v>
                </c:pt>
                <c:pt idx="4141">
                  <c:v>50.2079821823</c:v>
                </c:pt>
                <c:pt idx="4142">
                  <c:v>50.116582557100003</c:v>
                </c:pt>
                <c:pt idx="4143">
                  <c:v>50.116582557100003</c:v>
                </c:pt>
                <c:pt idx="4144">
                  <c:v>50.116582557100003</c:v>
                </c:pt>
                <c:pt idx="4145">
                  <c:v>50.025182931899998</c:v>
                </c:pt>
                <c:pt idx="4146">
                  <c:v>50.0861160153</c:v>
                </c:pt>
                <c:pt idx="4147">
                  <c:v>50.0861160153</c:v>
                </c:pt>
                <c:pt idx="4148">
                  <c:v>50.116582557100003</c:v>
                </c:pt>
                <c:pt idx="4149">
                  <c:v>50.116582557100003</c:v>
                </c:pt>
                <c:pt idx="4150">
                  <c:v>50.025182931899998</c:v>
                </c:pt>
                <c:pt idx="4151">
                  <c:v>50.0861160153</c:v>
                </c:pt>
                <c:pt idx="4152">
                  <c:v>50.0861160153</c:v>
                </c:pt>
                <c:pt idx="4153">
                  <c:v>50.0861160153</c:v>
                </c:pt>
                <c:pt idx="4154">
                  <c:v>50.0861160153</c:v>
                </c:pt>
                <c:pt idx="4155">
                  <c:v>50.055649473599999</c:v>
                </c:pt>
                <c:pt idx="4156">
                  <c:v>50.025182931899998</c:v>
                </c:pt>
                <c:pt idx="4157">
                  <c:v>49.994716390100002</c:v>
                </c:pt>
                <c:pt idx="4158">
                  <c:v>49.994716390100002</c:v>
                </c:pt>
                <c:pt idx="4159">
                  <c:v>49.964249848400001</c:v>
                </c:pt>
                <c:pt idx="4160">
                  <c:v>49.994716390100002</c:v>
                </c:pt>
                <c:pt idx="4161">
                  <c:v>50.025182931899998</c:v>
                </c:pt>
                <c:pt idx="4162">
                  <c:v>50.025182931899998</c:v>
                </c:pt>
                <c:pt idx="4163">
                  <c:v>50.055649473599999</c:v>
                </c:pt>
                <c:pt idx="4164">
                  <c:v>49.994716390100002</c:v>
                </c:pt>
                <c:pt idx="4165">
                  <c:v>49.964249848400001</c:v>
                </c:pt>
                <c:pt idx="4166">
                  <c:v>49.964249848400001</c:v>
                </c:pt>
                <c:pt idx="4167">
                  <c:v>49.933783306599999</c:v>
                </c:pt>
                <c:pt idx="4168">
                  <c:v>49.933783306599999</c:v>
                </c:pt>
                <c:pt idx="4169">
                  <c:v>49.933783306599999</c:v>
                </c:pt>
                <c:pt idx="4170">
                  <c:v>49.964249848400001</c:v>
                </c:pt>
                <c:pt idx="4171">
                  <c:v>49.903316764899998</c:v>
                </c:pt>
                <c:pt idx="4172">
                  <c:v>49.994716390100002</c:v>
                </c:pt>
                <c:pt idx="4173">
                  <c:v>49.842383681400001</c:v>
                </c:pt>
                <c:pt idx="4174">
                  <c:v>49.903316764899998</c:v>
                </c:pt>
                <c:pt idx="4175">
                  <c:v>49.903316764899998</c:v>
                </c:pt>
                <c:pt idx="4176">
                  <c:v>49.994716390100002</c:v>
                </c:pt>
                <c:pt idx="4177">
                  <c:v>49.994716390100002</c:v>
                </c:pt>
                <c:pt idx="4178">
                  <c:v>49.842383681400001</c:v>
                </c:pt>
                <c:pt idx="4179">
                  <c:v>49.842383681400001</c:v>
                </c:pt>
                <c:pt idx="4180">
                  <c:v>49.964249848400001</c:v>
                </c:pt>
                <c:pt idx="4181">
                  <c:v>49.933783306599999</c:v>
                </c:pt>
                <c:pt idx="4182">
                  <c:v>49.903316764899998</c:v>
                </c:pt>
                <c:pt idx="4183">
                  <c:v>49.903316764899998</c:v>
                </c:pt>
                <c:pt idx="4184">
                  <c:v>49.8119171397</c:v>
                </c:pt>
                <c:pt idx="4185">
                  <c:v>49.8119171397</c:v>
                </c:pt>
                <c:pt idx="4186">
                  <c:v>49.842383681400001</c:v>
                </c:pt>
                <c:pt idx="4187">
                  <c:v>49.842383681400001</c:v>
                </c:pt>
                <c:pt idx="4188">
                  <c:v>49.8119171397</c:v>
                </c:pt>
                <c:pt idx="4189">
                  <c:v>49.872850223199997</c:v>
                </c:pt>
                <c:pt idx="4190">
                  <c:v>49.872850223199997</c:v>
                </c:pt>
                <c:pt idx="4191">
                  <c:v>49.933783306599999</c:v>
                </c:pt>
                <c:pt idx="4192">
                  <c:v>49.842383681400001</c:v>
                </c:pt>
                <c:pt idx="4193">
                  <c:v>49.781450597999999</c:v>
                </c:pt>
                <c:pt idx="4194">
                  <c:v>49.8119171397</c:v>
                </c:pt>
                <c:pt idx="4195">
                  <c:v>49.842383681400001</c:v>
                </c:pt>
                <c:pt idx="4196">
                  <c:v>49.720517514500003</c:v>
                </c:pt>
                <c:pt idx="4197">
                  <c:v>49.8119171397</c:v>
                </c:pt>
                <c:pt idx="4198">
                  <c:v>49.842383681400001</c:v>
                </c:pt>
                <c:pt idx="4199">
                  <c:v>49.8119171397</c:v>
                </c:pt>
                <c:pt idx="4200">
                  <c:v>49.842383681400001</c:v>
                </c:pt>
                <c:pt idx="4201">
                  <c:v>49.781450597999999</c:v>
                </c:pt>
                <c:pt idx="4202">
                  <c:v>49.720517514500003</c:v>
                </c:pt>
                <c:pt idx="4203">
                  <c:v>49.750984056199997</c:v>
                </c:pt>
                <c:pt idx="4204">
                  <c:v>49.781450597999999</c:v>
                </c:pt>
                <c:pt idx="4205">
                  <c:v>49.6900509727</c:v>
                </c:pt>
                <c:pt idx="4206">
                  <c:v>49.720517514500003</c:v>
                </c:pt>
                <c:pt idx="4207">
                  <c:v>49.720517514500003</c:v>
                </c:pt>
                <c:pt idx="4208">
                  <c:v>49.6900509727</c:v>
                </c:pt>
                <c:pt idx="4209">
                  <c:v>49.720517514500003</c:v>
                </c:pt>
                <c:pt idx="4210">
                  <c:v>49.6900509727</c:v>
                </c:pt>
                <c:pt idx="4211">
                  <c:v>49.659584430999999</c:v>
                </c:pt>
                <c:pt idx="4212">
                  <c:v>49.659584430999999</c:v>
                </c:pt>
                <c:pt idx="4213">
                  <c:v>49.750984056199997</c:v>
                </c:pt>
                <c:pt idx="4214">
                  <c:v>49.6900509727</c:v>
                </c:pt>
                <c:pt idx="4215">
                  <c:v>49.659584430999999</c:v>
                </c:pt>
                <c:pt idx="4216">
                  <c:v>49.598651347500002</c:v>
                </c:pt>
                <c:pt idx="4217">
                  <c:v>49.629117889299998</c:v>
                </c:pt>
                <c:pt idx="4218">
                  <c:v>49.659584430999999</c:v>
                </c:pt>
                <c:pt idx="4219">
                  <c:v>49.6900509727</c:v>
                </c:pt>
                <c:pt idx="4220">
                  <c:v>49.659584430999999</c:v>
                </c:pt>
                <c:pt idx="4221">
                  <c:v>49.629117889299998</c:v>
                </c:pt>
                <c:pt idx="4222">
                  <c:v>49.750984056199997</c:v>
                </c:pt>
                <c:pt idx="4223">
                  <c:v>49.6900509727</c:v>
                </c:pt>
                <c:pt idx="4224">
                  <c:v>49.629117889299998</c:v>
                </c:pt>
                <c:pt idx="4225">
                  <c:v>49.568184805800001</c:v>
                </c:pt>
                <c:pt idx="4226">
                  <c:v>49.6900509727</c:v>
                </c:pt>
                <c:pt idx="4227">
                  <c:v>49.598651347500002</c:v>
                </c:pt>
                <c:pt idx="4228">
                  <c:v>49.598651347500002</c:v>
                </c:pt>
                <c:pt idx="4229">
                  <c:v>49.659584430999999</c:v>
                </c:pt>
                <c:pt idx="4230">
                  <c:v>49.629117889299998</c:v>
                </c:pt>
                <c:pt idx="4231">
                  <c:v>49.568184805800001</c:v>
                </c:pt>
                <c:pt idx="4232">
                  <c:v>49.629117889299998</c:v>
                </c:pt>
                <c:pt idx="4233">
                  <c:v>49.568184805800001</c:v>
                </c:pt>
                <c:pt idx="4234">
                  <c:v>49.598651347500002</c:v>
                </c:pt>
                <c:pt idx="4235">
                  <c:v>49.537718263999999</c:v>
                </c:pt>
                <c:pt idx="4236">
                  <c:v>49.446318638800001</c:v>
                </c:pt>
                <c:pt idx="4237">
                  <c:v>49.568184805800001</c:v>
                </c:pt>
                <c:pt idx="4238">
                  <c:v>49.537718263999999</c:v>
                </c:pt>
                <c:pt idx="4239">
                  <c:v>49.507251722299998</c:v>
                </c:pt>
                <c:pt idx="4240">
                  <c:v>49.537718263999999</c:v>
                </c:pt>
                <c:pt idx="4241">
                  <c:v>49.598651347500002</c:v>
                </c:pt>
                <c:pt idx="4242">
                  <c:v>49.507251722299998</c:v>
                </c:pt>
                <c:pt idx="4243">
                  <c:v>49.385385555299997</c:v>
                </c:pt>
                <c:pt idx="4244">
                  <c:v>49.537718263999999</c:v>
                </c:pt>
                <c:pt idx="4245">
                  <c:v>49.446318638800001</c:v>
                </c:pt>
                <c:pt idx="4246">
                  <c:v>49.476785180599997</c:v>
                </c:pt>
                <c:pt idx="4247">
                  <c:v>49.476785180599997</c:v>
                </c:pt>
                <c:pt idx="4248">
                  <c:v>49.659584430999999</c:v>
                </c:pt>
                <c:pt idx="4249">
                  <c:v>49.476785180599997</c:v>
                </c:pt>
                <c:pt idx="4250">
                  <c:v>49.568184805800001</c:v>
                </c:pt>
                <c:pt idx="4251">
                  <c:v>49.568184805800001</c:v>
                </c:pt>
                <c:pt idx="4252">
                  <c:v>49.507251722299998</c:v>
                </c:pt>
                <c:pt idx="4253">
                  <c:v>49.446318638800001</c:v>
                </c:pt>
                <c:pt idx="4254">
                  <c:v>49.4158520971</c:v>
                </c:pt>
                <c:pt idx="4255">
                  <c:v>49.263519388399999</c:v>
                </c:pt>
                <c:pt idx="4256">
                  <c:v>49.446318638800001</c:v>
                </c:pt>
                <c:pt idx="4257">
                  <c:v>49.354919013599996</c:v>
                </c:pt>
                <c:pt idx="4258">
                  <c:v>49.568184805800001</c:v>
                </c:pt>
                <c:pt idx="4259">
                  <c:v>49.354919013599996</c:v>
                </c:pt>
                <c:pt idx="4260">
                  <c:v>49.476785180599997</c:v>
                </c:pt>
                <c:pt idx="4261">
                  <c:v>49.446318638800001</c:v>
                </c:pt>
                <c:pt idx="4262">
                  <c:v>49.263519388399999</c:v>
                </c:pt>
                <c:pt idx="4263">
                  <c:v>49.385385555299997</c:v>
                </c:pt>
                <c:pt idx="4264">
                  <c:v>49.354919013599996</c:v>
                </c:pt>
                <c:pt idx="4265">
                  <c:v>49.324452471900003</c:v>
                </c:pt>
                <c:pt idx="4266">
                  <c:v>49.4158520971</c:v>
                </c:pt>
                <c:pt idx="4267">
                  <c:v>49.324452471900003</c:v>
                </c:pt>
                <c:pt idx="4268">
                  <c:v>49.4158520971</c:v>
                </c:pt>
                <c:pt idx="4269">
                  <c:v>49.354919013599996</c:v>
                </c:pt>
                <c:pt idx="4270">
                  <c:v>49.446318638800001</c:v>
                </c:pt>
                <c:pt idx="4271">
                  <c:v>49.385385555299997</c:v>
                </c:pt>
                <c:pt idx="4272">
                  <c:v>49.385385555299997</c:v>
                </c:pt>
                <c:pt idx="4273">
                  <c:v>49.263519388399999</c:v>
                </c:pt>
                <c:pt idx="4274">
                  <c:v>49.354919013599996</c:v>
                </c:pt>
                <c:pt idx="4275">
                  <c:v>49.354919013599996</c:v>
                </c:pt>
                <c:pt idx="4276">
                  <c:v>49.354919013599996</c:v>
                </c:pt>
                <c:pt idx="4277">
                  <c:v>49.233052846600003</c:v>
                </c:pt>
                <c:pt idx="4278">
                  <c:v>49.4158520971</c:v>
                </c:pt>
                <c:pt idx="4279">
                  <c:v>49.354919013599996</c:v>
                </c:pt>
                <c:pt idx="4280">
                  <c:v>49.385385555299997</c:v>
                </c:pt>
                <c:pt idx="4281">
                  <c:v>49.354919013599996</c:v>
                </c:pt>
                <c:pt idx="4282">
                  <c:v>49.263519388399999</c:v>
                </c:pt>
                <c:pt idx="4283">
                  <c:v>49.324452471900003</c:v>
                </c:pt>
                <c:pt idx="4284">
                  <c:v>49.263519388399999</c:v>
                </c:pt>
                <c:pt idx="4285">
                  <c:v>49.263519388399999</c:v>
                </c:pt>
                <c:pt idx="4286">
                  <c:v>49.2939859301</c:v>
                </c:pt>
                <c:pt idx="4287">
                  <c:v>49.202586304900002</c:v>
                </c:pt>
                <c:pt idx="4288">
                  <c:v>49.2939859301</c:v>
                </c:pt>
                <c:pt idx="4289">
                  <c:v>49.263519388399999</c:v>
                </c:pt>
                <c:pt idx="4290">
                  <c:v>49.263519388399999</c:v>
                </c:pt>
                <c:pt idx="4291">
                  <c:v>49.233052846600003</c:v>
                </c:pt>
                <c:pt idx="4292">
                  <c:v>49.202586304900002</c:v>
                </c:pt>
                <c:pt idx="4293">
                  <c:v>49.141653221399999</c:v>
                </c:pt>
                <c:pt idx="4294">
                  <c:v>49.263519388399999</c:v>
                </c:pt>
                <c:pt idx="4295">
                  <c:v>49.172119763200001</c:v>
                </c:pt>
                <c:pt idx="4296">
                  <c:v>49.2939859301</c:v>
                </c:pt>
                <c:pt idx="4297">
                  <c:v>49.202586304900002</c:v>
                </c:pt>
                <c:pt idx="4298">
                  <c:v>49.324452471900003</c:v>
                </c:pt>
                <c:pt idx="4299">
                  <c:v>49.233052846600003</c:v>
                </c:pt>
                <c:pt idx="4300">
                  <c:v>49.263519388399999</c:v>
                </c:pt>
                <c:pt idx="4301">
                  <c:v>49.202586304900002</c:v>
                </c:pt>
                <c:pt idx="4302">
                  <c:v>49.141653221399999</c:v>
                </c:pt>
                <c:pt idx="4303">
                  <c:v>49.202586304900002</c:v>
                </c:pt>
                <c:pt idx="4304">
                  <c:v>49.233052846600003</c:v>
                </c:pt>
                <c:pt idx="4305">
                  <c:v>49.0197870545</c:v>
                </c:pt>
                <c:pt idx="4306">
                  <c:v>49.172119763200001</c:v>
                </c:pt>
                <c:pt idx="4307">
                  <c:v>49.172119763200001</c:v>
                </c:pt>
                <c:pt idx="4308">
                  <c:v>49.202586304900002</c:v>
                </c:pt>
                <c:pt idx="4309">
                  <c:v>49.172119763200001</c:v>
                </c:pt>
                <c:pt idx="4310">
                  <c:v>49.172119763200001</c:v>
                </c:pt>
                <c:pt idx="4311">
                  <c:v>49.202586304900002</c:v>
                </c:pt>
                <c:pt idx="4312">
                  <c:v>49.080720137900002</c:v>
                </c:pt>
                <c:pt idx="4313">
                  <c:v>49.141653221399999</c:v>
                </c:pt>
                <c:pt idx="4314">
                  <c:v>49.141653221399999</c:v>
                </c:pt>
                <c:pt idx="4315">
                  <c:v>49.050253596200001</c:v>
                </c:pt>
                <c:pt idx="4316">
                  <c:v>49.111186679699998</c:v>
                </c:pt>
                <c:pt idx="4317">
                  <c:v>49.080720137900002</c:v>
                </c:pt>
                <c:pt idx="4318">
                  <c:v>49.141653221399999</c:v>
                </c:pt>
                <c:pt idx="4319">
                  <c:v>49.080720137900002</c:v>
                </c:pt>
                <c:pt idx="4320">
                  <c:v>49.080720137900002</c:v>
                </c:pt>
                <c:pt idx="4321">
                  <c:v>49.050253596200001</c:v>
                </c:pt>
                <c:pt idx="4322">
                  <c:v>49.111186679699998</c:v>
                </c:pt>
                <c:pt idx="4323">
                  <c:v>49.080720137900002</c:v>
                </c:pt>
                <c:pt idx="4324">
                  <c:v>49.111186679699998</c:v>
                </c:pt>
                <c:pt idx="4325">
                  <c:v>48.958853971000003</c:v>
                </c:pt>
                <c:pt idx="4326">
                  <c:v>49.080720137900002</c:v>
                </c:pt>
                <c:pt idx="4327">
                  <c:v>49.080720137900002</c:v>
                </c:pt>
                <c:pt idx="4328">
                  <c:v>49.0197870545</c:v>
                </c:pt>
                <c:pt idx="4329">
                  <c:v>49.141653221399999</c:v>
                </c:pt>
                <c:pt idx="4330">
                  <c:v>49.111186679699998</c:v>
                </c:pt>
                <c:pt idx="4331">
                  <c:v>49.0197870545</c:v>
                </c:pt>
                <c:pt idx="4332">
                  <c:v>48.989320512699997</c:v>
                </c:pt>
                <c:pt idx="4333">
                  <c:v>48.958853971000003</c:v>
                </c:pt>
                <c:pt idx="4334">
                  <c:v>48.989320512699997</c:v>
                </c:pt>
                <c:pt idx="4335">
                  <c:v>49.0197870545</c:v>
                </c:pt>
                <c:pt idx="4336">
                  <c:v>48.867454345799999</c:v>
                </c:pt>
                <c:pt idx="4337">
                  <c:v>48.8979208875</c:v>
                </c:pt>
                <c:pt idx="4338">
                  <c:v>48.8979208875</c:v>
                </c:pt>
                <c:pt idx="4339">
                  <c:v>48.928387429200001</c:v>
                </c:pt>
                <c:pt idx="4340">
                  <c:v>48.958853971000003</c:v>
                </c:pt>
                <c:pt idx="4341">
                  <c:v>48.989320512699997</c:v>
                </c:pt>
                <c:pt idx="4342">
                  <c:v>48.928387429200001</c:v>
                </c:pt>
                <c:pt idx="4343">
                  <c:v>48.776054720600001</c:v>
                </c:pt>
                <c:pt idx="4344">
                  <c:v>48.867454345799999</c:v>
                </c:pt>
                <c:pt idx="4345">
                  <c:v>48.836987804000003</c:v>
                </c:pt>
                <c:pt idx="4346">
                  <c:v>48.958853971000003</c:v>
                </c:pt>
                <c:pt idx="4347">
                  <c:v>48.867454345799999</c:v>
                </c:pt>
                <c:pt idx="4348">
                  <c:v>48.745588178799999</c:v>
                </c:pt>
                <c:pt idx="4349">
                  <c:v>48.867454345799999</c:v>
                </c:pt>
                <c:pt idx="4350">
                  <c:v>48.806521262300002</c:v>
                </c:pt>
                <c:pt idx="4351">
                  <c:v>48.806521262300002</c:v>
                </c:pt>
                <c:pt idx="4352">
                  <c:v>48.715121637099998</c:v>
                </c:pt>
                <c:pt idx="4353">
                  <c:v>48.776054720600001</c:v>
                </c:pt>
                <c:pt idx="4354">
                  <c:v>48.745588178799999</c:v>
                </c:pt>
                <c:pt idx="4355">
                  <c:v>48.8979208875</c:v>
                </c:pt>
                <c:pt idx="4356">
                  <c:v>48.745588178799999</c:v>
                </c:pt>
                <c:pt idx="4357">
                  <c:v>48.715121637099998</c:v>
                </c:pt>
                <c:pt idx="4358">
                  <c:v>48.684655095300002</c:v>
                </c:pt>
                <c:pt idx="4359">
                  <c:v>48.806521262300002</c:v>
                </c:pt>
                <c:pt idx="4360">
                  <c:v>48.715121637099998</c:v>
                </c:pt>
                <c:pt idx="4361">
                  <c:v>48.6237220119</c:v>
                </c:pt>
                <c:pt idx="4362">
                  <c:v>48.562788928400003</c:v>
                </c:pt>
                <c:pt idx="4363">
                  <c:v>48.6237220119</c:v>
                </c:pt>
                <c:pt idx="4364">
                  <c:v>48.654188553600001</c:v>
                </c:pt>
                <c:pt idx="4365">
                  <c:v>48.654188553600001</c:v>
                </c:pt>
                <c:pt idx="4366">
                  <c:v>48.715121637099998</c:v>
                </c:pt>
                <c:pt idx="4367">
                  <c:v>48.6237220119</c:v>
                </c:pt>
                <c:pt idx="4368">
                  <c:v>48.562788928400003</c:v>
                </c:pt>
                <c:pt idx="4369">
                  <c:v>48.6237220119</c:v>
                </c:pt>
                <c:pt idx="4370">
                  <c:v>48.654188553600001</c:v>
                </c:pt>
                <c:pt idx="4371">
                  <c:v>48.593255470099997</c:v>
                </c:pt>
                <c:pt idx="4372">
                  <c:v>48.654188553600001</c:v>
                </c:pt>
                <c:pt idx="4373">
                  <c:v>48.5018558449</c:v>
                </c:pt>
                <c:pt idx="4374">
                  <c:v>48.562788928400003</c:v>
                </c:pt>
                <c:pt idx="4375">
                  <c:v>48.5018558449</c:v>
                </c:pt>
                <c:pt idx="4376">
                  <c:v>48.532322386600001</c:v>
                </c:pt>
                <c:pt idx="4377">
                  <c:v>48.532322386600001</c:v>
                </c:pt>
                <c:pt idx="4378">
                  <c:v>48.5018558449</c:v>
                </c:pt>
                <c:pt idx="4379">
                  <c:v>48.532322386600001</c:v>
                </c:pt>
                <c:pt idx="4380">
                  <c:v>48.593255470099997</c:v>
                </c:pt>
                <c:pt idx="4381">
                  <c:v>48.532322386600001</c:v>
                </c:pt>
                <c:pt idx="4382">
                  <c:v>48.410456219700002</c:v>
                </c:pt>
                <c:pt idx="4383">
                  <c:v>48.532322386600001</c:v>
                </c:pt>
                <c:pt idx="4384">
                  <c:v>48.5018558449</c:v>
                </c:pt>
                <c:pt idx="4385">
                  <c:v>48.440922761400003</c:v>
                </c:pt>
                <c:pt idx="4386">
                  <c:v>48.349523136199998</c:v>
                </c:pt>
                <c:pt idx="4387">
                  <c:v>48.410456219700002</c:v>
                </c:pt>
                <c:pt idx="4388">
                  <c:v>48.440922761400003</c:v>
                </c:pt>
                <c:pt idx="4389">
                  <c:v>48.440922761400003</c:v>
                </c:pt>
                <c:pt idx="4390">
                  <c:v>48.410456219700002</c:v>
                </c:pt>
                <c:pt idx="4391">
                  <c:v>48.379989677899999</c:v>
                </c:pt>
                <c:pt idx="4392">
                  <c:v>48.410456219700002</c:v>
                </c:pt>
                <c:pt idx="4393">
                  <c:v>48.319056594499997</c:v>
                </c:pt>
                <c:pt idx="4394">
                  <c:v>48.288590052700002</c:v>
                </c:pt>
                <c:pt idx="4395">
                  <c:v>48.288590052700002</c:v>
                </c:pt>
                <c:pt idx="4396">
                  <c:v>48.319056594499997</c:v>
                </c:pt>
                <c:pt idx="4397">
                  <c:v>48.319056594499997</c:v>
                </c:pt>
                <c:pt idx="4398">
                  <c:v>48.288590052700002</c:v>
                </c:pt>
                <c:pt idx="4399">
                  <c:v>48.227656969199998</c:v>
                </c:pt>
                <c:pt idx="4400">
                  <c:v>48.288590052700002</c:v>
                </c:pt>
                <c:pt idx="4401">
                  <c:v>48.166723885800003</c:v>
                </c:pt>
                <c:pt idx="4402">
                  <c:v>48.227656969199998</c:v>
                </c:pt>
                <c:pt idx="4403">
                  <c:v>48.288590052700002</c:v>
                </c:pt>
                <c:pt idx="4404">
                  <c:v>48.258123511000001</c:v>
                </c:pt>
                <c:pt idx="4405">
                  <c:v>48.349523136199998</c:v>
                </c:pt>
                <c:pt idx="4406">
                  <c:v>48.258123511000001</c:v>
                </c:pt>
                <c:pt idx="4407">
                  <c:v>48.197190427499997</c:v>
                </c:pt>
                <c:pt idx="4408">
                  <c:v>48.136257344000001</c:v>
                </c:pt>
                <c:pt idx="4409">
                  <c:v>48.288590052700002</c:v>
                </c:pt>
                <c:pt idx="4410">
                  <c:v>48.258123511000001</c:v>
                </c:pt>
                <c:pt idx="4411">
                  <c:v>48.1057908023</c:v>
                </c:pt>
                <c:pt idx="4412">
                  <c:v>48.044857718800003</c:v>
                </c:pt>
                <c:pt idx="4413">
                  <c:v>48.136257344000001</c:v>
                </c:pt>
                <c:pt idx="4414">
                  <c:v>48.197190427499997</c:v>
                </c:pt>
                <c:pt idx="4415">
                  <c:v>48.136257344000001</c:v>
                </c:pt>
                <c:pt idx="4416">
                  <c:v>48.1057908023</c:v>
                </c:pt>
                <c:pt idx="4417">
                  <c:v>48.166723885800003</c:v>
                </c:pt>
                <c:pt idx="4418">
                  <c:v>48.136257344000001</c:v>
                </c:pt>
                <c:pt idx="4419">
                  <c:v>48.136257344000001</c:v>
                </c:pt>
                <c:pt idx="4420">
                  <c:v>48.044857718800003</c:v>
                </c:pt>
                <c:pt idx="4421">
                  <c:v>48.136257344000001</c:v>
                </c:pt>
                <c:pt idx="4422">
                  <c:v>48.044857718800003</c:v>
                </c:pt>
                <c:pt idx="4423">
                  <c:v>48.166723885800003</c:v>
                </c:pt>
                <c:pt idx="4424">
                  <c:v>47.983924635299999</c:v>
                </c:pt>
                <c:pt idx="4425">
                  <c:v>47.983924635299999</c:v>
                </c:pt>
                <c:pt idx="4426">
                  <c:v>47.983924635299999</c:v>
                </c:pt>
                <c:pt idx="4427">
                  <c:v>48.014391177100002</c:v>
                </c:pt>
                <c:pt idx="4428">
                  <c:v>48.044857718800003</c:v>
                </c:pt>
                <c:pt idx="4429">
                  <c:v>48.044857718800003</c:v>
                </c:pt>
                <c:pt idx="4430">
                  <c:v>48.075324260499997</c:v>
                </c:pt>
                <c:pt idx="4431">
                  <c:v>47.953458093599998</c:v>
                </c:pt>
                <c:pt idx="4432">
                  <c:v>47.953458093599998</c:v>
                </c:pt>
                <c:pt idx="4433">
                  <c:v>47.922991551800003</c:v>
                </c:pt>
                <c:pt idx="4434">
                  <c:v>47.953458093599998</c:v>
                </c:pt>
                <c:pt idx="4435">
                  <c:v>47.983924635299999</c:v>
                </c:pt>
                <c:pt idx="4436">
                  <c:v>47.862058468400001</c:v>
                </c:pt>
                <c:pt idx="4437">
                  <c:v>47.862058468400001</c:v>
                </c:pt>
                <c:pt idx="4438">
                  <c:v>47.922991551800003</c:v>
                </c:pt>
                <c:pt idx="4439">
                  <c:v>47.862058468400001</c:v>
                </c:pt>
                <c:pt idx="4440">
                  <c:v>47.862058468400001</c:v>
                </c:pt>
                <c:pt idx="4441">
                  <c:v>47.831591926599998</c:v>
                </c:pt>
                <c:pt idx="4442">
                  <c:v>47.862058468400001</c:v>
                </c:pt>
                <c:pt idx="4443">
                  <c:v>48.044857718800003</c:v>
                </c:pt>
                <c:pt idx="4444">
                  <c:v>47.862058468400001</c:v>
                </c:pt>
                <c:pt idx="4445">
                  <c:v>47.801125384899997</c:v>
                </c:pt>
                <c:pt idx="4446">
                  <c:v>47.831591926599998</c:v>
                </c:pt>
                <c:pt idx="4447">
                  <c:v>47.770658843100001</c:v>
                </c:pt>
                <c:pt idx="4448">
                  <c:v>47.770658843100001</c:v>
                </c:pt>
                <c:pt idx="4449">
                  <c:v>47.770658843100001</c:v>
                </c:pt>
                <c:pt idx="4450">
                  <c:v>47.648792676200003</c:v>
                </c:pt>
                <c:pt idx="4451">
                  <c:v>47.770658843100001</c:v>
                </c:pt>
                <c:pt idx="4452">
                  <c:v>47.679259217899997</c:v>
                </c:pt>
                <c:pt idx="4453">
                  <c:v>47.770658843100001</c:v>
                </c:pt>
                <c:pt idx="4454">
                  <c:v>47.679259217899997</c:v>
                </c:pt>
                <c:pt idx="4455">
                  <c:v>47.618326134500002</c:v>
                </c:pt>
                <c:pt idx="4456">
                  <c:v>47.679259217899997</c:v>
                </c:pt>
                <c:pt idx="4457">
                  <c:v>47.648792676200003</c:v>
                </c:pt>
                <c:pt idx="4458">
                  <c:v>47.7097257597</c:v>
                </c:pt>
                <c:pt idx="4459">
                  <c:v>47.679259217899997</c:v>
                </c:pt>
                <c:pt idx="4460">
                  <c:v>47.648792676200003</c:v>
                </c:pt>
                <c:pt idx="4461">
                  <c:v>47.587859592699999</c:v>
                </c:pt>
                <c:pt idx="4462">
                  <c:v>47.557393050999998</c:v>
                </c:pt>
                <c:pt idx="4463">
                  <c:v>47.648792676200003</c:v>
                </c:pt>
                <c:pt idx="4464">
                  <c:v>47.557393050999998</c:v>
                </c:pt>
                <c:pt idx="4465">
                  <c:v>47.648792676200003</c:v>
                </c:pt>
                <c:pt idx="4466">
                  <c:v>47.618326134500002</c:v>
                </c:pt>
                <c:pt idx="4467">
                  <c:v>47.587859592699999</c:v>
                </c:pt>
                <c:pt idx="4468">
                  <c:v>47.7097257597</c:v>
                </c:pt>
                <c:pt idx="4469">
                  <c:v>47.496459967500002</c:v>
                </c:pt>
                <c:pt idx="4470">
                  <c:v>47.496459967500002</c:v>
                </c:pt>
                <c:pt idx="4471">
                  <c:v>47.526926509200003</c:v>
                </c:pt>
                <c:pt idx="4472">
                  <c:v>47.587859592699999</c:v>
                </c:pt>
                <c:pt idx="4473">
                  <c:v>47.526926509200003</c:v>
                </c:pt>
                <c:pt idx="4474">
                  <c:v>47.557393050999998</c:v>
                </c:pt>
                <c:pt idx="4475">
                  <c:v>47.374593800500001</c:v>
                </c:pt>
                <c:pt idx="4476">
                  <c:v>47.465993425800001</c:v>
                </c:pt>
                <c:pt idx="4477">
                  <c:v>47.435526883999998</c:v>
                </c:pt>
                <c:pt idx="4478">
                  <c:v>47.435526883999998</c:v>
                </c:pt>
                <c:pt idx="4479">
                  <c:v>47.405060342299997</c:v>
                </c:pt>
                <c:pt idx="4480">
                  <c:v>47.526926509200003</c:v>
                </c:pt>
                <c:pt idx="4481">
                  <c:v>47.465993425800001</c:v>
                </c:pt>
                <c:pt idx="4482">
                  <c:v>47.405060342299997</c:v>
                </c:pt>
                <c:pt idx="4483">
                  <c:v>47.435526883999998</c:v>
                </c:pt>
                <c:pt idx="4484">
                  <c:v>47.526926509200003</c:v>
                </c:pt>
                <c:pt idx="4485">
                  <c:v>47.405060342299997</c:v>
                </c:pt>
                <c:pt idx="4486">
                  <c:v>47.405060342299997</c:v>
                </c:pt>
                <c:pt idx="4487">
                  <c:v>47.405060342299997</c:v>
                </c:pt>
                <c:pt idx="4488">
                  <c:v>47.374593800500001</c:v>
                </c:pt>
                <c:pt idx="4489">
                  <c:v>47.374593800500001</c:v>
                </c:pt>
                <c:pt idx="4490">
                  <c:v>47.313660717099999</c:v>
                </c:pt>
                <c:pt idx="4491">
                  <c:v>47.313660717099999</c:v>
                </c:pt>
                <c:pt idx="4492">
                  <c:v>47.313660717099999</c:v>
                </c:pt>
                <c:pt idx="4493">
                  <c:v>47.435526883999998</c:v>
                </c:pt>
                <c:pt idx="4494">
                  <c:v>47.313660717099999</c:v>
                </c:pt>
                <c:pt idx="4495">
                  <c:v>47.313660717099999</c:v>
                </c:pt>
                <c:pt idx="4496">
                  <c:v>47.313660717099999</c:v>
                </c:pt>
                <c:pt idx="4497">
                  <c:v>47.313660717099999</c:v>
                </c:pt>
                <c:pt idx="4498">
                  <c:v>47.313660717099999</c:v>
                </c:pt>
                <c:pt idx="4499">
                  <c:v>47.313660717099999</c:v>
                </c:pt>
                <c:pt idx="4500">
                  <c:v>47.2222610918</c:v>
                </c:pt>
                <c:pt idx="4501">
                  <c:v>47.2222610918</c:v>
                </c:pt>
                <c:pt idx="4502">
                  <c:v>47.283194175299997</c:v>
                </c:pt>
                <c:pt idx="4503">
                  <c:v>47.2222610918</c:v>
                </c:pt>
                <c:pt idx="4504">
                  <c:v>47.2222610918</c:v>
                </c:pt>
                <c:pt idx="4505">
                  <c:v>47.191794550099999</c:v>
                </c:pt>
                <c:pt idx="4506">
                  <c:v>47.161328008399998</c:v>
                </c:pt>
                <c:pt idx="4507">
                  <c:v>47.2222610918</c:v>
                </c:pt>
                <c:pt idx="4508">
                  <c:v>47.161328008399998</c:v>
                </c:pt>
                <c:pt idx="4509">
                  <c:v>47.161328008399998</c:v>
                </c:pt>
                <c:pt idx="4510">
                  <c:v>47.069928383099999</c:v>
                </c:pt>
                <c:pt idx="4511">
                  <c:v>47.130861466600003</c:v>
                </c:pt>
                <c:pt idx="4512">
                  <c:v>47.191794550099999</c:v>
                </c:pt>
                <c:pt idx="4513">
                  <c:v>47.2222610918</c:v>
                </c:pt>
                <c:pt idx="4514">
                  <c:v>47.191794550099999</c:v>
                </c:pt>
                <c:pt idx="4515">
                  <c:v>47.130861466600003</c:v>
                </c:pt>
                <c:pt idx="4516">
                  <c:v>47.100394924900002</c:v>
                </c:pt>
                <c:pt idx="4517">
                  <c:v>47.161328008399998</c:v>
                </c:pt>
                <c:pt idx="4518">
                  <c:v>47.130861466600003</c:v>
                </c:pt>
                <c:pt idx="4519">
                  <c:v>46.9480622162</c:v>
                </c:pt>
                <c:pt idx="4520">
                  <c:v>47.039461841399998</c:v>
                </c:pt>
                <c:pt idx="4521">
                  <c:v>47.069928383099999</c:v>
                </c:pt>
                <c:pt idx="4522">
                  <c:v>47.039461841399998</c:v>
                </c:pt>
                <c:pt idx="4523">
                  <c:v>47.069928383099999</c:v>
                </c:pt>
                <c:pt idx="4524">
                  <c:v>46.978528757900001</c:v>
                </c:pt>
                <c:pt idx="4525">
                  <c:v>47.008995299699997</c:v>
                </c:pt>
                <c:pt idx="4526">
                  <c:v>46.9480622162</c:v>
                </c:pt>
                <c:pt idx="4527">
                  <c:v>47.039461841399998</c:v>
                </c:pt>
                <c:pt idx="4528">
                  <c:v>46.978528757900001</c:v>
                </c:pt>
                <c:pt idx="4529">
                  <c:v>47.039461841399998</c:v>
                </c:pt>
                <c:pt idx="4530">
                  <c:v>46.8261960492</c:v>
                </c:pt>
                <c:pt idx="4531">
                  <c:v>46.917595674399998</c:v>
                </c:pt>
                <c:pt idx="4532">
                  <c:v>46.887129132699997</c:v>
                </c:pt>
                <c:pt idx="4533">
                  <c:v>46.917595674399998</c:v>
                </c:pt>
                <c:pt idx="4534">
                  <c:v>46.917595674399998</c:v>
                </c:pt>
                <c:pt idx="4535">
                  <c:v>46.9480622162</c:v>
                </c:pt>
                <c:pt idx="4536">
                  <c:v>46.8261960492</c:v>
                </c:pt>
                <c:pt idx="4537">
                  <c:v>47.100394924900002</c:v>
                </c:pt>
                <c:pt idx="4538">
                  <c:v>46.856662591000003</c:v>
                </c:pt>
                <c:pt idx="4539">
                  <c:v>46.887129132699997</c:v>
                </c:pt>
                <c:pt idx="4540">
                  <c:v>46.917595674399998</c:v>
                </c:pt>
                <c:pt idx="4541">
                  <c:v>46.8261960492</c:v>
                </c:pt>
                <c:pt idx="4542">
                  <c:v>46.887129132699997</c:v>
                </c:pt>
                <c:pt idx="4543">
                  <c:v>46.917595674399998</c:v>
                </c:pt>
                <c:pt idx="4544">
                  <c:v>46.8261960492</c:v>
                </c:pt>
                <c:pt idx="4545">
                  <c:v>46.856662591000003</c:v>
                </c:pt>
                <c:pt idx="4546">
                  <c:v>46.887129132699997</c:v>
                </c:pt>
                <c:pt idx="4547">
                  <c:v>46.8261960492</c:v>
                </c:pt>
                <c:pt idx="4548">
                  <c:v>46.856662591000003</c:v>
                </c:pt>
                <c:pt idx="4549">
                  <c:v>46.795729507499999</c:v>
                </c:pt>
                <c:pt idx="4550">
                  <c:v>46.673863340499999</c:v>
                </c:pt>
                <c:pt idx="4551">
                  <c:v>46.8261960492</c:v>
                </c:pt>
                <c:pt idx="4552">
                  <c:v>46.734796424000002</c:v>
                </c:pt>
                <c:pt idx="4553">
                  <c:v>46.795729507499999</c:v>
                </c:pt>
                <c:pt idx="4554">
                  <c:v>46.795729507499999</c:v>
                </c:pt>
                <c:pt idx="4555">
                  <c:v>46.643396798799998</c:v>
                </c:pt>
                <c:pt idx="4556">
                  <c:v>46.734796424000002</c:v>
                </c:pt>
                <c:pt idx="4557">
                  <c:v>46.734796424000002</c:v>
                </c:pt>
                <c:pt idx="4558">
                  <c:v>46.704329882300001</c:v>
                </c:pt>
                <c:pt idx="4559">
                  <c:v>46.734796424000002</c:v>
                </c:pt>
                <c:pt idx="4560">
                  <c:v>46.673863340499999</c:v>
                </c:pt>
                <c:pt idx="4561">
                  <c:v>46.673863340499999</c:v>
                </c:pt>
                <c:pt idx="4562">
                  <c:v>46.765262965700003</c:v>
                </c:pt>
                <c:pt idx="4563">
                  <c:v>46.612930257000002</c:v>
                </c:pt>
                <c:pt idx="4564">
                  <c:v>46.643396798799998</c:v>
                </c:pt>
                <c:pt idx="4565">
                  <c:v>46.582463715300001</c:v>
                </c:pt>
                <c:pt idx="4566">
                  <c:v>46.673863340499999</c:v>
                </c:pt>
                <c:pt idx="4567">
                  <c:v>46.582463715300001</c:v>
                </c:pt>
                <c:pt idx="4568">
                  <c:v>46.582463715300001</c:v>
                </c:pt>
                <c:pt idx="4569">
                  <c:v>46.491064090099997</c:v>
                </c:pt>
                <c:pt idx="4570">
                  <c:v>46.521530631799997</c:v>
                </c:pt>
                <c:pt idx="4571">
                  <c:v>46.643396798799998</c:v>
                </c:pt>
                <c:pt idx="4572">
                  <c:v>46.643396798799998</c:v>
                </c:pt>
                <c:pt idx="4573">
                  <c:v>46.5519971736</c:v>
                </c:pt>
                <c:pt idx="4574">
                  <c:v>46.5519971736</c:v>
                </c:pt>
                <c:pt idx="4575">
                  <c:v>46.582463715300001</c:v>
                </c:pt>
                <c:pt idx="4576">
                  <c:v>46.5519971736</c:v>
                </c:pt>
                <c:pt idx="4577">
                  <c:v>46.612930257000002</c:v>
                </c:pt>
                <c:pt idx="4578">
                  <c:v>46.491064090099997</c:v>
                </c:pt>
                <c:pt idx="4579">
                  <c:v>46.491064090099997</c:v>
                </c:pt>
                <c:pt idx="4580">
                  <c:v>46.491064090099997</c:v>
                </c:pt>
                <c:pt idx="4581">
                  <c:v>46.4301310066</c:v>
                </c:pt>
                <c:pt idx="4582">
                  <c:v>46.460597548400003</c:v>
                </c:pt>
                <c:pt idx="4583">
                  <c:v>46.460597548400003</c:v>
                </c:pt>
                <c:pt idx="4584">
                  <c:v>46.5519971736</c:v>
                </c:pt>
                <c:pt idx="4585">
                  <c:v>46.460597548400003</c:v>
                </c:pt>
                <c:pt idx="4586">
                  <c:v>46.491064090099997</c:v>
                </c:pt>
                <c:pt idx="4587">
                  <c:v>46.582463715300001</c:v>
                </c:pt>
                <c:pt idx="4588">
                  <c:v>46.460597548400003</c:v>
                </c:pt>
                <c:pt idx="4589">
                  <c:v>46.460597548400003</c:v>
                </c:pt>
                <c:pt idx="4590">
                  <c:v>46.338731381400002</c:v>
                </c:pt>
                <c:pt idx="4591">
                  <c:v>46.399664464899999</c:v>
                </c:pt>
                <c:pt idx="4592">
                  <c:v>46.399664464899999</c:v>
                </c:pt>
                <c:pt idx="4593">
                  <c:v>46.308264839700001</c:v>
                </c:pt>
                <c:pt idx="4594">
                  <c:v>46.369197923100003</c:v>
                </c:pt>
                <c:pt idx="4595">
                  <c:v>46.399664464899999</c:v>
                </c:pt>
                <c:pt idx="4596">
                  <c:v>46.399664464899999</c:v>
                </c:pt>
                <c:pt idx="4597">
                  <c:v>46.338731381400002</c:v>
                </c:pt>
                <c:pt idx="4598">
                  <c:v>46.399664464899999</c:v>
                </c:pt>
                <c:pt idx="4599">
                  <c:v>46.338731381400002</c:v>
                </c:pt>
                <c:pt idx="4600">
                  <c:v>46.338731381400002</c:v>
                </c:pt>
                <c:pt idx="4601">
                  <c:v>46.338731381400002</c:v>
                </c:pt>
                <c:pt idx="4602">
                  <c:v>46.277798297899999</c:v>
                </c:pt>
                <c:pt idx="4603">
                  <c:v>46.308264839700001</c:v>
                </c:pt>
                <c:pt idx="4604">
                  <c:v>46.277798297899999</c:v>
                </c:pt>
                <c:pt idx="4605">
                  <c:v>46.155932131</c:v>
                </c:pt>
                <c:pt idx="4606">
                  <c:v>46.247331756199998</c:v>
                </c:pt>
                <c:pt idx="4607">
                  <c:v>46.186398672700001</c:v>
                </c:pt>
                <c:pt idx="4608">
                  <c:v>46.308264839700001</c:v>
                </c:pt>
                <c:pt idx="4609">
                  <c:v>46.216865214400002</c:v>
                </c:pt>
                <c:pt idx="4610">
                  <c:v>46.247331756199998</c:v>
                </c:pt>
                <c:pt idx="4611">
                  <c:v>46.247331756199998</c:v>
                </c:pt>
                <c:pt idx="4612">
                  <c:v>46.399664464899999</c:v>
                </c:pt>
                <c:pt idx="4613">
                  <c:v>46.247331756199998</c:v>
                </c:pt>
                <c:pt idx="4614">
                  <c:v>46.186398672700001</c:v>
                </c:pt>
                <c:pt idx="4615">
                  <c:v>46.155932131</c:v>
                </c:pt>
                <c:pt idx="4616">
                  <c:v>46.216865214400002</c:v>
                </c:pt>
                <c:pt idx="4617">
                  <c:v>46.186398672700001</c:v>
                </c:pt>
                <c:pt idx="4618">
                  <c:v>46.186398672700001</c:v>
                </c:pt>
                <c:pt idx="4619">
                  <c:v>46.034065964</c:v>
                </c:pt>
                <c:pt idx="4620">
                  <c:v>46.064532505700001</c:v>
                </c:pt>
                <c:pt idx="4621">
                  <c:v>46.247331756199998</c:v>
                </c:pt>
                <c:pt idx="4622">
                  <c:v>46.094999047500004</c:v>
                </c:pt>
                <c:pt idx="4623">
                  <c:v>46.094999047500004</c:v>
                </c:pt>
                <c:pt idx="4624">
                  <c:v>46.155932131</c:v>
                </c:pt>
                <c:pt idx="4625">
                  <c:v>46.064532505700001</c:v>
                </c:pt>
                <c:pt idx="4626">
                  <c:v>46.034065964</c:v>
                </c:pt>
                <c:pt idx="4627">
                  <c:v>46.034065964</c:v>
                </c:pt>
                <c:pt idx="4628">
                  <c:v>46.094999047500004</c:v>
                </c:pt>
                <c:pt idx="4629">
                  <c:v>46.125465589199997</c:v>
                </c:pt>
                <c:pt idx="4630">
                  <c:v>46.034065964</c:v>
                </c:pt>
                <c:pt idx="4631">
                  <c:v>46.064532505700001</c:v>
                </c:pt>
                <c:pt idx="4632">
                  <c:v>45.973132880500003</c:v>
                </c:pt>
                <c:pt idx="4633">
                  <c:v>45.973132880500003</c:v>
                </c:pt>
                <c:pt idx="4634">
                  <c:v>46.003599422299999</c:v>
                </c:pt>
                <c:pt idx="4635">
                  <c:v>46.003599422299999</c:v>
                </c:pt>
                <c:pt idx="4636">
                  <c:v>45.973132880500003</c:v>
                </c:pt>
                <c:pt idx="4637">
                  <c:v>46.094999047500004</c:v>
                </c:pt>
                <c:pt idx="4638">
                  <c:v>45.973132880500003</c:v>
                </c:pt>
                <c:pt idx="4639">
                  <c:v>45.973132880500003</c:v>
                </c:pt>
                <c:pt idx="4640">
                  <c:v>46.034065964</c:v>
                </c:pt>
                <c:pt idx="4641">
                  <c:v>45.973132880500003</c:v>
                </c:pt>
                <c:pt idx="4642">
                  <c:v>45.912199797</c:v>
                </c:pt>
                <c:pt idx="4643">
                  <c:v>45.942666338800002</c:v>
                </c:pt>
                <c:pt idx="4644">
                  <c:v>45.881733255299999</c:v>
                </c:pt>
                <c:pt idx="4645">
                  <c:v>45.881733255299999</c:v>
                </c:pt>
                <c:pt idx="4646">
                  <c:v>45.912199797</c:v>
                </c:pt>
                <c:pt idx="4647">
                  <c:v>45.881733255299999</c:v>
                </c:pt>
                <c:pt idx="4648">
                  <c:v>46.003599422299999</c:v>
                </c:pt>
                <c:pt idx="4649">
                  <c:v>45.851266713599998</c:v>
                </c:pt>
                <c:pt idx="4650">
                  <c:v>45.912199797</c:v>
                </c:pt>
                <c:pt idx="4651">
                  <c:v>45.881733255299999</c:v>
                </c:pt>
                <c:pt idx="4652">
                  <c:v>45.820800171800002</c:v>
                </c:pt>
                <c:pt idx="4653">
                  <c:v>45.820800171800002</c:v>
                </c:pt>
                <c:pt idx="4654">
                  <c:v>45.851266713599998</c:v>
                </c:pt>
                <c:pt idx="4655">
                  <c:v>45.851266713599998</c:v>
                </c:pt>
                <c:pt idx="4656">
                  <c:v>45.759867088299998</c:v>
                </c:pt>
                <c:pt idx="4657">
                  <c:v>45.759867088299998</c:v>
                </c:pt>
                <c:pt idx="4658">
                  <c:v>45.759867088299998</c:v>
                </c:pt>
                <c:pt idx="4659">
                  <c:v>45.759867088299998</c:v>
                </c:pt>
                <c:pt idx="4660">
                  <c:v>45.820800171800002</c:v>
                </c:pt>
                <c:pt idx="4661">
                  <c:v>45.790333630100001</c:v>
                </c:pt>
                <c:pt idx="4662">
                  <c:v>45.790333630100001</c:v>
                </c:pt>
                <c:pt idx="4663">
                  <c:v>45.851266713599998</c:v>
                </c:pt>
                <c:pt idx="4664">
                  <c:v>45.820800171800002</c:v>
                </c:pt>
                <c:pt idx="4665">
                  <c:v>45.759867088299998</c:v>
                </c:pt>
                <c:pt idx="4666">
                  <c:v>45.790333630100001</c:v>
                </c:pt>
                <c:pt idx="4667">
                  <c:v>45.729400546599997</c:v>
                </c:pt>
                <c:pt idx="4668">
                  <c:v>45.668467463100001</c:v>
                </c:pt>
                <c:pt idx="4669">
                  <c:v>45.546601296200002</c:v>
                </c:pt>
                <c:pt idx="4670">
                  <c:v>45.698934004900003</c:v>
                </c:pt>
                <c:pt idx="4671">
                  <c:v>45.668467463100001</c:v>
                </c:pt>
                <c:pt idx="4672">
                  <c:v>45.607534379599997</c:v>
                </c:pt>
                <c:pt idx="4673">
                  <c:v>45.607534379599997</c:v>
                </c:pt>
                <c:pt idx="4674">
                  <c:v>45.577067837900003</c:v>
                </c:pt>
                <c:pt idx="4675">
                  <c:v>45.790333630100001</c:v>
                </c:pt>
                <c:pt idx="4676">
                  <c:v>45.6380009214</c:v>
                </c:pt>
                <c:pt idx="4677">
                  <c:v>45.6380009214</c:v>
                </c:pt>
                <c:pt idx="4678">
                  <c:v>45.668467463100001</c:v>
                </c:pt>
                <c:pt idx="4679">
                  <c:v>45.607534379599997</c:v>
                </c:pt>
                <c:pt idx="4680">
                  <c:v>45.607534379599997</c:v>
                </c:pt>
                <c:pt idx="4681">
                  <c:v>45.577067837900003</c:v>
                </c:pt>
                <c:pt idx="4682">
                  <c:v>45.424735129200002</c:v>
                </c:pt>
                <c:pt idx="4683">
                  <c:v>45.546601296200002</c:v>
                </c:pt>
                <c:pt idx="4684">
                  <c:v>45.577067837900003</c:v>
                </c:pt>
                <c:pt idx="4685">
                  <c:v>45.607534379599997</c:v>
                </c:pt>
                <c:pt idx="4686">
                  <c:v>45.546601296200002</c:v>
                </c:pt>
                <c:pt idx="4687">
                  <c:v>45.577067837900003</c:v>
                </c:pt>
                <c:pt idx="4688">
                  <c:v>45.516134754399999</c:v>
                </c:pt>
                <c:pt idx="4689">
                  <c:v>45.455201670900003</c:v>
                </c:pt>
                <c:pt idx="4690">
                  <c:v>45.516134754399999</c:v>
                </c:pt>
                <c:pt idx="4691">
                  <c:v>45.6380009214</c:v>
                </c:pt>
                <c:pt idx="4692">
                  <c:v>45.516134754399999</c:v>
                </c:pt>
                <c:pt idx="4693">
                  <c:v>45.485668212699998</c:v>
                </c:pt>
                <c:pt idx="4694">
                  <c:v>45.455201670900003</c:v>
                </c:pt>
                <c:pt idx="4695">
                  <c:v>45.424735129200002</c:v>
                </c:pt>
                <c:pt idx="4696">
                  <c:v>45.455201670900003</c:v>
                </c:pt>
                <c:pt idx="4697">
                  <c:v>45.485668212699998</c:v>
                </c:pt>
                <c:pt idx="4698">
                  <c:v>45.485668212699998</c:v>
                </c:pt>
                <c:pt idx="4699">
                  <c:v>45.424735129200002</c:v>
                </c:pt>
                <c:pt idx="4700">
                  <c:v>45.546601296200002</c:v>
                </c:pt>
                <c:pt idx="4701">
                  <c:v>45.424735129200002</c:v>
                </c:pt>
                <c:pt idx="4702">
                  <c:v>45.455201670900003</c:v>
                </c:pt>
                <c:pt idx="4703">
                  <c:v>45.363802045699998</c:v>
                </c:pt>
                <c:pt idx="4704">
                  <c:v>45.424735129200002</c:v>
                </c:pt>
                <c:pt idx="4705">
                  <c:v>45.424735129200002</c:v>
                </c:pt>
                <c:pt idx="4706">
                  <c:v>45.455201670900003</c:v>
                </c:pt>
                <c:pt idx="4707">
                  <c:v>45.2419358788</c:v>
                </c:pt>
                <c:pt idx="4708">
                  <c:v>45.363802045699998</c:v>
                </c:pt>
                <c:pt idx="4709">
                  <c:v>45.333335503999997</c:v>
                </c:pt>
                <c:pt idx="4710">
                  <c:v>45.424735129200002</c:v>
                </c:pt>
                <c:pt idx="4711">
                  <c:v>45.363802045699998</c:v>
                </c:pt>
                <c:pt idx="4712">
                  <c:v>45.363802045699998</c:v>
                </c:pt>
                <c:pt idx="4713">
                  <c:v>45.333335503999997</c:v>
                </c:pt>
                <c:pt idx="4714">
                  <c:v>45.2419358788</c:v>
                </c:pt>
                <c:pt idx="4715">
                  <c:v>45.302868962300003</c:v>
                </c:pt>
                <c:pt idx="4716">
                  <c:v>45.363802045699998</c:v>
                </c:pt>
                <c:pt idx="4717">
                  <c:v>45.333335503999997</c:v>
                </c:pt>
                <c:pt idx="4718">
                  <c:v>45.302868962300003</c:v>
                </c:pt>
                <c:pt idx="4719">
                  <c:v>45.181002795300003</c:v>
                </c:pt>
                <c:pt idx="4720">
                  <c:v>45.211469336999997</c:v>
                </c:pt>
                <c:pt idx="4721">
                  <c:v>45.2419358788</c:v>
                </c:pt>
                <c:pt idx="4722">
                  <c:v>45.181002795300003</c:v>
                </c:pt>
                <c:pt idx="4723">
                  <c:v>45.211469336999997</c:v>
                </c:pt>
                <c:pt idx="4724">
                  <c:v>45.302868962300003</c:v>
                </c:pt>
                <c:pt idx="4725">
                  <c:v>45.424735129200002</c:v>
                </c:pt>
                <c:pt idx="4726">
                  <c:v>45.181002795300003</c:v>
                </c:pt>
                <c:pt idx="4727">
                  <c:v>45.181002795300003</c:v>
                </c:pt>
                <c:pt idx="4728">
                  <c:v>45.2419358788</c:v>
                </c:pt>
                <c:pt idx="4729">
                  <c:v>45.2419358788</c:v>
                </c:pt>
                <c:pt idx="4730">
                  <c:v>45.2419358788</c:v>
                </c:pt>
                <c:pt idx="4731">
                  <c:v>45.272402420500001</c:v>
                </c:pt>
                <c:pt idx="4732">
                  <c:v>45.120069711799999</c:v>
                </c:pt>
                <c:pt idx="4733">
                  <c:v>45.150536253600002</c:v>
                </c:pt>
                <c:pt idx="4734">
                  <c:v>45.211469336999997</c:v>
                </c:pt>
                <c:pt idx="4735">
                  <c:v>45.181002795300003</c:v>
                </c:pt>
                <c:pt idx="4736">
                  <c:v>45.089603170099998</c:v>
                </c:pt>
                <c:pt idx="4737">
                  <c:v>45.211469336999997</c:v>
                </c:pt>
                <c:pt idx="4738">
                  <c:v>45.120069711799999</c:v>
                </c:pt>
                <c:pt idx="4739">
                  <c:v>45.089603170099998</c:v>
                </c:pt>
                <c:pt idx="4740">
                  <c:v>45.089603170099998</c:v>
                </c:pt>
                <c:pt idx="4741">
                  <c:v>45.150536253600002</c:v>
                </c:pt>
                <c:pt idx="4742">
                  <c:v>45.059136628300003</c:v>
                </c:pt>
                <c:pt idx="4743">
                  <c:v>45.150536253600002</c:v>
                </c:pt>
                <c:pt idx="4744">
                  <c:v>45.181002795300003</c:v>
                </c:pt>
                <c:pt idx="4745">
                  <c:v>45.059136628300003</c:v>
                </c:pt>
                <c:pt idx="4746">
                  <c:v>44.998203544900001</c:v>
                </c:pt>
                <c:pt idx="4747">
                  <c:v>45.028670086600002</c:v>
                </c:pt>
                <c:pt idx="4748">
                  <c:v>44.967737003099998</c:v>
                </c:pt>
                <c:pt idx="4749">
                  <c:v>45.059136628300003</c:v>
                </c:pt>
                <c:pt idx="4750">
                  <c:v>45.089603170099998</c:v>
                </c:pt>
                <c:pt idx="4751">
                  <c:v>44.998203544900001</c:v>
                </c:pt>
                <c:pt idx="4752">
                  <c:v>45.059136628300003</c:v>
                </c:pt>
                <c:pt idx="4753">
                  <c:v>45.089603170099998</c:v>
                </c:pt>
                <c:pt idx="4754">
                  <c:v>45.150536253600002</c:v>
                </c:pt>
                <c:pt idx="4755">
                  <c:v>45.089603170099998</c:v>
                </c:pt>
                <c:pt idx="4756">
                  <c:v>45.059136628300003</c:v>
                </c:pt>
                <c:pt idx="4757">
                  <c:v>44.937270461399997</c:v>
                </c:pt>
                <c:pt idx="4758">
                  <c:v>45.028670086600002</c:v>
                </c:pt>
                <c:pt idx="4759">
                  <c:v>44.937270461399997</c:v>
                </c:pt>
                <c:pt idx="4760">
                  <c:v>44.998203544900001</c:v>
                </c:pt>
                <c:pt idx="4761">
                  <c:v>44.937270461399997</c:v>
                </c:pt>
                <c:pt idx="4762">
                  <c:v>44.937270461399997</c:v>
                </c:pt>
                <c:pt idx="4763">
                  <c:v>44.906803919600002</c:v>
                </c:pt>
                <c:pt idx="4764">
                  <c:v>44.906803919600002</c:v>
                </c:pt>
                <c:pt idx="4765">
                  <c:v>44.8458708362</c:v>
                </c:pt>
                <c:pt idx="4766">
                  <c:v>44.967737003099998</c:v>
                </c:pt>
                <c:pt idx="4767">
                  <c:v>44.876337377900001</c:v>
                </c:pt>
                <c:pt idx="4768">
                  <c:v>44.937270461399997</c:v>
                </c:pt>
                <c:pt idx="4769">
                  <c:v>44.937270461399997</c:v>
                </c:pt>
                <c:pt idx="4770">
                  <c:v>44.815404294399997</c:v>
                </c:pt>
                <c:pt idx="4771">
                  <c:v>44.8458708362</c:v>
                </c:pt>
                <c:pt idx="4772">
                  <c:v>44.784937752700003</c:v>
                </c:pt>
                <c:pt idx="4773">
                  <c:v>44.815404294399997</c:v>
                </c:pt>
                <c:pt idx="4774">
                  <c:v>44.876337377900001</c:v>
                </c:pt>
                <c:pt idx="4775">
                  <c:v>44.8458708362</c:v>
                </c:pt>
                <c:pt idx="4776">
                  <c:v>44.7544712109</c:v>
                </c:pt>
                <c:pt idx="4777">
                  <c:v>44.815404294399997</c:v>
                </c:pt>
                <c:pt idx="4778">
                  <c:v>44.7544712109</c:v>
                </c:pt>
                <c:pt idx="4779">
                  <c:v>44.906803919600002</c:v>
                </c:pt>
                <c:pt idx="4780">
                  <c:v>44.784937752700003</c:v>
                </c:pt>
                <c:pt idx="4781">
                  <c:v>44.815404294399997</c:v>
                </c:pt>
                <c:pt idx="4782">
                  <c:v>44.541205418799997</c:v>
                </c:pt>
                <c:pt idx="4783">
                  <c:v>44.693538127499998</c:v>
                </c:pt>
                <c:pt idx="4784">
                  <c:v>44.724004669199999</c:v>
                </c:pt>
                <c:pt idx="4785">
                  <c:v>44.7544712109</c:v>
                </c:pt>
                <c:pt idx="4786">
                  <c:v>44.663071585700003</c:v>
                </c:pt>
                <c:pt idx="4787">
                  <c:v>44.724004669199999</c:v>
                </c:pt>
                <c:pt idx="4788">
                  <c:v>44.784937752700003</c:v>
                </c:pt>
                <c:pt idx="4789">
                  <c:v>44.693538127499998</c:v>
                </c:pt>
                <c:pt idx="4790">
                  <c:v>44.602138502199999</c:v>
                </c:pt>
                <c:pt idx="4791">
                  <c:v>44.7544712109</c:v>
                </c:pt>
                <c:pt idx="4792">
                  <c:v>44.663071585700003</c:v>
                </c:pt>
                <c:pt idx="4793">
                  <c:v>44.724004669199999</c:v>
                </c:pt>
                <c:pt idx="4794">
                  <c:v>44.7544712109</c:v>
                </c:pt>
                <c:pt idx="4795">
                  <c:v>44.571671960499998</c:v>
                </c:pt>
                <c:pt idx="4796">
                  <c:v>44.693538127499998</c:v>
                </c:pt>
                <c:pt idx="4797">
                  <c:v>44.571671960499998</c:v>
                </c:pt>
                <c:pt idx="4798">
                  <c:v>44.632605044000002</c:v>
                </c:pt>
                <c:pt idx="4799">
                  <c:v>44.632605044000002</c:v>
                </c:pt>
                <c:pt idx="4800">
                  <c:v>44.693538127499998</c:v>
                </c:pt>
                <c:pt idx="4801">
                  <c:v>44.4802723353</c:v>
                </c:pt>
                <c:pt idx="4802">
                  <c:v>44.4802723353</c:v>
                </c:pt>
                <c:pt idx="4803">
                  <c:v>44.663071585700003</c:v>
                </c:pt>
                <c:pt idx="4804">
                  <c:v>44.693538127499998</c:v>
                </c:pt>
                <c:pt idx="4805">
                  <c:v>44.663071585700003</c:v>
                </c:pt>
                <c:pt idx="4806">
                  <c:v>44.541205418799997</c:v>
                </c:pt>
                <c:pt idx="4807">
                  <c:v>44.510738877000001</c:v>
                </c:pt>
                <c:pt idx="4808">
                  <c:v>44.541205418799997</c:v>
                </c:pt>
                <c:pt idx="4809">
                  <c:v>44.602138502199999</c:v>
                </c:pt>
                <c:pt idx="4810">
                  <c:v>44.510738877000001</c:v>
                </c:pt>
                <c:pt idx="4811">
                  <c:v>44.510738877000001</c:v>
                </c:pt>
                <c:pt idx="4812">
                  <c:v>44.449805793499998</c:v>
                </c:pt>
                <c:pt idx="4813">
                  <c:v>44.510738877000001</c:v>
                </c:pt>
                <c:pt idx="4814">
                  <c:v>44.4802723353</c:v>
                </c:pt>
                <c:pt idx="4815">
                  <c:v>44.541205418799997</c:v>
                </c:pt>
                <c:pt idx="4816">
                  <c:v>44.449805793499998</c:v>
                </c:pt>
                <c:pt idx="4817">
                  <c:v>44.419339251799997</c:v>
                </c:pt>
                <c:pt idx="4818">
                  <c:v>44.4802723353</c:v>
                </c:pt>
                <c:pt idx="4819">
                  <c:v>44.602138502199999</c:v>
                </c:pt>
                <c:pt idx="4820">
                  <c:v>44.541205418799997</c:v>
                </c:pt>
                <c:pt idx="4821">
                  <c:v>44.449805793499998</c:v>
                </c:pt>
                <c:pt idx="4822">
                  <c:v>44.449805793499998</c:v>
                </c:pt>
                <c:pt idx="4823">
                  <c:v>44.449805793499998</c:v>
                </c:pt>
                <c:pt idx="4824">
                  <c:v>44.3584061683</c:v>
                </c:pt>
                <c:pt idx="4825">
                  <c:v>44.388872710100003</c:v>
                </c:pt>
                <c:pt idx="4826">
                  <c:v>44.297473084799996</c:v>
                </c:pt>
                <c:pt idx="4827">
                  <c:v>44.388872710100003</c:v>
                </c:pt>
                <c:pt idx="4828">
                  <c:v>44.419339251799997</c:v>
                </c:pt>
                <c:pt idx="4829">
                  <c:v>44.510738877000001</c:v>
                </c:pt>
                <c:pt idx="4830">
                  <c:v>44.419339251799997</c:v>
                </c:pt>
                <c:pt idx="4831">
                  <c:v>44.297473084799996</c:v>
                </c:pt>
                <c:pt idx="4832">
                  <c:v>44.419339251799997</c:v>
                </c:pt>
                <c:pt idx="4833">
                  <c:v>44.449805793499998</c:v>
                </c:pt>
                <c:pt idx="4834">
                  <c:v>44.388872710100003</c:v>
                </c:pt>
                <c:pt idx="4835">
                  <c:v>44.327939626599999</c:v>
                </c:pt>
                <c:pt idx="4836">
                  <c:v>44.267006543100003</c:v>
                </c:pt>
                <c:pt idx="4837">
                  <c:v>44.327939626599999</c:v>
                </c:pt>
                <c:pt idx="4838">
                  <c:v>44.327939626599999</c:v>
                </c:pt>
                <c:pt idx="4839">
                  <c:v>44.236540001400002</c:v>
                </c:pt>
                <c:pt idx="4840">
                  <c:v>44.327939626599999</c:v>
                </c:pt>
                <c:pt idx="4841">
                  <c:v>44.267006543100003</c:v>
                </c:pt>
                <c:pt idx="4842">
                  <c:v>44.206073459599999</c:v>
                </c:pt>
                <c:pt idx="4843">
                  <c:v>44.236540001400002</c:v>
                </c:pt>
                <c:pt idx="4844">
                  <c:v>44.3584061683</c:v>
                </c:pt>
                <c:pt idx="4845">
                  <c:v>44.206073459599999</c:v>
                </c:pt>
                <c:pt idx="4846">
                  <c:v>44.267006543100003</c:v>
                </c:pt>
                <c:pt idx="4847">
                  <c:v>44.206073459599999</c:v>
                </c:pt>
                <c:pt idx="4848">
                  <c:v>44.206073459599999</c:v>
                </c:pt>
                <c:pt idx="4849">
                  <c:v>44.206073459599999</c:v>
                </c:pt>
                <c:pt idx="4850">
                  <c:v>44.175606917899998</c:v>
                </c:pt>
                <c:pt idx="4851">
                  <c:v>44.114673834400001</c:v>
                </c:pt>
                <c:pt idx="4852">
                  <c:v>44.175606917899998</c:v>
                </c:pt>
                <c:pt idx="4853">
                  <c:v>44.267006543100003</c:v>
                </c:pt>
                <c:pt idx="4854">
                  <c:v>44.145140376199997</c:v>
                </c:pt>
                <c:pt idx="4855">
                  <c:v>44.206073459599999</c:v>
                </c:pt>
                <c:pt idx="4856">
                  <c:v>44.114673834400001</c:v>
                </c:pt>
                <c:pt idx="4857">
                  <c:v>44.206073459599999</c:v>
                </c:pt>
                <c:pt idx="4858">
                  <c:v>44.145140376199997</c:v>
                </c:pt>
                <c:pt idx="4859">
                  <c:v>44.175606917899998</c:v>
                </c:pt>
                <c:pt idx="4860">
                  <c:v>44.206073459599999</c:v>
                </c:pt>
                <c:pt idx="4861">
                  <c:v>44.145140376199997</c:v>
                </c:pt>
                <c:pt idx="4862">
                  <c:v>44.175606917899998</c:v>
                </c:pt>
                <c:pt idx="4863">
                  <c:v>44.114673834400001</c:v>
                </c:pt>
                <c:pt idx="4864">
                  <c:v>44.114673834400001</c:v>
                </c:pt>
                <c:pt idx="4865">
                  <c:v>44.114673834400001</c:v>
                </c:pt>
                <c:pt idx="4866">
                  <c:v>44.053740750899998</c:v>
                </c:pt>
                <c:pt idx="4867">
                  <c:v>44.0842072927</c:v>
                </c:pt>
                <c:pt idx="4868">
                  <c:v>44.0842072927</c:v>
                </c:pt>
                <c:pt idx="4869">
                  <c:v>44.206073459599999</c:v>
                </c:pt>
                <c:pt idx="4870">
                  <c:v>44.023274209199997</c:v>
                </c:pt>
                <c:pt idx="4871">
                  <c:v>43.9623411257</c:v>
                </c:pt>
                <c:pt idx="4872">
                  <c:v>44.053740750899998</c:v>
                </c:pt>
                <c:pt idx="4873">
                  <c:v>43.992807667500003</c:v>
                </c:pt>
                <c:pt idx="4874">
                  <c:v>44.023274209199997</c:v>
                </c:pt>
                <c:pt idx="4875">
                  <c:v>43.992807667500003</c:v>
                </c:pt>
                <c:pt idx="4876">
                  <c:v>43.810008416999999</c:v>
                </c:pt>
                <c:pt idx="4877">
                  <c:v>44.023274209199997</c:v>
                </c:pt>
                <c:pt idx="4878">
                  <c:v>44.053740750899998</c:v>
                </c:pt>
                <c:pt idx="4879">
                  <c:v>44.023274209199997</c:v>
                </c:pt>
                <c:pt idx="4880">
                  <c:v>44.023274209199997</c:v>
                </c:pt>
                <c:pt idx="4881">
                  <c:v>43.9623411257</c:v>
                </c:pt>
                <c:pt idx="4882">
                  <c:v>44.114673834400001</c:v>
                </c:pt>
                <c:pt idx="4883">
                  <c:v>43.992807667500003</c:v>
                </c:pt>
                <c:pt idx="4884">
                  <c:v>43.870941500500003</c:v>
                </c:pt>
                <c:pt idx="4885">
                  <c:v>44.053740750899998</c:v>
                </c:pt>
                <c:pt idx="4886">
                  <c:v>43.992807667500003</c:v>
                </c:pt>
                <c:pt idx="4887">
                  <c:v>43.9623411257</c:v>
                </c:pt>
                <c:pt idx="4888">
                  <c:v>43.931874583999999</c:v>
                </c:pt>
                <c:pt idx="4889">
                  <c:v>43.810008416999999</c:v>
                </c:pt>
                <c:pt idx="4890">
                  <c:v>43.931874583999999</c:v>
                </c:pt>
                <c:pt idx="4891">
                  <c:v>43.9623411257</c:v>
                </c:pt>
                <c:pt idx="4892">
                  <c:v>43.870941500500003</c:v>
                </c:pt>
                <c:pt idx="4893">
                  <c:v>43.9623411257</c:v>
                </c:pt>
                <c:pt idx="4894">
                  <c:v>43.9623411257</c:v>
                </c:pt>
                <c:pt idx="4895">
                  <c:v>43.810008416999999</c:v>
                </c:pt>
                <c:pt idx="4896">
                  <c:v>43.9623411257</c:v>
                </c:pt>
                <c:pt idx="4897">
                  <c:v>43.840474958800002</c:v>
                </c:pt>
                <c:pt idx="4898">
                  <c:v>43.931874583999999</c:v>
                </c:pt>
                <c:pt idx="4899">
                  <c:v>43.840474958800002</c:v>
                </c:pt>
                <c:pt idx="4900">
                  <c:v>43.810008416999999</c:v>
                </c:pt>
                <c:pt idx="4901">
                  <c:v>43.840474958800002</c:v>
                </c:pt>
                <c:pt idx="4902">
                  <c:v>43.810008416999999</c:v>
                </c:pt>
                <c:pt idx="4903">
                  <c:v>43.810008416999999</c:v>
                </c:pt>
                <c:pt idx="4904">
                  <c:v>43.870941500500003</c:v>
                </c:pt>
                <c:pt idx="4905">
                  <c:v>43.779541875299998</c:v>
                </c:pt>
                <c:pt idx="4906">
                  <c:v>43.840474958800002</c:v>
                </c:pt>
                <c:pt idx="4907">
                  <c:v>43.931874583999999</c:v>
                </c:pt>
                <c:pt idx="4908">
                  <c:v>43.779541875299998</c:v>
                </c:pt>
                <c:pt idx="4909">
                  <c:v>43.779541875299998</c:v>
                </c:pt>
                <c:pt idx="4910">
                  <c:v>43.840474958800002</c:v>
                </c:pt>
                <c:pt idx="4911">
                  <c:v>43.749075333500002</c:v>
                </c:pt>
                <c:pt idx="4912">
                  <c:v>43.840474958800002</c:v>
                </c:pt>
                <c:pt idx="4913">
                  <c:v>43.749075333500002</c:v>
                </c:pt>
                <c:pt idx="4914">
                  <c:v>43.6881422501</c:v>
                </c:pt>
                <c:pt idx="4915">
                  <c:v>43.779541875299998</c:v>
                </c:pt>
                <c:pt idx="4916">
                  <c:v>43.657675708299998</c:v>
                </c:pt>
                <c:pt idx="4917">
                  <c:v>43.810008416999999</c:v>
                </c:pt>
                <c:pt idx="4918">
                  <c:v>43.6881422501</c:v>
                </c:pt>
                <c:pt idx="4919">
                  <c:v>43.718608791800001</c:v>
                </c:pt>
                <c:pt idx="4920">
                  <c:v>43.718608791800001</c:v>
                </c:pt>
                <c:pt idx="4921">
                  <c:v>43.718608791800001</c:v>
                </c:pt>
                <c:pt idx="4922">
                  <c:v>43.718608791800001</c:v>
                </c:pt>
                <c:pt idx="4923">
                  <c:v>43.657675708299998</c:v>
                </c:pt>
                <c:pt idx="4924">
                  <c:v>43.657675708299998</c:v>
                </c:pt>
                <c:pt idx="4925">
                  <c:v>43.627209166599997</c:v>
                </c:pt>
                <c:pt idx="4926">
                  <c:v>43.596742624800001</c:v>
                </c:pt>
                <c:pt idx="4927">
                  <c:v>43.6881422501</c:v>
                </c:pt>
                <c:pt idx="4928">
                  <c:v>43.657675708299998</c:v>
                </c:pt>
                <c:pt idx="4929">
                  <c:v>43.627209166599997</c:v>
                </c:pt>
                <c:pt idx="4930">
                  <c:v>43.657675708299998</c:v>
                </c:pt>
                <c:pt idx="4931">
                  <c:v>43.627209166599997</c:v>
                </c:pt>
                <c:pt idx="4932">
                  <c:v>43.749075333500002</c:v>
                </c:pt>
                <c:pt idx="4933">
                  <c:v>43.657675708299998</c:v>
                </c:pt>
                <c:pt idx="4934">
                  <c:v>43.627209166599997</c:v>
                </c:pt>
                <c:pt idx="4935">
                  <c:v>43.657675708299998</c:v>
                </c:pt>
                <c:pt idx="4936">
                  <c:v>43.5662760831</c:v>
                </c:pt>
                <c:pt idx="4937">
                  <c:v>43.657675708299998</c:v>
                </c:pt>
                <c:pt idx="4938">
                  <c:v>43.627209166599997</c:v>
                </c:pt>
                <c:pt idx="4939">
                  <c:v>43.535809541399999</c:v>
                </c:pt>
                <c:pt idx="4940">
                  <c:v>43.535809541399999</c:v>
                </c:pt>
                <c:pt idx="4941">
                  <c:v>43.5662760831</c:v>
                </c:pt>
                <c:pt idx="4942">
                  <c:v>43.535809541399999</c:v>
                </c:pt>
                <c:pt idx="4943">
                  <c:v>43.596742624800001</c:v>
                </c:pt>
                <c:pt idx="4944">
                  <c:v>43.535809541399999</c:v>
                </c:pt>
                <c:pt idx="4945">
                  <c:v>43.474876457900002</c:v>
                </c:pt>
                <c:pt idx="4946">
                  <c:v>43.535809541399999</c:v>
                </c:pt>
                <c:pt idx="4947">
                  <c:v>43.535809541399999</c:v>
                </c:pt>
                <c:pt idx="4948">
                  <c:v>43.596742624800001</c:v>
                </c:pt>
                <c:pt idx="4949">
                  <c:v>43.505342999600003</c:v>
                </c:pt>
                <c:pt idx="4950">
                  <c:v>43.505342999600003</c:v>
                </c:pt>
                <c:pt idx="4951">
                  <c:v>43.505342999600003</c:v>
                </c:pt>
                <c:pt idx="4952">
                  <c:v>43.505342999600003</c:v>
                </c:pt>
                <c:pt idx="4953">
                  <c:v>43.474876457900002</c:v>
                </c:pt>
                <c:pt idx="4954">
                  <c:v>43.474876457900002</c:v>
                </c:pt>
                <c:pt idx="4955">
                  <c:v>43.383476832699998</c:v>
                </c:pt>
                <c:pt idx="4956">
                  <c:v>43.474876457900002</c:v>
                </c:pt>
                <c:pt idx="4957">
                  <c:v>43.5662760831</c:v>
                </c:pt>
                <c:pt idx="4958">
                  <c:v>43.4444099161</c:v>
                </c:pt>
                <c:pt idx="4959">
                  <c:v>43.4444099161</c:v>
                </c:pt>
                <c:pt idx="4960">
                  <c:v>43.353010290900002</c:v>
                </c:pt>
                <c:pt idx="4961">
                  <c:v>43.4444099161</c:v>
                </c:pt>
                <c:pt idx="4962">
                  <c:v>43.474876457900002</c:v>
                </c:pt>
                <c:pt idx="4963">
                  <c:v>43.413943374399999</c:v>
                </c:pt>
                <c:pt idx="4964">
                  <c:v>43.261610665699997</c:v>
                </c:pt>
                <c:pt idx="4965">
                  <c:v>43.353010290900002</c:v>
                </c:pt>
                <c:pt idx="4966">
                  <c:v>43.322543749200001</c:v>
                </c:pt>
                <c:pt idx="4967">
                  <c:v>43.4444099161</c:v>
                </c:pt>
                <c:pt idx="4968">
                  <c:v>43.383476832699998</c:v>
                </c:pt>
                <c:pt idx="4969">
                  <c:v>43.383476832699998</c:v>
                </c:pt>
                <c:pt idx="4970">
                  <c:v>43.292077207399998</c:v>
                </c:pt>
                <c:pt idx="4971">
                  <c:v>43.353010290900002</c:v>
                </c:pt>
                <c:pt idx="4972">
                  <c:v>43.383476832699998</c:v>
                </c:pt>
                <c:pt idx="4973">
                  <c:v>43.261610665699997</c:v>
                </c:pt>
                <c:pt idx="4974">
                  <c:v>43.322543749200001</c:v>
                </c:pt>
                <c:pt idx="4975">
                  <c:v>43.353010290900002</c:v>
                </c:pt>
                <c:pt idx="4976">
                  <c:v>43.200677582200001</c:v>
                </c:pt>
                <c:pt idx="4977">
                  <c:v>43.322543749200001</c:v>
                </c:pt>
                <c:pt idx="4978">
                  <c:v>43.383476832699998</c:v>
                </c:pt>
                <c:pt idx="4979">
                  <c:v>43.292077207399998</c:v>
                </c:pt>
                <c:pt idx="4980">
                  <c:v>43.261610665699997</c:v>
                </c:pt>
                <c:pt idx="4981">
                  <c:v>43.231144123999997</c:v>
                </c:pt>
                <c:pt idx="4982">
                  <c:v>43.322543749200001</c:v>
                </c:pt>
                <c:pt idx="4983">
                  <c:v>43.261610665699997</c:v>
                </c:pt>
                <c:pt idx="4984">
                  <c:v>43.231144123999997</c:v>
                </c:pt>
                <c:pt idx="4985">
                  <c:v>43.261610665699997</c:v>
                </c:pt>
                <c:pt idx="4986">
                  <c:v>43.231144123999997</c:v>
                </c:pt>
                <c:pt idx="4987">
                  <c:v>43.231144123999997</c:v>
                </c:pt>
                <c:pt idx="4988">
                  <c:v>43.231144123999997</c:v>
                </c:pt>
                <c:pt idx="4989">
                  <c:v>43.0483448735</c:v>
                </c:pt>
                <c:pt idx="4990">
                  <c:v>43.200677582200001</c:v>
                </c:pt>
                <c:pt idx="4991">
                  <c:v>43.139744498699997</c:v>
                </c:pt>
                <c:pt idx="4992">
                  <c:v>43.261610665699997</c:v>
                </c:pt>
                <c:pt idx="4993">
                  <c:v>43.231144123999997</c:v>
                </c:pt>
                <c:pt idx="4994">
                  <c:v>43.200677582200001</c:v>
                </c:pt>
                <c:pt idx="4995">
                  <c:v>43.1702110405</c:v>
                </c:pt>
                <c:pt idx="4996">
                  <c:v>43.200677582200001</c:v>
                </c:pt>
                <c:pt idx="4997">
                  <c:v>43.1702110405</c:v>
                </c:pt>
                <c:pt idx="4998">
                  <c:v>43.1702110405</c:v>
                </c:pt>
                <c:pt idx="4999">
                  <c:v>43.139744498699997</c:v>
                </c:pt>
                <c:pt idx="5000">
                  <c:v>43.200677582200001</c:v>
                </c:pt>
                <c:pt idx="5001">
                  <c:v>43.200677582200001</c:v>
                </c:pt>
                <c:pt idx="5002">
                  <c:v>43.139744498699997</c:v>
                </c:pt>
                <c:pt idx="5003">
                  <c:v>43.078811415300002</c:v>
                </c:pt>
                <c:pt idx="5004">
                  <c:v>43.109277957000003</c:v>
                </c:pt>
                <c:pt idx="5005">
                  <c:v>43.078811415300002</c:v>
                </c:pt>
                <c:pt idx="5006">
                  <c:v>43.078811415300002</c:v>
                </c:pt>
                <c:pt idx="5007">
                  <c:v>43.109277957000003</c:v>
                </c:pt>
                <c:pt idx="5008">
                  <c:v>43.017878331799999</c:v>
                </c:pt>
                <c:pt idx="5009">
                  <c:v>43.017878331799999</c:v>
                </c:pt>
                <c:pt idx="5010">
                  <c:v>43.109277957000003</c:v>
                </c:pt>
                <c:pt idx="5011">
                  <c:v>43.139744498699997</c:v>
                </c:pt>
                <c:pt idx="5012">
                  <c:v>43.078811415300002</c:v>
                </c:pt>
                <c:pt idx="5013">
                  <c:v>42.987411790099998</c:v>
                </c:pt>
                <c:pt idx="5014">
                  <c:v>42.804612539600001</c:v>
                </c:pt>
                <c:pt idx="5015">
                  <c:v>42.987411790099998</c:v>
                </c:pt>
                <c:pt idx="5016">
                  <c:v>42.987411790099998</c:v>
                </c:pt>
                <c:pt idx="5017">
                  <c:v>43.017878331799999</c:v>
                </c:pt>
                <c:pt idx="5018">
                  <c:v>42.987411790099998</c:v>
                </c:pt>
                <c:pt idx="5019">
                  <c:v>42.956945248300002</c:v>
                </c:pt>
                <c:pt idx="5020">
                  <c:v>42.987411790099998</c:v>
                </c:pt>
                <c:pt idx="5021">
                  <c:v>42.987411790099998</c:v>
                </c:pt>
                <c:pt idx="5022">
                  <c:v>42.987411790099998</c:v>
                </c:pt>
                <c:pt idx="5023">
                  <c:v>42.956945248300002</c:v>
                </c:pt>
                <c:pt idx="5024">
                  <c:v>43.017878331799999</c:v>
                </c:pt>
                <c:pt idx="5025">
                  <c:v>42.926478706600001</c:v>
                </c:pt>
                <c:pt idx="5026">
                  <c:v>42.926478706600001</c:v>
                </c:pt>
                <c:pt idx="5027">
                  <c:v>42.956945248300002</c:v>
                </c:pt>
                <c:pt idx="5028">
                  <c:v>42.926478706600001</c:v>
                </c:pt>
                <c:pt idx="5029">
                  <c:v>42.926478706600001</c:v>
                </c:pt>
                <c:pt idx="5030">
                  <c:v>42.896012164799998</c:v>
                </c:pt>
                <c:pt idx="5031">
                  <c:v>42.835079081400004</c:v>
                </c:pt>
                <c:pt idx="5032">
                  <c:v>42.926478706600001</c:v>
                </c:pt>
                <c:pt idx="5033">
                  <c:v>42.7741459979</c:v>
                </c:pt>
                <c:pt idx="5034">
                  <c:v>42.896012164799998</c:v>
                </c:pt>
                <c:pt idx="5035">
                  <c:v>42.835079081400004</c:v>
                </c:pt>
                <c:pt idx="5036">
                  <c:v>42.926478706600001</c:v>
                </c:pt>
                <c:pt idx="5037">
                  <c:v>42.896012164799998</c:v>
                </c:pt>
                <c:pt idx="5038">
                  <c:v>42.956945248300002</c:v>
                </c:pt>
                <c:pt idx="5039">
                  <c:v>42.804612539600001</c:v>
                </c:pt>
                <c:pt idx="5040">
                  <c:v>42.956945248300002</c:v>
                </c:pt>
                <c:pt idx="5041">
                  <c:v>42.835079081400004</c:v>
                </c:pt>
                <c:pt idx="5042">
                  <c:v>42.835079081400004</c:v>
                </c:pt>
                <c:pt idx="5043">
                  <c:v>42.865545623099997</c:v>
                </c:pt>
                <c:pt idx="5044">
                  <c:v>42.743679456099997</c:v>
                </c:pt>
                <c:pt idx="5045">
                  <c:v>42.743679456099997</c:v>
                </c:pt>
                <c:pt idx="5046">
                  <c:v>42.7741459979</c:v>
                </c:pt>
                <c:pt idx="5047">
                  <c:v>42.865545623099997</c:v>
                </c:pt>
                <c:pt idx="5048">
                  <c:v>42.7741459979</c:v>
                </c:pt>
                <c:pt idx="5049">
                  <c:v>42.865545623099997</c:v>
                </c:pt>
                <c:pt idx="5050">
                  <c:v>42.835079081400004</c:v>
                </c:pt>
                <c:pt idx="5051">
                  <c:v>42.926478706600001</c:v>
                </c:pt>
                <c:pt idx="5052">
                  <c:v>42.835079081400004</c:v>
                </c:pt>
                <c:pt idx="5053">
                  <c:v>42.804612539600001</c:v>
                </c:pt>
                <c:pt idx="5054">
                  <c:v>42.7741459979</c:v>
                </c:pt>
                <c:pt idx="5055">
                  <c:v>42.682746372700002</c:v>
                </c:pt>
                <c:pt idx="5056">
                  <c:v>42.743679456099997</c:v>
                </c:pt>
                <c:pt idx="5057">
                  <c:v>42.804612539600001</c:v>
                </c:pt>
                <c:pt idx="5058">
                  <c:v>42.743679456099997</c:v>
                </c:pt>
                <c:pt idx="5059">
                  <c:v>42.682746372700002</c:v>
                </c:pt>
                <c:pt idx="5060">
                  <c:v>42.682746372700002</c:v>
                </c:pt>
                <c:pt idx="5061">
                  <c:v>42.6522798309</c:v>
                </c:pt>
                <c:pt idx="5062">
                  <c:v>42.713212914400003</c:v>
                </c:pt>
                <c:pt idx="5063">
                  <c:v>42.6522798309</c:v>
                </c:pt>
                <c:pt idx="5064">
                  <c:v>42.682746372700002</c:v>
                </c:pt>
                <c:pt idx="5065">
                  <c:v>42.591346747400003</c:v>
                </c:pt>
                <c:pt idx="5066">
                  <c:v>42.530413664000001</c:v>
                </c:pt>
                <c:pt idx="5067">
                  <c:v>42.591346747400003</c:v>
                </c:pt>
                <c:pt idx="5068">
                  <c:v>42.591346747400003</c:v>
                </c:pt>
                <c:pt idx="5069">
                  <c:v>42.6522798309</c:v>
                </c:pt>
                <c:pt idx="5070">
                  <c:v>42.682746372700002</c:v>
                </c:pt>
                <c:pt idx="5071">
                  <c:v>42.439014038700002</c:v>
                </c:pt>
                <c:pt idx="5072">
                  <c:v>42.499947122199998</c:v>
                </c:pt>
                <c:pt idx="5073">
                  <c:v>42.439014038700002</c:v>
                </c:pt>
                <c:pt idx="5074">
                  <c:v>42.28668133</c:v>
                </c:pt>
                <c:pt idx="5075">
                  <c:v>42.439014038700002</c:v>
                </c:pt>
                <c:pt idx="5076">
                  <c:v>42.499947122199998</c:v>
                </c:pt>
                <c:pt idx="5077">
                  <c:v>42.499947122199998</c:v>
                </c:pt>
                <c:pt idx="5078">
                  <c:v>42.499947122199998</c:v>
                </c:pt>
                <c:pt idx="5079">
                  <c:v>42.439014038700002</c:v>
                </c:pt>
                <c:pt idx="5080">
                  <c:v>42.3780809553</c:v>
                </c:pt>
                <c:pt idx="5081">
                  <c:v>42.439014038700002</c:v>
                </c:pt>
                <c:pt idx="5082">
                  <c:v>42.3780809553</c:v>
                </c:pt>
                <c:pt idx="5083">
                  <c:v>42.408547497000001</c:v>
                </c:pt>
                <c:pt idx="5084">
                  <c:v>42.317147871800003</c:v>
                </c:pt>
                <c:pt idx="5085">
                  <c:v>42.3780809553</c:v>
                </c:pt>
                <c:pt idx="5086">
                  <c:v>42.317147871800003</c:v>
                </c:pt>
                <c:pt idx="5087">
                  <c:v>42.256214788299999</c:v>
                </c:pt>
                <c:pt idx="5088">
                  <c:v>42.408547497000001</c:v>
                </c:pt>
                <c:pt idx="5089">
                  <c:v>42.408547497000001</c:v>
                </c:pt>
                <c:pt idx="5090">
                  <c:v>42.347614413499997</c:v>
                </c:pt>
                <c:pt idx="5091">
                  <c:v>42.317147871800003</c:v>
                </c:pt>
                <c:pt idx="5092">
                  <c:v>42.195281704800003</c:v>
                </c:pt>
                <c:pt idx="5093">
                  <c:v>42.256214788299999</c:v>
                </c:pt>
                <c:pt idx="5094">
                  <c:v>42.256214788299999</c:v>
                </c:pt>
                <c:pt idx="5095">
                  <c:v>42.195281704800003</c:v>
                </c:pt>
                <c:pt idx="5096">
                  <c:v>42.28668133</c:v>
                </c:pt>
                <c:pt idx="5097">
                  <c:v>42.225748246599998</c:v>
                </c:pt>
                <c:pt idx="5098">
                  <c:v>42.195281704800003</c:v>
                </c:pt>
                <c:pt idx="5099">
                  <c:v>42.103882079599998</c:v>
                </c:pt>
                <c:pt idx="5100">
                  <c:v>42.164815163100002</c:v>
                </c:pt>
                <c:pt idx="5101">
                  <c:v>42.134348621299999</c:v>
                </c:pt>
                <c:pt idx="5102">
                  <c:v>42.073415537899997</c:v>
                </c:pt>
                <c:pt idx="5103">
                  <c:v>42.042948996100002</c:v>
                </c:pt>
                <c:pt idx="5104">
                  <c:v>42.134348621299999</c:v>
                </c:pt>
                <c:pt idx="5105">
                  <c:v>42.042948996100002</c:v>
                </c:pt>
                <c:pt idx="5106">
                  <c:v>42.103882079599998</c:v>
                </c:pt>
                <c:pt idx="5107">
                  <c:v>42.103882079599998</c:v>
                </c:pt>
                <c:pt idx="5108">
                  <c:v>42.012482454400001</c:v>
                </c:pt>
                <c:pt idx="5109">
                  <c:v>42.012482454400001</c:v>
                </c:pt>
                <c:pt idx="5110">
                  <c:v>41.9820159127</c:v>
                </c:pt>
                <c:pt idx="5111">
                  <c:v>41.9820159127</c:v>
                </c:pt>
                <c:pt idx="5112">
                  <c:v>41.951549370899997</c:v>
                </c:pt>
                <c:pt idx="5113">
                  <c:v>42.012482454400001</c:v>
                </c:pt>
                <c:pt idx="5114">
                  <c:v>41.9820159127</c:v>
                </c:pt>
                <c:pt idx="5115">
                  <c:v>42.012482454400001</c:v>
                </c:pt>
                <c:pt idx="5116">
                  <c:v>41.921082829200003</c:v>
                </c:pt>
                <c:pt idx="5117">
                  <c:v>41.921082829200003</c:v>
                </c:pt>
                <c:pt idx="5118">
                  <c:v>41.9820159127</c:v>
                </c:pt>
                <c:pt idx="5119">
                  <c:v>41.8906162874</c:v>
                </c:pt>
                <c:pt idx="5120">
                  <c:v>41.921082829200003</c:v>
                </c:pt>
                <c:pt idx="5121">
                  <c:v>41.951549370899997</c:v>
                </c:pt>
                <c:pt idx="5122">
                  <c:v>41.951549370899997</c:v>
                </c:pt>
                <c:pt idx="5123">
                  <c:v>41.860149745699999</c:v>
                </c:pt>
                <c:pt idx="5124">
                  <c:v>41.738283578699999</c:v>
                </c:pt>
                <c:pt idx="5125">
                  <c:v>41.799216662200003</c:v>
                </c:pt>
                <c:pt idx="5126">
                  <c:v>41.829683203999998</c:v>
                </c:pt>
                <c:pt idx="5127">
                  <c:v>41.829683203999998</c:v>
                </c:pt>
                <c:pt idx="5128">
                  <c:v>41.799216662200003</c:v>
                </c:pt>
                <c:pt idx="5129">
                  <c:v>41.738283578699999</c:v>
                </c:pt>
                <c:pt idx="5130">
                  <c:v>41.829683203999998</c:v>
                </c:pt>
                <c:pt idx="5131">
                  <c:v>41.768750120500002</c:v>
                </c:pt>
                <c:pt idx="5132">
                  <c:v>41.768750120500002</c:v>
                </c:pt>
                <c:pt idx="5133">
                  <c:v>41.829683203999998</c:v>
                </c:pt>
                <c:pt idx="5134">
                  <c:v>41.677350495299997</c:v>
                </c:pt>
                <c:pt idx="5135">
                  <c:v>41.677350495299997</c:v>
                </c:pt>
                <c:pt idx="5136">
                  <c:v>41.738283578699999</c:v>
                </c:pt>
                <c:pt idx="5137">
                  <c:v>41.677350495299997</c:v>
                </c:pt>
                <c:pt idx="5138">
                  <c:v>41.707817036999998</c:v>
                </c:pt>
                <c:pt idx="5139">
                  <c:v>41.646883953500001</c:v>
                </c:pt>
                <c:pt idx="5140">
                  <c:v>41.616417411800001</c:v>
                </c:pt>
                <c:pt idx="5141">
                  <c:v>41.677350495299997</c:v>
                </c:pt>
                <c:pt idx="5142">
                  <c:v>41.585950869999998</c:v>
                </c:pt>
                <c:pt idx="5143">
                  <c:v>41.646883953500001</c:v>
                </c:pt>
                <c:pt idx="5144">
                  <c:v>41.616417411800001</c:v>
                </c:pt>
                <c:pt idx="5145">
                  <c:v>41.616417411800001</c:v>
                </c:pt>
                <c:pt idx="5146">
                  <c:v>41.555484328299997</c:v>
                </c:pt>
                <c:pt idx="5147">
                  <c:v>41.525017786600003</c:v>
                </c:pt>
                <c:pt idx="5148">
                  <c:v>41.646883953500001</c:v>
                </c:pt>
                <c:pt idx="5149">
                  <c:v>41.372685077900002</c:v>
                </c:pt>
                <c:pt idx="5150">
                  <c:v>41.555484328299997</c:v>
                </c:pt>
                <c:pt idx="5151">
                  <c:v>41.555484328299997</c:v>
                </c:pt>
                <c:pt idx="5152">
                  <c:v>41.4945512448</c:v>
                </c:pt>
                <c:pt idx="5153">
                  <c:v>41.525017786600003</c:v>
                </c:pt>
                <c:pt idx="5154">
                  <c:v>41.555484328299997</c:v>
                </c:pt>
                <c:pt idx="5155">
                  <c:v>41.585950869999998</c:v>
                </c:pt>
                <c:pt idx="5156">
                  <c:v>41.464084703099999</c:v>
                </c:pt>
                <c:pt idx="5157">
                  <c:v>41.433618161299997</c:v>
                </c:pt>
                <c:pt idx="5158">
                  <c:v>41.433618161299997</c:v>
                </c:pt>
                <c:pt idx="5159">
                  <c:v>41.525017786600003</c:v>
                </c:pt>
                <c:pt idx="5160">
                  <c:v>41.433618161299997</c:v>
                </c:pt>
                <c:pt idx="5161">
                  <c:v>41.433618161299997</c:v>
                </c:pt>
                <c:pt idx="5162">
                  <c:v>41.403151619600003</c:v>
                </c:pt>
                <c:pt idx="5163">
                  <c:v>41.433618161299997</c:v>
                </c:pt>
                <c:pt idx="5164">
                  <c:v>41.311751994399998</c:v>
                </c:pt>
                <c:pt idx="5165">
                  <c:v>41.311751994399998</c:v>
                </c:pt>
                <c:pt idx="5166">
                  <c:v>41.372685077900002</c:v>
                </c:pt>
                <c:pt idx="5167">
                  <c:v>41.403151619600003</c:v>
                </c:pt>
                <c:pt idx="5168">
                  <c:v>41.311751994399998</c:v>
                </c:pt>
                <c:pt idx="5169">
                  <c:v>41.250818910900001</c:v>
                </c:pt>
                <c:pt idx="5170">
                  <c:v>41.342218536099999</c:v>
                </c:pt>
                <c:pt idx="5171">
                  <c:v>41.189885827399998</c:v>
                </c:pt>
                <c:pt idx="5172">
                  <c:v>41.372685077900002</c:v>
                </c:pt>
                <c:pt idx="5173">
                  <c:v>41.281285452600002</c:v>
                </c:pt>
                <c:pt idx="5174">
                  <c:v>41.250818910900001</c:v>
                </c:pt>
                <c:pt idx="5175">
                  <c:v>41.311751994399998</c:v>
                </c:pt>
                <c:pt idx="5176">
                  <c:v>41.2203523692</c:v>
                </c:pt>
                <c:pt idx="5177">
                  <c:v>41.2203523692</c:v>
                </c:pt>
                <c:pt idx="5178">
                  <c:v>41.2203523692</c:v>
                </c:pt>
                <c:pt idx="5179">
                  <c:v>41.128952743900001</c:v>
                </c:pt>
                <c:pt idx="5180">
                  <c:v>41.311751994399998</c:v>
                </c:pt>
                <c:pt idx="5181">
                  <c:v>41.128952743900001</c:v>
                </c:pt>
                <c:pt idx="5182">
                  <c:v>41.250818910900001</c:v>
                </c:pt>
                <c:pt idx="5183">
                  <c:v>41.159419285699997</c:v>
                </c:pt>
                <c:pt idx="5184">
                  <c:v>41.189885827399998</c:v>
                </c:pt>
                <c:pt idx="5185">
                  <c:v>41.189885827399998</c:v>
                </c:pt>
                <c:pt idx="5186">
                  <c:v>41.189885827399998</c:v>
                </c:pt>
                <c:pt idx="5187">
                  <c:v>41.189885827399998</c:v>
                </c:pt>
                <c:pt idx="5188">
                  <c:v>41.0984862022</c:v>
                </c:pt>
                <c:pt idx="5189">
                  <c:v>41.0984862022</c:v>
                </c:pt>
                <c:pt idx="5190">
                  <c:v>40.9766200352</c:v>
                </c:pt>
                <c:pt idx="5191">
                  <c:v>41.068019660499999</c:v>
                </c:pt>
                <c:pt idx="5192">
                  <c:v>41.0984862022</c:v>
                </c:pt>
                <c:pt idx="5193">
                  <c:v>41.0984862022</c:v>
                </c:pt>
                <c:pt idx="5194">
                  <c:v>41.037553118700004</c:v>
                </c:pt>
                <c:pt idx="5195">
                  <c:v>41.068019660499999</c:v>
                </c:pt>
                <c:pt idx="5196">
                  <c:v>40.885220410000002</c:v>
                </c:pt>
                <c:pt idx="5197">
                  <c:v>41.068019660499999</c:v>
                </c:pt>
                <c:pt idx="5198">
                  <c:v>40.946153493499999</c:v>
                </c:pt>
                <c:pt idx="5199">
                  <c:v>41.068019660499999</c:v>
                </c:pt>
                <c:pt idx="5200">
                  <c:v>41.007086577000003</c:v>
                </c:pt>
                <c:pt idx="5201">
                  <c:v>40.946153493499999</c:v>
                </c:pt>
                <c:pt idx="5202">
                  <c:v>40.946153493499999</c:v>
                </c:pt>
                <c:pt idx="5203">
                  <c:v>40.885220410000002</c:v>
                </c:pt>
                <c:pt idx="5204">
                  <c:v>40.915686951799998</c:v>
                </c:pt>
                <c:pt idx="5205">
                  <c:v>41.037553118700004</c:v>
                </c:pt>
                <c:pt idx="5206">
                  <c:v>40.854753868300001</c:v>
                </c:pt>
                <c:pt idx="5207">
                  <c:v>40.9766200352</c:v>
                </c:pt>
                <c:pt idx="5208">
                  <c:v>40.854753868300001</c:v>
                </c:pt>
                <c:pt idx="5209">
                  <c:v>40.854753868300001</c:v>
                </c:pt>
                <c:pt idx="5210">
                  <c:v>40.8242873266</c:v>
                </c:pt>
                <c:pt idx="5211">
                  <c:v>40.8242873266</c:v>
                </c:pt>
                <c:pt idx="5212">
                  <c:v>40.732887701300001</c:v>
                </c:pt>
                <c:pt idx="5213">
                  <c:v>40.8242873266</c:v>
                </c:pt>
                <c:pt idx="5214">
                  <c:v>40.854753868300001</c:v>
                </c:pt>
                <c:pt idx="5215">
                  <c:v>40.7024211596</c:v>
                </c:pt>
                <c:pt idx="5216">
                  <c:v>40.763354243099997</c:v>
                </c:pt>
                <c:pt idx="5217">
                  <c:v>40.8242873266</c:v>
                </c:pt>
                <c:pt idx="5218">
                  <c:v>40.793820784799998</c:v>
                </c:pt>
                <c:pt idx="5219">
                  <c:v>40.763354243099997</c:v>
                </c:pt>
                <c:pt idx="5220">
                  <c:v>40.7024211596</c:v>
                </c:pt>
                <c:pt idx="5221">
                  <c:v>40.641488076100003</c:v>
                </c:pt>
                <c:pt idx="5222">
                  <c:v>40.7024211596</c:v>
                </c:pt>
                <c:pt idx="5223">
                  <c:v>40.671954617899999</c:v>
                </c:pt>
                <c:pt idx="5224">
                  <c:v>40.854753868300001</c:v>
                </c:pt>
                <c:pt idx="5225">
                  <c:v>40.7024211596</c:v>
                </c:pt>
                <c:pt idx="5226">
                  <c:v>40.7024211596</c:v>
                </c:pt>
                <c:pt idx="5227">
                  <c:v>40.732887701300001</c:v>
                </c:pt>
                <c:pt idx="5228">
                  <c:v>40.641488076100003</c:v>
                </c:pt>
                <c:pt idx="5229">
                  <c:v>40.641488076100003</c:v>
                </c:pt>
                <c:pt idx="5230">
                  <c:v>40.671954617899999</c:v>
                </c:pt>
                <c:pt idx="5231">
                  <c:v>40.5805549926</c:v>
                </c:pt>
                <c:pt idx="5232">
                  <c:v>40.550088450899999</c:v>
                </c:pt>
                <c:pt idx="5233">
                  <c:v>40.611021534400003</c:v>
                </c:pt>
                <c:pt idx="5234">
                  <c:v>40.5805549926</c:v>
                </c:pt>
                <c:pt idx="5235">
                  <c:v>40.611021534400003</c:v>
                </c:pt>
                <c:pt idx="5236">
                  <c:v>40.519621909199998</c:v>
                </c:pt>
                <c:pt idx="5237">
                  <c:v>40.519621909199998</c:v>
                </c:pt>
                <c:pt idx="5238">
                  <c:v>40.611021534400003</c:v>
                </c:pt>
                <c:pt idx="5239">
                  <c:v>40.641488076100003</c:v>
                </c:pt>
                <c:pt idx="5240">
                  <c:v>40.306356117</c:v>
                </c:pt>
                <c:pt idx="5241">
                  <c:v>40.5805549926</c:v>
                </c:pt>
                <c:pt idx="5242">
                  <c:v>40.550088450899999</c:v>
                </c:pt>
                <c:pt idx="5243">
                  <c:v>40.489155367400002</c:v>
                </c:pt>
                <c:pt idx="5244">
                  <c:v>40.550088450899999</c:v>
                </c:pt>
                <c:pt idx="5245">
                  <c:v>40.519621909199998</c:v>
                </c:pt>
                <c:pt idx="5246">
                  <c:v>40.428222283899999</c:v>
                </c:pt>
                <c:pt idx="5247">
                  <c:v>40.550088450899999</c:v>
                </c:pt>
                <c:pt idx="5248">
                  <c:v>40.458688825700001</c:v>
                </c:pt>
                <c:pt idx="5249">
                  <c:v>40.550088450899999</c:v>
                </c:pt>
                <c:pt idx="5250">
                  <c:v>40.489155367400002</c:v>
                </c:pt>
                <c:pt idx="5251">
                  <c:v>40.367289200499997</c:v>
                </c:pt>
                <c:pt idx="5252">
                  <c:v>40.458688825700001</c:v>
                </c:pt>
                <c:pt idx="5253">
                  <c:v>40.336822658700001</c:v>
                </c:pt>
                <c:pt idx="5254">
                  <c:v>40.367289200499997</c:v>
                </c:pt>
                <c:pt idx="5255">
                  <c:v>40.336822658700001</c:v>
                </c:pt>
                <c:pt idx="5256">
                  <c:v>40.275889575199997</c:v>
                </c:pt>
                <c:pt idx="5257">
                  <c:v>40.397755742199998</c:v>
                </c:pt>
                <c:pt idx="5258">
                  <c:v>40.428222283899999</c:v>
                </c:pt>
                <c:pt idx="5259">
                  <c:v>40.306356117</c:v>
                </c:pt>
                <c:pt idx="5260">
                  <c:v>40.245423033500003</c:v>
                </c:pt>
                <c:pt idx="5261">
                  <c:v>40.275889575199997</c:v>
                </c:pt>
                <c:pt idx="5262">
                  <c:v>40.275889575199997</c:v>
                </c:pt>
                <c:pt idx="5263">
                  <c:v>40.306356117</c:v>
                </c:pt>
                <c:pt idx="5264">
                  <c:v>40.336822658700001</c:v>
                </c:pt>
                <c:pt idx="5265">
                  <c:v>40.214956491800002</c:v>
                </c:pt>
                <c:pt idx="5266">
                  <c:v>40.275889575199997</c:v>
                </c:pt>
                <c:pt idx="5267">
                  <c:v>40.245423033500003</c:v>
                </c:pt>
                <c:pt idx="5268">
                  <c:v>40.18448995</c:v>
                </c:pt>
                <c:pt idx="5269">
                  <c:v>40.275889575199997</c:v>
                </c:pt>
                <c:pt idx="5270">
                  <c:v>40.154023408299999</c:v>
                </c:pt>
                <c:pt idx="5271">
                  <c:v>40.367289200499997</c:v>
                </c:pt>
                <c:pt idx="5272">
                  <c:v>40.154023408299999</c:v>
                </c:pt>
                <c:pt idx="5273">
                  <c:v>40.245423033500003</c:v>
                </c:pt>
                <c:pt idx="5274">
                  <c:v>40.123556866500003</c:v>
                </c:pt>
                <c:pt idx="5275">
                  <c:v>40.093090324800002</c:v>
                </c:pt>
                <c:pt idx="5276">
                  <c:v>40.214956491800002</c:v>
                </c:pt>
                <c:pt idx="5277">
                  <c:v>40.214956491800002</c:v>
                </c:pt>
                <c:pt idx="5278">
                  <c:v>40.154023408299999</c:v>
                </c:pt>
                <c:pt idx="5279">
                  <c:v>40.062623783100001</c:v>
                </c:pt>
                <c:pt idx="5280">
                  <c:v>40.093090324800002</c:v>
                </c:pt>
                <c:pt idx="5281">
                  <c:v>40.032157241299998</c:v>
                </c:pt>
                <c:pt idx="5282">
                  <c:v>40.093090324800002</c:v>
                </c:pt>
                <c:pt idx="5283">
                  <c:v>40.093090324800002</c:v>
                </c:pt>
                <c:pt idx="5284">
                  <c:v>40.062623783100001</c:v>
                </c:pt>
                <c:pt idx="5285">
                  <c:v>40.032157241299998</c:v>
                </c:pt>
                <c:pt idx="5286">
                  <c:v>40.032157241299998</c:v>
                </c:pt>
                <c:pt idx="5287">
                  <c:v>40.001690699599997</c:v>
                </c:pt>
                <c:pt idx="5288">
                  <c:v>40.062623783100001</c:v>
                </c:pt>
                <c:pt idx="5289">
                  <c:v>40.032157241299998</c:v>
                </c:pt>
                <c:pt idx="5290">
                  <c:v>40.001690699599997</c:v>
                </c:pt>
                <c:pt idx="5291">
                  <c:v>40.062623783100001</c:v>
                </c:pt>
                <c:pt idx="5292">
                  <c:v>39.971224157800002</c:v>
                </c:pt>
                <c:pt idx="5293">
                  <c:v>40.001690699599997</c:v>
                </c:pt>
                <c:pt idx="5294">
                  <c:v>39.940757616100001</c:v>
                </c:pt>
                <c:pt idx="5295">
                  <c:v>39.971224157800002</c:v>
                </c:pt>
                <c:pt idx="5296">
                  <c:v>40.123556866500003</c:v>
                </c:pt>
                <c:pt idx="5297">
                  <c:v>39.9102910744</c:v>
                </c:pt>
                <c:pt idx="5298">
                  <c:v>39.940757616100001</c:v>
                </c:pt>
                <c:pt idx="5299">
                  <c:v>39.879824532599997</c:v>
                </c:pt>
                <c:pt idx="5300">
                  <c:v>39.849357990900003</c:v>
                </c:pt>
                <c:pt idx="5301">
                  <c:v>39.940757616100001</c:v>
                </c:pt>
                <c:pt idx="5302">
                  <c:v>39.971224157800002</c:v>
                </c:pt>
                <c:pt idx="5303">
                  <c:v>39.9102910744</c:v>
                </c:pt>
                <c:pt idx="5304">
                  <c:v>39.879824532599997</c:v>
                </c:pt>
                <c:pt idx="5305">
                  <c:v>39.9102910744</c:v>
                </c:pt>
                <c:pt idx="5306">
                  <c:v>39.757958365699999</c:v>
                </c:pt>
                <c:pt idx="5307">
                  <c:v>39.9102910744</c:v>
                </c:pt>
                <c:pt idx="5308">
                  <c:v>39.849357990900003</c:v>
                </c:pt>
                <c:pt idx="5309">
                  <c:v>39.7884249074</c:v>
                </c:pt>
                <c:pt idx="5310">
                  <c:v>39.879824532599997</c:v>
                </c:pt>
                <c:pt idx="5311">
                  <c:v>39.7884249074</c:v>
                </c:pt>
                <c:pt idx="5312">
                  <c:v>39.7884249074</c:v>
                </c:pt>
                <c:pt idx="5313">
                  <c:v>39.727491823900003</c:v>
                </c:pt>
                <c:pt idx="5314">
                  <c:v>39.757958365699999</c:v>
                </c:pt>
                <c:pt idx="5315">
                  <c:v>39.940757616100001</c:v>
                </c:pt>
                <c:pt idx="5316">
                  <c:v>39.757958365699999</c:v>
                </c:pt>
                <c:pt idx="5317">
                  <c:v>39.7884249074</c:v>
                </c:pt>
                <c:pt idx="5318">
                  <c:v>39.727491823900003</c:v>
                </c:pt>
                <c:pt idx="5319">
                  <c:v>39.727491823900003</c:v>
                </c:pt>
                <c:pt idx="5320">
                  <c:v>39.757958365699999</c:v>
                </c:pt>
                <c:pt idx="5321">
                  <c:v>39.757958365699999</c:v>
                </c:pt>
                <c:pt idx="5322">
                  <c:v>39.697025282200002</c:v>
                </c:pt>
                <c:pt idx="5323">
                  <c:v>39.727491823900003</c:v>
                </c:pt>
                <c:pt idx="5324">
                  <c:v>39.605625656999997</c:v>
                </c:pt>
                <c:pt idx="5325">
                  <c:v>39.636092198699998</c:v>
                </c:pt>
                <c:pt idx="5326">
                  <c:v>39.636092198699998</c:v>
                </c:pt>
                <c:pt idx="5327">
                  <c:v>39.697025282200002</c:v>
                </c:pt>
                <c:pt idx="5328">
                  <c:v>39.666558740500001</c:v>
                </c:pt>
                <c:pt idx="5329">
                  <c:v>39.666558740500001</c:v>
                </c:pt>
                <c:pt idx="5330">
                  <c:v>39.697025282200002</c:v>
                </c:pt>
                <c:pt idx="5331">
                  <c:v>39.483759489999997</c:v>
                </c:pt>
                <c:pt idx="5332">
                  <c:v>39.544692573500001</c:v>
                </c:pt>
                <c:pt idx="5333">
                  <c:v>39.605625656999997</c:v>
                </c:pt>
                <c:pt idx="5334">
                  <c:v>39.575159115200002</c:v>
                </c:pt>
                <c:pt idx="5335">
                  <c:v>39.636092198699998</c:v>
                </c:pt>
                <c:pt idx="5336">
                  <c:v>39.575159115200002</c:v>
                </c:pt>
                <c:pt idx="5337">
                  <c:v>39.575159115200002</c:v>
                </c:pt>
                <c:pt idx="5338">
                  <c:v>39.575159115200002</c:v>
                </c:pt>
                <c:pt idx="5339">
                  <c:v>39.483759489999997</c:v>
                </c:pt>
                <c:pt idx="5340">
                  <c:v>39.666558740500001</c:v>
                </c:pt>
                <c:pt idx="5341">
                  <c:v>39.5142260318</c:v>
                </c:pt>
                <c:pt idx="5342">
                  <c:v>39.483759489999997</c:v>
                </c:pt>
                <c:pt idx="5343">
                  <c:v>39.5142260318</c:v>
                </c:pt>
                <c:pt idx="5344">
                  <c:v>39.361893323099999</c:v>
                </c:pt>
                <c:pt idx="5345">
                  <c:v>39.453292948300003</c:v>
                </c:pt>
                <c:pt idx="5346">
                  <c:v>39.4228264065</c:v>
                </c:pt>
                <c:pt idx="5347">
                  <c:v>39.483759489999997</c:v>
                </c:pt>
                <c:pt idx="5348">
                  <c:v>39.453292948300003</c:v>
                </c:pt>
                <c:pt idx="5349">
                  <c:v>39.483759489999997</c:v>
                </c:pt>
                <c:pt idx="5350">
                  <c:v>39.544692573500001</c:v>
                </c:pt>
                <c:pt idx="5351">
                  <c:v>39.4228264065</c:v>
                </c:pt>
                <c:pt idx="5352">
                  <c:v>39.4228264065</c:v>
                </c:pt>
                <c:pt idx="5353">
                  <c:v>39.3923598648</c:v>
                </c:pt>
                <c:pt idx="5354">
                  <c:v>39.4228264065</c:v>
                </c:pt>
                <c:pt idx="5355">
                  <c:v>39.5142260318</c:v>
                </c:pt>
                <c:pt idx="5356">
                  <c:v>39.331426781300003</c:v>
                </c:pt>
                <c:pt idx="5357">
                  <c:v>39.4228264065</c:v>
                </c:pt>
                <c:pt idx="5358">
                  <c:v>39.4228264065</c:v>
                </c:pt>
                <c:pt idx="5359">
                  <c:v>39.331426781300003</c:v>
                </c:pt>
                <c:pt idx="5360">
                  <c:v>39.331426781300003</c:v>
                </c:pt>
                <c:pt idx="5361">
                  <c:v>39.270493697799999</c:v>
                </c:pt>
                <c:pt idx="5362">
                  <c:v>39.4228264065</c:v>
                </c:pt>
                <c:pt idx="5363">
                  <c:v>39.300960239600002</c:v>
                </c:pt>
                <c:pt idx="5364">
                  <c:v>39.300960239600002</c:v>
                </c:pt>
                <c:pt idx="5365">
                  <c:v>39.453292948300003</c:v>
                </c:pt>
                <c:pt idx="5366">
                  <c:v>39.331426781300003</c:v>
                </c:pt>
                <c:pt idx="5367">
                  <c:v>39.300960239600002</c:v>
                </c:pt>
                <c:pt idx="5368">
                  <c:v>39.331426781300003</c:v>
                </c:pt>
                <c:pt idx="5369">
                  <c:v>39.270493697799999</c:v>
                </c:pt>
                <c:pt idx="5370">
                  <c:v>39.300960239600002</c:v>
                </c:pt>
                <c:pt idx="5371">
                  <c:v>39.179094072600002</c:v>
                </c:pt>
                <c:pt idx="5372">
                  <c:v>39.240027156099998</c:v>
                </c:pt>
                <c:pt idx="5373">
                  <c:v>39.270493697799999</c:v>
                </c:pt>
                <c:pt idx="5374">
                  <c:v>39.270493697799999</c:v>
                </c:pt>
                <c:pt idx="5375">
                  <c:v>39.240027156099998</c:v>
                </c:pt>
                <c:pt idx="5376">
                  <c:v>39.209560614399997</c:v>
                </c:pt>
                <c:pt idx="5377">
                  <c:v>39.118160989099998</c:v>
                </c:pt>
                <c:pt idx="5378">
                  <c:v>39.087694447399997</c:v>
                </c:pt>
                <c:pt idx="5379">
                  <c:v>39.148627530900001</c:v>
                </c:pt>
                <c:pt idx="5380">
                  <c:v>39.209560614399997</c:v>
                </c:pt>
                <c:pt idx="5381">
                  <c:v>38.996294822199999</c:v>
                </c:pt>
                <c:pt idx="5382">
                  <c:v>39.179094072600002</c:v>
                </c:pt>
                <c:pt idx="5383">
                  <c:v>39.148627530900001</c:v>
                </c:pt>
                <c:pt idx="5384">
                  <c:v>39.118160989099998</c:v>
                </c:pt>
                <c:pt idx="5385">
                  <c:v>39.148627530900001</c:v>
                </c:pt>
                <c:pt idx="5386">
                  <c:v>39.087694447399997</c:v>
                </c:pt>
                <c:pt idx="5387">
                  <c:v>39.240027156099998</c:v>
                </c:pt>
                <c:pt idx="5388">
                  <c:v>39.148627530900001</c:v>
                </c:pt>
                <c:pt idx="5389">
                  <c:v>38.996294822199999</c:v>
                </c:pt>
                <c:pt idx="5390">
                  <c:v>39.118160989099998</c:v>
                </c:pt>
                <c:pt idx="5391">
                  <c:v>39.0267613639</c:v>
                </c:pt>
                <c:pt idx="5392">
                  <c:v>39.087694447399997</c:v>
                </c:pt>
                <c:pt idx="5393">
                  <c:v>39.087694447399997</c:v>
                </c:pt>
                <c:pt idx="5394">
                  <c:v>39.0267613639</c:v>
                </c:pt>
                <c:pt idx="5395">
                  <c:v>39.057227905700003</c:v>
                </c:pt>
                <c:pt idx="5396">
                  <c:v>38.904895197000002</c:v>
                </c:pt>
                <c:pt idx="5397">
                  <c:v>38.904895197000002</c:v>
                </c:pt>
                <c:pt idx="5398">
                  <c:v>38.965828280399997</c:v>
                </c:pt>
                <c:pt idx="5399">
                  <c:v>38.965828280399997</c:v>
                </c:pt>
                <c:pt idx="5400">
                  <c:v>38.996294822199999</c:v>
                </c:pt>
                <c:pt idx="5401">
                  <c:v>38.935361738700003</c:v>
                </c:pt>
                <c:pt idx="5402">
                  <c:v>38.965828280399997</c:v>
                </c:pt>
                <c:pt idx="5403">
                  <c:v>38.874428655199999</c:v>
                </c:pt>
                <c:pt idx="5404">
                  <c:v>38.965828280399997</c:v>
                </c:pt>
                <c:pt idx="5405">
                  <c:v>38.904895197000002</c:v>
                </c:pt>
                <c:pt idx="5406">
                  <c:v>38.935361738700003</c:v>
                </c:pt>
                <c:pt idx="5407">
                  <c:v>38.996294822199999</c:v>
                </c:pt>
                <c:pt idx="5408">
                  <c:v>38.996294822199999</c:v>
                </c:pt>
                <c:pt idx="5409">
                  <c:v>38.935361738700003</c:v>
                </c:pt>
                <c:pt idx="5410">
                  <c:v>38.935361738700003</c:v>
                </c:pt>
                <c:pt idx="5411">
                  <c:v>38.904895197000002</c:v>
                </c:pt>
                <c:pt idx="5412">
                  <c:v>38.904895197000002</c:v>
                </c:pt>
                <c:pt idx="5413">
                  <c:v>38.935361738700003</c:v>
                </c:pt>
                <c:pt idx="5414">
                  <c:v>38.935361738700003</c:v>
                </c:pt>
                <c:pt idx="5415">
                  <c:v>38.752562488300001</c:v>
                </c:pt>
                <c:pt idx="5416">
                  <c:v>38.843962113499998</c:v>
                </c:pt>
                <c:pt idx="5417">
                  <c:v>38.752562488300001</c:v>
                </c:pt>
                <c:pt idx="5418">
                  <c:v>38.813495571700003</c:v>
                </c:pt>
                <c:pt idx="5419">
                  <c:v>38.752562488300001</c:v>
                </c:pt>
                <c:pt idx="5420">
                  <c:v>38.783029030000002</c:v>
                </c:pt>
                <c:pt idx="5421">
                  <c:v>38.783029030000002</c:v>
                </c:pt>
                <c:pt idx="5422">
                  <c:v>38.722095946499998</c:v>
                </c:pt>
                <c:pt idx="5423">
                  <c:v>38.783029030000002</c:v>
                </c:pt>
                <c:pt idx="5424">
                  <c:v>38.783029030000002</c:v>
                </c:pt>
                <c:pt idx="5425">
                  <c:v>38.783029030000002</c:v>
                </c:pt>
                <c:pt idx="5426">
                  <c:v>38.722095946499998</c:v>
                </c:pt>
                <c:pt idx="5427">
                  <c:v>38.813495571700003</c:v>
                </c:pt>
                <c:pt idx="5428">
                  <c:v>38.600229779599999</c:v>
                </c:pt>
                <c:pt idx="5429">
                  <c:v>38.722095946499998</c:v>
                </c:pt>
                <c:pt idx="5430">
                  <c:v>38.661162863000001</c:v>
                </c:pt>
                <c:pt idx="5431">
                  <c:v>38.783029030000002</c:v>
                </c:pt>
                <c:pt idx="5432">
                  <c:v>38.752562488300001</c:v>
                </c:pt>
                <c:pt idx="5433">
                  <c:v>38.661162863000001</c:v>
                </c:pt>
                <c:pt idx="5434">
                  <c:v>38.691629404799997</c:v>
                </c:pt>
                <c:pt idx="5435">
                  <c:v>38.752562488300001</c:v>
                </c:pt>
                <c:pt idx="5436">
                  <c:v>38.661162863000001</c:v>
                </c:pt>
                <c:pt idx="5437">
                  <c:v>38.752562488300001</c:v>
                </c:pt>
                <c:pt idx="5438">
                  <c:v>38.691629404799997</c:v>
                </c:pt>
                <c:pt idx="5439">
                  <c:v>38.6306963213</c:v>
                </c:pt>
                <c:pt idx="5440">
                  <c:v>38.600229779599999</c:v>
                </c:pt>
                <c:pt idx="5441">
                  <c:v>38.6306963213</c:v>
                </c:pt>
                <c:pt idx="5442">
                  <c:v>38.6306963213</c:v>
                </c:pt>
                <c:pt idx="5443">
                  <c:v>38.600229779599999</c:v>
                </c:pt>
                <c:pt idx="5444">
                  <c:v>38.508830154400002</c:v>
                </c:pt>
                <c:pt idx="5445">
                  <c:v>38.569763237799997</c:v>
                </c:pt>
                <c:pt idx="5446">
                  <c:v>38.600229779599999</c:v>
                </c:pt>
                <c:pt idx="5447">
                  <c:v>38.508830154400002</c:v>
                </c:pt>
                <c:pt idx="5448">
                  <c:v>38.569763237799997</c:v>
                </c:pt>
                <c:pt idx="5449">
                  <c:v>38.6306963213</c:v>
                </c:pt>
                <c:pt idx="5450">
                  <c:v>38.539296696100003</c:v>
                </c:pt>
                <c:pt idx="5451">
                  <c:v>38.508830154400002</c:v>
                </c:pt>
                <c:pt idx="5452">
                  <c:v>38.478363612599999</c:v>
                </c:pt>
                <c:pt idx="5453">
                  <c:v>38.356497445700001</c:v>
                </c:pt>
                <c:pt idx="5454">
                  <c:v>38.447897070899998</c:v>
                </c:pt>
                <c:pt idx="5455">
                  <c:v>38.478363612599999</c:v>
                </c:pt>
                <c:pt idx="5456">
                  <c:v>38.600229779599999</c:v>
                </c:pt>
                <c:pt idx="5457">
                  <c:v>38.447897070899998</c:v>
                </c:pt>
                <c:pt idx="5458">
                  <c:v>38.569763237799997</c:v>
                </c:pt>
                <c:pt idx="5459">
                  <c:v>38.478363612599999</c:v>
                </c:pt>
                <c:pt idx="5460">
                  <c:v>38.447897070899998</c:v>
                </c:pt>
                <c:pt idx="5461">
                  <c:v>38.508830154400002</c:v>
                </c:pt>
                <c:pt idx="5462">
                  <c:v>38.569763237799997</c:v>
                </c:pt>
                <c:pt idx="5463">
                  <c:v>38.386963987400001</c:v>
                </c:pt>
                <c:pt idx="5464">
                  <c:v>38.447897070899998</c:v>
                </c:pt>
                <c:pt idx="5465">
                  <c:v>38.386963987400001</c:v>
                </c:pt>
                <c:pt idx="5466">
                  <c:v>38.417430529100002</c:v>
                </c:pt>
                <c:pt idx="5467">
                  <c:v>38.386963987400001</c:v>
                </c:pt>
                <c:pt idx="5468">
                  <c:v>38.447897070899998</c:v>
                </c:pt>
                <c:pt idx="5469">
                  <c:v>38.386963987400001</c:v>
                </c:pt>
                <c:pt idx="5470">
                  <c:v>38.447897070899998</c:v>
                </c:pt>
                <c:pt idx="5471">
                  <c:v>38.386963987400001</c:v>
                </c:pt>
                <c:pt idx="5472">
                  <c:v>38.356497445700001</c:v>
                </c:pt>
                <c:pt idx="5473">
                  <c:v>38.295564362199997</c:v>
                </c:pt>
                <c:pt idx="5474">
                  <c:v>38.356497445700001</c:v>
                </c:pt>
                <c:pt idx="5475">
                  <c:v>38.265097820400001</c:v>
                </c:pt>
                <c:pt idx="5476">
                  <c:v>38.2346312787</c:v>
                </c:pt>
                <c:pt idx="5477">
                  <c:v>38.295564362199997</c:v>
                </c:pt>
                <c:pt idx="5478">
                  <c:v>38.143231653500003</c:v>
                </c:pt>
                <c:pt idx="5479">
                  <c:v>38.295564362199997</c:v>
                </c:pt>
                <c:pt idx="5480">
                  <c:v>38.326030903899998</c:v>
                </c:pt>
                <c:pt idx="5481">
                  <c:v>38.386963987400001</c:v>
                </c:pt>
                <c:pt idx="5482">
                  <c:v>38.326030903899998</c:v>
                </c:pt>
                <c:pt idx="5483">
                  <c:v>38.356497445700001</c:v>
                </c:pt>
                <c:pt idx="5484">
                  <c:v>38.295564362199997</c:v>
                </c:pt>
                <c:pt idx="5485">
                  <c:v>38.265097820400001</c:v>
                </c:pt>
                <c:pt idx="5486">
                  <c:v>38.295564362199997</c:v>
                </c:pt>
                <c:pt idx="5487">
                  <c:v>38.295564362199997</c:v>
                </c:pt>
                <c:pt idx="5488">
                  <c:v>38.2346312787</c:v>
                </c:pt>
                <c:pt idx="5489">
                  <c:v>38.386963987400001</c:v>
                </c:pt>
                <c:pt idx="5490">
                  <c:v>38.295564362199997</c:v>
                </c:pt>
                <c:pt idx="5491">
                  <c:v>38.143231653500003</c:v>
                </c:pt>
                <c:pt idx="5492">
                  <c:v>38.204164736999999</c:v>
                </c:pt>
                <c:pt idx="5493">
                  <c:v>38.204164736999999</c:v>
                </c:pt>
                <c:pt idx="5494">
                  <c:v>38.1127651117</c:v>
                </c:pt>
                <c:pt idx="5495">
                  <c:v>38.2346312787</c:v>
                </c:pt>
                <c:pt idx="5496">
                  <c:v>38.2346312787</c:v>
                </c:pt>
                <c:pt idx="5497">
                  <c:v>38.051832028299998</c:v>
                </c:pt>
                <c:pt idx="5498">
                  <c:v>38.1127651117</c:v>
                </c:pt>
                <c:pt idx="5499">
                  <c:v>38.2346312787</c:v>
                </c:pt>
                <c:pt idx="5500">
                  <c:v>38.143231653500003</c:v>
                </c:pt>
                <c:pt idx="5501">
                  <c:v>38.143231653500003</c:v>
                </c:pt>
                <c:pt idx="5502">
                  <c:v>38.1127651117</c:v>
                </c:pt>
                <c:pt idx="5503">
                  <c:v>38.082298569999999</c:v>
                </c:pt>
                <c:pt idx="5504">
                  <c:v>38.173698195199997</c:v>
                </c:pt>
                <c:pt idx="5505">
                  <c:v>38.143231653500003</c:v>
                </c:pt>
                <c:pt idx="5506">
                  <c:v>38.265097820400001</c:v>
                </c:pt>
                <c:pt idx="5507">
                  <c:v>38.143231653500003</c:v>
                </c:pt>
                <c:pt idx="5508">
                  <c:v>38.051832028299998</c:v>
                </c:pt>
                <c:pt idx="5509">
                  <c:v>38.051832028299998</c:v>
                </c:pt>
                <c:pt idx="5510">
                  <c:v>38.082298569999999</c:v>
                </c:pt>
                <c:pt idx="5511">
                  <c:v>38.082298569999999</c:v>
                </c:pt>
                <c:pt idx="5512">
                  <c:v>37.960432402999999</c:v>
                </c:pt>
                <c:pt idx="5513">
                  <c:v>38.082298569999999</c:v>
                </c:pt>
                <c:pt idx="5514">
                  <c:v>38.082298569999999</c:v>
                </c:pt>
                <c:pt idx="5515">
                  <c:v>38.082298569999999</c:v>
                </c:pt>
                <c:pt idx="5516">
                  <c:v>38.021365486500002</c:v>
                </c:pt>
                <c:pt idx="5517">
                  <c:v>38.021365486500002</c:v>
                </c:pt>
                <c:pt idx="5518">
                  <c:v>38.1127651117</c:v>
                </c:pt>
                <c:pt idx="5519">
                  <c:v>37.990898944800001</c:v>
                </c:pt>
                <c:pt idx="5520">
                  <c:v>37.929965861299998</c:v>
                </c:pt>
                <c:pt idx="5521">
                  <c:v>38.082298569999999</c:v>
                </c:pt>
                <c:pt idx="5522">
                  <c:v>37.747166610900003</c:v>
                </c:pt>
                <c:pt idx="5523">
                  <c:v>38.051832028299998</c:v>
                </c:pt>
                <c:pt idx="5524">
                  <c:v>38.021365486500002</c:v>
                </c:pt>
                <c:pt idx="5525">
                  <c:v>37.929965861299998</c:v>
                </c:pt>
                <c:pt idx="5526">
                  <c:v>37.960432402999999</c:v>
                </c:pt>
                <c:pt idx="5527">
                  <c:v>37.929965861299998</c:v>
                </c:pt>
                <c:pt idx="5528">
                  <c:v>37.899499319599997</c:v>
                </c:pt>
                <c:pt idx="5529">
                  <c:v>37.899499319599997</c:v>
                </c:pt>
                <c:pt idx="5530">
                  <c:v>37.869032777800001</c:v>
                </c:pt>
                <c:pt idx="5531">
                  <c:v>38.082298569999999</c:v>
                </c:pt>
                <c:pt idx="5532">
                  <c:v>37.869032777800001</c:v>
                </c:pt>
                <c:pt idx="5533">
                  <c:v>37.929965861299998</c:v>
                </c:pt>
                <c:pt idx="5534">
                  <c:v>37.899499319599997</c:v>
                </c:pt>
                <c:pt idx="5535">
                  <c:v>37.808099694299997</c:v>
                </c:pt>
                <c:pt idx="5536">
                  <c:v>37.869032777800001</c:v>
                </c:pt>
                <c:pt idx="5537">
                  <c:v>37.8385662361</c:v>
                </c:pt>
                <c:pt idx="5538">
                  <c:v>37.869032777800001</c:v>
                </c:pt>
                <c:pt idx="5539">
                  <c:v>37.899499319599997</c:v>
                </c:pt>
                <c:pt idx="5540">
                  <c:v>37.8385662361</c:v>
                </c:pt>
                <c:pt idx="5541">
                  <c:v>37.8385662361</c:v>
                </c:pt>
                <c:pt idx="5542">
                  <c:v>37.777633152600004</c:v>
                </c:pt>
                <c:pt idx="5543">
                  <c:v>37.808099694299997</c:v>
                </c:pt>
                <c:pt idx="5544">
                  <c:v>37.777633152600004</c:v>
                </c:pt>
                <c:pt idx="5545">
                  <c:v>37.777633152600004</c:v>
                </c:pt>
                <c:pt idx="5546">
                  <c:v>37.929965861299998</c:v>
                </c:pt>
                <c:pt idx="5547">
                  <c:v>37.594833902200001</c:v>
                </c:pt>
                <c:pt idx="5548">
                  <c:v>37.777633152600004</c:v>
                </c:pt>
                <c:pt idx="5549">
                  <c:v>37.869032777800001</c:v>
                </c:pt>
                <c:pt idx="5550">
                  <c:v>37.777633152600004</c:v>
                </c:pt>
                <c:pt idx="5551">
                  <c:v>37.777633152600004</c:v>
                </c:pt>
                <c:pt idx="5552">
                  <c:v>37.8385662361</c:v>
                </c:pt>
                <c:pt idx="5553">
                  <c:v>37.777633152600004</c:v>
                </c:pt>
                <c:pt idx="5554">
                  <c:v>37.747166610900003</c:v>
                </c:pt>
                <c:pt idx="5555">
                  <c:v>37.747166610900003</c:v>
                </c:pt>
                <c:pt idx="5556">
                  <c:v>37.777633152600004</c:v>
                </c:pt>
                <c:pt idx="5557">
                  <c:v>37.655766985600003</c:v>
                </c:pt>
                <c:pt idx="5558">
                  <c:v>37.747166610900003</c:v>
                </c:pt>
                <c:pt idx="5559">
                  <c:v>37.747166610900003</c:v>
                </c:pt>
                <c:pt idx="5560">
                  <c:v>37.777633152600004</c:v>
                </c:pt>
                <c:pt idx="5561">
                  <c:v>37.747166610900003</c:v>
                </c:pt>
                <c:pt idx="5562">
                  <c:v>37.686233527399999</c:v>
                </c:pt>
                <c:pt idx="5563">
                  <c:v>37.686233527399999</c:v>
                </c:pt>
                <c:pt idx="5564">
                  <c:v>37.7167000691</c:v>
                </c:pt>
                <c:pt idx="5565">
                  <c:v>37.7167000691</c:v>
                </c:pt>
                <c:pt idx="5566">
                  <c:v>37.686233527399999</c:v>
                </c:pt>
                <c:pt idx="5567">
                  <c:v>37.655766985600003</c:v>
                </c:pt>
                <c:pt idx="5568">
                  <c:v>37.655766985600003</c:v>
                </c:pt>
                <c:pt idx="5569">
                  <c:v>37.625300443900002</c:v>
                </c:pt>
                <c:pt idx="5570">
                  <c:v>37.7167000691</c:v>
                </c:pt>
                <c:pt idx="5571">
                  <c:v>37.686233527399999</c:v>
                </c:pt>
                <c:pt idx="5572">
                  <c:v>37.4425011935</c:v>
                </c:pt>
                <c:pt idx="5573">
                  <c:v>37.472967735200001</c:v>
                </c:pt>
                <c:pt idx="5574">
                  <c:v>37.564367360399999</c:v>
                </c:pt>
                <c:pt idx="5575">
                  <c:v>37.533900818699998</c:v>
                </c:pt>
                <c:pt idx="5576">
                  <c:v>37.594833902200001</c:v>
                </c:pt>
                <c:pt idx="5577">
                  <c:v>37.594833902200001</c:v>
                </c:pt>
                <c:pt idx="5578">
                  <c:v>37.7167000691</c:v>
                </c:pt>
                <c:pt idx="5579">
                  <c:v>37.564367360399999</c:v>
                </c:pt>
                <c:pt idx="5580">
                  <c:v>37.564367360399999</c:v>
                </c:pt>
                <c:pt idx="5581">
                  <c:v>37.533900818699998</c:v>
                </c:pt>
                <c:pt idx="5582">
                  <c:v>37.533900818699998</c:v>
                </c:pt>
                <c:pt idx="5583">
                  <c:v>37.472967735200001</c:v>
                </c:pt>
                <c:pt idx="5584">
                  <c:v>37.564367360399999</c:v>
                </c:pt>
                <c:pt idx="5585">
                  <c:v>37.503434276900002</c:v>
                </c:pt>
                <c:pt idx="5586">
                  <c:v>37.503434276900002</c:v>
                </c:pt>
                <c:pt idx="5587">
                  <c:v>37.503434276900002</c:v>
                </c:pt>
                <c:pt idx="5588">
                  <c:v>37.472967735200001</c:v>
                </c:pt>
                <c:pt idx="5589">
                  <c:v>37.503434276900002</c:v>
                </c:pt>
                <c:pt idx="5590">
                  <c:v>37.625300443900002</c:v>
                </c:pt>
                <c:pt idx="5591">
                  <c:v>37.564367360399999</c:v>
                </c:pt>
                <c:pt idx="5592">
                  <c:v>37.472967735200001</c:v>
                </c:pt>
                <c:pt idx="5593">
                  <c:v>37.4425011935</c:v>
                </c:pt>
                <c:pt idx="5594">
                  <c:v>37.4425011935</c:v>
                </c:pt>
                <c:pt idx="5595">
                  <c:v>37.472967735200001</c:v>
                </c:pt>
                <c:pt idx="5596">
                  <c:v>37.503434276900002</c:v>
                </c:pt>
                <c:pt idx="5597">
                  <c:v>37.4425011935</c:v>
                </c:pt>
                <c:pt idx="5598">
                  <c:v>37.4425011935</c:v>
                </c:pt>
                <c:pt idx="5599">
                  <c:v>37.412034651699997</c:v>
                </c:pt>
                <c:pt idx="5600">
                  <c:v>37.472967735200001</c:v>
                </c:pt>
                <c:pt idx="5601">
                  <c:v>37.4425011935</c:v>
                </c:pt>
                <c:pt idx="5602">
                  <c:v>37.412034651699997</c:v>
                </c:pt>
                <c:pt idx="5603">
                  <c:v>37.472967735200001</c:v>
                </c:pt>
                <c:pt idx="5604">
                  <c:v>37.351101568300002</c:v>
                </c:pt>
                <c:pt idx="5605">
                  <c:v>37.4425011935</c:v>
                </c:pt>
                <c:pt idx="5606">
                  <c:v>37.3206350265</c:v>
                </c:pt>
                <c:pt idx="5607">
                  <c:v>37.412034651699997</c:v>
                </c:pt>
                <c:pt idx="5608">
                  <c:v>37.351101568300002</c:v>
                </c:pt>
                <c:pt idx="5609">
                  <c:v>37.412034651699997</c:v>
                </c:pt>
                <c:pt idx="5610">
                  <c:v>37.381568110000003</c:v>
                </c:pt>
                <c:pt idx="5611">
                  <c:v>37.351101568300002</c:v>
                </c:pt>
                <c:pt idx="5612">
                  <c:v>37.412034651699997</c:v>
                </c:pt>
                <c:pt idx="5613">
                  <c:v>37.290168484799999</c:v>
                </c:pt>
                <c:pt idx="5614">
                  <c:v>37.351101568300002</c:v>
                </c:pt>
                <c:pt idx="5615">
                  <c:v>37.3206350265</c:v>
                </c:pt>
                <c:pt idx="5616">
                  <c:v>37.3206350265</c:v>
                </c:pt>
                <c:pt idx="5617">
                  <c:v>37.290168484799999</c:v>
                </c:pt>
                <c:pt idx="5618">
                  <c:v>37.3206350265</c:v>
                </c:pt>
                <c:pt idx="5619">
                  <c:v>37.3206350265</c:v>
                </c:pt>
                <c:pt idx="5620">
                  <c:v>37.3206350265</c:v>
                </c:pt>
                <c:pt idx="5621">
                  <c:v>37.198768859600001</c:v>
                </c:pt>
                <c:pt idx="5622">
                  <c:v>37.3206350265</c:v>
                </c:pt>
                <c:pt idx="5623">
                  <c:v>37.290168484799999</c:v>
                </c:pt>
                <c:pt idx="5624">
                  <c:v>37.259701943000003</c:v>
                </c:pt>
                <c:pt idx="5625">
                  <c:v>37.198768859600001</c:v>
                </c:pt>
                <c:pt idx="5626">
                  <c:v>37.198768859600001</c:v>
                </c:pt>
                <c:pt idx="5627">
                  <c:v>37.229235401300002</c:v>
                </c:pt>
                <c:pt idx="5628">
                  <c:v>37.351101568300002</c:v>
                </c:pt>
                <c:pt idx="5629">
                  <c:v>37.229235401300002</c:v>
                </c:pt>
                <c:pt idx="5630">
                  <c:v>37.168302317799998</c:v>
                </c:pt>
                <c:pt idx="5631">
                  <c:v>37.137835776099998</c:v>
                </c:pt>
                <c:pt idx="5632">
                  <c:v>37.168302317799998</c:v>
                </c:pt>
                <c:pt idx="5633">
                  <c:v>37.168302317799998</c:v>
                </c:pt>
                <c:pt idx="5634">
                  <c:v>37.198768859600001</c:v>
                </c:pt>
                <c:pt idx="5635">
                  <c:v>37.137835776099998</c:v>
                </c:pt>
                <c:pt idx="5636">
                  <c:v>37.229235401300002</c:v>
                </c:pt>
                <c:pt idx="5637">
                  <c:v>37.229235401300002</c:v>
                </c:pt>
                <c:pt idx="5638">
                  <c:v>37.076902692600001</c:v>
                </c:pt>
                <c:pt idx="5639">
                  <c:v>37.198768859600001</c:v>
                </c:pt>
                <c:pt idx="5640">
                  <c:v>37.137835776099998</c:v>
                </c:pt>
                <c:pt idx="5641">
                  <c:v>37.107369234300002</c:v>
                </c:pt>
                <c:pt idx="5642">
                  <c:v>37.198768859600001</c:v>
                </c:pt>
                <c:pt idx="5643">
                  <c:v>37.076902692600001</c:v>
                </c:pt>
                <c:pt idx="5644">
                  <c:v>37.198768859600001</c:v>
                </c:pt>
                <c:pt idx="5645">
                  <c:v>37.0464361509</c:v>
                </c:pt>
                <c:pt idx="5646">
                  <c:v>37.076902692600001</c:v>
                </c:pt>
                <c:pt idx="5647">
                  <c:v>37.351101568300002</c:v>
                </c:pt>
                <c:pt idx="5648">
                  <c:v>37.107369234300002</c:v>
                </c:pt>
                <c:pt idx="5649">
                  <c:v>37.076902692600001</c:v>
                </c:pt>
                <c:pt idx="5650">
                  <c:v>37.168302317799998</c:v>
                </c:pt>
                <c:pt idx="5651">
                  <c:v>36.985503067400003</c:v>
                </c:pt>
                <c:pt idx="5652">
                  <c:v>37.076902692600001</c:v>
                </c:pt>
                <c:pt idx="5653">
                  <c:v>37.076902692600001</c:v>
                </c:pt>
                <c:pt idx="5654">
                  <c:v>37.0464361509</c:v>
                </c:pt>
                <c:pt idx="5655">
                  <c:v>37.0464361509</c:v>
                </c:pt>
                <c:pt idx="5656">
                  <c:v>37.076902692600001</c:v>
                </c:pt>
                <c:pt idx="5657">
                  <c:v>37.0464361509</c:v>
                </c:pt>
                <c:pt idx="5658">
                  <c:v>36.985503067400003</c:v>
                </c:pt>
                <c:pt idx="5659">
                  <c:v>37.0464361509</c:v>
                </c:pt>
                <c:pt idx="5660">
                  <c:v>36.863636900400003</c:v>
                </c:pt>
                <c:pt idx="5661">
                  <c:v>36.955036525600001</c:v>
                </c:pt>
                <c:pt idx="5662">
                  <c:v>37.015969609099997</c:v>
                </c:pt>
                <c:pt idx="5663">
                  <c:v>37.015969609099997</c:v>
                </c:pt>
                <c:pt idx="5664">
                  <c:v>36.985503067400003</c:v>
                </c:pt>
                <c:pt idx="5665">
                  <c:v>37.076902692600001</c:v>
                </c:pt>
                <c:pt idx="5666">
                  <c:v>36.985503067400003</c:v>
                </c:pt>
                <c:pt idx="5667">
                  <c:v>36.985503067400003</c:v>
                </c:pt>
                <c:pt idx="5668">
                  <c:v>36.985503067400003</c:v>
                </c:pt>
                <c:pt idx="5669">
                  <c:v>37.076902692600001</c:v>
                </c:pt>
                <c:pt idx="5670">
                  <c:v>36.985503067400003</c:v>
                </c:pt>
                <c:pt idx="5671">
                  <c:v>36.863636900400003</c:v>
                </c:pt>
                <c:pt idx="5672">
                  <c:v>36.985503067400003</c:v>
                </c:pt>
                <c:pt idx="5673">
                  <c:v>36.9245699839</c:v>
                </c:pt>
                <c:pt idx="5674">
                  <c:v>36.894103442199999</c:v>
                </c:pt>
                <c:pt idx="5675">
                  <c:v>36.955036525600001</c:v>
                </c:pt>
                <c:pt idx="5676">
                  <c:v>36.833170358700002</c:v>
                </c:pt>
                <c:pt idx="5677">
                  <c:v>36.985503067400003</c:v>
                </c:pt>
                <c:pt idx="5678">
                  <c:v>36.802703816899999</c:v>
                </c:pt>
                <c:pt idx="5679">
                  <c:v>36.833170358700002</c:v>
                </c:pt>
                <c:pt idx="5680">
                  <c:v>36.955036525600001</c:v>
                </c:pt>
                <c:pt idx="5681">
                  <c:v>36.894103442199999</c:v>
                </c:pt>
                <c:pt idx="5682">
                  <c:v>36.9245699839</c:v>
                </c:pt>
                <c:pt idx="5683">
                  <c:v>36.833170358700002</c:v>
                </c:pt>
                <c:pt idx="5684">
                  <c:v>36.894103442199999</c:v>
                </c:pt>
                <c:pt idx="5685">
                  <c:v>36.802703816899999</c:v>
                </c:pt>
                <c:pt idx="5686">
                  <c:v>36.802703816899999</c:v>
                </c:pt>
                <c:pt idx="5687">
                  <c:v>36.9245699839</c:v>
                </c:pt>
                <c:pt idx="5688">
                  <c:v>36.558971483000001</c:v>
                </c:pt>
                <c:pt idx="5689">
                  <c:v>36.741770733499997</c:v>
                </c:pt>
                <c:pt idx="5690">
                  <c:v>36.833170358700002</c:v>
                </c:pt>
                <c:pt idx="5691">
                  <c:v>36.802703816899999</c:v>
                </c:pt>
                <c:pt idx="5692">
                  <c:v>36.772237275199998</c:v>
                </c:pt>
                <c:pt idx="5693">
                  <c:v>36.741770733499997</c:v>
                </c:pt>
                <c:pt idx="5694">
                  <c:v>36.9245699839</c:v>
                </c:pt>
                <c:pt idx="5695">
                  <c:v>36.802703816899999</c:v>
                </c:pt>
                <c:pt idx="5696">
                  <c:v>36.802703816899999</c:v>
                </c:pt>
                <c:pt idx="5697">
                  <c:v>36.802703816899999</c:v>
                </c:pt>
                <c:pt idx="5698">
                  <c:v>36.833170358700002</c:v>
                </c:pt>
                <c:pt idx="5699">
                  <c:v>36.741770733499997</c:v>
                </c:pt>
                <c:pt idx="5700">
                  <c:v>36.741770733499997</c:v>
                </c:pt>
                <c:pt idx="5701">
                  <c:v>36.772237275199998</c:v>
                </c:pt>
                <c:pt idx="5702">
                  <c:v>36.650371108199998</c:v>
                </c:pt>
                <c:pt idx="5703">
                  <c:v>36.650371108199998</c:v>
                </c:pt>
                <c:pt idx="5704">
                  <c:v>36.589438024800003</c:v>
                </c:pt>
                <c:pt idx="5705">
                  <c:v>36.772237275199998</c:v>
                </c:pt>
                <c:pt idx="5706">
                  <c:v>36.741770733499997</c:v>
                </c:pt>
                <c:pt idx="5707">
                  <c:v>36.650371108199998</c:v>
                </c:pt>
                <c:pt idx="5708">
                  <c:v>36.680837650000001</c:v>
                </c:pt>
                <c:pt idx="5709">
                  <c:v>36.741770733499997</c:v>
                </c:pt>
                <c:pt idx="5710">
                  <c:v>36.589438024800003</c:v>
                </c:pt>
                <c:pt idx="5711">
                  <c:v>36.772237275199998</c:v>
                </c:pt>
                <c:pt idx="5712">
                  <c:v>36.680837650000001</c:v>
                </c:pt>
                <c:pt idx="5713">
                  <c:v>36.680837650000001</c:v>
                </c:pt>
                <c:pt idx="5714">
                  <c:v>36.650371108199998</c:v>
                </c:pt>
                <c:pt idx="5715">
                  <c:v>36.619904566499997</c:v>
                </c:pt>
                <c:pt idx="5716">
                  <c:v>36.589438024800003</c:v>
                </c:pt>
                <c:pt idx="5717">
                  <c:v>36.680837650000001</c:v>
                </c:pt>
                <c:pt idx="5718">
                  <c:v>36.619904566499997</c:v>
                </c:pt>
                <c:pt idx="5719">
                  <c:v>36.711304191700002</c:v>
                </c:pt>
                <c:pt idx="5720">
                  <c:v>36.650371108199998</c:v>
                </c:pt>
                <c:pt idx="5721">
                  <c:v>36.680837650000001</c:v>
                </c:pt>
                <c:pt idx="5722">
                  <c:v>36.650371108199998</c:v>
                </c:pt>
                <c:pt idx="5723">
                  <c:v>36.589438024800003</c:v>
                </c:pt>
                <c:pt idx="5724">
                  <c:v>36.619904566499997</c:v>
                </c:pt>
                <c:pt idx="5725">
                  <c:v>36.619904566499997</c:v>
                </c:pt>
                <c:pt idx="5726">
                  <c:v>36.558971483000001</c:v>
                </c:pt>
                <c:pt idx="5727">
                  <c:v>36.558971483000001</c:v>
                </c:pt>
                <c:pt idx="5728">
                  <c:v>36.589438024800003</c:v>
                </c:pt>
                <c:pt idx="5729">
                  <c:v>36.5285049413</c:v>
                </c:pt>
                <c:pt idx="5730">
                  <c:v>36.498038399499997</c:v>
                </c:pt>
                <c:pt idx="5731">
                  <c:v>36.650371108199998</c:v>
                </c:pt>
                <c:pt idx="5732">
                  <c:v>36.558971483000001</c:v>
                </c:pt>
                <c:pt idx="5733">
                  <c:v>36.558971483000001</c:v>
                </c:pt>
                <c:pt idx="5734">
                  <c:v>36.619904566499997</c:v>
                </c:pt>
                <c:pt idx="5735">
                  <c:v>36.376172232599998</c:v>
                </c:pt>
                <c:pt idx="5736">
                  <c:v>36.5285049413</c:v>
                </c:pt>
                <c:pt idx="5737">
                  <c:v>36.498038399499997</c:v>
                </c:pt>
                <c:pt idx="5738">
                  <c:v>36.498038399499997</c:v>
                </c:pt>
                <c:pt idx="5739">
                  <c:v>36.558971483000001</c:v>
                </c:pt>
                <c:pt idx="5740">
                  <c:v>36.5285049413</c:v>
                </c:pt>
                <c:pt idx="5741">
                  <c:v>36.5285049413</c:v>
                </c:pt>
                <c:pt idx="5742">
                  <c:v>36.5285049413</c:v>
                </c:pt>
                <c:pt idx="5743">
                  <c:v>36.467571857800003</c:v>
                </c:pt>
                <c:pt idx="5744">
                  <c:v>36.619904566499997</c:v>
                </c:pt>
                <c:pt idx="5745">
                  <c:v>36.558971483000001</c:v>
                </c:pt>
                <c:pt idx="5746">
                  <c:v>36.498038399499997</c:v>
                </c:pt>
                <c:pt idx="5747">
                  <c:v>36.498038399499997</c:v>
                </c:pt>
                <c:pt idx="5748">
                  <c:v>36.376172232599998</c:v>
                </c:pt>
                <c:pt idx="5749">
                  <c:v>36.437105316100002</c:v>
                </c:pt>
                <c:pt idx="5750">
                  <c:v>36.437105316100002</c:v>
                </c:pt>
                <c:pt idx="5751">
                  <c:v>36.376172232599998</c:v>
                </c:pt>
                <c:pt idx="5752">
                  <c:v>36.406638774299999</c:v>
                </c:pt>
                <c:pt idx="5753">
                  <c:v>36.406638774299999</c:v>
                </c:pt>
                <c:pt idx="5754">
                  <c:v>36.406638774299999</c:v>
                </c:pt>
                <c:pt idx="5755">
                  <c:v>36.376172232599998</c:v>
                </c:pt>
                <c:pt idx="5756">
                  <c:v>36.437105316100002</c:v>
                </c:pt>
                <c:pt idx="5757">
                  <c:v>36.376172232599998</c:v>
                </c:pt>
                <c:pt idx="5758">
                  <c:v>36.467571857800003</c:v>
                </c:pt>
                <c:pt idx="5759">
                  <c:v>36.437105316100002</c:v>
                </c:pt>
                <c:pt idx="5760">
                  <c:v>36.223839523899997</c:v>
                </c:pt>
                <c:pt idx="5761">
                  <c:v>36.467571857800003</c:v>
                </c:pt>
                <c:pt idx="5762">
                  <c:v>36.406638774299999</c:v>
                </c:pt>
                <c:pt idx="5763">
                  <c:v>36.498038399499997</c:v>
                </c:pt>
                <c:pt idx="5764">
                  <c:v>36.376172232599998</c:v>
                </c:pt>
                <c:pt idx="5765">
                  <c:v>36.345705690800003</c:v>
                </c:pt>
                <c:pt idx="5766">
                  <c:v>36.345705690800003</c:v>
                </c:pt>
                <c:pt idx="5767">
                  <c:v>36.437105316100002</c:v>
                </c:pt>
                <c:pt idx="5768">
                  <c:v>36.376172232599998</c:v>
                </c:pt>
                <c:pt idx="5769">
                  <c:v>36.467571857800003</c:v>
                </c:pt>
                <c:pt idx="5770">
                  <c:v>36.406638774299999</c:v>
                </c:pt>
                <c:pt idx="5771">
                  <c:v>36.467571857800003</c:v>
                </c:pt>
                <c:pt idx="5772">
                  <c:v>36.284772607400001</c:v>
                </c:pt>
                <c:pt idx="5773">
                  <c:v>36.254306065599998</c:v>
                </c:pt>
                <c:pt idx="5774">
                  <c:v>36.315239149100002</c:v>
                </c:pt>
                <c:pt idx="5775">
                  <c:v>36.345705690800003</c:v>
                </c:pt>
                <c:pt idx="5776">
                  <c:v>36.1629064404</c:v>
                </c:pt>
                <c:pt idx="5777">
                  <c:v>36.284772607400001</c:v>
                </c:pt>
                <c:pt idx="5778">
                  <c:v>36.345705690800003</c:v>
                </c:pt>
                <c:pt idx="5779">
                  <c:v>36.071506815200003</c:v>
                </c:pt>
                <c:pt idx="5780">
                  <c:v>36.254306065599998</c:v>
                </c:pt>
                <c:pt idx="5781">
                  <c:v>36.193372982200003</c:v>
                </c:pt>
                <c:pt idx="5782">
                  <c:v>36.1324398987</c:v>
                </c:pt>
                <c:pt idx="5783">
                  <c:v>36.1324398987</c:v>
                </c:pt>
                <c:pt idx="5784">
                  <c:v>36.071506815200003</c:v>
                </c:pt>
                <c:pt idx="5785">
                  <c:v>36.071506815200003</c:v>
                </c:pt>
                <c:pt idx="5786">
                  <c:v>36.1324398987</c:v>
                </c:pt>
                <c:pt idx="5787">
                  <c:v>36.1629064404</c:v>
                </c:pt>
                <c:pt idx="5788">
                  <c:v>36.1629064404</c:v>
                </c:pt>
                <c:pt idx="5789">
                  <c:v>36.101973356899997</c:v>
                </c:pt>
                <c:pt idx="5790">
                  <c:v>36.1324398987</c:v>
                </c:pt>
                <c:pt idx="5791">
                  <c:v>36.101973356899997</c:v>
                </c:pt>
                <c:pt idx="5792">
                  <c:v>36.071506815200003</c:v>
                </c:pt>
                <c:pt idx="5793">
                  <c:v>36.1324398987</c:v>
                </c:pt>
                <c:pt idx="5794">
                  <c:v>36.041040273500002</c:v>
                </c:pt>
                <c:pt idx="5795">
                  <c:v>36.071506815200003</c:v>
                </c:pt>
                <c:pt idx="5796">
                  <c:v>36.1324398987</c:v>
                </c:pt>
                <c:pt idx="5797">
                  <c:v>36.071506815200003</c:v>
                </c:pt>
                <c:pt idx="5798">
                  <c:v>36.010573731699999</c:v>
                </c:pt>
                <c:pt idx="5799">
                  <c:v>36.010573731699999</c:v>
                </c:pt>
                <c:pt idx="5800">
                  <c:v>36.041040273500002</c:v>
                </c:pt>
                <c:pt idx="5801">
                  <c:v>35.949640648200003</c:v>
                </c:pt>
                <c:pt idx="5802">
                  <c:v>35.980107189999998</c:v>
                </c:pt>
                <c:pt idx="5803">
                  <c:v>36.041040273500002</c:v>
                </c:pt>
                <c:pt idx="5804">
                  <c:v>35.7668413978</c:v>
                </c:pt>
                <c:pt idx="5805">
                  <c:v>35.949640648200003</c:v>
                </c:pt>
                <c:pt idx="5806">
                  <c:v>35.949640648200003</c:v>
                </c:pt>
                <c:pt idx="5807">
                  <c:v>35.919174106500002</c:v>
                </c:pt>
                <c:pt idx="5808">
                  <c:v>35.888707564800001</c:v>
                </c:pt>
                <c:pt idx="5809">
                  <c:v>35.888707564800001</c:v>
                </c:pt>
                <c:pt idx="5810">
                  <c:v>35.858241022999998</c:v>
                </c:pt>
                <c:pt idx="5811">
                  <c:v>35.919174106500002</c:v>
                </c:pt>
                <c:pt idx="5812">
                  <c:v>35.827774481299997</c:v>
                </c:pt>
                <c:pt idx="5813">
                  <c:v>35.858241022999998</c:v>
                </c:pt>
                <c:pt idx="5814">
                  <c:v>35.797307939500001</c:v>
                </c:pt>
                <c:pt idx="5815">
                  <c:v>35.797307939500001</c:v>
                </c:pt>
                <c:pt idx="5816">
                  <c:v>35.888707564800001</c:v>
                </c:pt>
                <c:pt idx="5817">
                  <c:v>35.827774481299997</c:v>
                </c:pt>
                <c:pt idx="5818">
                  <c:v>35.980107189999998</c:v>
                </c:pt>
                <c:pt idx="5819">
                  <c:v>35.797307939500001</c:v>
                </c:pt>
                <c:pt idx="5820">
                  <c:v>35.797307939500001</c:v>
                </c:pt>
                <c:pt idx="5821">
                  <c:v>35.919174106500002</c:v>
                </c:pt>
                <c:pt idx="5822">
                  <c:v>35.797307939500001</c:v>
                </c:pt>
                <c:pt idx="5823">
                  <c:v>35.7668413978</c:v>
                </c:pt>
                <c:pt idx="5824">
                  <c:v>35.7668413978</c:v>
                </c:pt>
                <c:pt idx="5825">
                  <c:v>35.705908314299997</c:v>
                </c:pt>
                <c:pt idx="5826">
                  <c:v>35.736374856099999</c:v>
                </c:pt>
                <c:pt idx="5827">
                  <c:v>35.736374856099999</c:v>
                </c:pt>
                <c:pt idx="5828">
                  <c:v>35.6449752308</c:v>
                </c:pt>
                <c:pt idx="5829">
                  <c:v>35.675441772600003</c:v>
                </c:pt>
                <c:pt idx="5830">
                  <c:v>35.675441772600003</c:v>
                </c:pt>
                <c:pt idx="5831">
                  <c:v>35.705908314299997</c:v>
                </c:pt>
                <c:pt idx="5832">
                  <c:v>35.705908314299997</c:v>
                </c:pt>
                <c:pt idx="5833">
                  <c:v>35.705908314299997</c:v>
                </c:pt>
                <c:pt idx="5834">
                  <c:v>35.614508689099999</c:v>
                </c:pt>
                <c:pt idx="5835">
                  <c:v>35.675441772600003</c:v>
                </c:pt>
                <c:pt idx="5836">
                  <c:v>35.584042147399998</c:v>
                </c:pt>
                <c:pt idx="5837">
                  <c:v>35.614508689099999</c:v>
                </c:pt>
                <c:pt idx="5838">
                  <c:v>35.675441772600003</c:v>
                </c:pt>
                <c:pt idx="5839">
                  <c:v>35.553575605600003</c:v>
                </c:pt>
                <c:pt idx="5840">
                  <c:v>35.614508689099999</c:v>
                </c:pt>
                <c:pt idx="5841">
                  <c:v>35.614508689099999</c:v>
                </c:pt>
                <c:pt idx="5842">
                  <c:v>35.614508689099999</c:v>
                </c:pt>
                <c:pt idx="5843">
                  <c:v>35.614508689099999</c:v>
                </c:pt>
                <c:pt idx="5844">
                  <c:v>35.553575605600003</c:v>
                </c:pt>
                <c:pt idx="5845">
                  <c:v>35.614508689099999</c:v>
                </c:pt>
                <c:pt idx="5846">
                  <c:v>35.523109063900002</c:v>
                </c:pt>
                <c:pt idx="5847">
                  <c:v>35.523109063900002</c:v>
                </c:pt>
                <c:pt idx="5848">
                  <c:v>35.431709438699997</c:v>
                </c:pt>
                <c:pt idx="5849">
                  <c:v>35.553575605600003</c:v>
                </c:pt>
                <c:pt idx="5850">
                  <c:v>35.523109063900002</c:v>
                </c:pt>
                <c:pt idx="5851">
                  <c:v>35.431709438699997</c:v>
                </c:pt>
                <c:pt idx="5852">
                  <c:v>35.492642522099999</c:v>
                </c:pt>
                <c:pt idx="5853">
                  <c:v>35.401242896900001</c:v>
                </c:pt>
                <c:pt idx="5854">
                  <c:v>35.431709438699997</c:v>
                </c:pt>
                <c:pt idx="5855">
                  <c:v>35.431709438699997</c:v>
                </c:pt>
                <c:pt idx="5856">
                  <c:v>35.431709438699997</c:v>
                </c:pt>
                <c:pt idx="5857">
                  <c:v>35.3707763552</c:v>
                </c:pt>
                <c:pt idx="5858">
                  <c:v>35.431709438699997</c:v>
                </c:pt>
                <c:pt idx="5859">
                  <c:v>35.3707763552</c:v>
                </c:pt>
                <c:pt idx="5860">
                  <c:v>35.492642522099999</c:v>
                </c:pt>
                <c:pt idx="5861">
                  <c:v>35.3707763552</c:v>
                </c:pt>
                <c:pt idx="5862">
                  <c:v>35.3707763552</c:v>
                </c:pt>
                <c:pt idx="5863">
                  <c:v>35.401242896900001</c:v>
                </c:pt>
                <c:pt idx="5864">
                  <c:v>35.279376730000003</c:v>
                </c:pt>
                <c:pt idx="5865">
                  <c:v>35.340309813399998</c:v>
                </c:pt>
                <c:pt idx="5866">
                  <c:v>35.279376730000003</c:v>
                </c:pt>
                <c:pt idx="5867">
                  <c:v>35.279376730000003</c:v>
                </c:pt>
                <c:pt idx="5868">
                  <c:v>35.431709438699997</c:v>
                </c:pt>
                <c:pt idx="5869">
                  <c:v>35.2489101882</c:v>
                </c:pt>
                <c:pt idx="5870">
                  <c:v>35.218443646499999</c:v>
                </c:pt>
                <c:pt idx="5871">
                  <c:v>35.279376730000003</c:v>
                </c:pt>
                <c:pt idx="5872">
                  <c:v>35.401242896900001</c:v>
                </c:pt>
                <c:pt idx="5873">
                  <c:v>35.2489101882</c:v>
                </c:pt>
                <c:pt idx="5874">
                  <c:v>35.218443646499999</c:v>
                </c:pt>
                <c:pt idx="5875">
                  <c:v>35.218443646499999</c:v>
                </c:pt>
                <c:pt idx="5876">
                  <c:v>35.2489101882</c:v>
                </c:pt>
                <c:pt idx="5877">
                  <c:v>35.340309813399998</c:v>
                </c:pt>
                <c:pt idx="5878">
                  <c:v>35.340309813399998</c:v>
                </c:pt>
                <c:pt idx="5879">
                  <c:v>35.279376730000003</c:v>
                </c:pt>
                <c:pt idx="5880">
                  <c:v>35.157510563000002</c:v>
                </c:pt>
                <c:pt idx="5881">
                  <c:v>35.187977104799998</c:v>
                </c:pt>
                <c:pt idx="5882">
                  <c:v>35.187977104799998</c:v>
                </c:pt>
                <c:pt idx="5883">
                  <c:v>35.127044021300001</c:v>
                </c:pt>
                <c:pt idx="5884">
                  <c:v>35.157510563000002</c:v>
                </c:pt>
                <c:pt idx="5885">
                  <c:v>35.187977104799998</c:v>
                </c:pt>
                <c:pt idx="5886">
                  <c:v>35.157510563000002</c:v>
                </c:pt>
                <c:pt idx="5887">
                  <c:v>35.066110937799998</c:v>
                </c:pt>
                <c:pt idx="5888">
                  <c:v>35.218443646499999</c:v>
                </c:pt>
                <c:pt idx="5889">
                  <c:v>35.127044021300001</c:v>
                </c:pt>
                <c:pt idx="5890">
                  <c:v>35.096577479499999</c:v>
                </c:pt>
                <c:pt idx="5891">
                  <c:v>35.127044021300001</c:v>
                </c:pt>
                <c:pt idx="5892">
                  <c:v>35.066110937799998</c:v>
                </c:pt>
                <c:pt idx="5893">
                  <c:v>35.035644396099997</c:v>
                </c:pt>
                <c:pt idx="5894">
                  <c:v>35.096577479499999</c:v>
                </c:pt>
                <c:pt idx="5895">
                  <c:v>35.127044021300001</c:v>
                </c:pt>
                <c:pt idx="5896">
                  <c:v>35.066110937799998</c:v>
                </c:pt>
                <c:pt idx="5897">
                  <c:v>35.035644396099997</c:v>
                </c:pt>
                <c:pt idx="5898">
                  <c:v>35.035644396099997</c:v>
                </c:pt>
                <c:pt idx="5899">
                  <c:v>35.066110937799998</c:v>
                </c:pt>
                <c:pt idx="5900">
                  <c:v>35.096577479499999</c:v>
                </c:pt>
                <c:pt idx="5901">
                  <c:v>35.127044021300001</c:v>
                </c:pt>
                <c:pt idx="5902">
                  <c:v>34.9747113126</c:v>
                </c:pt>
                <c:pt idx="5903">
                  <c:v>34.9747113126</c:v>
                </c:pt>
                <c:pt idx="5904">
                  <c:v>35.096577479499999</c:v>
                </c:pt>
                <c:pt idx="5905">
                  <c:v>35.035644396099997</c:v>
                </c:pt>
                <c:pt idx="5906">
                  <c:v>34.913778229099997</c:v>
                </c:pt>
                <c:pt idx="5907">
                  <c:v>34.944244770799997</c:v>
                </c:pt>
                <c:pt idx="5908">
                  <c:v>34.944244770799997</c:v>
                </c:pt>
                <c:pt idx="5909">
                  <c:v>34.913778229099997</c:v>
                </c:pt>
                <c:pt idx="5910">
                  <c:v>34.9747113126</c:v>
                </c:pt>
                <c:pt idx="5911">
                  <c:v>34.883311687400003</c:v>
                </c:pt>
                <c:pt idx="5912">
                  <c:v>34.883311687400003</c:v>
                </c:pt>
                <c:pt idx="5913">
                  <c:v>34.822378603899999</c:v>
                </c:pt>
                <c:pt idx="5914">
                  <c:v>34.822378603899999</c:v>
                </c:pt>
                <c:pt idx="5915">
                  <c:v>34.944244770799997</c:v>
                </c:pt>
                <c:pt idx="5916">
                  <c:v>34.913778229099997</c:v>
                </c:pt>
                <c:pt idx="5917">
                  <c:v>34.883311687400003</c:v>
                </c:pt>
                <c:pt idx="5918">
                  <c:v>34.883311687400003</c:v>
                </c:pt>
                <c:pt idx="5919">
                  <c:v>34.822378603899999</c:v>
                </c:pt>
                <c:pt idx="5920">
                  <c:v>34.822378603899999</c:v>
                </c:pt>
                <c:pt idx="5921">
                  <c:v>34.8528451456</c:v>
                </c:pt>
                <c:pt idx="5922">
                  <c:v>34.822378603899999</c:v>
                </c:pt>
                <c:pt idx="5923">
                  <c:v>34.8528451456</c:v>
                </c:pt>
                <c:pt idx="5924">
                  <c:v>34.8528451456</c:v>
                </c:pt>
                <c:pt idx="5925">
                  <c:v>34.883311687400003</c:v>
                </c:pt>
                <c:pt idx="5926">
                  <c:v>34.822378603899999</c:v>
                </c:pt>
                <c:pt idx="5927">
                  <c:v>34.791912062100003</c:v>
                </c:pt>
                <c:pt idx="5928">
                  <c:v>34.822378603899999</c:v>
                </c:pt>
                <c:pt idx="5929">
                  <c:v>34.761445520400002</c:v>
                </c:pt>
                <c:pt idx="5930">
                  <c:v>34.730978978700001</c:v>
                </c:pt>
                <c:pt idx="5931">
                  <c:v>34.791912062100003</c:v>
                </c:pt>
                <c:pt idx="5932">
                  <c:v>34.700512436899999</c:v>
                </c:pt>
                <c:pt idx="5933">
                  <c:v>34.700512436899999</c:v>
                </c:pt>
                <c:pt idx="5934">
                  <c:v>34.517713186500004</c:v>
                </c:pt>
                <c:pt idx="5935">
                  <c:v>34.730978978700001</c:v>
                </c:pt>
                <c:pt idx="5936">
                  <c:v>34.730978978700001</c:v>
                </c:pt>
                <c:pt idx="5937">
                  <c:v>34.8528451456</c:v>
                </c:pt>
                <c:pt idx="5938">
                  <c:v>34.609112811700001</c:v>
                </c:pt>
                <c:pt idx="5939">
                  <c:v>34.609112811700001</c:v>
                </c:pt>
                <c:pt idx="5940">
                  <c:v>34.670045895199998</c:v>
                </c:pt>
                <c:pt idx="5941">
                  <c:v>34.700512436899999</c:v>
                </c:pt>
                <c:pt idx="5942">
                  <c:v>34.609112811700001</c:v>
                </c:pt>
                <c:pt idx="5943">
                  <c:v>34.730978978700001</c:v>
                </c:pt>
                <c:pt idx="5944">
                  <c:v>34.639579353400002</c:v>
                </c:pt>
                <c:pt idx="5945">
                  <c:v>34.517713186500004</c:v>
                </c:pt>
                <c:pt idx="5946">
                  <c:v>34.57864627</c:v>
                </c:pt>
                <c:pt idx="5947">
                  <c:v>34.639579353400002</c:v>
                </c:pt>
                <c:pt idx="5948">
                  <c:v>34.609112811700001</c:v>
                </c:pt>
                <c:pt idx="5949">
                  <c:v>34.487246644700001</c:v>
                </c:pt>
                <c:pt idx="5950">
                  <c:v>34.548179728199997</c:v>
                </c:pt>
                <c:pt idx="5951">
                  <c:v>34.517713186500004</c:v>
                </c:pt>
                <c:pt idx="5952">
                  <c:v>34.548179728199997</c:v>
                </c:pt>
                <c:pt idx="5953">
                  <c:v>34.609112811700001</c:v>
                </c:pt>
                <c:pt idx="5954">
                  <c:v>34.456780103</c:v>
                </c:pt>
                <c:pt idx="5955">
                  <c:v>34.57864627</c:v>
                </c:pt>
                <c:pt idx="5956">
                  <c:v>34.517713186500004</c:v>
                </c:pt>
                <c:pt idx="5957">
                  <c:v>34.548179728199997</c:v>
                </c:pt>
                <c:pt idx="5958">
                  <c:v>34.57864627</c:v>
                </c:pt>
                <c:pt idx="5959">
                  <c:v>34.456780103</c:v>
                </c:pt>
                <c:pt idx="5960">
                  <c:v>34.517713186500004</c:v>
                </c:pt>
                <c:pt idx="5961">
                  <c:v>34.487246644700001</c:v>
                </c:pt>
                <c:pt idx="5962">
                  <c:v>34.548179728199997</c:v>
                </c:pt>
                <c:pt idx="5963">
                  <c:v>34.487246644700001</c:v>
                </c:pt>
                <c:pt idx="5964">
                  <c:v>34.487246644700001</c:v>
                </c:pt>
                <c:pt idx="5965">
                  <c:v>34.487246644700001</c:v>
                </c:pt>
                <c:pt idx="5966">
                  <c:v>34.517713186500004</c:v>
                </c:pt>
                <c:pt idx="5967">
                  <c:v>34.487246644700001</c:v>
                </c:pt>
                <c:pt idx="5968">
                  <c:v>34.456780103</c:v>
                </c:pt>
                <c:pt idx="5969">
                  <c:v>34.456780103</c:v>
                </c:pt>
                <c:pt idx="5970">
                  <c:v>34.273980852599998</c:v>
                </c:pt>
                <c:pt idx="5971">
                  <c:v>34.456780103</c:v>
                </c:pt>
                <c:pt idx="5972">
                  <c:v>34.456780103</c:v>
                </c:pt>
                <c:pt idx="5973">
                  <c:v>34.334913936</c:v>
                </c:pt>
                <c:pt idx="5974">
                  <c:v>34.426313561299999</c:v>
                </c:pt>
                <c:pt idx="5975">
                  <c:v>34.426313561299999</c:v>
                </c:pt>
                <c:pt idx="5976">
                  <c:v>34.426313561299999</c:v>
                </c:pt>
                <c:pt idx="5977">
                  <c:v>34.395847019500003</c:v>
                </c:pt>
                <c:pt idx="5978">
                  <c:v>34.365380477800002</c:v>
                </c:pt>
                <c:pt idx="5979">
                  <c:v>34.365380477800002</c:v>
                </c:pt>
                <c:pt idx="5980">
                  <c:v>34.365380477800002</c:v>
                </c:pt>
                <c:pt idx="5981">
                  <c:v>34.365380477800002</c:v>
                </c:pt>
                <c:pt idx="5982">
                  <c:v>34.304447394299999</c:v>
                </c:pt>
                <c:pt idx="5983">
                  <c:v>34.365380477800002</c:v>
                </c:pt>
                <c:pt idx="5984">
                  <c:v>34.487246644700001</c:v>
                </c:pt>
                <c:pt idx="5985">
                  <c:v>34.334913936</c:v>
                </c:pt>
                <c:pt idx="5986">
                  <c:v>34.243514310800002</c:v>
                </c:pt>
                <c:pt idx="5987">
                  <c:v>34.243514310800002</c:v>
                </c:pt>
                <c:pt idx="5988">
                  <c:v>34.334913936</c:v>
                </c:pt>
                <c:pt idx="5989">
                  <c:v>34.213047769100001</c:v>
                </c:pt>
                <c:pt idx="5990">
                  <c:v>34.213047769100001</c:v>
                </c:pt>
                <c:pt idx="5991">
                  <c:v>34.304447394299999</c:v>
                </c:pt>
                <c:pt idx="5992">
                  <c:v>34.121648143900003</c:v>
                </c:pt>
                <c:pt idx="5993">
                  <c:v>34.334913936</c:v>
                </c:pt>
                <c:pt idx="5994">
                  <c:v>34.243514310800002</c:v>
                </c:pt>
                <c:pt idx="5995">
                  <c:v>34.365380477800002</c:v>
                </c:pt>
                <c:pt idx="5996">
                  <c:v>34.243514310800002</c:v>
                </c:pt>
                <c:pt idx="5997">
                  <c:v>34.273980852599998</c:v>
                </c:pt>
                <c:pt idx="5998">
                  <c:v>34.273980852599998</c:v>
                </c:pt>
                <c:pt idx="5999">
                  <c:v>34.182581227299998</c:v>
                </c:pt>
                <c:pt idx="6000">
                  <c:v>34.152114685599997</c:v>
                </c:pt>
                <c:pt idx="6001">
                  <c:v>34.243514310800002</c:v>
                </c:pt>
                <c:pt idx="6002">
                  <c:v>34.182581227299998</c:v>
                </c:pt>
                <c:pt idx="6003">
                  <c:v>34.243514310800002</c:v>
                </c:pt>
                <c:pt idx="6004">
                  <c:v>34.243514310800002</c:v>
                </c:pt>
                <c:pt idx="6005">
                  <c:v>34.213047769100001</c:v>
                </c:pt>
                <c:pt idx="6006">
                  <c:v>34.213047769100001</c:v>
                </c:pt>
                <c:pt idx="6007">
                  <c:v>34.152114685599997</c:v>
                </c:pt>
                <c:pt idx="6008">
                  <c:v>34.121648143900003</c:v>
                </c:pt>
                <c:pt idx="6009">
                  <c:v>34.152114685599997</c:v>
                </c:pt>
                <c:pt idx="6010">
                  <c:v>34.121648143900003</c:v>
                </c:pt>
                <c:pt idx="6011">
                  <c:v>34.152114685599997</c:v>
                </c:pt>
                <c:pt idx="6012">
                  <c:v>34.091181602100001</c:v>
                </c:pt>
                <c:pt idx="6013">
                  <c:v>34.213047769100001</c:v>
                </c:pt>
                <c:pt idx="6014">
                  <c:v>34.121648143900003</c:v>
                </c:pt>
                <c:pt idx="6015">
                  <c:v>34.0607150604</c:v>
                </c:pt>
                <c:pt idx="6016">
                  <c:v>34.0607150604</c:v>
                </c:pt>
                <c:pt idx="6017">
                  <c:v>33.999781976900003</c:v>
                </c:pt>
                <c:pt idx="6018">
                  <c:v>34.0607150604</c:v>
                </c:pt>
                <c:pt idx="6019">
                  <c:v>34.030248518699999</c:v>
                </c:pt>
                <c:pt idx="6020">
                  <c:v>34.243514310800002</c:v>
                </c:pt>
                <c:pt idx="6021">
                  <c:v>34.091181602100001</c:v>
                </c:pt>
                <c:pt idx="6022">
                  <c:v>34.0607150604</c:v>
                </c:pt>
                <c:pt idx="6023">
                  <c:v>34.030248518699999</c:v>
                </c:pt>
                <c:pt idx="6024">
                  <c:v>34.182581227299998</c:v>
                </c:pt>
                <c:pt idx="6025">
                  <c:v>33.999781976900003</c:v>
                </c:pt>
                <c:pt idx="6026">
                  <c:v>34.121648143900003</c:v>
                </c:pt>
                <c:pt idx="6027">
                  <c:v>33.938848893399999</c:v>
                </c:pt>
                <c:pt idx="6028">
                  <c:v>33.938848893399999</c:v>
                </c:pt>
                <c:pt idx="6029">
                  <c:v>33.969315435200002</c:v>
                </c:pt>
                <c:pt idx="6030">
                  <c:v>33.969315435200002</c:v>
                </c:pt>
                <c:pt idx="6031">
                  <c:v>33.969315435200002</c:v>
                </c:pt>
                <c:pt idx="6032">
                  <c:v>34.030248518699999</c:v>
                </c:pt>
                <c:pt idx="6033">
                  <c:v>33.999781976900003</c:v>
                </c:pt>
                <c:pt idx="6034">
                  <c:v>33.969315435200002</c:v>
                </c:pt>
                <c:pt idx="6035">
                  <c:v>33.969315435200002</c:v>
                </c:pt>
                <c:pt idx="6036">
                  <c:v>33.938848893399999</c:v>
                </c:pt>
                <c:pt idx="6037">
                  <c:v>33.908382351699998</c:v>
                </c:pt>
                <c:pt idx="6038">
                  <c:v>33.969315435200002</c:v>
                </c:pt>
                <c:pt idx="6039">
                  <c:v>33.969315435200002</c:v>
                </c:pt>
                <c:pt idx="6040">
                  <c:v>33.969315435200002</c:v>
                </c:pt>
                <c:pt idx="6041">
                  <c:v>33.877915809999998</c:v>
                </c:pt>
                <c:pt idx="6042">
                  <c:v>33.969315435200002</c:v>
                </c:pt>
                <c:pt idx="6043">
                  <c:v>33.847449268200002</c:v>
                </c:pt>
                <c:pt idx="6044">
                  <c:v>33.938848893399999</c:v>
                </c:pt>
                <c:pt idx="6045">
                  <c:v>34.030248518699999</c:v>
                </c:pt>
                <c:pt idx="6046">
                  <c:v>33.908382351699998</c:v>
                </c:pt>
                <c:pt idx="6047">
                  <c:v>33.938848893399999</c:v>
                </c:pt>
                <c:pt idx="6048">
                  <c:v>33.877915809999998</c:v>
                </c:pt>
                <c:pt idx="6049">
                  <c:v>33.877915809999998</c:v>
                </c:pt>
                <c:pt idx="6050">
                  <c:v>33.786516184699998</c:v>
                </c:pt>
                <c:pt idx="6051">
                  <c:v>33.786516184699998</c:v>
                </c:pt>
                <c:pt idx="6052">
                  <c:v>33.847449268200002</c:v>
                </c:pt>
                <c:pt idx="6053">
                  <c:v>33.847449268200002</c:v>
                </c:pt>
                <c:pt idx="6054">
                  <c:v>33.816982726500001</c:v>
                </c:pt>
                <c:pt idx="6055">
                  <c:v>33.877915809999998</c:v>
                </c:pt>
                <c:pt idx="6056">
                  <c:v>33.786516184699998</c:v>
                </c:pt>
                <c:pt idx="6057">
                  <c:v>33.816982726500001</c:v>
                </c:pt>
                <c:pt idx="6058">
                  <c:v>33.786516184699998</c:v>
                </c:pt>
                <c:pt idx="6059">
                  <c:v>33.786516184699998</c:v>
                </c:pt>
                <c:pt idx="6060">
                  <c:v>33.786516184699998</c:v>
                </c:pt>
                <c:pt idx="6061">
                  <c:v>33.786516184699998</c:v>
                </c:pt>
                <c:pt idx="6062">
                  <c:v>33.847449268200002</c:v>
                </c:pt>
                <c:pt idx="6063">
                  <c:v>33.756049642999997</c:v>
                </c:pt>
                <c:pt idx="6064">
                  <c:v>33.725583101300003</c:v>
                </c:pt>
                <c:pt idx="6065">
                  <c:v>33.756049642999997</c:v>
                </c:pt>
                <c:pt idx="6066">
                  <c:v>33.756049642999997</c:v>
                </c:pt>
                <c:pt idx="6067">
                  <c:v>33.786516184699998</c:v>
                </c:pt>
                <c:pt idx="6068">
                  <c:v>33.725583101300003</c:v>
                </c:pt>
                <c:pt idx="6069">
                  <c:v>33.756049642999997</c:v>
                </c:pt>
                <c:pt idx="6070">
                  <c:v>33.756049642999997</c:v>
                </c:pt>
                <c:pt idx="6071">
                  <c:v>33.756049642999997</c:v>
                </c:pt>
                <c:pt idx="6072">
                  <c:v>33.634183475999997</c:v>
                </c:pt>
                <c:pt idx="6073">
                  <c:v>33.6646500178</c:v>
                </c:pt>
                <c:pt idx="6074">
                  <c:v>33.725583101300003</c:v>
                </c:pt>
                <c:pt idx="6075">
                  <c:v>33.542783850799999</c:v>
                </c:pt>
                <c:pt idx="6076">
                  <c:v>33.725583101300003</c:v>
                </c:pt>
                <c:pt idx="6077">
                  <c:v>33.695116559500001</c:v>
                </c:pt>
                <c:pt idx="6078">
                  <c:v>33.756049642999997</c:v>
                </c:pt>
                <c:pt idx="6079">
                  <c:v>33.603716934300003</c:v>
                </c:pt>
                <c:pt idx="6080">
                  <c:v>33.542783850799999</c:v>
                </c:pt>
                <c:pt idx="6081">
                  <c:v>33.695116559500001</c:v>
                </c:pt>
                <c:pt idx="6082">
                  <c:v>33.603716934300003</c:v>
                </c:pt>
                <c:pt idx="6083">
                  <c:v>33.634183475999997</c:v>
                </c:pt>
                <c:pt idx="6084">
                  <c:v>33.6646500178</c:v>
                </c:pt>
                <c:pt idx="6085">
                  <c:v>33.603716934300003</c:v>
                </c:pt>
                <c:pt idx="6086">
                  <c:v>33.634183475999997</c:v>
                </c:pt>
                <c:pt idx="6087">
                  <c:v>33.695116559500001</c:v>
                </c:pt>
                <c:pt idx="6088">
                  <c:v>33.634183475999997</c:v>
                </c:pt>
                <c:pt idx="6089">
                  <c:v>33.634183475999997</c:v>
                </c:pt>
                <c:pt idx="6090">
                  <c:v>33.603716934300003</c:v>
                </c:pt>
                <c:pt idx="6091">
                  <c:v>33.603716934300003</c:v>
                </c:pt>
                <c:pt idx="6092">
                  <c:v>33.603716934300003</c:v>
                </c:pt>
                <c:pt idx="6093">
                  <c:v>33.573250392600002</c:v>
                </c:pt>
                <c:pt idx="6094">
                  <c:v>33.634183475999997</c:v>
                </c:pt>
                <c:pt idx="6095">
                  <c:v>33.451384225600002</c:v>
                </c:pt>
                <c:pt idx="6096">
                  <c:v>33.603716934300003</c:v>
                </c:pt>
                <c:pt idx="6097">
                  <c:v>33.603716934300003</c:v>
                </c:pt>
                <c:pt idx="6098">
                  <c:v>33.542783850799999</c:v>
                </c:pt>
                <c:pt idx="6099">
                  <c:v>33.573250392600002</c:v>
                </c:pt>
                <c:pt idx="6100">
                  <c:v>33.603716934300003</c:v>
                </c:pt>
                <c:pt idx="6101">
                  <c:v>33.542783850799999</c:v>
                </c:pt>
                <c:pt idx="6102">
                  <c:v>33.573250392600002</c:v>
                </c:pt>
                <c:pt idx="6103">
                  <c:v>33.634183475999997</c:v>
                </c:pt>
                <c:pt idx="6104">
                  <c:v>33.512317309099998</c:v>
                </c:pt>
                <c:pt idx="6105">
                  <c:v>33.451384225600002</c:v>
                </c:pt>
                <c:pt idx="6106">
                  <c:v>33.451384225600002</c:v>
                </c:pt>
                <c:pt idx="6107">
                  <c:v>33.512317309099998</c:v>
                </c:pt>
                <c:pt idx="6108">
                  <c:v>33.420917683900001</c:v>
                </c:pt>
                <c:pt idx="6109">
                  <c:v>33.481850767300003</c:v>
                </c:pt>
                <c:pt idx="6110">
                  <c:v>33.451384225600002</c:v>
                </c:pt>
                <c:pt idx="6111">
                  <c:v>33.299051516900001</c:v>
                </c:pt>
                <c:pt idx="6112">
                  <c:v>33.451384225600002</c:v>
                </c:pt>
                <c:pt idx="6113">
                  <c:v>33.451384225600002</c:v>
                </c:pt>
                <c:pt idx="6114">
                  <c:v>33.451384225600002</c:v>
                </c:pt>
                <c:pt idx="6115">
                  <c:v>33.451384225600002</c:v>
                </c:pt>
                <c:pt idx="6116">
                  <c:v>33.451384225600002</c:v>
                </c:pt>
                <c:pt idx="6117">
                  <c:v>33.481850767300003</c:v>
                </c:pt>
                <c:pt idx="6118">
                  <c:v>33.451384225600002</c:v>
                </c:pt>
                <c:pt idx="6119">
                  <c:v>33.390451142099998</c:v>
                </c:pt>
                <c:pt idx="6120">
                  <c:v>33.481850767300003</c:v>
                </c:pt>
                <c:pt idx="6121">
                  <c:v>33.420917683900001</c:v>
                </c:pt>
                <c:pt idx="6122">
                  <c:v>33.420917683900001</c:v>
                </c:pt>
                <c:pt idx="6123">
                  <c:v>33.451384225600002</c:v>
                </c:pt>
                <c:pt idx="6124">
                  <c:v>33.390451142099998</c:v>
                </c:pt>
                <c:pt idx="6125">
                  <c:v>33.542783850799999</c:v>
                </c:pt>
                <c:pt idx="6126">
                  <c:v>33.390451142099998</c:v>
                </c:pt>
                <c:pt idx="6127">
                  <c:v>33.299051516900001</c:v>
                </c:pt>
                <c:pt idx="6128">
                  <c:v>33.390451142099998</c:v>
                </c:pt>
                <c:pt idx="6129">
                  <c:v>33.451384225600002</c:v>
                </c:pt>
                <c:pt idx="6130">
                  <c:v>33.329518058600001</c:v>
                </c:pt>
                <c:pt idx="6131">
                  <c:v>33.390451142099998</c:v>
                </c:pt>
                <c:pt idx="6132">
                  <c:v>33.329518058600001</c:v>
                </c:pt>
                <c:pt idx="6133">
                  <c:v>33.2685849752</c:v>
                </c:pt>
                <c:pt idx="6134">
                  <c:v>33.329518058600001</c:v>
                </c:pt>
                <c:pt idx="6135">
                  <c:v>33.299051516900001</c:v>
                </c:pt>
                <c:pt idx="6136">
                  <c:v>33.2685849752</c:v>
                </c:pt>
                <c:pt idx="6137">
                  <c:v>33.299051516900001</c:v>
                </c:pt>
                <c:pt idx="6138">
                  <c:v>33.329518058600001</c:v>
                </c:pt>
                <c:pt idx="6139">
                  <c:v>33.390451142099998</c:v>
                </c:pt>
                <c:pt idx="6140">
                  <c:v>33.329518058600001</c:v>
                </c:pt>
                <c:pt idx="6141">
                  <c:v>33.207651891700003</c:v>
                </c:pt>
                <c:pt idx="6142">
                  <c:v>33.359984600399997</c:v>
                </c:pt>
                <c:pt idx="6143">
                  <c:v>33.329518058600001</c:v>
                </c:pt>
                <c:pt idx="6144">
                  <c:v>33.1771853499</c:v>
                </c:pt>
                <c:pt idx="6145">
                  <c:v>33.299051516900001</c:v>
                </c:pt>
                <c:pt idx="6146">
                  <c:v>33.2685849752</c:v>
                </c:pt>
                <c:pt idx="6147">
                  <c:v>33.238118433399997</c:v>
                </c:pt>
                <c:pt idx="6148">
                  <c:v>33.2685849752</c:v>
                </c:pt>
                <c:pt idx="6149">
                  <c:v>33.299051516900001</c:v>
                </c:pt>
                <c:pt idx="6150">
                  <c:v>33.299051516900001</c:v>
                </c:pt>
                <c:pt idx="6151">
                  <c:v>33.299051516900001</c:v>
                </c:pt>
                <c:pt idx="6152">
                  <c:v>33.238118433399997</c:v>
                </c:pt>
                <c:pt idx="6153">
                  <c:v>33.1771853499</c:v>
                </c:pt>
                <c:pt idx="6154">
                  <c:v>33.1771853499</c:v>
                </c:pt>
                <c:pt idx="6155">
                  <c:v>33.299051516900001</c:v>
                </c:pt>
                <c:pt idx="6156">
                  <c:v>33.1771853499</c:v>
                </c:pt>
                <c:pt idx="6157">
                  <c:v>33.1771853499</c:v>
                </c:pt>
                <c:pt idx="6158">
                  <c:v>33.2685849752</c:v>
                </c:pt>
                <c:pt idx="6159">
                  <c:v>33.146718808199999</c:v>
                </c:pt>
                <c:pt idx="6160">
                  <c:v>33.1771853499</c:v>
                </c:pt>
                <c:pt idx="6161">
                  <c:v>33.2685849752</c:v>
                </c:pt>
                <c:pt idx="6162">
                  <c:v>33.1771853499</c:v>
                </c:pt>
                <c:pt idx="6163">
                  <c:v>33.116252266499998</c:v>
                </c:pt>
                <c:pt idx="6164">
                  <c:v>33.207651891700003</c:v>
                </c:pt>
                <c:pt idx="6165">
                  <c:v>33.116252266499998</c:v>
                </c:pt>
                <c:pt idx="6166">
                  <c:v>33.146718808199999</c:v>
                </c:pt>
                <c:pt idx="6167">
                  <c:v>33.1771853499</c:v>
                </c:pt>
                <c:pt idx="6168">
                  <c:v>33.116252266499998</c:v>
                </c:pt>
                <c:pt idx="6169">
                  <c:v>33.116252266499998</c:v>
                </c:pt>
                <c:pt idx="6170">
                  <c:v>33.024852641199999</c:v>
                </c:pt>
                <c:pt idx="6171">
                  <c:v>33.055319183000002</c:v>
                </c:pt>
                <c:pt idx="6172">
                  <c:v>33.085785724700003</c:v>
                </c:pt>
                <c:pt idx="6173">
                  <c:v>33.146718808199999</c:v>
                </c:pt>
                <c:pt idx="6174">
                  <c:v>33.116252266499998</c:v>
                </c:pt>
                <c:pt idx="6175">
                  <c:v>33.055319183000002</c:v>
                </c:pt>
                <c:pt idx="6176">
                  <c:v>33.116252266499998</c:v>
                </c:pt>
                <c:pt idx="6177">
                  <c:v>33.116252266499998</c:v>
                </c:pt>
                <c:pt idx="6178">
                  <c:v>33.1771853499</c:v>
                </c:pt>
                <c:pt idx="6179">
                  <c:v>33.085785724700003</c:v>
                </c:pt>
                <c:pt idx="6180">
                  <c:v>33.085785724700003</c:v>
                </c:pt>
                <c:pt idx="6181">
                  <c:v>33.146718808199999</c:v>
                </c:pt>
                <c:pt idx="6182">
                  <c:v>33.055319183000002</c:v>
                </c:pt>
                <c:pt idx="6183">
                  <c:v>33.116252266499998</c:v>
                </c:pt>
                <c:pt idx="6184">
                  <c:v>33.116252266499998</c:v>
                </c:pt>
                <c:pt idx="6185">
                  <c:v>33.055319183000002</c:v>
                </c:pt>
                <c:pt idx="6186">
                  <c:v>33.024852641199999</c:v>
                </c:pt>
                <c:pt idx="6187">
                  <c:v>32.994386099499998</c:v>
                </c:pt>
                <c:pt idx="6188">
                  <c:v>33.024852641199999</c:v>
                </c:pt>
                <c:pt idx="6189">
                  <c:v>33.024852641199999</c:v>
                </c:pt>
                <c:pt idx="6190">
                  <c:v>33.055319183000002</c:v>
                </c:pt>
                <c:pt idx="6191">
                  <c:v>32.933453016000001</c:v>
                </c:pt>
                <c:pt idx="6192">
                  <c:v>33.024852641199999</c:v>
                </c:pt>
                <c:pt idx="6193">
                  <c:v>32.994386099499998</c:v>
                </c:pt>
                <c:pt idx="6194">
                  <c:v>33.055319183000002</c:v>
                </c:pt>
                <c:pt idx="6195">
                  <c:v>33.024852641199999</c:v>
                </c:pt>
                <c:pt idx="6196">
                  <c:v>32.963919557799997</c:v>
                </c:pt>
                <c:pt idx="6197">
                  <c:v>32.994386099499998</c:v>
                </c:pt>
                <c:pt idx="6198">
                  <c:v>33.024852641199999</c:v>
                </c:pt>
                <c:pt idx="6199">
                  <c:v>32.994386099499998</c:v>
                </c:pt>
                <c:pt idx="6200">
                  <c:v>32.994386099499998</c:v>
                </c:pt>
                <c:pt idx="6201">
                  <c:v>32.994386099499998</c:v>
                </c:pt>
                <c:pt idx="6202">
                  <c:v>32.9029864743</c:v>
                </c:pt>
                <c:pt idx="6203">
                  <c:v>33.085785724700003</c:v>
                </c:pt>
                <c:pt idx="6204">
                  <c:v>32.842053390799997</c:v>
                </c:pt>
                <c:pt idx="6205">
                  <c:v>32.9029864743</c:v>
                </c:pt>
                <c:pt idx="6206">
                  <c:v>32.933453016000001</c:v>
                </c:pt>
                <c:pt idx="6207">
                  <c:v>32.933453016000001</c:v>
                </c:pt>
                <c:pt idx="6208">
                  <c:v>33.024852641199999</c:v>
                </c:pt>
                <c:pt idx="6209">
                  <c:v>32.963919557799997</c:v>
                </c:pt>
                <c:pt idx="6210">
                  <c:v>32.842053390799997</c:v>
                </c:pt>
                <c:pt idx="6211">
                  <c:v>32.872519932599999</c:v>
                </c:pt>
                <c:pt idx="6212">
                  <c:v>32.9029864743</c:v>
                </c:pt>
                <c:pt idx="6213">
                  <c:v>32.933453016000001</c:v>
                </c:pt>
                <c:pt idx="6214">
                  <c:v>32.9029864743</c:v>
                </c:pt>
                <c:pt idx="6215">
                  <c:v>32.9029864743</c:v>
                </c:pt>
                <c:pt idx="6216">
                  <c:v>32.720187223899998</c:v>
                </c:pt>
                <c:pt idx="6217">
                  <c:v>33.024852641199999</c:v>
                </c:pt>
                <c:pt idx="6218">
                  <c:v>32.842053390799997</c:v>
                </c:pt>
                <c:pt idx="6219">
                  <c:v>32.842053390799997</c:v>
                </c:pt>
                <c:pt idx="6220">
                  <c:v>32.811586849100003</c:v>
                </c:pt>
                <c:pt idx="6221">
                  <c:v>32.811586849100003</c:v>
                </c:pt>
                <c:pt idx="6222">
                  <c:v>32.9029864743</c:v>
                </c:pt>
                <c:pt idx="6223">
                  <c:v>32.872519932599999</c:v>
                </c:pt>
                <c:pt idx="6224">
                  <c:v>32.842053390799997</c:v>
                </c:pt>
                <c:pt idx="6225">
                  <c:v>32.842053390799997</c:v>
                </c:pt>
                <c:pt idx="6226">
                  <c:v>32.750653765599999</c:v>
                </c:pt>
                <c:pt idx="6227">
                  <c:v>32.7811203073</c:v>
                </c:pt>
                <c:pt idx="6228">
                  <c:v>32.872519932599999</c:v>
                </c:pt>
                <c:pt idx="6229">
                  <c:v>32.9029864743</c:v>
                </c:pt>
                <c:pt idx="6230">
                  <c:v>32.842053390799997</c:v>
                </c:pt>
                <c:pt idx="6231">
                  <c:v>32.750653765599999</c:v>
                </c:pt>
                <c:pt idx="6232">
                  <c:v>32.872519932599999</c:v>
                </c:pt>
                <c:pt idx="6233">
                  <c:v>32.872519932599999</c:v>
                </c:pt>
                <c:pt idx="6234">
                  <c:v>32.842053390799997</c:v>
                </c:pt>
                <c:pt idx="6235">
                  <c:v>32.7811203073</c:v>
                </c:pt>
                <c:pt idx="6236">
                  <c:v>32.628787598599999</c:v>
                </c:pt>
                <c:pt idx="6237">
                  <c:v>32.7811203073</c:v>
                </c:pt>
                <c:pt idx="6238">
                  <c:v>32.811586849100003</c:v>
                </c:pt>
                <c:pt idx="6239">
                  <c:v>32.750653765599999</c:v>
                </c:pt>
                <c:pt idx="6240">
                  <c:v>32.7811203073</c:v>
                </c:pt>
                <c:pt idx="6241">
                  <c:v>32.659254140400002</c:v>
                </c:pt>
                <c:pt idx="6242">
                  <c:v>32.811586849100003</c:v>
                </c:pt>
                <c:pt idx="6243">
                  <c:v>32.7811203073</c:v>
                </c:pt>
                <c:pt idx="6244">
                  <c:v>32.842053390799997</c:v>
                </c:pt>
                <c:pt idx="6245">
                  <c:v>32.750653765599999</c:v>
                </c:pt>
                <c:pt idx="6246">
                  <c:v>32.720187223899998</c:v>
                </c:pt>
                <c:pt idx="6247">
                  <c:v>32.689720682100003</c:v>
                </c:pt>
                <c:pt idx="6248">
                  <c:v>32.720187223899998</c:v>
                </c:pt>
                <c:pt idx="6249">
                  <c:v>32.689720682100003</c:v>
                </c:pt>
                <c:pt idx="6250">
                  <c:v>32.750653765599999</c:v>
                </c:pt>
                <c:pt idx="6251">
                  <c:v>32.689720682100003</c:v>
                </c:pt>
                <c:pt idx="6252">
                  <c:v>32.628787598599999</c:v>
                </c:pt>
                <c:pt idx="6253">
                  <c:v>32.750653765599999</c:v>
                </c:pt>
                <c:pt idx="6254">
                  <c:v>32.720187223899998</c:v>
                </c:pt>
                <c:pt idx="6255">
                  <c:v>32.750653765599999</c:v>
                </c:pt>
                <c:pt idx="6256">
                  <c:v>32.628787598599999</c:v>
                </c:pt>
                <c:pt idx="6257">
                  <c:v>32.689720682100003</c:v>
                </c:pt>
                <c:pt idx="6258">
                  <c:v>32.659254140400002</c:v>
                </c:pt>
                <c:pt idx="6259">
                  <c:v>32.628787598599999</c:v>
                </c:pt>
                <c:pt idx="6260">
                  <c:v>32.598321056899998</c:v>
                </c:pt>
                <c:pt idx="6261">
                  <c:v>32.720187223899998</c:v>
                </c:pt>
                <c:pt idx="6262">
                  <c:v>32.659254140400002</c:v>
                </c:pt>
                <c:pt idx="6263">
                  <c:v>32.689720682100003</c:v>
                </c:pt>
                <c:pt idx="6264">
                  <c:v>32.628787598599999</c:v>
                </c:pt>
                <c:pt idx="6265">
                  <c:v>32.689720682100003</c:v>
                </c:pt>
                <c:pt idx="6266">
                  <c:v>32.750653765599999</c:v>
                </c:pt>
                <c:pt idx="6267">
                  <c:v>32.689720682100003</c:v>
                </c:pt>
                <c:pt idx="6268">
                  <c:v>32.659254140400002</c:v>
                </c:pt>
                <c:pt idx="6269">
                  <c:v>32.567854515199997</c:v>
                </c:pt>
                <c:pt idx="6270">
                  <c:v>32.659254140400002</c:v>
                </c:pt>
                <c:pt idx="6271">
                  <c:v>32.628787598599999</c:v>
                </c:pt>
                <c:pt idx="6272">
                  <c:v>32.689720682100003</c:v>
                </c:pt>
                <c:pt idx="6273">
                  <c:v>32.659254140400002</c:v>
                </c:pt>
                <c:pt idx="6274">
                  <c:v>32.598321056899998</c:v>
                </c:pt>
                <c:pt idx="6275">
                  <c:v>32.659254140400002</c:v>
                </c:pt>
                <c:pt idx="6276">
                  <c:v>32.567854515199997</c:v>
                </c:pt>
                <c:pt idx="6277">
                  <c:v>32.689720682100003</c:v>
                </c:pt>
                <c:pt idx="6278">
                  <c:v>32.537387973400001</c:v>
                </c:pt>
                <c:pt idx="6279">
                  <c:v>32.567854515199997</c:v>
                </c:pt>
                <c:pt idx="6280">
                  <c:v>32.628787598599999</c:v>
                </c:pt>
                <c:pt idx="6281">
                  <c:v>32.598321056899998</c:v>
                </c:pt>
                <c:pt idx="6282">
                  <c:v>32.598321056899998</c:v>
                </c:pt>
                <c:pt idx="6283">
                  <c:v>32.628787598599999</c:v>
                </c:pt>
                <c:pt idx="6284">
                  <c:v>32.537387973400001</c:v>
                </c:pt>
                <c:pt idx="6285">
                  <c:v>32.5069214317</c:v>
                </c:pt>
                <c:pt idx="6286">
                  <c:v>32.537387973400001</c:v>
                </c:pt>
                <c:pt idx="6287">
                  <c:v>32.537387973400001</c:v>
                </c:pt>
                <c:pt idx="6288">
                  <c:v>32.5069214317</c:v>
                </c:pt>
                <c:pt idx="6289">
                  <c:v>32.628787598599999</c:v>
                </c:pt>
                <c:pt idx="6290">
                  <c:v>32.5069214317</c:v>
                </c:pt>
                <c:pt idx="6291">
                  <c:v>32.476454889899998</c:v>
                </c:pt>
                <c:pt idx="6292">
                  <c:v>32.5069214317</c:v>
                </c:pt>
                <c:pt idx="6293">
                  <c:v>32.567854515199997</c:v>
                </c:pt>
                <c:pt idx="6294">
                  <c:v>32.567854515199997</c:v>
                </c:pt>
                <c:pt idx="6295">
                  <c:v>32.5069214317</c:v>
                </c:pt>
                <c:pt idx="6296">
                  <c:v>32.537387973400001</c:v>
                </c:pt>
                <c:pt idx="6297">
                  <c:v>32.537387973400001</c:v>
                </c:pt>
                <c:pt idx="6298">
                  <c:v>32.5069214317</c:v>
                </c:pt>
                <c:pt idx="6299">
                  <c:v>32.598321056899998</c:v>
                </c:pt>
                <c:pt idx="6300">
                  <c:v>32.476454889899998</c:v>
                </c:pt>
                <c:pt idx="6301">
                  <c:v>32.5069214317</c:v>
                </c:pt>
                <c:pt idx="6302">
                  <c:v>32.537387973400001</c:v>
                </c:pt>
                <c:pt idx="6303">
                  <c:v>32.476454889899998</c:v>
                </c:pt>
                <c:pt idx="6304">
                  <c:v>32.476454889899998</c:v>
                </c:pt>
                <c:pt idx="6305">
                  <c:v>32.537387973400001</c:v>
                </c:pt>
                <c:pt idx="6306">
                  <c:v>32.476454889899998</c:v>
                </c:pt>
                <c:pt idx="6307">
                  <c:v>32.5069214317</c:v>
                </c:pt>
                <c:pt idx="6308">
                  <c:v>32.5069214317</c:v>
                </c:pt>
                <c:pt idx="6309">
                  <c:v>32.445988348199997</c:v>
                </c:pt>
                <c:pt idx="6310">
                  <c:v>32.3850552647</c:v>
                </c:pt>
                <c:pt idx="6311">
                  <c:v>32.476454889899998</c:v>
                </c:pt>
                <c:pt idx="6312">
                  <c:v>32.445988348199997</c:v>
                </c:pt>
                <c:pt idx="6313">
                  <c:v>32.415521806500003</c:v>
                </c:pt>
                <c:pt idx="6314">
                  <c:v>32.445988348199997</c:v>
                </c:pt>
                <c:pt idx="6315">
                  <c:v>32.3850552647</c:v>
                </c:pt>
                <c:pt idx="6316">
                  <c:v>32.476454889899998</c:v>
                </c:pt>
                <c:pt idx="6317">
                  <c:v>32.476454889899998</c:v>
                </c:pt>
                <c:pt idx="6318">
                  <c:v>32.354588722999999</c:v>
                </c:pt>
                <c:pt idx="6319">
                  <c:v>32.476454889899998</c:v>
                </c:pt>
                <c:pt idx="6320">
                  <c:v>32.354588722999999</c:v>
                </c:pt>
                <c:pt idx="6321">
                  <c:v>32.415521806500003</c:v>
                </c:pt>
                <c:pt idx="6322">
                  <c:v>32.415521806500003</c:v>
                </c:pt>
                <c:pt idx="6323">
                  <c:v>32.3850552647</c:v>
                </c:pt>
                <c:pt idx="6324">
                  <c:v>32.445988348199997</c:v>
                </c:pt>
                <c:pt idx="6325">
                  <c:v>32.445988348199997</c:v>
                </c:pt>
                <c:pt idx="6326">
                  <c:v>32.354588722999999</c:v>
                </c:pt>
                <c:pt idx="6327">
                  <c:v>32.354588722999999</c:v>
                </c:pt>
                <c:pt idx="6328">
                  <c:v>32.415521806500003</c:v>
                </c:pt>
                <c:pt idx="6329">
                  <c:v>32.3850552647</c:v>
                </c:pt>
                <c:pt idx="6330">
                  <c:v>32.324122181200003</c:v>
                </c:pt>
                <c:pt idx="6331">
                  <c:v>32.3850552647</c:v>
                </c:pt>
                <c:pt idx="6332">
                  <c:v>32.354588722999999</c:v>
                </c:pt>
                <c:pt idx="6333">
                  <c:v>32.324122181200003</c:v>
                </c:pt>
                <c:pt idx="6334">
                  <c:v>32.324122181200003</c:v>
                </c:pt>
                <c:pt idx="6335">
                  <c:v>32.445988348199997</c:v>
                </c:pt>
                <c:pt idx="6336">
                  <c:v>32.324122181200003</c:v>
                </c:pt>
                <c:pt idx="6337">
                  <c:v>32.263189097800002</c:v>
                </c:pt>
                <c:pt idx="6338">
                  <c:v>32.293655639500003</c:v>
                </c:pt>
                <c:pt idx="6339">
                  <c:v>32.415521806500003</c:v>
                </c:pt>
                <c:pt idx="6340">
                  <c:v>32.354588722999999</c:v>
                </c:pt>
                <c:pt idx="6341">
                  <c:v>32.354588722999999</c:v>
                </c:pt>
                <c:pt idx="6342">
                  <c:v>32.3850552647</c:v>
                </c:pt>
                <c:pt idx="6343">
                  <c:v>32.202256014299998</c:v>
                </c:pt>
                <c:pt idx="6344">
                  <c:v>32.293655639500003</c:v>
                </c:pt>
                <c:pt idx="6345">
                  <c:v>32.3850552647</c:v>
                </c:pt>
                <c:pt idx="6346">
                  <c:v>32.3850552647</c:v>
                </c:pt>
                <c:pt idx="6347">
                  <c:v>32.263189097800002</c:v>
                </c:pt>
                <c:pt idx="6348">
                  <c:v>32.354588722999999</c:v>
                </c:pt>
                <c:pt idx="6349">
                  <c:v>32.324122181200003</c:v>
                </c:pt>
                <c:pt idx="6350">
                  <c:v>32.354588722999999</c:v>
                </c:pt>
                <c:pt idx="6351">
                  <c:v>32.202256014299998</c:v>
                </c:pt>
                <c:pt idx="6352">
                  <c:v>32.263189097800002</c:v>
                </c:pt>
                <c:pt idx="6353">
                  <c:v>32.263189097800002</c:v>
                </c:pt>
                <c:pt idx="6354">
                  <c:v>32.202256014299998</c:v>
                </c:pt>
                <c:pt idx="6355">
                  <c:v>32.293655639500003</c:v>
                </c:pt>
                <c:pt idx="6356">
                  <c:v>32.232722555999999</c:v>
                </c:pt>
                <c:pt idx="6357">
                  <c:v>32.354588722999999</c:v>
                </c:pt>
                <c:pt idx="6358">
                  <c:v>32.263189097800002</c:v>
                </c:pt>
                <c:pt idx="6359">
                  <c:v>32.232722555999999</c:v>
                </c:pt>
                <c:pt idx="6360">
                  <c:v>32.263189097800002</c:v>
                </c:pt>
                <c:pt idx="6361">
                  <c:v>32.263189097800002</c:v>
                </c:pt>
                <c:pt idx="6362">
                  <c:v>32.202256014299998</c:v>
                </c:pt>
                <c:pt idx="6363">
                  <c:v>32.171789472500002</c:v>
                </c:pt>
                <c:pt idx="6364">
                  <c:v>32.263189097800002</c:v>
                </c:pt>
                <c:pt idx="6365">
                  <c:v>32.171789472500002</c:v>
                </c:pt>
                <c:pt idx="6366">
                  <c:v>32.232722555999999</c:v>
                </c:pt>
                <c:pt idx="6367">
                  <c:v>32.293655639500003</c:v>
                </c:pt>
                <c:pt idx="6368">
                  <c:v>32.263189097800002</c:v>
                </c:pt>
                <c:pt idx="6369">
                  <c:v>32.202256014299998</c:v>
                </c:pt>
                <c:pt idx="6370">
                  <c:v>32.171789472500002</c:v>
                </c:pt>
                <c:pt idx="6371">
                  <c:v>32.1108563891</c:v>
                </c:pt>
                <c:pt idx="6372">
                  <c:v>32.171789472500002</c:v>
                </c:pt>
                <c:pt idx="6373">
                  <c:v>32.202256014299998</c:v>
                </c:pt>
                <c:pt idx="6374">
                  <c:v>32.171789472500002</c:v>
                </c:pt>
                <c:pt idx="6375">
                  <c:v>32.1108563891</c:v>
                </c:pt>
                <c:pt idx="6376">
                  <c:v>32.171789472500002</c:v>
                </c:pt>
                <c:pt idx="6377">
                  <c:v>32.202256014299998</c:v>
                </c:pt>
                <c:pt idx="6378">
                  <c:v>32.171789472500002</c:v>
                </c:pt>
                <c:pt idx="6379">
                  <c:v>32.141322930800001</c:v>
                </c:pt>
                <c:pt idx="6380">
                  <c:v>32.202256014299998</c:v>
                </c:pt>
                <c:pt idx="6381">
                  <c:v>32.171789472500002</c:v>
                </c:pt>
                <c:pt idx="6382">
                  <c:v>32.232722555999999</c:v>
                </c:pt>
                <c:pt idx="6383">
                  <c:v>32.202256014299998</c:v>
                </c:pt>
                <c:pt idx="6384">
                  <c:v>32.171789472500002</c:v>
                </c:pt>
                <c:pt idx="6385">
                  <c:v>32.171789472500002</c:v>
                </c:pt>
                <c:pt idx="6386">
                  <c:v>32.141322930800001</c:v>
                </c:pt>
                <c:pt idx="6387">
                  <c:v>32.171789472500002</c:v>
                </c:pt>
                <c:pt idx="6388">
                  <c:v>32.171789472500002</c:v>
                </c:pt>
                <c:pt idx="6389">
                  <c:v>32.141322930800001</c:v>
                </c:pt>
                <c:pt idx="6390">
                  <c:v>32.202256014299998</c:v>
                </c:pt>
                <c:pt idx="6391">
                  <c:v>32.080389847299998</c:v>
                </c:pt>
                <c:pt idx="6392">
                  <c:v>32.080389847299998</c:v>
                </c:pt>
                <c:pt idx="6393">
                  <c:v>32.263189097800002</c:v>
                </c:pt>
                <c:pt idx="6394">
                  <c:v>32.171789472500002</c:v>
                </c:pt>
                <c:pt idx="6395">
                  <c:v>32.049923305599997</c:v>
                </c:pt>
                <c:pt idx="6396">
                  <c:v>32.080389847299998</c:v>
                </c:pt>
                <c:pt idx="6397">
                  <c:v>32.1108563891</c:v>
                </c:pt>
                <c:pt idx="6398">
                  <c:v>31.9889902221</c:v>
                </c:pt>
                <c:pt idx="6399">
                  <c:v>32.1108563891</c:v>
                </c:pt>
                <c:pt idx="6400">
                  <c:v>32.171789472500002</c:v>
                </c:pt>
                <c:pt idx="6401">
                  <c:v>32.049923305599997</c:v>
                </c:pt>
                <c:pt idx="6402">
                  <c:v>31.958523680399999</c:v>
                </c:pt>
                <c:pt idx="6403">
                  <c:v>32.1108563891</c:v>
                </c:pt>
                <c:pt idx="6404">
                  <c:v>32.019456763800001</c:v>
                </c:pt>
                <c:pt idx="6405">
                  <c:v>32.049923305599997</c:v>
                </c:pt>
                <c:pt idx="6406">
                  <c:v>32.141322930800001</c:v>
                </c:pt>
                <c:pt idx="6407">
                  <c:v>32.171789472500002</c:v>
                </c:pt>
                <c:pt idx="6408">
                  <c:v>32.049923305599997</c:v>
                </c:pt>
                <c:pt idx="6409">
                  <c:v>31.9889902221</c:v>
                </c:pt>
                <c:pt idx="6410">
                  <c:v>32.080389847299998</c:v>
                </c:pt>
                <c:pt idx="6411">
                  <c:v>32.1108563891</c:v>
                </c:pt>
                <c:pt idx="6412">
                  <c:v>32.049923305599997</c:v>
                </c:pt>
                <c:pt idx="6413">
                  <c:v>31.9889902221</c:v>
                </c:pt>
                <c:pt idx="6414">
                  <c:v>32.080389847299998</c:v>
                </c:pt>
                <c:pt idx="6415">
                  <c:v>32.049923305599997</c:v>
                </c:pt>
                <c:pt idx="6416">
                  <c:v>32.080389847299998</c:v>
                </c:pt>
                <c:pt idx="6417">
                  <c:v>31.958523680399999</c:v>
                </c:pt>
                <c:pt idx="6418">
                  <c:v>31.958523680399999</c:v>
                </c:pt>
                <c:pt idx="6419">
                  <c:v>31.9889902221</c:v>
                </c:pt>
                <c:pt idx="6420">
                  <c:v>32.019456763800001</c:v>
                </c:pt>
                <c:pt idx="6421">
                  <c:v>31.9889902221</c:v>
                </c:pt>
                <c:pt idx="6422">
                  <c:v>32.049923305599997</c:v>
                </c:pt>
                <c:pt idx="6423">
                  <c:v>32.019456763800001</c:v>
                </c:pt>
                <c:pt idx="6424">
                  <c:v>32.049923305599997</c:v>
                </c:pt>
                <c:pt idx="6425">
                  <c:v>31.9889902221</c:v>
                </c:pt>
                <c:pt idx="6426">
                  <c:v>32.1108563891</c:v>
                </c:pt>
                <c:pt idx="6427">
                  <c:v>31.9889902221</c:v>
                </c:pt>
                <c:pt idx="6428">
                  <c:v>32.019456763800001</c:v>
                </c:pt>
                <c:pt idx="6429">
                  <c:v>32.019456763800001</c:v>
                </c:pt>
                <c:pt idx="6430">
                  <c:v>32.049923305599997</c:v>
                </c:pt>
                <c:pt idx="6431">
                  <c:v>31.9889902221</c:v>
                </c:pt>
                <c:pt idx="6432">
                  <c:v>32.019456763800001</c:v>
                </c:pt>
                <c:pt idx="6433">
                  <c:v>31.9889902221</c:v>
                </c:pt>
                <c:pt idx="6434">
                  <c:v>31.836657513399999</c:v>
                </c:pt>
                <c:pt idx="6435">
                  <c:v>31.897590596899999</c:v>
                </c:pt>
                <c:pt idx="6436">
                  <c:v>31.9889902221</c:v>
                </c:pt>
                <c:pt idx="6437">
                  <c:v>31.958523680399999</c:v>
                </c:pt>
                <c:pt idx="6438">
                  <c:v>31.9280571386</c:v>
                </c:pt>
                <c:pt idx="6439">
                  <c:v>31.8671240551</c:v>
                </c:pt>
                <c:pt idx="6440">
                  <c:v>31.9280571386</c:v>
                </c:pt>
                <c:pt idx="6441">
                  <c:v>32.049923305599997</c:v>
                </c:pt>
                <c:pt idx="6442">
                  <c:v>31.9280571386</c:v>
                </c:pt>
                <c:pt idx="6443">
                  <c:v>31.958523680399999</c:v>
                </c:pt>
                <c:pt idx="6444">
                  <c:v>31.9280571386</c:v>
                </c:pt>
                <c:pt idx="6445">
                  <c:v>31.9889902221</c:v>
                </c:pt>
                <c:pt idx="6446">
                  <c:v>31.9280571386</c:v>
                </c:pt>
                <c:pt idx="6447">
                  <c:v>31.9280571386</c:v>
                </c:pt>
                <c:pt idx="6448">
                  <c:v>31.897590596899999</c:v>
                </c:pt>
                <c:pt idx="6449">
                  <c:v>31.9280571386</c:v>
                </c:pt>
                <c:pt idx="6450">
                  <c:v>31.8671240551</c:v>
                </c:pt>
                <c:pt idx="6451">
                  <c:v>31.9889902221</c:v>
                </c:pt>
                <c:pt idx="6452">
                  <c:v>31.9280571386</c:v>
                </c:pt>
                <c:pt idx="6453">
                  <c:v>31.897590596899999</c:v>
                </c:pt>
                <c:pt idx="6454">
                  <c:v>31.958523680399999</c:v>
                </c:pt>
                <c:pt idx="6455">
                  <c:v>31.897590596899999</c:v>
                </c:pt>
                <c:pt idx="6456">
                  <c:v>31.836657513399999</c:v>
                </c:pt>
                <c:pt idx="6457">
                  <c:v>31.958523680399999</c:v>
                </c:pt>
                <c:pt idx="6458">
                  <c:v>31.8671240551</c:v>
                </c:pt>
                <c:pt idx="6459">
                  <c:v>31.836657513399999</c:v>
                </c:pt>
                <c:pt idx="6460">
                  <c:v>31.8671240551</c:v>
                </c:pt>
                <c:pt idx="6461">
                  <c:v>31.8671240551</c:v>
                </c:pt>
                <c:pt idx="6462">
                  <c:v>31.8671240551</c:v>
                </c:pt>
                <c:pt idx="6463">
                  <c:v>31.8671240551</c:v>
                </c:pt>
                <c:pt idx="6464">
                  <c:v>31.8671240551</c:v>
                </c:pt>
                <c:pt idx="6465">
                  <c:v>31.8671240551</c:v>
                </c:pt>
                <c:pt idx="6466">
                  <c:v>31.836657513399999</c:v>
                </c:pt>
                <c:pt idx="6467">
                  <c:v>31.9280571386</c:v>
                </c:pt>
                <c:pt idx="6468">
                  <c:v>31.958523680399999</c:v>
                </c:pt>
                <c:pt idx="6469">
                  <c:v>31.806190971700001</c:v>
                </c:pt>
                <c:pt idx="6470">
                  <c:v>31.8671240551</c:v>
                </c:pt>
                <c:pt idx="6471">
                  <c:v>31.9280571386</c:v>
                </c:pt>
                <c:pt idx="6472">
                  <c:v>31.9280571386</c:v>
                </c:pt>
                <c:pt idx="6473">
                  <c:v>31.897590596899999</c:v>
                </c:pt>
                <c:pt idx="6474">
                  <c:v>31.836657513399999</c:v>
                </c:pt>
                <c:pt idx="6475">
                  <c:v>31.775724429899999</c:v>
                </c:pt>
                <c:pt idx="6476">
                  <c:v>31.775724429899999</c:v>
                </c:pt>
                <c:pt idx="6477">
                  <c:v>31.897590596899999</c:v>
                </c:pt>
                <c:pt idx="6478">
                  <c:v>31.8671240551</c:v>
                </c:pt>
                <c:pt idx="6479">
                  <c:v>31.806190971700001</c:v>
                </c:pt>
                <c:pt idx="6480">
                  <c:v>31.806190971700001</c:v>
                </c:pt>
                <c:pt idx="6481">
                  <c:v>31.7147913465</c:v>
                </c:pt>
                <c:pt idx="6482">
                  <c:v>31.775724429899999</c:v>
                </c:pt>
                <c:pt idx="6483">
                  <c:v>31.775724429899999</c:v>
                </c:pt>
                <c:pt idx="6484">
                  <c:v>31.897590596899999</c:v>
                </c:pt>
                <c:pt idx="6485">
                  <c:v>31.806190971700001</c:v>
                </c:pt>
                <c:pt idx="6486">
                  <c:v>31.745257888200001</c:v>
                </c:pt>
                <c:pt idx="6487">
                  <c:v>31.745257888200001</c:v>
                </c:pt>
                <c:pt idx="6488">
                  <c:v>31.775724429899999</c:v>
                </c:pt>
                <c:pt idx="6489">
                  <c:v>31.775724429899999</c:v>
                </c:pt>
                <c:pt idx="6490">
                  <c:v>31.806190971700001</c:v>
                </c:pt>
                <c:pt idx="6491">
                  <c:v>31.7147913465</c:v>
                </c:pt>
                <c:pt idx="6492">
                  <c:v>31.7147913465</c:v>
                </c:pt>
                <c:pt idx="6493">
                  <c:v>31.745257888200001</c:v>
                </c:pt>
                <c:pt idx="6494">
                  <c:v>31.745257888200001</c:v>
                </c:pt>
                <c:pt idx="6495">
                  <c:v>31.745257888200001</c:v>
                </c:pt>
                <c:pt idx="6496">
                  <c:v>31.684324804700001</c:v>
                </c:pt>
                <c:pt idx="6497">
                  <c:v>31.684324804700001</c:v>
                </c:pt>
                <c:pt idx="6498">
                  <c:v>31.745257888200001</c:v>
                </c:pt>
                <c:pt idx="6499">
                  <c:v>31.775724429899999</c:v>
                </c:pt>
                <c:pt idx="6500">
                  <c:v>31.8671240551</c:v>
                </c:pt>
                <c:pt idx="6501">
                  <c:v>31.7147913465</c:v>
                </c:pt>
                <c:pt idx="6502">
                  <c:v>31.684324804700001</c:v>
                </c:pt>
                <c:pt idx="6503">
                  <c:v>31.684324804700001</c:v>
                </c:pt>
                <c:pt idx="6504">
                  <c:v>31.501525554299999</c:v>
                </c:pt>
                <c:pt idx="6505">
                  <c:v>31.7147913465</c:v>
                </c:pt>
                <c:pt idx="6506">
                  <c:v>31.684324804700001</c:v>
                </c:pt>
                <c:pt idx="6507">
                  <c:v>31.7147913465</c:v>
                </c:pt>
                <c:pt idx="6508">
                  <c:v>31.623391721200001</c:v>
                </c:pt>
                <c:pt idx="6509">
                  <c:v>31.623391721200001</c:v>
                </c:pt>
                <c:pt idx="6510">
                  <c:v>31.806190971700001</c:v>
                </c:pt>
                <c:pt idx="6511">
                  <c:v>31.684324804700001</c:v>
                </c:pt>
                <c:pt idx="6512">
                  <c:v>31.7147913465</c:v>
                </c:pt>
                <c:pt idx="6513">
                  <c:v>31.653858263</c:v>
                </c:pt>
                <c:pt idx="6514">
                  <c:v>31.623391721200001</c:v>
                </c:pt>
                <c:pt idx="6515">
                  <c:v>31.684324804700001</c:v>
                </c:pt>
                <c:pt idx="6516">
                  <c:v>31.745257888200001</c:v>
                </c:pt>
                <c:pt idx="6517">
                  <c:v>31.684324804700001</c:v>
                </c:pt>
                <c:pt idx="6518">
                  <c:v>31.745257888200001</c:v>
                </c:pt>
                <c:pt idx="6519">
                  <c:v>31.531992096</c:v>
                </c:pt>
                <c:pt idx="6520">
                  <c:v>31.5929251795</c:v>
                </c:pt>
                <c:pt idx="6521">
                  <c:v>31.5929251795</c:v>
                </c:pt>
                <c:pt idx="6522">
                  <c:v>31.410125929100001</c:v>
                </c:pt>
                <c:pt idx="6523">
                  <c:v>31.562458637799999</c:v>
                </c:pt>
                <c:pt idx="6524">
                  <c:v>31.562458637799999</c:v>
                </c:pt>
                <c:pt idx="6525">
                  <c:v>31.5929251795</c:v>
                </c:pt>
                <c:pt idx="6526">
                  <c:v>31.501525554299999</c:v>
                </c:pt>
                <c:pt idx="6527">
                  <c:v>31.562458637799999</c:v>
                </c:pt>
                <c:pt idx="6528">
                  <c:v>31.653858263</c:v>
                </c:pt>
                <c:pt idx="6529">
                  <c:v>31.653858263</c:v>
                </c:pt>
                <c:pt idx="6530">
                  <c:v>31.562458637799999</c:v>
                </c:pt>
                <c:pt idx="6531">
                  <c:v>31.5929251795</c:v>
                </c:pt>
                <c:pt idx="6532">
                  <c:v>31.531992096</c:v>
                </c:pt>
                <c:pt idx="6533">
                  <c:v>31.440592470799999</c:v>
                </c:pt>
                <c:pt idx="6534">
                  <c:v>31.653858263</c:v>
                </c:pt>
                <c:pt idx="6535">
                  <c:v>31.531992096</c:v>
                </c:pt>
                <c:pt idx="6536">
                  <c:v>31.531992096</c:v>
                </c:pt>
                <c:pt idx="6537">
                  <c:v>31.562458637799999</c:v>
                </c:pt>
                <c:pt idx="6538">
                  <c:v>31.501525554299999</c:v>
                </c:pt>
                <c:pt idx="6539">
                  <c:v>31.653858263</c:v>
                </c:pt>
                <c:pt idx="6540">
                  <c:v>31.440592470799999</c:v>
                </c:pt>
                <c:pt idx="6541">
                  <c:v>31.562458637799999</c:v>
                </c:pt>
                <c:pt idx="6542">
                  <c:v>31.501525554299999</c:v>
                </c:pt>
                <c:pt idx="6543">
                  <c:v>31.440592470799999</c:v>
                </c:pt>
                <c:pt idx="6544">
                  <c:v>31.4710590125</c:v>
                </c:pt>
                <c:pt idx="6545">
                  <c:v>31.531992096</c:v>
                </c:pt>
                <c:pt idx="6546">
                  <c:v>31.531992096</c:v>
                </c:pt>
                <c:pt idx="6547">
                  <c:v>31.531992096</c:v>
                </c:pt>
                <c:pt idx="6548">
                  <c:v>31.501525554299999</c:v>
                </c:pt>
                <c:pt idx="6549">
                  <c:v>31.440592470799999</c:v>
                </c:pt>
                <c:pt idx="6550">
                  <c:v>31.501525554299999</c:v>
                </c:pt>
                <c:pt idx="6551">
                  <c:v>31.440592470799999</c:v>
                </c:pt>
                <c:pt idx="6552">
                  <c:v>31.440592470799999</c:v>
                </c:pt>
                <c:pt idx="6553">
                  <c:v>31.440592470799999</c:v>
                </c:pt>
                <c:pt idx="6554">
                  <c:v>31.440592470799999</c:v>
                </c:pt>
                <c:pt idx="6555">
                  <c:v>31.410125929100001</c:v>
                </c:pt>
                <c:pt idx="6556">
                  <c:v>31.349192845600001</c:v>
                </c:pt>
                <c:pt idx="6557">
                  <c:v>31.440592470799999</c:v>
                </c:pt>
                <c:pt idx="6558">
                  <c:v>31.410125929100001</c:v>
                </c:pt>
                <c:pt idx="6559">
                  <c:v>31.410125929100001</c:v>
                </c:pt>
                <c:pt idx="6560">
                  <c:v>31.379659387299998</c:v>
                </c:pt>
                <c:pt idx="6561">
                  <c:v>31.349192845600001</c:v>
                </c:pt>
                <c:pt idx="6562">
                  <c:v>31.410125929100001</c:v>
                </c:pt>
                <c:pt idx="6563">
                  <c:v>31.318726303799998</c:v>
                </c:pt>
                <c:pt idx="6564">
                  <c:v>31.410125929100001</c:v>
                </c:pt>
                <c:pt idx="6565">
                  <c:v>31.318726303799998</c:v>
                </c:pt>
                <c:pt idx="6566">
                  <c:v>31.410125929100001</c:v>
                </c:pt>
                <c:pt idx="6567">
                  <c:v>31.318726303799998</c:v>
                </c:pt>
                <c:pt idx="6568">
                  <c:v>31.318726303799998</c:v>
                </c:pt>
                <c:pt idx="6569">
                  <c:v>31.379659387299998</c:v>
                </c:pt>
                <c:pt idx="6570">
                  <c:v>31.318726303799998</c:v>
                </c:pt>
                <c:pt idx="6571">
                  <c:v>31.318726303799998</c:v>
                </c:pt>
                <c:pt idx="6572">
                  <c:v>31.410125929100001</c:v>
                </c:pt>
                <c:pt idx="6573">
                  <c:v>31.349192845600001</c:v>
                </c:pt>
                <c:pt idx="6574">
                  <c:v>31.379659387299998</c:v>
                </c:pt>
                <c:pt idx="6575">
                  <c:v>31.2577932204</c:v>
                </c:pt>
                <c:pt idx="6576">
                  <c:v>31.349192845600001</c:v>
                </c:pt>
                <c:pt idx="6577">
                  <c:v>31.2577932204</c:v>
                </c:pt>
                <c:pt idx="6578">
                  <c:v>31.288259762100001</c:v>
                </c:pt>
                <c:pt idx="6579">
                  <c:v>31.288259762100001</c:v>
                </c:pt>
                <c:pt idx="6580">
                  <c:v>31.166393595100001</c:v>
                </c:pt>
                <c:pt idx="6581">
                  <c:v>31.227326678600001</c:v>
                </c:pt>
                <c:pt idx="6582">
                  <c:v>31.227326678600001</c:v>
                </c:pt>
                <c:pt idx="6583">
                  <c:v>31.227326678600001</c:v>
                </c:pt>
                <c:pt idx="6584">
                  <c:v>31.288259762100001</c:v>
                </c:pt>
                <c:pt idx="6585">
                  <c:v>31.288259762100001</c:v>
                </c:pt>
                <c:pt idx="6586">
                  <c:v>31.2577932204</c:v>
                </c:pt>
                <c:pt idx="6587">
                  <c:v>31.227326678600001</c:v>
                </c:pt>
                <c:pt idx="6588">
                  <c:v>31.2577932204</c:v>
                </c:pt>
                <c:pt idx="6589">
                  <c:v>31.2577932204</c:v>
                </c:pt>
                <c:pt idx="6590">
                  <c:v>31.1968601369</c:v>
                </c:pt>
                <c:pt idx="6591">
                  <c:v>31.1968601369</c:v>
                </c:pt>
                <c:pt idx="6592">
                  <c:v>31.288259762100001</c:v>
                </c:pt>
                <c:pt idx="6593">
                  <c:v>31.166393595100001</c:v>
                </c:pt>
                <c:pt idx="6594">
                  <c:v>31.166393595100001</c:v>
                </c:pt>
                <c:pt idx="6595">
                  <c:v>31.166393595100001</c:v>
                </c:pt>
                <c:pt idx="6596">
                  <c:v>31.1968601369</c:v>
                </c:pt>
                <c:pt idx="6597">
                  <c:v>31.227326678600001</c:v>
                </c:pt>
                <c:pt idx="6598">
                  <c:v>31.1359270534</c:v>
                </c:pt>
                <c:pt idx="6599">
                  <c:v>31.1968601369</c:v>
                </c:pt>
                <c:pt idx="6600">
                  <c:v>31.1359270534</c:v>
                </c:pt>
                <c:pt idx="6601">
                  <c:v>31.1968601369</c:v>
                </c:pt>
                <c:pt idx="6602">
                  <c:v>31.1968601369</c:v>
                </c:pt>
                <c:pt idx="6603">
                  <c:v>31.166393595100001</c:v>
                </c:pt>
                <c:pt idx="6604">
                  <c:v>31.044527428199999</c:v>
                </c:pt>
                <c:pt idx="6605">
                  <c:v>31.288259762100001</c:v>
                </c:pt>
                <c:pt idx="6606">
                  <c:v>31.105460511699999</c:v>
                </c:pt>
                <c:pt idx="6607">
                  <c:v>31.105460511699999</c:v>
                </c:pt>
                <c:pt idx="6608">
                  <c:v>31.166393595100001</c:v>
                </c:pt>
                <c:pt idx="6609">
                  <c:v>31.105460511699999</c:v>
                </c:pt>
                <c:pt idx="6610">
                  <c:v>31.044527428199999</c:v>
                </c:pt>
                <c:pt idx="6611">
                  <c:v>31.1359270534</c:v>
                </c:pt>
                <c:pt idx="6612">
                  <c:v>31.1968601369</c:v>
                </c:pt>
                <c:pt idx="6613">
                  <c:v>31.1359270534</c:v>
                </c:pt>
                <c:pt idx="6614">
                  <c:v>31.0749939699</c:v>
                </c:pt>
                <c:pt idx="6615">
                  <c:v>31.166393595100001</c:v>
                </c:pt>
                <c:pt idx="6616">
                  <c:v>31.1968601369</c:v>
                </c:pt>
                <c:pt idx="6617">
                  <c:v>31.044527428199999</c:v>
                </c:pt>
                <c:pt idx="6618">
                  <c:v>31.105460511699999</c:v>
                </c:pt>
                <c:pt idx="6619">
                  <c:v>31.166393595100001</c:v>
                </c:pt>
                <c:pt idx="6620">
                  <c:v>31.014060886399999</c:v>
                </c:pt>
                <c:pt idx="6621">
                  <c:v>31.0749939699</c:v>
                </c:pt>
                <c:pt idx="6622">
                  <c:v>31.014060886399999</c:v>
                </c:pt>
                <c:pt idx="6623">
                  <c:v>31.105460511699999</c:v>
                </c:pt>
                <c:pt idx="6624">
                  <c:v>31.0749939699</c:v>
                </c:pt>
                <c:pt idx="6625">
                  <c:v>31.014060886399999</c:v>
                </c:pt>
                <c:pt idx="6626">
                  <c:v>31.105460511699999</c:v>
                </c:pt>
                <c:pt idx="6627">
                  <c:v>31.105460511699999</c:v>
                </c:pt>
                <c:pt idx="6628">
                  <c:v>31.014060886399999</c:v>
                </c:pt>
                <c:pt idx="6629">
                  <c:v>31.014060886399999</c:v>
                </c:pt>
                <c:pt idx="6630">
                  <c:v>30.983594344699998</c:v>
                </c:pt>
                <c:pt idx="6631">
                  <c:v>30.953127803000001</c:v>
                </c:pt>
                <c:pt idx="6632">
                  <c:v>31.014060886399999</c:v>
                </c:pt>
                <c:pt idx="6633">
                  <c:v>30.953127803000001</c:v>
                </c:pt>
                <c:pt idx="6634">
                  <c:v>31.1359270534</c:v>
                </c:pt>
                <c:pt idx="6635">
                  <c:v>30.922661261199998</c:v>
                </c:pt>
                <c:pt idx="6636">
                  <c:v>31.014060886399999</c:v>
                </c:pt>
                <c:pt idx="6637">
                  <c:v>31.044527428199999</c:v>
                </c:pt>
                <c:pt idx="6638">
                  <c:v>30.831261636000001</c:v>
                </c:pt>
                <c:pt idx="6639">
                  <c:v>31.044527428199999</c:v>
                </c:pt>
                <c:pt idx="6640">
                  <c:v>30.983594344699998</c:v>
                </c:pt>
                <c:pt idx="6641">
                  <c:v>31.014060886399999</c:v>
                </c:pt>
                <c:pt idx="6642">
                  <c:v>31.044527428199999</c:v>
                </c:pt>
                <c:pt idx="6643">
                  <c:v>30.983594344699998</c:v>
                </c:pt>
                <c:pt idx="6644">
                  <c:v>30.983594344699998</c:v>
                </c:pt>
                <c:pt idx="6645">
                  <c:v>31.105460511699999</c:v>
                </c:pt>
                <c:pt idx="6646">
                  <c:v>30.953127803000001</c:v>
                </c:pt>
                <c:pt idx="6647">
                  <c:v>30.983594344699998</c:v>
                </c:pt>
                <c:pt idx="6648">
                  <c:v>30.953127803000001</c:v>
                </c:pt>
                <c:pt idx="6649">
                  <c:v>30.922661261199998</c:v>
                </c:pt>
                <c:pt idx="6650">
                  <c:v>30.922661261199998</c:v>
                </c:pt>
                <c:pt idx="6651">
                  <c:v>30.922661261199998</c:v>
                </c:pt>
                <c:pt idx="6652">
                  <c:v>31.014060886399999</c:v>
                </c:pt>
                <c:pt idx="6653">
                  <c:v>30.922661261199998</c:v>
                </c:pt>
                <c:pt idx="6654">
                  <c:v>30.922661261199998</c:v>
                </c:pt>
                <c:pt idx="6655">
                  <c:v>30.861728177700002</c:v>
                </c:pt>
                <c:pt idx="6656">
                  <c:v>30.892194719500001</c:v>
                </c:pt>
                <c:pt idx="6657">
                  <c:v>30.953127803000001</c:v>
                </c:pt>
                <c:pt idx="6658">
                  <c:v>30.983594344699998</c:v>
                </c:pt>
                <c:pt idx="6659">
                  <c:v>30.892194719500001</c:v>
                </c:pt>
                <c:pt idx="6660">
                  <c:v>30.983594344699998</c:v>
                </c:pt>
                <c:pt idx="6661">
                  <c:v>30.861728177700002</c:v>
                </c:pt>
                <c:pt idx="6662">
                  <c:v>30.953127803000001</c:v>
                </c:pt>
                <c:pt idx="6663">
                  <c:v>30.983594344699998</c:v>
                </c:pt>
                <c:pt idx="6664">
                  <c:v>30.892194719500001</c:v>
                </c:pt>
                <c:pt idx="6665">
                  <c:v>30.892194719500001</c:v>
                </c:pt>
                <c:pt idx="6666">
                  <c:v>30.922661261199998</c:v>
                </c:pt>
                <c:pt idx="6667">
                  <c:v>30.983594344699998</c:v>
                </c:pt>
                <c:pt idx="6668">
                  <c:v>30.831261636000001</c:v>
                </c:pt>
                <c:pt idx="6669">
                  <c:v>30.8007950943</c:v>
                </c:pt>
                <c:pt idx="6670">
                  <c:v>30.8007950943</c:v>
                </c:pt>
                <c:pt idx="6671">
                  <c:v>30.831261636000001</c:v>
                </c:pt>
                <c:pt idx="6672">
                  <c:v>30.922661261199998</c:v>
                </c:pt>
                <c:pt idx="6673">
                  <c:v>30.861728177700002</c:v>
                </c:pt>
                <c:pt idx="6674">
                  <c:v>30.861728177700002</c:v>
                </c:pt>
                <c:pt idx="6675">
                  <c:v>30.861728177700002</c:v>
                </c:pt>
                <c:pt idx="6676">
                  <c:v>30.861728177700002</c:v>
                </c:pt>
                <c:pt idx="6677">
                  <c:v>30.892194719500001</c:v>
                </c:pt>
                <c:pt idx="6678">
                  <c:v>30.770328552500001</c:v>
                </c:pt>
                <c:pt idx="6679">
                  <c:v>30.861728177700002</c:v>
                </c:pt>
                <c:pt idx="6680">
                  <c:v>30.770328552500001</c:v>
                </c:pt>
                <c:pt idx="6681">
                  <c:v>30.831261636000001</c:v>
                </c:pt>
                <c:pt idx="6682">
                  <c:v>30.8007950943</c:v>
                </c:pt>
                <c:pt idx="6683">
                  <c:v>30.831261636000001</c:v>
                </c:pt>
                <c:pt idx="6684">
                  <c:v>30.831261636000001</c:v>
                </c:pt>
                <c:pt idx="6685">
                  <c:v>30.770328552500001</c:v>
                </c:pt>
                <c:pt idx="6686">
                  <c:v>30.8007950943</c:v>
                </c:pt>
                <c:pt idx="6687">
                  <c:v>30.8007950943</c:v>
                </c:pt>
                <c:pt idx="6688">
                  <c:v>30.8007950943</c:v>
                </c:pt>
                <c:pt idx="6689">
                  <c:v>30.8007950943</c:v>
                </c:pt>
                <c:pt idx="6690">
                  <c:v>30.861728177700002</c:v>
                </c:pt>
                <c:pt idx="6691">
                  <c:v>30.7398620108</c:v>
                </c:pt>
                <c:pt idx="6692">
                  <c:v>30.861728177700002</c:v>
                </c:pt>
                <c:pt idx="6693">
                  <c:v>30.7398620108</c:v>
                </c:pt>
                <c:pt idx="6694">
                  <c:v>30.831261636000001</c:v>
                </c:pt>
                <c:pt idx="6695">
                  <c:v>30.831261636000001</c:v>
                </c:pt>
                <c:pt idx="6696">
                  <c:v>30.617995843799999</c:v>
                </c:pt>
                <c:pt idx="6697">
                  <c:v>30.770328552500001</c:v>
                </c:pt>
                <c:pt idx="6698">
                  <c:v>30.7398620108</c:v>
                </c:pt>
                <c:pt idx="6699">
                  <c:v>30.709395469</c:v>
                </c:pt>
                <c:pt idx="6700">
                  <c:v>30.648462385599998</c:v>
                </c:pt>
                <c:pt idx="6701">
                  <c:v>30.770328552500001</c:v>
                </c:pt>
                <c:pt idx="6702">
                  <c:v>30.709395469</c:v>
                </c:pt>
                <c:pt idx="6703">
                  <c:v>30.831261636000001</c:v>
                </c:pt>
                <c:pt idx="6704">
                  <c:v>30.678928927299999</c:v>
                </c:pt>
                <c:pt idx="6705">
                  <c:v>30.7398620108</c:v>
                </c:pt>
                <c:pt idx="6706">
                  <c:v>30.7398620108</c:v>
                </c:pt>
                <c:pt idx="6707">
                  <c:v>30.496129676900001</c:v>
                </c:pt>
                <c:pt idx="6708">
                  <c:v>30.678928927299999</c:v>
                </c:pt>
                <c:pt idx="6709">
                  <c:v>30.7398620108</c:v>
                </c:pt>
                <c:pt idx="6710">
                  <c:v>30.7398620108</c:v>
                </c:pt>
                <c:pt idx="6711">
                  <c:v>30.7398620108</c:v>
                </c:pt>
                <c:pt idx="6712">
                  <c:v>30.678928927299999</c:v>
                </c:pt>
                <c:pt idx="6713">
                  <c:v>30.7398620108</c:v>
                </c:pt>
                <c:pt idx="6714">
                  <c:v>30.648462385599998</c:v>
                </c:pt>
                <c:pt idx="6715">
                  <c:v>30.678928927299999</c:v>
                </c:pt>
                <c:pt idx="6716">
                  <c:v>30.678928927299999</c:v>
                </c:pt>
                <c:pt idx="6717">
                  <c:v>30.678928927299999</c:v>
                </c:pt>
                <c:pt idx="6718">
                  <c:v>30.648462385599998</c:v>
                </c:pt>
                <c:pt idx="6719">
                  <c:v>30.678928927299999</c:v>
                </c:pt>
                <c:pt idx="6720">
                  <c:v>30.7398620108</c:v>
                </c:pt>
                <c:pt idx="6721">
                  <c:v>30.770328552500001</c:v>
                </c:pt>
                <c:pt idx="6722">
                  <c:v>30.617995843799999</c:v>
                </c:pt>
                <c:pt idx="6723">
                  <c:v>30.648462385599998</c:v>
                </c:pt>
                <c:pt idx="6724">
                  <c:v>30.648462385599998</c:v>
                </c:pt>
                <c:pt idx="6725">
                  <c:v>30.648462385599998</c:v>
                </c:pt>
                <c:pt idx="6726">
                  <c:v>30.648462385599998</c:v>
                </c:pt>
                <c:pt idx="6727">
                  <c:v>30.648462385599998</c:v>
                </c:pt>
                <c:pt idx="6728">
                  <c:v>30.648462385599998</c:v>
                </c:pt>
                <c:pt idx="6729">
                  <c:v>30.617995843799999</c:v>
                </c:pt>
                <c:pt idx="6730">
                  <c:v>30.617995843799999</c:v>
                </c:pt>
                <c:pt idx="6731">
                  <c:v>30.7398620108</c:v>
                </c:pt>
                <c:pt idx="6732">
                  <c:v>30.678928927299999</c:v>
                </c:pt>
                <c:pt idx="6733">
                  <c:v>30.587529302099998</c:v>
                </c:pt>
                <c:pt idx="6734">
                  <c:v>30.617995843799999</c:v>
                </c:pt>
                <c:pt idx="6735">
                  <c:v>30.709395469</c:v>
                </c:pt>
                <c:pt idx="6736">
                  <c:v>30.678928927299999</c:v>
                </c:pt>
                <c:pt idx="6737">
                  <c:v>30.617995843799999</c:v>
                </c:pt>
                <c:pt idx="6738">
                  <c:v>30.557062760400001</c:v>
                </c:pt>
                <c:pt idx="6739">
                  <c:v>30.617995843799999</c:v>
                </c:pt>
                <c:pt idx="6740">
                  <c:v>30.648462385599998</c:v>
                </c:pt>
                <c:pt idx="6741">
                  <c:v>30.587529302099998</c:v>
                </c:pt>
                <c:pt idx="6742">
                  <c:v>30.557062760400001</c:v>
                </c:pt>
                <c:pt idx="6743">
                  <c:v>30.587529302099998</c:v>
                </c:pt>
                <c:pt idx="6744">
                  <c:v>30.648462385599998</c:v>
                </c:pt>
                <c:pt idx="6745">
                  <c:v>30.587529302099998</c:v>
                </c:pt>
                <c:pt idx="6746">
                  <c:v>30.587529302099998</c:v>
                </c:pt>
                <c:pt idx="6747">
                  <c:v>30.587529302099998</c:v>
                </c:pt>
                <c:pt idx="6748">
                  <c:v>30.587529302099998</c:v>
                </c:pt>
                <c:pt idx="6749">
                  <c:v>30.557062760400001</c:v>
                </c:pt>
                <c:pt idx="6750">
                  <c:v>30.617995843799999</c:v>
                </c:pt>
                <c:pt idx="6751">
                  <c:v>30.557062760400001</c:v>
                </c:pt>
                <c:pt idx="6752">
                  <c:v>30.496129676900001</c:v>
                </c:pt>
                <c:pt idx="6753">
                  <c:v>30.557062760400001</c:v>
                </c:pt>
                <c:pt idx="6754">
                  <c:v>30.435196593400001</c:v>
                </c:pt>
                <c:pt idx="6755">
                  <c:v>30.617995843799999</c:v>
                </c:pt>
                <c:pt idx="6756">
                  <c:v>30.526596218600002</c:v>
                </c:pt>
                <c:pt idx="6757">
                  <c:v>30.557062760400001</c:v>
                </c:pt>
                <c:pt idx="6758">
                  <c:v>30.496129676900001</c:v>
                </c:pt>
                <c:pt idx="6759">
                  <c:v>30.557062760400001</c:v>
                </c:pt>
                <c:pt idx="6760">
                  <c:v>30.526596218600002</c:v>
                </c:pt>
                <c:pt idx="6761">
                  <c:v>30.343796968199999</c:v>
                </c:pt>
                <c:pt idx="6762">
                  <c:v>30.526596218600002</c:v>
                </c:pt>
                <c:pt idx="6763">
                  <c:v>30.526596218600002</c:v>
                </c:pt>
                <c:pt idx="6764">
                  <c:v>30.557062760400001</c:v>
                </c:pt>
                <c:pt idx="6765">
                  <c:v>30.496129676900001</c:v>
                </c:pt>
                <c:pt idx="6766">
                  <c:v>30.465663135100002</c:v>
                </c:pt>
                <c:pt idx="6767">
                  <c:v>30.526596218600002</c:v>
                </c:pt>
                <c:pt idx="6768">
                  <c:v>30.496129676900001</c:v>
                </c:pt>
                <c:pt idx="6769">
                  <c:v>30.526596218600002</c:v>
                </c:pt>
                <c:pt idx="6770">
                  <c:v>30.587529302099998</c:v>
                </c:pt>
                <c:pt idx="6771">
                  <c:v>30.465663135100002</c:v>
                </c:pt>
                <c:pt idx="6772">
                  <c:v>30.496129676900001</c:v>
                </c:pt>
                <c:pt idx="6773">
                  <c:v>30.435196593400001</c:v>
                </c:pt>
                <c:pt idx="6774">
                  <c:v>30.465663135100002</c:v>
                </c:pt>
                <c:pt idx="6775">
                  <c:v>30.587529302099998</c:v>
                </c:pt>
                <c:pt idx="6776">
                  <c:v>30.496129676900001</c:v>
                </c:pt>
                <c:pt idx="6777">
                  <c:v>30.435196593400001</c:v>
                </c:pt>
                <c:pt idx="6778">
                  <c:v>30.496129676900001</c:v>
                </c:pt>
                <c:pt idx="6779">
                  <c:v>30.282863884699999</c:v>
                </c:pt>
                <c:pt idx="6780">
                  <c:v>30.496129676900001</c:v>
                </c:pt>
                <c:pt idx="6781">
                  <c:v>30.435196593400001</c:v>
                </c:pt>
                <c:pt idx="6782">
                  <c:v>30.465663135100002</c:v>
                </c:pt>
                <c:pt idx="6783">
                  <c:v>30.435196593400001</c:v>
                </c:pt>
                <c:pt idx="6784">
                  <c:v>30.435196593400001</c:v>
                </c:pt>
                <c:pt idx="6785">
                  <c:v>30.526596218600002</c:v>
                </c:pt>
                <c:pt idx="6786">
                  <c:v>30.526596218600002</c:v>
                </c:pt>
                <c:pt idx="6787">
                  <c:v>30.435196593400001</c:v>
                </c:pt>
                <c:pt idx="6788">
                  <c:v>30.526596218600002</c:v>
                </c:pt>
                <c:pt idx="6789">
                  <c:v>30.4047300517</c:v>
                </c:pt>
                <c:pt idx="6790">
                  <c:v>30.3133304264</c:v>
                </c:pt>
                <c:pt idx="6791">
                  <c:v>30.435196593400001</c:v>
                </c:pt>
                <c:pt idx="6792">
                  <c:v>30.343796968199999</c:v>
                </c:pt>
                <c:pt idx="6793">
                  <c:v>30.3742635099</c:v>
                </c:pt>
                <c:pt idx="6794">
                  <c:v>30.435196593400001</c:v>
                </c:pt>
                <c:pt idx="6795">
                  <c:v>30.343796968199999</c:v>
                </c:pt>
                <c:pt idx="6796">
                  <c:v>30.526596218600002</c:v>
                </c:pt>
                <c:pt idx="6797">
                  <c:v>30.3133304264</c:v>
                </c:pt>
                <c:pt idx="6798">
                  <c:v>30.343796968199999</c:v>
                </c:pt>
                <c:pt idx="6799">
                  <c:v>30.465663135100002</c:v>
                </c:pt>
                <c:pt idx="6800">
                  <c:v>30.343796968199999</c:v>
                </c:pt>
                <c:pt idx="6801">
                  <c:v>30.3742635099</c:v>
                </c:pt>
                <c:pt idx="6802">
                  <c:v>30.4047300517</c:v>
                </c:pt>
                <c:pt idx="6803">
                  <c:v>30.3742635099</c:v>
                </c:pt>
                <c:pt idx="6804">
                  <c:v>30.557062760400001</c:v>
                </c:pt>
                <c:pt idx="6805">
                  <c:v>30.3742635099</c:v>
                </c:pt>
                <c:pt idx="6806">
                  <c:v>30.435196593400001</c:v>
                </c:pt>
                <c:pt idx="6807">
                  <c:v>30.343796968199999</c:v>
                </c:pt>
                <c:pt idx="6808">
                  <c:v>30.343796968199999</c:v>
                </c:pt>
                <c:pt idx="6809">
                  <c:v>30.343796968199999</c:v>
                </c:pt>
                <c:pt idx="6810">
                  <c:v>30.343796968199999</c:v>
                </c:pt>
                <c:pt idx="6811">
                  <c:v>30.4047300517</c:v>
                </c:pt>
                <c:pt idx="6812">
                  <c:v>30.435196593400001</c:v>
                </c:pt>
                <c:pt idx="6813">
                  <c:v>30.3742635099</c:v>
                </c:pt>
                <c:pt idx="6814">
                  <c:v>30.3133304264</c:v>
                </c:pt>
                <c:pt idx="6815">
                  <c:v>30.3133304264</c:v>
                </c:pt>
                <c:pt idx="6816">
                  <c:v>30.3133304264</c:v>
                </c:pt>
                <c:pt idx="6817">
                  <c:v>30.3742635099</c:v>
                </c:pt>
                <c:pt idx="6818">
                  <c:v>30.343796968199999</c:v>
                </c:pt>
                <c:pt idx="6819">
                  <c:v>30.252397342999998</c:v>
                </c:pt>
                <c:pt idx="6820">
                  <c:v>30.3133304264</c:v>
                </c:pt>
                <c:pt idx="6821">
                  <c:v>30.3742635099</c:v>
                </c:pt>
                <c:pt idx="6822">
                  <c:v>30.343796968199999</c:v>
                </c:pt>
                <c:pt idx="6823">
                  <c:v>30.3742635099</c:v>
                </c:pt>
                <c:pt idx="6824">
                  <c:v>30.343796968199999</c:v>
                </c:pt>
                <c:pt idx="6825">
                  <c:v>30.3742635099</c:v>
                </c:pt>
                <c:pt idx="6826">
                  <c:v>30.3133304264</c:v>
                </c:pt>
                <c:pt idx="6827">
                  <c:v>30.3742635099</c:v>
                </c:pt>
                <c:pt idx="6828">
                  <c:v>30.3133304264</c:v>
                </c:pt>
                <c:pt idx="6829">
                  <c:v>30.252397342999998</c:v>
                </c:pt>
                <c:pt idx="6830">
                  <c:v>30.3742635099</c:v>
                </c:pt>
                <c:pt idx="6831">
                  <c:v>30.282863884699999</c:v>
                </c:pt>
                <c:pt idx="6832">
                  <c:v>30.4047300517</c:v>
                </c:pt>
                <c:pt idx="6833">
                  <c:v>30.435196593400001</c:v>
                </c:pt>
                <c:pt idx="6834">
                  <c:v>30.282863884699999</c:v>
                </c:pt>
                <c:pt idx="6835">
                  <c:v>30.3133304264</c:v>
                </c:pt>
                <c:pt idx="6836">
                  <c:v>30.252397342999998</c:v>
                </c:pt>
                <c:pt idx="6837">
                  <c:v>30.160997717699999</c:v>
                </c:pt>
                <c:pt idx="6838">
                  <c:v>30.3133304264</c:v>
                </c:pt>
                <c:pt idx="6839">
                  <c:v>30.3742635099</c:v>
                </c:pt>
                <c:pt idx="6840">
                  <c:v>30.252397342999998</c:v>
                </c:pt>
                <c:pt idx="6841">
                  <c:v>30.343796968199999</c:v>
                </c:pt>
                <c:pt idx="6842">
                  <c:v>30.221930801199999</c:v>
                </c:pt>
                <c:pt idx="6843">
                  <c:v>30.221930801199999</c:v>
                </c:pt>
                <c:pt idx="6844">
                  <c:v>30.252397342999998</c:v>
                </c:pt>
                <c:pt idx="6845">
                  <c:v>30.221930801199999</c:v>
                </c:pt>
                <c:pt idx="6846">
                  <c:v>30.3133304264</c:v>
                </c:pt>
                <c:pt idx="6847">
                  <c:v>30.282863884699999</c:v>
                </c:pt>
                <c:pt idx="6848">
                  <c:v>30.191464259499998</c:v>
                </c:pt>
                <c:pt idx="6849">
                  <c:v>30.221930801199999</c:v>
                </c:pt>
                <c:pt idx="6850">
                  <c:v>30.252397342999998</c:v>
                </c:pt>
                <c:pt idx="6851">
                  <c:v>30.252397342999998</c:v>
                </c:pt>
                <c:pt idx="6852">
                  <c:v>30.282863884699999</c:v>
                </c:pt>
                <c:pt idx="6853">
                  <c:v>30.221930801199999</c:v>
                </c:pt>
                <c:pt idx="6854">
                  <c:v>30.4047300517</c:v>
                </c:pt>
                <c:pt idx="6855">
                  <c:v>30.221930801199999</c:v>
                </c:pt>
                <c:pt idx="6856">
                  <c:v>30.282863884699999</c:v>
                </c:pt>
                <c:pt idx="6857">
                  <c:v>30.252397342999998</c:v>
                </c:pt>
                <c:pt idx="6858">
                  <c:v>30.191464259499998</c:v>
                </c:pt>
                <c:pt idx="6859">
                  <c:v>30.191464259499998</c:v>
                </c:pt>
                <c:pt idx="6860">
                  <c:v>30.3133304264</c:v>
                </c:pt>
                <c:pt idx="6861">
                  <c:v>30.221930801199999</c:v>
                </c:pt>
                <c:pt idx="6862">
                  <c:v>30.343796968199999</c:v>
                </c:pt>
                <c:pt idx="6863">
                  <c:v>30.221930801199999</c:v>
                </c:pt>
                <c:pt idx="6864">
                  <c:v>30.282863884699999</c:v>
                </c:pt>
                <c:pt idx="6865">
                  <c:v>30.221930801199999</c:v>
                </c:pt>
                <c:pt idx="6866">
                  <c:v>30.221930801199999</c:v>
                </c:pt>
                <c:pt idx="6867">
                  <c:v>30.252397342999998</c:v>
                </c:pt>
                <c:pt idx="6868">
                  <c:v>30.252397342999998</c:v>
                </c:pt>
                <c:pt idx="6869">
                  <c:v>30.221930801199999</c:v>
                </c:pt>
                <c:pt idx="6870">
                  <c:v>30.252397342999998</c:v>
                </c:pt>
                <c:pt idx="6871">
                  <c:v>30.252397342999998</c:v>
                </c:pt>
                <c:pt idx="6872">
                  <c:v>30.221930801199999</c:v>
                </c:pt>
                <c:pt idx="6873">
                  <c:v>30.282863884699999</c:v>
                </c:pt>
                <c:pt idx="6874">
                  <c:v>30.191464259499998</c:v>
                </c:pt>
                <c:pt idx="6875">
                  <c:v>30.191464259499998</c:v>
                </c:pt>
                <c:pt idx="6876">
                  <c:v>30.160997717699999</c:v>
                </c:pt>
                <c:pt idx="6877">
                  <c:v>30.069598092500001</c:v>
                </c:pt>
                <c:pt idx="6878">
                  <c:v>30.221930801199999</c:v>
                </c:pt>
                <c:pt idx="6879">
                  <c:v>30.130531176000002</c:v>
                </c:pt>
                <c:pt idx="6880">
                  <c:v>30.130531176000002</c:v>
                </c:pt>
                <c:pt idx="6881">
                  <c:v>30.160997717699999</c:v>
                </c:pt>
                <c:pt idx="6882">
                  <c:v>30.221930801199999</c:v>
                </c:pt>
                <c:pt idx="6883">
                  <c:v>30.221930801199999</c:v>
                </c:pt>
                <c:pt idx="6884">
                  <c:v>30.160997717699999</c:v>
                </c:pt>
                <c:pt idx="6885">
                  <c:v>30.191464259499998</c:v>
                </c:pt>
                <c:pt idx="6886">
                  <c:v>30.160997717699999</c:v>
                </c:pt>
                <c:pt idx="6887">
                  <c:v>30.100064634300001</c:v>
                </c:pt>
                <c:pt idx="6888">
                  <c:v>30.252397342999998</c:v>
                </c:pt>
                <c:pt idx="6889">
                  <c:v>30.069598092500001</c:v>
                </c:pt>
                <c:pt idx="6890">
                  <c:v>30.160997717699999</c:v>
                </c:pt>
                <c:pt idx="6891">
                  <c:v>30.221930801199999</c:v>
                </c:pt>
                <c:pt idx="6892">
                  <c:v>30.100064634300001</c:v>
                </c:pt>
                <c:pt idx="6893">
                  <c:v>30.221930801199999</c:v>
                </c:pt>
                <c:pt idx="6894">
                  <c:v>30.191464259499998</c:v>
                </c:pt>
                <c:pt idx="6895">
                  <c:v>29.947731925599999</c:v>
                </c:pt>
                <c:pt idx="6896">
                  <c:v>30.069598092500001</c:v>
                </c:pt>
                <c:pt idx="6897">
                  <c:v>30.191464259499998</c:v>
                </c:pt>
                <c:pt idx="6898">
                  <c:v>30.100064634300001</c:v>
                </c:pt>
                <c:pt idx="6899">
                  <c:v>30.100064634300001</c:v>
                </c:pt>
                <c:pt idx="6900">
                  <c:v>30.130531176000002</c:v>
                </c:pt>
                <c:pt idx="6901">
                  <c:v>30.100064634300001</c:v>
                </c:pt>
                <c:pt idx="6902">
                  <c:v>30.191464259499998</c:v>
                </c:pt>
                <c:pt idx="6903">
                  <c:v>30.100064634300001</c:v>
                </c:pt>
                <c:pt idx="6904">
                  <c:v>30.160997717699999</c:v>
                </c:pt>
                <c:pt idx="6905">
                  <c:v>30.160997717699999</c:v>
                </c:pt>
                <c:pt idx="6906">
                  <c:v>30.008665009000001</c:v>
                </c:pt>
                <c:pt idx="6907">
                  <c:v>30.039131550800001</c:v>
                </c:pt>
                <c:pt idx="6908">
                  <c:v>30.069598092500001</c:v>
                </c:pt>
                <c:pt idx="6909">
                  <c:v>30.100064634300001</c:v>
                </c:pt>
                <c:pt idx="6910">
                  <c:v>30.130531176000002</c:v>
                </c:pt>
                <c:pt idx="6911">
                  <c:v>30.130531176000002</c:v>
                </c:pt>
                <c:pt idx="6912">
                  <c:v>30.130531176000002</c:v>
                </c:pt>
                <c:pt idx="6913">
                  <c:v>30.100064634300001</c:v>
                </c:pt>
                <c:pt idx="6914">
                  <c:v>30.130531176000002</c:v>
                </c:pt>
                <c:pt idx="6915">
                  <c:v>30.130531176000002</c:v>
                </c:pt>
                <c:pt idx="6916">
                  <c:v>30.069598092500001</c:v>
                </c:pt>
                <c:pt idx="6917">
                  <c:v>30.039131550800001</c:v>
                </c:pt>
                <c:pt idx="6918">
                  <c:v>30.069598092500001</c:v>
                </c:pt>
                <c:pt idx="6919">
                  <c:v>30.069598092500001</c:v>
                </c:pt>
                <c:pt idx="6920">
                  <c:v>30.100064634300001</c:v>
                </c:pt>
                <c:pt idx="6921">
                  <c:v>30.069598092500001</c:v>
                </c:pt>
                <c:pt idx="6922">
                  <c:v>30.008665009000001</c:v>
                </c:pt>
                <c:pt idx="6923">
                  <c:v>30.039131550800001</c:v>
                </c:pt>
                <c:pt idx="6924">
                  <c:v>30.039131550800001</c:v>
                </c:pt>
                <c:pt idx="6925">
                  <c:v>30.039131550800001</c:v>
                </c:pt>
                <c:pt idx="6926">
                  <c:v>30.100064634300001</c:v>
                </c:pt>
                <c:pt idx="6927">
                  <c:v>30.069598092500001</c:v>
                </c:pt>
                <c:pt idx="6928">
                  <c:v>30.100064634300001</c:v>
                </c:pt>
                <c:pt idx="6929">
                  <c:v>30.100064634300001</c:v>
                </c:pt>
                <c:pt idx="6930">
                  <c:v>30.100064634300001</c:v>
                </c:pt>
                <c:pt idx="6931">
                  <c:v>30.008665009000001</c:v>
                </c:pt>
                <c:pt idx="6932">
                  <c:v>30.039131550800001</c:v>
                </c:pt>
                <c:pt idx="6933">
                  <c:v>30.069598092500001</c:v>
                </c:pt>
                <c:pt idx="6934">
                  <c:v>30.130531176000002</c:v>
                </c:pt>
                <c:pt idx="6935">
                  <c:v>29.9781984673</c:v>
                </c:pt>
                <c:pt idx="6936">
                  <c:v>30.039131550800001</c:v>
                </c:pt>
                <c:pt idx="6937">
                  <c:v>30.039131550800001</c:v>
                </c:pt>
                <c:pt idx="6938">
                  <c:v>30.039131550800001</c:v>
                </c:pt>
                <c:pt idx="6939">
                  <c:v>30.008665009000001</c:v>
                </c:pt>
                <c:pt idx="6940">
                  <c:v>30.008665009000001</c:v>
                </c:pt>
                <c:pt idx="6941">
                  <c:v>30.069598092500001</c:v>
                </c:pt>
                <c:pt idx="6942">
                  <c:v>30.039131550800001</c:v>
                </c:pt>
                <c:pt idx="6943">
                  <c:v>30.039131550800001</c:v>
                </c:pt>
                <c:pt idx="6944">
                  <c:v>30.008665009000001</c:v>
                </c:pt>
                <c:pt idx="6945">
                  <c:v>29.9781984673</c:v>
                </c:pt>
                <c:pt idx="6946">
                  <c:v>30.008665009000001</c:v>
                </c:pt>
                <c:pt idx="6947">
                  <c:v>30.069598092500001</c:v>
                </c:pt>
                <c:pt idx="6948">
                  <c:v>30.100064634300001</c:v>
                </c:pt>
                <c:pt idx="6949">
                  <c:v>30.069598092500001</c:v>
                </c:pt>
                <c:pt idx="6950">
                  <c:v>29.9781984673</c:v>
                </c:pt>
                <c:pt idx="6951">
                  <c:v>30.039131550800001</c:v>
                </c:pt>
                <c:pt idx="6952">
                  <c:v>29.947731925599999</c:v>
                </c:pt>
                <c:pt idx="6953">
                  <c:v>29.9781984673</c:v>
                </c:pt>
                <c:pt idx="6954">
                  <c:v>29.947731925599999</c:v>
                </c:pt>
                <c:pt idx="6955">
                  <c:v>29.9781984673</c:v>
                </c:pt>
                <c:pt idx="6956">
                  <c:v>30.039131550800001</c:v>
                </c:pt>
                <c:pt idx="6957">
                  <c:v>30.039131550800001</c:v>
                </c:pt>
                <c:pt idx="6958">
                  <c:v>29.947731925599999</c:v>
                </c:pt>
                <c:pt idx="6959">
                  <c:v>29.9781984673</c:v>
                </c:pt>
                <c:pt idx="6960">
                  <c:v>30.221930801199999</c:v>
                </c:pt>
                <c:pt idx="6961">
                  <c:v>29.9781984673</c:v>
                </c:pt>
                <c:pt idx="6962">
                  <c:v>30.039131550800001</c:v>
                </c:pt>
                <c:pt idx="6963">
                  <c:v>30.008665009000001</c:v>
                </c:pt>
                <c:pt idx="6964">
                  <c:v>30.039131550800001</c:v>
                </c:pt>
                <c:pt idx="6965">
                  <c:v>29.947731925599999</c:v>
                </c:pt>
                <c:pt idx="6966">
                  <c:v>29.9781984673</c:v>
                </c:pt>
                <c:pt idx="6967">
                  <c:v>29.9781984673</c:v>
                </c:pt>
                <c:pt idx="6968">
                  <c:v>29.947731925599999</c:v>
                </c:pt>
                <c:pt idx="6969">
                  <c:v>30.008665009000001</c:v>
                </c:pt>
                <c:pt idx="6970">
                  <c:v>30.008665009000001</c:v>
                </c:pt>
                <c:pt idx="6971">
                  <c:v>30.008665009000001</c:v>
                </c:pt>
                <c:pt idx="6972">
                  <c:v>29.9172653838</c:v>
                </c:pt>
                <c:pt idx="6973">
                  <c:v>29.947731925599999</c:v>
                </c:pt>
                <c:pt idx="6974">
                  <c:v>29.947731925599999</c:v>
                </c:pt>
                <c:pt idx="6975">
                  <c:v>29.947731925599999</c:v>
                </c:pt>
                <c:pt idx="6976">
                  <c:v>29.9781984673</c:v>
                </c:pt>
                <c:pt idx="6977">
                  <c:v>29.947731925599999</c:v>
                </c:pt>
                <c:pt idx="6978">
                  <c:v>30.039131550800001</c:v>
                </c:pt>
                <c:pt idx="6979">
                  <c:v>29.8563323003</c:v>
                </c:pt>
                <c:pt idx="6980">
                  <c:v>29.9172653838</c:v>
                </c:pt>
                <c:pt idx="6981">
                  <c:v>29.947731925599999</c:v>
                </c:pt>
                <c:pt idx="6982">
                  <c:v>29.9781984673</c:v>
                </c:pt>
                <c:pt idx="6983">
                  <c:v>29.8563323003</c:v>
                </c:pt>
                <c:pt idx="6984">
                  <c:v>29.886798842099999</c:v>
                </c:pt>
                <c:pt idx="6985">
                  <c:v>29.9172653838</c:v>
                </c:pt>
                <c:pt idx="6986">
                  <c:v>29.886798842099999</c:v>
                </c:pt>
                <c:pt idx="6987">
                  <c:v>29.825865758599999</c:v>
                </c:pt>
                <c:pt idx="6988">
                  <c:v>29.947731925599999</c:v>
                </c:pt>
                <c:pt idx="6989">
                  <c:v>30.008665009000001</c:v>
                </c:pt>
                <c:pt idx="6990">
                  <c:v>29.8563323003</c:v>
                </c:pt>
                <c:pt idx="6991">
                  <c:v>29.886798842099999</c:v>
                </c:pt>
                <c:pt idx="6992">
                  <c:v>29.8563323003</c:v>
                </c:pt>
                <c:pt idx="6993">
                  <c:v>29.8563323003</c:v>
                </c:pt>
                <c:pt idx="6994">
                  <c:v>29.886798842099999</c:v>
                </c:pt>
                <c:pt idx="6995">
                  <c:v>29.8563323003</c:v>
                </c:pt>
                <c:pt idx="6996">
                  <c:v>29.9172653838</c:v>
                </c:pt>
                <c:pt idx="6997">
                  <c:v>29.947731925599999</c:v>
                </c:pt>
                <c:pt idx="6998">
                  <c:v>29.886798842099999</c:v>
                </c:pt>
                <c:pt idx="6999">
                  <c:v>29.886798842099999</c:v>
                </c:pt>
                <c:pt idx="7000">
                  <c:v>29.886798842099999</c:v>
                </c:pt>
                <c:pt idx="7001">
                  <c:v>29.8563323003</c:v>
                </c:pt>
                <c:pt idx="7002">
                  <c:v>29.8563323003</c:v>
                </c:pt>
                <c:pt idx="7003">
                  <c:v>29.8563323003</c:v>
                </c:pt>
                <c:pt idx="7004">
                  <c:v>29.886798842099999</c:v>
                </c:pt>
                <c:pt idx="7005">
                  <c:v>29.886798842099999</c:v>
                </c:pt>
                <c:pt idx="7006">
                  <c:v>29.947731925599999</c:v>
                </c:pt>
                <c:pt idx="7007">
                  <c:v>29.9172653838</c:v>
                </c:pt>
                <c:pt idx="7008">
                  <c:v>29.947731925599999</c:v>
                </c:pt>
                <c:pt idx="7009">
                  <c:v>29.886798842099999</c:v>
                </c:pt>
                <c:pt idx="7010">
                  <c:v>29.947731925599999</c:v>
                </c:pt>
                <c:pt idx="7011">
                  <c:v>29.734466133400002</c:v>
                </c:pt>
                <c:pt idx="7012">
                  <c:v>29.886798842099999</c:v>
                </c:pt>
                <c:pt idx="7013">
                  <c:v>29.947731925599999</c:v>
                </c:pt>
                <c:pt idx="7014">
                  <c:v>29.8563323003</c:v>
                </c:pt>
                <c:pt idx="7015">
                  <c:v>29.734466133400002</c:v>
                </c:pt>
                <c:pt idx="7016">
                  <c:v>29.825865758599999</c:v>
                </c:pt>
                <c:pt idx="7017">
                  <c:v>29.9172653838</c:v>
                </c:pt>
                <c:pt idx="7018">
                  <c:v>29.9172653838</c:v>
                </c:pt>
                <c:pt idx="7019">
                  <c:v>29.795399216900002</c:v>
                </c:pt>
                <c:pt idx="7020">
                  <c:v>29.8563323003</c:v>
                </c:pt>
                <c:pt idx="7021">
                  <c:v>29.825865758599999</c:v>
                </c:pt>
                <c:pt idx="7022">
                  <c:v>29.795399216900002</c:v>
                </c:pt>
                <c:pt idx="7023">
                  <c:v>29.825865758599999</c:v>
                </c:pt>
                <c:pt idx="7024">
                  <c:v>29.825865758599999</c:v>
                </c:pt>
                <c:pt idx="7025">
                  <c:v>29.886798842099999</c:v>
                </c:pt>
                <c:pt idx="7026">
                  <c:v>29.795399216900002</c:v>
                </c:pt>
                <c:pt idx="7027">
                  <c:v>29.764932675099999</c:v>
                </c:pt>
                <c:pt idx="7028">
                  <c:v>29.764932675099999</c:v>
                </c:pt>
                <c:pt idx="7029">
                  <c:v>29.9172653838</c:v>
                </c:pt>
                <c:pt idx="7030">
                  <c:v>29.795399216900002</c:v>
                </c:pt>
                <c:pt idx="7031">
                  <c:v>29.886798842099999</c:v>
                </c:pt>
                <c:pt idx="7032">
                  <c:v>29.886798842099999</c:v>
                </c:pt>
                <c:pt idx="7033">
                  <c:v>29.825865758599999</c:v>
                </c:pt>
                <c:pt idx="7034">
                  <c:v>29.795399216900002</c:v>
                </c:pt>
                <c:pt idx="7035">
                  <c:v>29.8563323003</c:v>
                </c:pt>
                <c:pt idx="7036">
                  <c:v>29.6430665082</c:v>
                </c:pt>
                <c:pt idx="7037">
                  <c:v>29.886798842099999</c:v>
                </c:pt>
                <c:pt idx="7038">
                  <c:v>29.886798842099999</c:v>
                </c:pt>
                <c:pt idx="7039">
                  <c:v>29.825865758599999</c:v>
                </c:pt>
                <c:pt idx="7040">
                  <c:v>29.795399216900002</c:v>
                </c:pt>
                <c:pt idx="7041">
                  <c:v>29.825865758599999</c:v>
                </c:pt>
                <c:pt idx="7042">
                  <c:v>29.825865758599999</c:v>
                </c:pt>
                <c:pt idx="7043">
                  <c:v>29.947731925599999</c:v>
                </c:pt>
                <c:pt idx="7044">
                  <c:v>29.825865758599999</c:v>
                </c:pt>
                <c:pt idx="7045">
                  <c:v>29.886798842099999</c:v>
                </c:pt>
                <c:pt idx="7046">
                  <c:v>29.825865758599999</c:v>
                </c:pt>
                <c:pt idx="7047">
                  <c:v>29.703999591599999</c:v>
                </c:pt>
                <c:pt idx="7048">
                  <c:v>29.764932675099999</c:v>
                </c:pt>
                <c:pt idx="7049">
                  <c:v>29.886798842099999</c:v>
                </c:pt>
                <c:pt idx="7050">
                  <c:v>29.764932675099999</c:v>
                </c:pt>
                <c:pt idx="7051">
                  <c:v>29.795399216900002</c:v>
                </c:pt>
                <c:pt idx="7052">
                  <c:v>29.795399216900002</c:v>
                </c:pt>
                <c:pt idx="7053">
                  <c:v>29.9172653838</c:v>
                </c:pt>
                <c:pt idx="7054">
                  <c:v>29.734466133400002</c:v>
                </c:pt>
                <c:pt idx="7055">
                  <c:v>29.764932675099999</c:v>
                </c:pt>
                <c:pt idx="7056">
                  <c:v>29.764932675099999</c:v>
                </c:pt>
                <c:pt idx="7057">
                  <c:v>29.764932675099999</c:v>
                </c:pt>
                <c:pt idx="7058">
                  <c:v>29.795399216900002</c:v>
                </c:pt>
                <c:pt idx="7059">
                  <c:v>29.764932675099999</c:v>
                </c:pt>
                <c:pt idx="7060">
                  <c:v>29.764932675099999</c:v>
                </c:pt>
                <c:pt idx="7061">
                  <c:v>29.8563323003</c:v>
                </c:pt>
                <c:pt idx="7062">
                  <c:v>29.703999591599999</c:v>
                </c:pt>
                <c:pt idx="7063">
                  <c:v>29.795399216900002</c:v>
                </c:pt>
                <c:pt idx="7064">
                  <c:v>29.795399216900002</c:v>
                </c:pt>
                <c:pt idx="7065">
                  <c:v>29.764932675099999</c:v>
                </c:pt>
                <c:pt idx="7066">
                  <c:v>29.795399216900002</c:v>
                </c:pt>
                <c:pt idx="7067">
                  <c:v>29.825865758599999</c:v>
                </c:pt>
                <c:pt idx="7068">
                  <c:v>29.795399216900002</c:v>
                </c:pt>
                <c:pt idx="7069">
                  <c:v>29.764932675099999</c:v>
                </c:pt>
                <c:pt idx="7070">
                  <c:v>29.6430665082</c:v>
                </c:pt>
                <c:pt idx="7071">
                  <c:v>29.6430665082</c:v>
                </c:pt>
                <c:pt idx="7072">
                  <c:v>29.886798842099999</c:v>
                </c:pt>
                <c:pt idx="7073">
                  <c:v>29.764932675099999</c:v>
                </c:pt>
                <c:pt idx="7074">
                  <c:v>29.764932675099999</c:v>
                </c:pt>
                <c:pt idx="7075">
                  <c:v>29.734466133400002</c:v>
                </c:pt>
                <c:pt idx="7076">
                  <c:v>29.551666882999999</c:v>
                </c:pt>
                <c:pt idx="7077">
                  <c:v>29.734466133400002</c:v>
                </c:pt>
                <c:pt idx="7078">
                  <c:v>29.795399216900002</c:v>
                </c:pt>
                <c:pt idx="7079">
                  <c:v>29.734466133400002</c:v>
                </c:pt>
                <c:pt idx="7080">
                  <c:v>29.734466133400002</c:v>
                </c:pt>
                <c:pt idx="7081">
                  <c:v>29.764932675099999</c:v>
                </c:pt>
                <c:pt idx="7082">
                  <c:v>29.764932675099999</c:v>
                </c:pt>
                <c:pt idx="7083">
                  <c:v>29.703999591599999</c:v>
                </c:pt>
                <c:pt idx="7084">
                  <c:v>29.703999591599999</c:v>
                </c:pt>
                <c:pt idx="7085">
                  <c:v>29.825865758599999</c:v>
                </c:pt>
                <c:pt idx="7086">
                  <c:v>29.703999591599999</c:v>
                </c:pt>
                <c:pt idx="7087">
                  <c:v>29.795399216900002</c:v>
                </c:pt>
                <c:pt idx="7088">
                  <c:v>29.703999591599999</c:v>
                </c:pt>
                <c:pt idx="7089">
                  <c:v>29.6430665082</c:v>
                </c:pt>
                <c:pt idx="7090">
                  <c:v>29.703999591599999</c:v>
                </c:pt>
                <c:pt idx="7091">
                  <c:v>29.764932675099999</c:v>
                </c:pt>
                <c:pt idx="7092">
                  <c:v>29.703999591599999</c:v>
                </c:pt>
                <c:pt idx="7093">
                  <c:v>29.734466133400002</c:v>
                </c:pt>
                <c:pt idx="7094">
                  <c:v>29.612599966400001</c:v>
                </c:pt>
                <c:pt idx="7095">
                  <c:v>29.673533049900001</c:v>
                </c:pt>
                <c:pt idx="7096">
                  <c:v>29.795399216900002</c:v>
                </c:pt>
                <c:pt idx="7097">
                  <c:v>29.734466133400002</c:v>
                </c:pt>
                <c:pt idx="7098">
                  <c:v>29.703999591599999</c:v>
                </c:pt>
                <c:pt idx="7099">
                  <c:v>29.734466133400002</c:v>
                </c:pt>
                <c:pt idx="7100">
                  <c:v>29.734466133400002</c:v>
                </c:pt>
                <c:pt idx="7101">
                  <c:v>29.5821334247</c:v>
                </c:pt>
                <c:pt idx="7102">
                  <c:v>29.673533049900001</c:v>
                </c:pt>
                <c:pt idx="7103">
                  <c:v>29.673533049900001</c:v>
                </c:pt>
                <c:pt idx="7104">
                  <c:v>29.673533049900001</c:v>
                </c:pt>
                <c:pt idx="7105">
                  <c:v>29.764932675099999</c:v>
                </c:pt>
                <c:pt idx="7106">
                  <c:v>29.703999591599999</c:v>
                </c:pt>
                <c:pt idx="7107">
                  <c:v>29.673533049900001</c:v>
                </c:pt>
                <c:pt idx="7108">
                  <c:v>29.703999591599999</c:v>
                </c:pt>
                <c:pt idx="7109">
                  <c:v>29.612599966400001</c:v>
                </c:pt>
                <c:pt idx="7110">
                  <c:v>29.734466133400002</c:v>
                </c:pt>
                <c:pt idx="7111">
                  <c:v>29.673533049900001</c:v>
                </c:pt>
                <c:pt idx="7112">
                  <c:v>29.703999591599999</c:v>
                </c:pt>
                <c:pt idx="7113">
                  <c:v>29.673533049900001</c:v>
                </c:pt>
                <c:pt idx="7114">
                  <c:v>29.734466133400002</c:v>
                </c:pt>
                <c:pt idx="7115">
                  <c:v>29.703999591599999</c:v>
                </c:pt>
                <c:pt idx="7116">
                  <c:v>29.612599966400001</c:v>
                </c:pt>
                <c:pt idx="7117">
                  <c:v>29.6430665082</c:v>
                </c:pt>
                <c:pt idx="7118">
                  <c:v>29.6430665082</c:v>
                </c:pt>
                <c:pt idx="7119">
                  <c:v>29.703999591599999</c:v>
                </c:pt>
                <c:pt idx="7120">
                  <c:v>29.673533049900001</c:v>
                </c:pt>
                <c:pt idx="7121">
                  <c:v>29.734466133400002</c:v>
                </c:pt>
                <c:pt idx="7122">
                  <c:v>29.6430665082</c:v>
                </c:pt>
                <c:pt idx="7123">
                  <c:v>29.703999591599999</c:v>
                </c:pt>
                <c:pt idx="7124">
                  <c:v>29.612599966400001</c:v>
                </c:pt>
                <c:pt idx="7125">
                  <c:v>29.703999591599999</c:v>
                </c:pt>
                <c:pt idx="7126">
                  <c:v>29.673533049900001</c:v>
                </c:pt>
                <c:pt idx="7127">
                  <c:v>29.6430665082</c:v>
                </c:pt>
                <c:pt idx="7128">
                  <c:v>29.703999591599999</c:v>
                </c:pt>
                <c:pt idx="7129">
                  <c:v>29.6430665082</c:v>
                </c:pt>
                <c:pt idx="7130">
                  <c:v>29.612599966400001</c:v>
                </c:pt>
                <c:pt idx="7131">
                  <c:v>29.734466133400002</c:v>
                </c:pt>
                <c:pt idx="7132">
                  <c:v>29.6430665082</c:v>
                </c:pt>
                <c:pt idx="7133">
                  <c:v>29.612599966400001</c:v>
                </c:pt>
                <c:pt idx="7134">
                  <c:v>29.673533049900001</c:v>
                </c:pt>
                <c:pt idx="7135">
                  <c:v>29.6430665082</c:v>
                </c:pt>
                <c:pt idx="7136">
                  <c:v>29.764932675099999</c:v>
                </c:pt>
                <c:pt idx="7137">
                  <c:v>29.703999591599999</c:v>
                </c:pt>
                <c:pt idx="7138">
                  <c:v>29.612599966400001</c:v>
                </c:pt>
                <c:pt idx="7139">
                  <c:v>29.6430665082</c:v>
                </c:pt>
                <c:pt idx="7140">
                  <c:v>29.6430665082</c:v>
                </c:pt>
                <c:pt idx="7141">
                  <c:v>29.6430665082</c:v>
                </c:pt>
                <c:pt idx="7142">
                  <c:v>29.612599966400001</c:v>
                </c:pt>
                <c:pt idx="7143">
                  <c:v>29.673533049900001</c:v>
                </c:pt>
                <c:pt idx="7144">
                  <c:v>29.5821334247</c:v>
                </c:pt>
                <c:pt idx="7145">
                  <c:v>29.6430665082</c:v>
                </c:pt>
                <c:pt idx="7146">
                  <c:v>29.551666882999999</c:v>
                </c:pt>
                <c:pt idx="7147">
                  <c:v>29.551666882999999</c:v>
                </c:pt>
                <c:pt idx="7148">
                  <c:v>29.612599966400001</c:v>
                </c:pt>
                <c:pt idx="7149">
                  <c:v>29.5821334247</c:v>
                </c:pt>
                <c:pt idx="7150">
                  <c:v>29.5821334247</c:v>
                </c:pt>
                <c:pt idx="7151">
                  <c:v>29.703999591599999</c:v>
                </c:pt>
                <c:pt idx="7152">
                  <c:v>29.6430665082</c:v>
                </c:pt>
                <c:pt idx="7153">
                  <c:v>29.551666882999999</c:v>
                </c:pt>
                <c:pt idx="7154">
                  <c:v>29.673533049900001</c:v>
                </c:pt>
                <c:pt idx="7155">
                  <c:v>29.5821334247</c:v>
                </c:pt>
                <c:pt idx="7156">
                  <c:v>29.5821334247</c:v>
                </c:pt>
                <c:pt idx="7157">
                  <c:v>29.5821334247</c:v>
                </c:pt>
                <c:pt idx="7158">
                  <c:v>29.612599966400001</c:v>
                </c:pt>
                <c:pt idx="7159">
                  <c:v>29.6430665082</c:v>
                </c:pt>
                <c:pt idx="7160">
                  <c:v>29.5821334247</c:v>
                </c:pt>
                <c:pt idx="7161">
                  <c:v>29.673533049900001</c:v>
                </c:pt>
                <c:pt idx="7162">
                  <c:v>29.5821334247</c:v>
                </c:pt>
                <c:pt idx="7163">
                  <c:v>29.6430665082</c:v>
                </c:pt>
                <c:pt idx="7164">
                  <c:v>29.5212003412</c:v>
                </c:pt>
                <c:pt idx="7165">
                  <c:v>29.5821334247</c:v>
                </c:pt>
                <c:pt idx="7166">
                  <c:v>29.612599966400001</c:v>
                </c:pt>
                <c:pt idx="7167">
                  <c:v>29.612599966400001</c:v>
                </c:pt>
                <c:pt idx="7168">
                  <c:v>29.551666882999999</c:v>
                </c:pt>
                <c:pt idx="7169">
                  <c:v>29.612599966400001</c:v>
                </c:pt>
                <c:pt idx="7170">
                  <c:v>29.551666882999999</c:v>
                </c:pt>
                <c:pt idx="7171">
                  <c:v>29.5212003412</c:v>
                </c:pt>
                <c:pt idx="7172">
                  <c:v>29.5821334247</c:v>
                </c:pt>
                <c:pt idx="7173">
                  <c:v>29.6430665082</c:v>
                </c:pt>
                <c:pt idx="7174">
                  <c:v>29.551666882999999</c:v>
                </c:pt>
                <c:pt idx="7175">
                  <c:v>29.6430665082</c:v>
                </c:pt>
                <c:pt idx="7176">
                  <c:v>29.5821334247</c:v>
                </c:pt>
                <c:pt idx="7177">
                  <c:v>29.703999591599999</c:v>
                </c:pt>
                <c:pt idx="7178">
                  <c:v>29.5821334247</c:v>
                </c:pt>
                <c:pt idx="7179">
                  <c:v>29.551666882999999</c:v>
                </c:pt>
                <c:pt idx="7180">
                  <c:v>29.5821334247</c:v>
                </c:pt>
                <c:pt idx="7181">
                  <c:v>29.4602672577</c:v>
                </c:pt>
                <c:pt idx="7182">
                  <c:v>29.551666882999999</c:v>
                </c:pt>
                <c:pt idx="7183">
                  <c:v>29.6430665082</c:v>
                </c:pt>
                <c:pt idx="7184">
                  <c:v>29.4602672577</c:v>
                </c:pt>
                <c:pt idx="7185">
                  <c:v>29.551666882999999</c:v>
                </c:pt>
                <c:pt idx="7186">
                  <c:v>29.551666882999999</c:v>
                </c:pt>
                <c:pt idx="7187">
                  <c:v>29.4602672577</c:v>
                </c:pt>
                <c:pt idx="7188">
                  <c:v>29.6430665082</c:v>
                </c:pt>
                <c:pt idx="7189">
                  <c:v>29.4602672577</c:v>
                </c:pt>
                <c:pt idx="7190">
                  <c:v>29.6430665082</c:v>
                </c:pt>
                <c:pt idx="7191">
                  <c:v>29.5821334247</c:v>
                </c:pt>
                <c:pt idx="7192">
                  <c:v>29.368867632499999</c:v>
                </c:pt>
                <c:pt idx="7193">
                  <c:v>29.490733799499999</c:v>
                </c:pt>
                <c:pt idx="7194">
                  <c:v>29.5212003412</c:v>
                </c:pt>
                <c:pt idx="7195">
                  <c:v>29.4602672577</c:v>
                </c:pt>
                <c:pt idx="7196">
                  <c:v>29.551666882999999</c:v>
                </c:pt>
                <c:pt idx="7197">
                  <c:v>29.5212003412</c:v>
                </c:pt>
                <c:pt idx="7198">
                  <c:v>29.612599966400001</c:v>
                </c:pt>
                <c:pt idx="7199">
                  <c:v>29.612599966400001</c:v>
                </c:pt>
                <c:pt idx="7200">
                  <c:v>29.490733799499999</c:v>
                </c:pt>
                <c:pt idx="7201">
                  <c:v>29.612599966400001</c:v>
                </c:pt>
                <c:pt idx="7202">
                  <c:v>29.551666882999999</c:v>
                </c:pt>
                <c:pt idx="7203">
                  <c:v>29.5212003412</c:v>
                </c:pt>
                <c:pt idx="7204">
                  <c:v>29.5212003412</c:v>
                </c:pt>
                <c:pt idx="7205">
                  <c:v>29.5821334247</c:v>
                </c:pt>
                <c:pt idx="7206">
                  <c:v>29.5212003412</c:v>
                </c:pt>
                <c:pt idx="7207">
                  <c:v>29.673533049900001</c:v>
                </c:pt>
                <c:pt idx="7208">
                  <c:v>29.5212003412</c:v>
                </c:pt>
                <c:pt idx="7209">
                  <c:v>29.4602672577</c:v>
                </c:pt>
                <c:pt idx="7210">
                  <c:v>29.551666882999999</c:v>
                </c:pt>
                <c:pt idx="7211">
                  <c:v>29.490733799499999</c:v>
                </c:pt>
                <c:pt idx="7212">
                  <c:v>29.429800715999999</c:v>
                </c:pt>
                <c:pt idx="7213">
                  <c:v>29.703999591599999</c:v>
                </c:pt>
                <c:pt idx="7214">
                  <c:v>29.490733799499999</c:v>
                </c:pt>
                <c:pt idx="7215">
                  <c:v>29.490733799499999</c:v>
                </c:pt>
                <c:pt idx="7216">
                  <c:v>29.338401090800001</c:v>
                </c:pt>
                <c:pt idx="7217">
                  <c:v>29.429800715999999</c:v>
                </c:pt>
                <c:pt idx="7218">
                  <c:v>29.4602672577</c:v>
                </c:pt>
                <c:pt idx="7219">
                  <c:v>29.5212003412</c:v>
                </c:pt>
                <c:pt idx="7220">
                  <c:v>29.5212003412</c:v>
                </c:pt>
                <c:pt idx="7221">
                  <c:v>29.5212003412</c:v>
                </c:pt>
                <c:pt idx="7222">
                  <c:v>29.4602672577</c:v>
                </c:pt>
                <c:pt idx="7223">
                  <c:v>29.5821334247</c:v>
                </c:pt>
                <c:pt idx="7224">
                  <c:v>29.429800715999999</c:v>
                </c:pt>
                <c:pt idx="7225">
                  <c:v>29.307934548999999</c:v>
                </c:pt>
                <c:pt idx="7226">
                  <c:v>29.490733799499999</c:v>
                </c:pt>
                <c:pt idx="7227">
                  <c:v>29.4602672577</c:v>
                </c:pt>
                <c:pt idx="7228">
                  <c:v>29.551666882999999</c:v>
                </c:pt>
                <c:pt idx="7229">
                  <c:v>29.4602672577</c:v>
                </c:pt>
                <c:pt idx="7230">
                  <c:v>29.429800715999999</c:v>
                </c:pt>
                <c:pt idx="7231">
                  <c:v>29.368867632499999</c:v>
                </c:pt>
                <c:pt idx="7232">
                  <c:v>29.490733799499999</c:v>
                </c:pt>
                <c:pt idx="7233">
                  <c:v>29.5212003412</c:v>
                </c:pt>
                <c:pt idx="7234">
                  <c:v>29.368867632499999</c:v>
                </c:pt>
                <c:pt idx="7235">
                  <c:v>29.429800715999999</c:v>
                </c:pt>
                <c:pt idx="7236">
                  <c:v>29.399334174300002</c:v>
                </c:pt>
                <c:pt idx="7237">
                  <c:v>29.490733799499999</c:v>
                </c:pt>
                <c:pt idx="7238">
                  <c:v>29.429800715999999</c:v>
                </c:pt>
                <c:pt idx="7239">
                  <c:v>29.4602672577</c:v>
                </c:pt>
                <c:pt idx="7240">
                  <c:v>29.368867632499999</c:v>
                </c:pt>
                <c:pt idx="7241">
                  <c:v>29.4602672577</c:v>
                </c:pt>
                <c:pt idx="7242">
                  <c:v>29.5212003412</c:v>
                </c:pt>
                <c:pt idx="7243">
                  <c:v>29.338401090800001</c:v>
                </c:pt>
                <c:pt idx="7244">
                  <c:v>29.368867632499999</c:v>
                </c:pt>
                <c:pt idx="7245">
                  <c:v>29.4602672577</c:v>
                </c:pt>
                <c:pt idx="7246">
                  <c:v>29.399334174300002</c:v>
                </c:pt>
                <c:pt idx="7247">
                  <c:v>29.429800715999999</c:v>
                </c:pt>
                <c:pt idx="7248">
                  <c:v>29.368867632499999</c:v>
                </c:pt>
                <c:pt idx="7249">
                  <c:v>29.429800715999999</c:v>
                </c:pt>
                <c:pt idx="7250">
                  <c:v>29.155601840300001</c:v>
                </c:pt>
                <c:pt idx="7251">
                  <c:v>29.429800715999999</c:v>
                </c:pt>
                <c:pt idx="7252">
                  <c:v>29.399334174300002</c:v>
                </c:pt>
                <c:pt idx="7253">
                  <c:v>29.307934548999999</c:v>
                </c:pt>
                <c:pt idx="7254">
                  <c:v>29.368867632499999</c:v>
                </c:pt>
                <c:pt idx="7255">
                  <c:v>29.368867632499999</c:v>
                </c:pt>
                <c:pt idx="7256">
                  <c:v>29.399334174300002</c:v>
                </c:pt>
                <c:pt idx="7257">
                  <c:v>29.399334174300002</c:v>
                </c:pt>
                <c:pt idx="7258">
                  <c:v>29.399334174300002</c:v>
                </c:pt>
                <c:pt idx="7259">
                  <c:v>29.2470014656</c:v>
                </c:pt>
                <c:pt idx="7260">
                  <c:v>29.307934548999999</c:v>
                </c:pt>
                <c:pt idx="7261">
                  <c:v>29.307934548999999</c:v>
                </c:pt>
                <c:pt idx="7262">
                  <c:v>29.4602672577</c:v>
                </c:pt>
                <c:pt idx="7263">
                  <c:v>29.307934548999999</c:v>
                </c:pt>
                <c:pt idx="7264">
                  <c:v>29.307934548999999</c:v>
                </c:pt>
                <c:pt idx="7265">
                  <c:v>29.307934548999999</c:v>
                </c:pt>
                <c:pt idx="7266">
                  <c:v>29.4602672577</c:v>
                </c:pt>
                <c:pt idx="7267">
                  <c:v>29.399334174300002</c:v>
                </c:pt>
                <c:pt idx="7268">
                  <c:v>29.094668756899999</c:v>
                </c:pt>
                <c:pt idx="7269">
                  <c:v>29.277468007300001</c:v>
                </c:pt>
                <c:pt idx="7270">
                  <c:v>29.2470014656</c:v>
                </c:pt>
                <c:pt idx="7271">
                  <c:v>29.399334174300002</c:v>
                </c:pt>
                <c:pt idx="7272">
                  <c:v>29.338401090800001</c:v>
                </c:pt>
                <c:pt idx="7273">
                  <c:v>29.2470014656</c:v>
                </c:pt>
                <c:pt idx="7274">
                  <c:v>29.338401090800001</c:v>
                </c:pt>
                <c:pt idx="7275">
                  <c:v>29.399334174300002</c:v>
                </c:pt>
                <c:pt idx="7276">
                  <c:v>29.307934548999999</c:v>
                </c:pt>
                <c:pt idx="7277">
                  <c:v>29.2470014656</c:v>
                </c:pt>
                <c:pt idx="7278">
                  <c:v>29.277468007300001</c:v>
                </c:pt>
                <c:pt idx="7279">
                  <c:v>29.338401090800001</c:v>
                </c:pt>
                <c:pt idx="7280">
                  <c:v>29.1860683821</c:v>
                </c:pt>
                <c:pt idx="7281">
                  <c:v>29.2470014656</c:v>
                </c:pt>
                <c:pt idx="7282">
                  <c:v>29.307934548999999</c:v>
                </c:pt>
                <c:pt idx="7283">
                  <c:v>29.2470014656</c:v>
                </c:pt>
                <c:pt idx="7284">
                  <c:v>29.338401090800001</c:v>
                </c:pt>
                <c:pt idx="7285">
                  <c:v>29.2470014656</c:v>
                </c:pt>
                <c:pt idx="7286">
                  <c:v>29.216534923800001</c:v>
                </c:pt>
                <c:pt idx="7287">
                  <c:v>29.2470014656</c:v>
                </c:pt>
                <c:pt idx="7288">
                  <c:v>29.2470014656</c:v>
                </c:pt>
                <c:pt idx="7289">
                  <c:v>29.277468007300001</c:v>
                </c:pt>
                <c:pt idx="7290">
                  <c:v>29.2470014656</c:v>
                </c:pt>
                <c:pt idx="7291">
                  <c:v>29.277468007300001</c:v>
                </c:pt>
                <c:pt idx="7292">
                  <c:v>29.338401090800001</c:v>
                </c:pt>
                <c:pt idx="7293">
                  <c:v>29.429800715999999</c:v>
                </c:pt>
                <c:pt idx="7294">
                  <c:v>29.277468007300001</c:v>
                </c:pt>
                <c:pt idx="7295">
                  <c:v>29.094668756899999</c:v>
                </c:pt>
                <c:pt idx="7296">
                  <c:v>29.307934548999999</c:v>
                </c:pt>
                <c:pt idx="7297">
                  <c:v>29.155601840300001</c:v>
                </c:pt>
                <c:pt idx="7298">
                  <c:v>29.2470014656</c:v>
                </c:pt>
                <c:pt idx="7299">
                  <c:v>29.277468007300001</c:v>
                </c:pt>
                <c:pt idx="7300">
                  <c:v>29.1860683821</c:v>
                </c:pt>
                <c:pt idx="7301">
                  <c:v>29.307934548999999</c:v>
                </c:pt>
                <c:pt idx="7302">
                  <c:v>29.277468007300001</c:v>
                </c:pt>
                <c:pt idx="7303">
                  <c:v>29.216534923800001</c:v>
                </c:pt>
                <c:pt idx="7304">
                  <c:v>29.1860683821</c:v>
                </c:pt>
                <c:pt idx="7305">
                  <c:v>29.2470014656</c:v>
                </c:pt>
                <c:pt idx="7306">
                  <c:v>29.277468007300001</c:v>
                </c:pt>
                <c:pt idx="7307">
                  <c:v>29.216534923800001</c:v>
                </c:pt>
                <c:pt idx="7308">
                  <c:v>29.1860683821</c:v>
                </c:pt>
                <c:pt idx="7309">
                  <c:v>29.216534923800001</c:v>
                </c:pt>
                <c:pt idx="7310">
                  <c:v>29.2470014656</c:v>
                </c:pt>
                <c:pt idx="7311">
                  <c:v>29.277468007300001</c:v>
                </c:pt>
                <c:pt idx="7312">
                  <c:v>29.1860683821</c:v>
                </c:pt>
                <c:pt idx="7313">
                  <c:v>29.277468007300001</c:v>
                </c:pt>
                <c:pt idx="7314">
                  <c:v>29.216534923800001</c:v>
                </c:pt>
                <c:pt idx="7315">
                  <c:v>29.216534923800001</c:v>
                </c:pt>
                <c:pt idx="7316">
                  <c:v>29.1251352986</c:v>
                </c:pt>
                <c:pt idx="7317">
                  <c:v>29.216534923800001</c:v>
                </c:pt>
                <c:pt idx="7318">
                  <c:v>29.216534923800001</c:v>
                </c:pt>
                <c:pt idx="7319">
                  <c:v>29.216534923800001</c:v>
                </c:pt>
                <c:pt idx="7320">
                  <c:v>29.216534923800001</c:v>
                </c:pt>
                <c:pt idx="7321">
                  <c:v>29.1860683821</c:v>
                </c:pt>
                <c:pt idx="7322">
                  <c:v>29.277468007300001</c:v>
                </c:pt>
                <c:pt idx="7323">
                  <c:v>29.1860683821</c:v>
                </c:pt>
                <c:pt idx="7324">
                  <c:v>29.0642022151</c:v>
                </c:pt>
                <c:pt idx="7325">
                  <c:v>29.1251352986</c:v>
                </c:pt>
                <c:pt idx="7326">
                  <c:v>29.216534923800001</c:v>
                </c:pt>
                <c:pt idx="7327">
                  <c:v>29.2470014656</c:v>
                </c:pt>
                <c:pt idx="7328">
                  <c:v>29.1860683821</c:v>
                </c:pt>
                <c:pt idx="7329">
                  <c:v>29.1251352986</c:v>
                </c:pt>
                <c:pt idx="7330">
                  <c:v>29.1251352986</c:v>
                </c:pt>
                <c:pt idx="7331">
                  <c:v>29.277468007300001</c:v>
                </c:pt>
                <c:pt idx="7332">
                  <c:v>29.155601840300001</c:v>
                </c:pt>
                <c:pt idx="7333">
                  <c:v>29.033735673399999</c:v>
                </c:pt>
                <c:pt idx="7334">
                  <c:v>29.094668756899999</c:v>
                </c:pt>
                <c:pt idx="7335">
                  <c:v>29.155601840300001</c:v>
                </c:pt>
                <c:pt idx="7336">
                  <c:v>29.1860683821</c:v>
                </c:pt>
                <c:pt idx="7337">
                  <c:v>29.155601840300001</c:v>
                </c:pt>
                <c:pt idx="7338">
                  <c:v>29.155601840300001</c:v>
                </c:pt>
                <c:pt idx="7339">
                  <c:v>29.155601840300001</c:v>
                </c:pt>
                <c:pt idx="7340">
                  <c:v>29.155601840300001</c:v>
                </c:pt>
                <c:pt idx="7341">
                  <c:v>29.094668756899999</c:v>
                </c:pt>
                <c:pt idx="7342">
                  <c:v>29.1860683821</c:v>
                </c:pt>
                <c:pt idx="7343">
                  <c:v>29.155601840300001</c:v>
                </c:pt>
                <c:pt idx="7344">
                  <c:v>29.094668756899999</c:v>
                </c:pt>
                <c:pt idx="7345">
                  <c:v>29.1251352986</c:v>
                </c:pt>
                <c:pt idx="7346">
                  <c:v>29.1860683821</c:v>
                </c:pt>
                <c:pt idx="7347">
                  <c:v>29.216534923800001</c:v>
                </c:pt>
                <c:pt idx="7348">
                  <c:v>29.094668756899999</c:v>
                </c:pt>
                <c:pt idx="7349">
                  <c:v>29.1860683821</c:v>
                </c:pt>
                <c:pt idx="7350">
                  <c:v>29.1251352986</c:v>
                </c:pt>
                <c:pt idx="7351">
                  <c:v>29.1251352986</c:v>
                </c:pt>
                <c:pt idx="7352">
                  <c:v>29.094668756899999</c:v>
                </c:pt>
                <c:pt idx="7353">
                  <c:v>29.0642022151</c:v>
                </c:pt>
                <c:pt idx="7354">
                  <c:v>29.1860683821</c:v>
                </c:pt>
                <c:pt idx="7355">
                  <c:v>29.1251352986</c:v>
                </c:pt>
                <c:pt idx="7356">
                  <c:v>29.1251352986</c:v>
                </c:pt>
                <c:pt idx="7357">
                  <c:v>29.155601840300001</c:v>
                </c:pt>
                <c:pt idx="7358">
                  <c:v>29.1860683821</c:v>
                </c:pt>
                <c:pt idx="7359">
                  <c:v>29.1860683821</c:v>
                </c:pt>
                <c:pt idx="7360">
                  <c:v>29.216534923800001</c:v>
                </c:pt>
                <c:pt idx="7361">
                  <c:v>29.1251352986</c:v>
                </c:pt>
                <c:pt idx="7362">
                  <c:v>28.942336048200001</c:v>
                </c:pt>
                <c:pt idx="7363">
                  <c:v>29.1251352986</c:v>
                </c:pt>
                <c:pt idx="7364">
                  <c:v>29.0642022151</c:v>
                </c:pt>
                <c:pt idx="7365">
                  <c:v>29.1251352986</c:v>
                </c:pt>
                <c:pt idx="7366">
                  <c:v>29.094668756899999</c:v>
                </c:pt>
                <c:pt idx="7367">
                  <c:v>29.1251352986</c:v>
                </c:pt>
                <c:pt idx="7368">
                  <c:v>29.1251352986</c:v>
                </c:pt>
                <c:pt idx="7369">
                  <c:v>29.1251352986</c:v>
                </c:pt>
                <c:pt idx="7370">
                  <c:v>29.1251352986</c:v>
                </c:pt>
                <c:pt idx="7371">
                  <c:v>29.1860683821</c:v>
                </c:pt>
                <c:pt idx="7372">
                  <c:v>29.094668756899999</c:v>
                </c:pt>
                <c:pt idx="7373">
                  <c:v>29.0032691316</c:v>
                </c:pt>
                <c:pt idx="7374">
                  <c:v>29.094668756899999</c:v>
                </c:pt>
                <c:pt idx="7375">
                  <c:v>29.1251352986</c:v>
                </c:pt>
                <c:pt idx="7376">
                  <c:v>29.1251352986</c:v>
                </c:pt>
                <c:pt idx="7377">
                  <c:v>29.0032691316</c:v>
                </c:pt>
                <c:pt idx="7378">
                  <c:v>29.094668756899999</c:v>
                </c:pt>
                <c:pt idx="7379">
                  <c:v>29.0032691316</c:v>
                </c:pt>
                <c:pt idx="7380">
                  <c:v>29.277468007300001</c:v>
                </c:pt>
                <c:pt idx="7381">
                  <c:v>29.0032691316</c:v>
                </c:pt>
                <c:pt idx="7382">
                  <c:v>28.942336048200001</c:v>
                </c:pt>
                <c:pt idx="7383">
                  <c:v>29.0642022151</c:v>
                </c:pt>
                <c:pt idx="7384">
                  <c:v>29.033735673399999</c:v>
                </c:pt>
                <c:pt idx="7385">
                  <c:v>29.0642022151</c:v>
                </c:pt>
                <c:pt idx="7386">
                  <c:v>29.094668756899999</c:v>
                </c:pt>
                <c:pt idx="7387">
                  <c:v>28.972802589899999</c:v>
                </c:pt>
                <c:pt idx="7388">
                  <c:v>29.033735673399999</c:v>
                </c:pt>
                <c:pt idx="7389">
                  <c:v>29.155601840300001</c:v>
                </c:pt>
                <c:pt idx="7390">
                  <c:v>28.972802589899999</c:v>
                </c:pt>
                <c:pt idx="7391">
                  <c:v>28.881402964700001</c:v>
                </c:pt>
                <c:pt idx="7392">
                  <c:v>29.0642022151</c:v>
                </c:pt>
                <c:pt idx="7393">
                  <c:v>29.094668756899999</c:v>
                </c:pt>
                <c:pt idx="7394">
                  <c:v>29.094668756899999</c:v>
                </c:pt>
                <c:pt idx="7395">
                  <c:v>29.033735673399999</c:v>
                </c:pt>
                <c:pt idx="7396">
                  <c:v>29.033735673399999</c:v>
                </c:pt>
                <c:pt idx="7397">
                  <c:v>29.094668756899999</c:v>
                </c:pt>
                <c:pt idx="7398">
                  <c:v>29.0032691316</c:v>
                </c:pt>
                <c:pt idx="7399">
                  <c:v>29.0642022151</c:v>
                </c:pt>
                <c:pt idx="7400">
                  <c:v>29.033735673399999</c:v>
                </c:pt>
                <c:pt idx="7401">
                  <c:v>29.033735673399999</c:v>
                </c:pt>
                <c:pt idx="7402">
                  <c:v>29.0642022151</c:v>
                </c:pt>
                <c:pt idx="7403">
                  <c:v>29.033735673399999</c:v>
                </c:pt>
                <c:pt idx="7404">
                  <c:v>29.0032691316</c:v>
                </c:pt>
                <c:pt idx="7405">
                  <c:v>29.033735673399999</c:v>
                </c:pt>
                <c:pt idx="7406">
                  <c:v>28.942336048200001</c:v>
                </c:pt>
                <c:pt idx="7407">
                  <c:v>29.094668756899999</c:v>
                </c:pt>
                <c:pt idx="7408">
                  <c:v>29.0032691316</c:v>
                </c:pt>
                <c:pt idx="7409">
                  <c:v>29.0032691316</c:v>
                </c:pt>
                <c:pt idx="7410">
                  <c:v>28.972802589899999</c:v>
                </c:pt>
                <c:pt idx="7411">
                  <c:v>29.0642022151</c:v>
                </c:pt>
                <c:pt idx="7412">
                  <c:v>29.0642022151</c:v>
                </c:pt>
                <c:pt idx="7413">
                  <c:v>28.972802589899999</c:v>
                </c:pt>
                <c:pt idx="7414">
                  <c:v>28.972802589899999</c:v>
                </c:pt>
                <c:pt idx="7415">
                  <c:v>28.942336048200001</c:v>
                </c:pt>
                <c:pt idx="7416">
                  <c:v>29.033735673399999</c:v>
                </c:pt>
                <c:pt idx="7417">
                  <c:v>29.033735673399999</c:v>
                </c:pt>
                <c:pt idx="7418">
                  <c:v>28.942336048200001</c:v>
                </c:pt>
                <c:pt idx="7419">
                  <c:v>29.033735673399999</c:v>
                </c:pt>
                <c:pt idx="7420">
                  <c:v>29.0642022151</c:v>
                </c:pt>
                <c:pt idx="7421">
                  <c:v>29.033735673399999</c:v>
                </c:pt>
                <c:pt idx="7422">
                  <c:v>28.972802589899999</c:v>
                </c:pt>
                <c:pt idx="7423">
                  <c:v>29.0032691316</c:v>
                </c:pt>
                <c:pt idx="7424">
                  <c:v>28.911869506399999</c:v>
                </c:pt>
                <c:pt idx="7425">
                  <c:v>28.972802589899999</c:v>
                </c:pt>
                <c:pt idx="7426">
                  <c:v>28.911869506399999</c:v>
                </c:pt>
                <c:pt idx="7427">
                  <c:v>28.972802589899999</c:v>
                </c:pt>
                <c:pt idx="7428">
                  <c:v>28.942336048200001</c:v>
                </c:pt>
                <c:pt idx="7429">
                  <c:v>29.0032691316</c:v>
                </c:pt>
                <c:pt idx="7430">
                  <c:v>28.972802589899999</c:v>
                </c:pt>
                <c:pt idx="7431">
                  <c:v>28.911869506399999</c:v>
                </c:pt>
                <c:pt idx="7432">
                  <c:v>28.972802589899999</c:v>
                </c:pt>
                <c:pt idx="7433">
                  <c:v>29.0032691316</c:v>
                </c:pt>
                <c:pt idx="7434">
                  <c:v>28.972802589899999</c:v>
                </c:pt>
                <c:pt idx="7435">
                  <c:v>28.972802589899999</c:v>
                </c:pt>
                <c:pt idx="7436">
                  <c:v>28.942336048200001</c:v>
                </c:pt>
                <c:pt idx="7437">
                  <c:v>29.0642022151</c:v>
                </c:pt>
                <c:pt idx="7438">
                  <c:v>28.942336048200001</c:v>
                </c:pt>
                <c:pt idx="7439">
                  <c:v>28.942336048200001</c:v>
                </c:pt>
                <c:pt idx="7440">
                  <c:v>29.033735673399999</c:v>
                </c:pt>
                <c:pt idx="7441">
                  <c:v>29.0032691316</c:v>
                </c:pt>
                <c:pt idx="7442">
                  <c:v>28.911869506399999</c:v>
                </c:pt>
                <c:pt idx="7443">
                  <c:v>28.881402964700001</c:v>
                </c:pt>
                <c:pt idx="7444">
                  <c:v>28.911869506399999</c:v>
                </c:pt>
                <c:pt idx="7445">
                  <c:v>29.033735673399999</c:v>
                </c:pt>
                <c:pt idx="7446">
                  <c:v>28.881402964700001</c:v>
                </c:pt>
                <c:pt idx="7447">
                  <c:v>28.911869506399999</c:v>
                </c:pt>
                <c:pt idx="7448">
                  <c:v>28.911869506399999</c:v>
                </c:pt>
                <c:pt idx="7449">
                  <c:v>29.1860683821</c:v>
                </c:pt>
                <c:pt idx="7450">
                  <c:v>28.911869506399999</c:v>
                </c:pt>
                <c:pt idx="7451">
                  <c:v>28.911869506399999</c:v>
                </c:pt>
                <c:pt idx="7452">
                  <c:v>28.972802589899999</c:v>
                </c:pt>
                <c:pt idx="7453">
                  <c:v>28.850936422899998</c:v>
                </c:pt>
                <c:pt idx="7454">
                  <c:v>28.881402964700001</c:v>
                </c:pt>
                <c:pt idx="7455">
                  <c:v>28.942336048200001</c:v>
                </c:pt>
                <c:pt idx="7456">
                  <c:v>28.911869506399999</c:v>
                </c:pt>
                <c:pt idx="7457">
                  <c:v>28.942336048200001</c:v>
                </c:pt>
                <c:pt idx="7458">
                  <c:v>28.942336048200001</c:v>
                </c:pt>
                <c:pt idx="7459">
                  <c:v>28.911869506399999</c:v>
                </c:pt>
                <c:pt idx="7460">
                  <c:v>28.881402964700001</c:v>
                </c:pt>
                <c:pt idx="7461">
                  <c:v>28.881402964700001</c:v>
                </c:pt>
                <c:pt idx="7462">
                  <c:v>28.911869506399999</c:v>
                </c:pt>
                <c:pt idx="7463">
                  <c:v>28.942336048200001</c:v>
                </c:pt>
                <c:pt idx="7464">
                  <c:v>28.881402964700001</c:v>
                </c:pt>
                <c:pt idx="7465">
                  <c:v>28.972802589899999</c:v>
                </c:pt>
                <c:pt idx="7466">
                  <c:v>28.911869506399999</c:v>
                </c:pt>
                <c:pt idx="7467">
                  <c:v>29.0642022151</c:v>
                </c:pt>
                <c:pt idx="7468">
                  <c:v>28.942336048200001</c:v>
                </c:pt>
                <c:pt idx="7469">
                  <c:v>28.7900033395</c:v>
                </c:pt>
                <c:pt idx="7470">
                  <c:v>28.850936422899998</c:v>
                </c:pt>
                <c:pt idx="7471">
                  <c:v>28.881402964700001</c:v>
                </c:pt>
                <c:pt idx="7472">
                  <c:v>28.942336048200001</c:v>
                </c:pt>
                <c:pt idx="7473">
                  <c:v>28.850936422899998</c:v>
                </c:pt>
                <c:pt idx="7474">
                  <c:v>28.820469881200001</c:v>
                </c:pt>
                <c:pt idx="7475">
                  <c:v>28.911869506399999</c:v>
                </c:pt>
                <c:pt idx="7476">
                  <c:v>28.942336048200001</c:v>
                </c:pt>
                <c:pt idx="7477">
                  <c:v>28.881402964700001</c:v>
                </c:pt>
                <c:pt idx="7478">
                  <c:v>28.759536797700001</c:v>
                </c:pt>
                <c:pt idx="7479">
                  <c:v>29.0032691316</c:v>
                </c:pt>
                <c:pt idx="7480">
                  <c:v>28.850936422899998</c:v>
                </c:pt>
                <c:pt idx="7481">
                  <c:v>28.881402964700001</c:v>
                </c:pt>
                <c:pt idx="7482">
                  <c:v>28.881402964700001</c:v>
                </c:pt>
                <c:pt idx="7483">
                  <c:v>28.820469881200001</c:v>
                </c:pt>
                <c:pt idx="7484">
                  <c:v>28.881402964700001</c:v>
                </c:pt>
                <c:pt idx="7485">
                  <c:v>28.7900033395</c:v>
                </c:pt>
                <c:pt idx="7486">
                  <c:v>28.881402964700001</c:v>
                </c:pt>
                <c:pt idx="7487">
                  <c:v>28.850936422899998</c:v>
                </c:pt>
                <c:pt idx="7488">
                  <c:v>28.911869506399999</c:v>
                </c:pt>
                <c:pt idx="7489">
                  <c:v>28.820469881200001</c:v>
                </c:pt>
                <c:pt idx="7490">
                  <c:v>28.881402964700001</c:v>
                </c:pt>
                <c:pt idx="7491">
                  <c:v>28.942336048200001</c:v>
                </c:pt>
                <c:pt idx="7492">
                  <c:v>29.0032691316</c:v>
                </c:pt>
                <c:pt idx="7493">
                  <c:v>28.820469881200001</c:v>
                </c:pt>
                <c:pt idx="7494">
                  <c:v>28.881402964700001</c:v>
                </c:pt>
                <c:pt idx="7495">
                  <c:v>28.850936422899998</c:v>
                </c:pt>
                <c:pt idx="7496">
                  <c:v>28.759536797700001</c:v>
                </c:pt>
                <c:pt idx="7497">
                  <c:v>28.911869506399999</c:v>
                </c:pt>
                <c:pt idx="7498">
                  <c:v>28.881402964700001</c:v>
                </c:pt>
                <c:pt idx="7499">
                  <c:v>28.850936422899998</c:v>
                </c:pt>
                <c:pt idx="7500">
                  <c:v>28.820469881200001</c:v>
                </c:pt>
                <c:pt idx="7501">
                  <c:v>28.850936422899998</c:v>
                </c:pt>
                <c:pt idx="7502">
                  <c:v>28.7900033395</c:v>
                </c:pt>
                <c:pt idx="7503">
                  <c:v>28.850936422899998</c:v>
                </c:pt>
                <c:pt idx="7504">
                  <c:v>28.850936422899998</c:v>
                </c:pt>
                <c:pt idx="7505">
                  <c:v>28.820469881200001</c:v>
                </c:pt>
                <c:pt idx="7506">
                  <c:v>28.759536797700001</c:v>
                </c:pt>
                <c:pt idx="7507">
                  <c:v>28.972802589899999</c:v>
                </c:pt>
                <c:pt idx="7508">
                  <c:v>28.881402964700001</c:v>
                </c:pt>
                <c:pt idx="7509">
                  <c:v>28.759536797700001</c:v>
                </c:pt>
                <c:pt idx="7510">
                  <c:v>28.881402964700001</c:v>
                </c:pt>
                <c:pt idx="7511">
                  <c:v>28.820469881200001</c:v>
                </c:pt>
                <c:pt idx="7512">
                  <c:v>28.850936422899998</c:v>
                </c:pt>
                <c:pt idx="7513">
                  <c:v>28.729070256</c:v>
                </c:pt>
                <c:pt idx="7514">
                  <c:v>28.911869506399999</c:v>
                </c:pt>
                <c:pt idx="7515">
                  <c:v>28.850936422899998</c:v>
                </c:pt>
                <c:pt idx="7516">
                  <c:v>28.850936422899998</c:v>
                </c:pt>
                <c:pt idx="7517">
                  <c:v>28.820469881200001</c:v>
                </c:pt>
                <c:pt idx="7518">
                  <c:v>28.850936422899998</c:v>
                </c:pt>
                <c:pt idx="7519">
                  <c:v>28.759536797700001</c:v>
                </c:pt>
                <c:pt idx="7520">
                  <c:v>28.759536797700001</c:v>
                </c:pt>
                <c:pt idx="7521">
                  <c:v>28.7900033395</c:v>
                </c:pt>
                <c:pt idx="7522">
                  <c:v>28.759536797700001</c:v>
                </c:pt>
                <c:pt idx="7523">
                  <c:v>28.7900033395</c:v>
                </c:pt>
                <c:pt idx="7524">
                  <c:v>28.850936422899998</c:v>
                </c:pt>
                <c:pt idx="7525">
                  <c:v>28.7900033395</c:v>
                </c:pt>
                <c:pt idx="7526">
                  <c:v>28.7900033395</c:v>
                </c:pt>
                <c:pt idx="7527">
                  <c:v>28.820469881200001</c:v>
                </c:pt>
                <c:pt idx="7528">
                  <c:v>28.759536797700001</c:v>
                </c:pt>
                <c:pt idx="7529">
                  <c:v>28.7900033395</c:v>
                </c:pt>
                <c:pt idx="7530">
                  <c:v>28.759536797700001</c:v>
                </c:pt>
                <c:pt idx="7531">
                  <c:v>28.820469881200001</c:v>
                </c:pt>
                <c:pt idx="7532">
                  <c:v>28.820469881200001</c:v>
                </c:pt>
                <c:pt idx="7533">
                  <c:v>28.759536797700001</c:v>
                </c:pt>
                <c:pt idx="7534">
                  <c:v>28.759536797700001</c:v>
                </c:pt>
                <c:pt idx="7535">
                  <c:v>28.820469881200001</c:v>
                </c:pt>
                <c:pt idx="7536">
                  <c:v>28.881402964700001</c:v>
                </c:pt>
                <c:pt idx="7537">
                  <c:v>28.820469881200001</c:v>
                </c:pt>
                <c:pt idx="7538">
                  <c:v>28.820469881200001</c:v>
                </c:pt>
                <c:pt idx="7539">
                  <c:v>28.820469881200001</c:v>
                </c:pt>
                <c:pt idx="7540">
                  <c:v>28.7900033395</c:v>
                </c:pt>
                <c:pt idx="7541">
                  <c:v>28.7900033395</c:v>
                </c:pt>
                <c:pt idx="7542">
                  <c:v>28.7900033395</c:v>
                </c:pt>
                <c:pt idx="7543">
                  <c:v>28.759536797700001</c:v>
                </c:pt>
                <c:pt idx="7544">
                  <c:v>28.729070256</c:v>
                </c:pt>
                <c:pt idx="7545">
                  <c:v>28.759536797700001</c:v>
                </c:pt>
                <c:pt idx="7546">
                  <c:v>28.759536797700001</c:v>
                </c:pt>
                <c:pt idx="7547">
                  <c:v>28.759536797700001</c:v>
                </c:pt>
                <c:pt idx="7548">
                  <c:v>28.759536797700001</c:v>
                </c:pt>
                <c:pt idx="7549">
                  <c:v>28.759536797700001</c:v>
                </c:pt>
                <c:pt idx="7550">
                  <c:v>28.698603714200001</c:v>
                </c:pt>
                <c:pt idx="7551">
                  <c:v>28.759536797700001</c:v>
                </c:pt>
                <c:pt idx="7552">
                  <c:v>28.759536797700001</c:v>
                </c:pt>
                <c:pt idx="7553">
                  <c:v>28.759536797700001</c:v>
                </c:pt>
                <c:pt idx="7554">
                  <c:v>28.820469881200001</c:v>
                </c:pt>
                <c:pt idx="7555">
                  <c:v>28.759536797700001</c:v>
                </c:pt>
                <c:pt idx="7556">
                  <c:v>28.850936422899998</c:v>
                </c:pt>
                <c:pt idx="7557">
                  <c:v>28.698603714200001</c:v>
                </c:pt>
                <c:pt idx="7558">
                  <c:v>28.7900033395</c:v>
                </c:pt>
                <c:pt idx="7559">
                  <c:v>28.820469881200001</c:v>
                </c:pt>
                <c:pt idx="7560">
                  <c:v>28.607204089</c:v>
                </c:pt>
                <c:pt idx="7561">
                  <c:v>28.820469881200001</c:v>
                </c:pt>
                <c:pt idx="7562">
                  <c:v>28.729070256</c:v>
                </c:pt>
                <c:pt idx="7563">
                  <c:v>28.7900033395</c:v>
                </c:pt>
                <c:pt idx="7564">
                  <c:v>28.729070256</c:v>
                </c:pt>
                <c:pt idx="7565">
                  <c:v>28.759536797700001</c:v>
                </c:pt>
                <c:pt idx="7566">
                  <c:v>28.759536797700001</c:v>
                </c:pt>
                <c:pt idx="7567">
                  <c:v>28.820469881200001</c:v>
                </c:pt>
                <c:pt idx="7568">
                  <c:v>28.7900033395</c:v>
                </c:pt>
                <c:pt idx="7569">
                  <c:v>28.5462710055</c:v>
                </c:pt>
                <c:pt idx="7570">
                  <c:v>28.759536797700001</c:v>
                </c:pt>
                <c:pt idx="7571">
                  <c:v>28.698603714200001</c:v>
                </c:pt>
                <c:pt idx="7572">
                  <c:v>28.729070256</c:v>
                </c:pt>
                <c:pt idx="7573">
                  <c:v>28.698603714200001</c:v>
                </c:pt>
                <c:pt idx="7574">
                  <c:v>28.637670630799999</c:v>
                </c:pt>
                <c:pt idx="7575">
                  <c:v>28.759536797700001</c:v>
                </c:pt>
                <c:pt idx="7576">
                  <c:v>28.698603714200001</c:v>
                </c:pt>
                <c:pt idx="7577">
                  <c:v>28.698603714200001</c:v>
                </c:pt>
                <c:pt idx="7578">
                  <c:v>28.698603714200001</c:v>
                </c:pt>
                <c:pt idx="7579">
                  <c:v>28.729070256</c:v>
                </c:pt>
                <c:pt idx="7580">
                  <c:v>28.729070256</c:v>
                </c:pt>
                <c:pt idx="7581">
                  <c:v>28.729070256</c:v>
                </c:pt>
                <c:pt idx="7582">
                  <c:v>28.6681371725</c:v>
                </c:pt>
                <c:pt idx="7583">
                  <c:v>28.6681371725</c:v>
                </c:pt>
                <c:pt idx="7584">
                  <c:v>28.637670630799999</c:v>
                </c:pt>
                <c:pt idx="7585">
                  <c:v>28.759536797700001</c:v>
                </c:pt>
                <c:pt idx="7586">
                  <c:v>28.698603714200001</c:v>
                </c:pt>
                <c:pt idx="7587">
                  <c:v>28.698603714200001</c:v>
                </c:pt>
                <c:pt idx="7588">
                  <c:v>28.698603714200001</c:v>
                </c:pt>
                <c:pt idx="7589">
                  <c:v>28.759536797700001</c:v>
                </c:pt>
                <c:pt idx="7590">
                  <c:v>28.759536797700001</c:v>
                </c:pt>
                <c:pt idx="7591">
                  <c:v>28.637670630799999</c:v>
                </c:pt>
                <c:pt idx="7592">
                  <c:v>28.729070256</c:v>
                </c:pt>
                <c:pt idx="7593">
                  <c:v>28.6681371725</c:v>
                </c:pt>
                <c:pt idx="7594">
                  <c:v>28.759536797700001</c:v>
                </c:pt>
                <c:pt idx="7595">
                  <c:v>28.729070256</c:v>
                </c:pt>
                <c:pt idx="7596">
                  <c:v>28.729070256</c:v>
                </c:pt>
                <c:pt idx="7597">
                  <c:v>28.6681371725</c:v>
                </c:pt>
                <c:pt idx="7598">
                  <c:v>28.698603714200001</c:v>
                </c:pt>
                <c:pt idx="7599">
                  <c:v>28.698603714200001</c:v>
                </c:pt>
                <c:pt idx="7600">
                  <c:v>28.759536797700001</c:v>
                </c:pt>
                <c:pt idx="7601">
                  <c:v>28.729070256</c:v>
                </c:pt>
                <c:pt idx="7602">
                  <c:v>28.5462710055</c:v>
                </c:pt>
                <c:pt idx="7603">
                  <c:v>28.698603714200001</c:v>
                </c:pt>
                <c:pt idx="7604">
                  <c:v>28.6681371725</c:v>
                </c:pt>
                <c:pt idx="7605">
                  <c:v>28.698603714200001</c:v>
                </c:pt>
                <c:pt idx="7606">
                  <c:v>28.637670630799999</c:v>
                </c:pt>
                <c:pt idx="7607">
                  <c:v>28.607204089</c:v>
                </c:pt>
                <c:pt idx="7608">
                  <c:v>28.637670630799999</c:v>
                </c:pt>
                <c:pt idx="7609">
                  <c:v>28.607204089</c:v>
                </c:pt>
                <c:pt idx="7610">
                  <c:v>28.759536797700001</c:v>
                </c:pt>
                <c:pt idx="7611">
                  <c:v>28.6681371725</c:v>
                </c:pt>
                <c:pt idx="7612">
                  <c:v>28.607204089</c:v>
                </c:pt>
                <c:pt idx="7613">
                  <c:v>28.607204089</c:v>
                </c:pt>
                <c:pt idx="7614">
                  <c:v>28.698603714200001</c:v>
                </c:pt>
                <c:pt idx="7615">
                  <c:v>28.637670630799999</c:v>
                </c:pt>
                <c:pt idx="7616">
                  <c:v>28.6681371725</c:v>
                </c:pt>
                <c:pt idx="7617">
                  <c:v>28.6681371725</c:v>
                </c:pt>
                <c:pt idx="7618">
                  <c:v>28.6681371725</c:v>
                </c:pt>
                <c:pt idx="7619">
                  <c:v>28.698603714200001</c:v>
                </c:pt>
                <c:pt idx="7620">
                  <c:v>28.5462710055</c:v>
                </c:pt>
                <c:pt idx="7621">
                  <c:v>28.6681371725</c:v>
                </c:pt>
                <c:pt idx="7622">
                  <c:v>28.637670630799999</c:v>
                </c:pt>
                <c:pt idx="7623">
                  <c:v>28.729070256</c:v>
                </c:pt>
                <c:pt idx="7624">
                  <c:v>28.729070256</c:v>
                </c:pt>
                <c:pt idx="7625">
                  <c:v>28.637670630799999</c:v>
                </c:pt>
                <c:pt idx="7626">
                  <c:v>28.698603714200001</c:v>
                </c:pt>
                <c:pt idx="7627">
                  <c:v>28.698603714200001</c:v>
                </c:pt>
                <c:pt idx="7628">
                  <c:v>28.637670630799999</c:v>
                </c:pt>
                <c:pt idx="7629">
                  <c:v>28.607204089</c:v>
                </c:pt>
                <c:pt idx="7630">
                  <c:v>28.607204089</c:v>
                </c:pt>
                <c:pt idx="7631">
                  <c:v>28.576737547299999</c:v>
                </c:pt>
                <c:pt idx="7632">
                  <c:v>28.637670630799999</c:v>
                </c:pt>
                <c:pt idx="7633">
                  <c:v>28.637670630799999</c:v>
                </c:pt>
                <c:pt idx="7634">
                  <c:v>28.5462710055</c:v>
                </c:pt>
                <c:pt idx="7635">
                  <c:v>28.5462710055</c:v>
                </c:pt>
                <c:pt idx="7636">
                  <c:v>28.637670630799999</c:v>
                </c:pt>
                <c:pt idx="7637">
                  <c:v>28.6681371725</c:v>
                </c:pt>
                <c:pt idx="7638">
                  <c:v>28.576737547299999</c:v>
                </c:pt>
                <c:pt idx="7639">
                  <c:v>28.637670630799999</c:v>
                </c:pt>
                <c:pt idx="7640">
                  <c:v>28.576737547299999</c:v>
                </c:pt>
                <c:pt idx="7641">
                  <c:v>28.6681371725</c:v>
                </c:pt>
                <c:pt idx="7642">
                  <c:v>28.5462710055</c:v>
                </c:pt>
                <c:pt idx="7643">
                  <c:v>28.6681371725</c:v>
                </c:pt>
                <c:pt idx="7644">
                  <c:v>28.607204089</c:v>
                </c:pt>
                <c:pt idx="7645">
                  <c:v>28.5462710055</c:v>
                </c:pt>
                <c:pt idx="7646">
                  <c:v>28.607204089</c:v>
                </c:pt>
                <c:pt idx="7647">
                  <c:v>28.454871380299998</c:v>
                </c:pt>
                <c:pt idx="7648">
                  <c:v>28.6681371725</c:v>
                </c:pt>
                <c:pt idx="7649">
                  <c:v>28.607204089</c:v>
                </c:pt>
                <c:pt idx="7650">
                  <c:v>28.576737547299999</c:v>
                </c:pt>
                <c:pt idx="7651">
                  <c:v>28.607204089</c:v>
                </c:pt>
                <c:pt idx="7652">
                  <c:v>28.454871380299998</c:v>
                </c:pt>
                <c:pt idx="7653">
                  <c:v>28.576737547299999</c:v>
                </c:pt>
                <c:pt idx="7654">
                  <c:v>28.6681371725</c:v>
                </c:pt>
                <c:pt idx="7655">
                  <c:v>28.607204089</c:v>
                </c:pt>
                <c:pt idx="7656">
                  <c:v>28.424404838600001</c:v>
                </c:pt>
                <c:pt idx="7657">
                  <c:v>28.637670630799999</c:v>
                </c:pt>
                <c:pt idx="7658">
                  <c:v>28.607204089</c:v>
                </c:pt>
                <c:pt idx="7659">
                  <c:v>28.607204089</c:v>
                </c:pt>
                <c:pt idx="7660">
                  <c:v>28.576737547299999</c:v>
                </c:pt>
                <c:pt idx="7661">
                  <c:v>28.576737547299999</c:v>
                </c:pt>
                <c:pt idx="7662">
                  <c:v>28.576737547299999</c:v>
                </c:pt>
                <c:pt idx="7663">
                  <c:v>28.607204089</c:v>
                </c:pt>
                <c:pt idx="7664">
                  <c:v>28.607204089</c:v>
                </c:pt>
                <c:pt idx="7665">
                  <c:v>28.637670630799999</c:v>
                </c:pt>
                <c:pt idx="7666">
                  <c:v>28.576737547299999</c:v>
                </c:pt>
                <c:pt idx="7667">
                  <c:v>28.637670630799999</c:v>
                </c:pt>
                <c:pt idx="7668">
                  <c:v>28.6681371725</c:v>
                </c:pt>
                <c:pt idx="7669">
                  <c:v>28.576737547299999</c:v>
                </c:pt>
                <c:pt idx="7670">
                  <c:v>28.6681371725</c:v>
                </c:pt>
                <c:pt idx="7671">
                  <c:v>28.607204089</c:v>
                </c:pt>
                <c:pt idx="7672">
                  <c:v>28.759536797700001</c:v>
                </c:pt>
                <c:pt idx="7673">
                  <c:v>28.5462710055</c:v>
                </c:pt>
                <c:pt idx="7674">
                  <c:v>28.454871380299998</c:v>
                </c:pt>
                <c:pt idx="7675">
                  <c:v>28.485337922100001</c:v>
                </c:pt>
                <c:pt idx="7676">
                  <c:v>28.5462710055</c:v>
                </c:pt>
                <c:pt idx="7677">
                  <c:v>28.637670630799999</c:v>
                </c:pt>
                <c:pt idx="7678">
                  <c:v>28.6681371725</c:v>
                </c:pt>
                <c:pt idx="7679">
                  <c:v>28.607204089</c:v>
                </c:pt>
                <c:pt idx="7680">
                  <c:v>28.576737547299999</c:v>
                </c:pt>
                <c:pt idx="7681">
                  <c:v>28.485337922100001</c:v>
                </c:pt>
                <c:pt idx="7682">
                  <c:v>28.5462710055</c:v>
                </c:pt>
                <c:pt idx="7683">
                  <c:v>28.485337922100001</c:v>
                </c:pt>
                <c:pt idx="7684">
                  <c:v>28.576737547299999</c:v>
                </c:pt>
                <c:pt idx="7685">
                  <c:v>28.515804463799999</c:v>
                </c:pt>
                <c:pt idx="7686">
                  <c:v>28.515804463799999</c:v>
                </c:pt>
                <c:pt idx="7687">
                  <c:v>28.576737547299999</c:v>
                </c:pt>
                <c:pt idx="7688">
                  <c:v>28.576737547299999</c:v>
                </c:pt>
                <c:pt idx="7689">
                  <c:v>28.576737547299999</c:v>
                </c:pt>
                <c:pt idx="7690">
                  <c:v>28.5462710055</c:v>
                </c:pt>
                <c:pt idx="7691">
                  <c:v>28.5462710055</c:v>
                </c:pt>
                <c:pt idx="7692">
                  <c:v>28.5462710055</c:v>
                </c:pt>
                <c:pt idx="7693">
                  <c:v>28.485337922100001</c:v>
                </c:pt>
                <c:pt idx="7694">
                  <c:v>28.5462710055</c:v>
                </c:pt>
                <c:pt idx="7695">
                  <c:v>28.515804463799999</c:v>
                </c:pt>
                <c:pt idx="7696">
                  <c:v>28.576737547299999</c:v>
                </c:pt>
                <c:pt idx="7697">
                  <c:v>28.5462710055</c:v>
                </c:pt>
                <c:pt idx="7698">
                  <c:v>28.576737547299999</c:v>
                </c:pt>
                <c:pt idx="7699">
                  <c:v>28.637670630799999</c:v>
                </c:pt>
                <c:pt idx="7700">
                  <c:v>28.485337922100001</c:v>
                </c:pt>
                <c:pt idx="7701">
                  <c:v>28.363471755100001</c:v>
                </c:pt>
                <c:pt idx="7702">
                  <c:v>28.424404838600001</c:v>
                </c:pt>
                <c:pt idx="7703">
                  <c:v>28.515804463799999</c:v>
                </c:pt>
                <c:pt idx="7704">
                  <c:v>28.607204089</c:v>
                </c:pt>
                <c:pt idx="7705">
                  <c:v>28.5462710055</c:v>
                </c:pt>
                <c:pt idx="7706">
                  <c:v>28.515804463799999</c:v>
                </c:pt>
                <c:pt idx="7707">
                  <c:v>28.485337922100001</c:v>
                </c:pt>
                <c:pt idx="7708">
                  <c:v>28.637670630799999</c:v>
                </c:pt>
                <c:pt idx="7709">
                  <c:v>28.576737547299999</c:v>
                </c:pt>
                <c:pt idx="7710">
                  <c:v>28.363471755100001</c:v>
                </c:pt>
                <c:pt idx="7711">
                  <c:v>28.576737547299999</c:v>
                </c:pt>
                <c:pt idx="7712">
                  <c:v>28.515804463799999</c:v>
                </c:pt>
                <c:pt idx="7713">
                  <c:v>28.5462710055</c:v>
                </c:pt>
                <c:pt idx="7714">
                  <c:v>28.485337922100001</c:v>
                </c:pt>
                <c:pt idx="7715">
                  <c:v>28.5462710055</c:v>
                </c:pt>
                <c:pt idx="7716">
                  <c:v>28.454871380299998</c:v>
                </c:pt>
                <c:pt idx="7717">
                  <c:v>28.485337922100001</c:v>
                </c:pt>
                <c:pt idx="7718">
                  <c:v>28.485337922100001</c:v>
                </c:pt>
                <c:pt idx="7719">
                  <c:v>28.485337922100001</c:v>
                </c:pt>
                <c:pt idx="7720">
                  <c:v>28.637670630799999</c:v>
                </c:pt>
                <c:pt idx="7721">
                  <c:v>28.515804463799999</c:v>
                </c:pt>
                <c:pt idx="7722">
                  <c:v>28.454871380299998</c:v>
                </c:pt>
                <c:pt idx="7723">
                  <c:v>28.5462710055</c:v>
                </c:pt>
                <c:pt idx="7724">
                  <c:v>28.515804463799999</c:v>
                </c:pt>
                <c:pt idx="7725">
                  <c:v>28.454871380299998</c:v>
                </c:pt>
                <c:pt idx="7726">
                  <c:v>28.485337922100001</c:v>
                </c:pt>
                <c:pt idx="7727">
                  <c:v>28.454871380299998</c:v>
                </c:pt>
                <c:pt idx="7728">
                  <c:v>28.698603714200001</c:v>
                </c:pt>
                <c:pt idx="7729">
                  <c:v>28.576737547299999</c:v>
                </c:pt>
                <c:pt idx="7730">
                  <c:v>28.485337922100001</c:v>
                </c:pt>
                <c:pt idx="7731">
                  <c:v>28.485337922100001</c:v>
                </c:pt>
                <c:pt idx="7732">
                  <c:v>28.515804463799999</c:v>
                </c:pt>
                <c:pt idx="7733">
                  <c:v>28.576737547299999</c:v>
                </c:pt>
                <c:pt idx="7734">
                  <c:v>28.5462710055</c:v>
                </c:pt>
                <c:pt idx="7735">
                  <c:v>28.454871380299998</c:v>
                </c:pt>
                <c:pt idx="7736">
                  <c:v>28.5462710055</c:v>
                </c:pt>
                <c:pt idx="7737">
                  <c:v>28.607204089</c:v>
                </c:pt>
                <c:pt idx="7738">
                  <c:v>28.5462710055</c:v>
                </c:pt>
                <c:pt idx="7739">
                  <c:v>28.454871380299998</c:v>
                </c:pt>
                <c:pt idx="7740">
                  <c:v>28.485337922100001</c:v>
                </c:pt>
                <c:pt idx="7741">
                  <c:v>28.485337922100001</c:v>
                </c:pt>
                <c:pt idx="7742">
                  <c:v>28.515804463799999</c:v>
                </c:pt>
                <c:pt idx="7743">
                  <c:v>28.424404838600001</c:v>
                </c:pt>
                <c:pt idx="7744">
                  <c:v>28.424404838600001</c:v>
                </c:pt>
                <c:pt idx="7745">
                  <c:v>28.485337922100001</c:v>
                </c:pt>
                <c:pt idx="7746">
                  <c:v>28.485337922100001</c:v>
                </c:pt>
                <c:pt idx="7747">
                  <c:v>28.485337922100001</c:v>
                </c:pt>
                <c:pt idx="7748">
                  <c:v>28.485337922100001</c:v>
                </c:pt>
                <c:pt idx="7749">
                  <c:v>28.515804463799999</c:v>
                </c:pt>
                <c:pt idx="7750">
                  <c:v>28.485337922100001</c:v>
                </c:pt>
                <c:pt idx="7751">
                  <c:v>28.515804463799999</c:v>
                </c:pt>
                <c:pt idx="7752">
                  <c:v>28.485337922100001</c:v>
                </c:pt>
                <c:pt idx="7753">
                  <c:v>28.5462710055</c:v>
                </c:pt>
                <c:pt idx="7754">
                  <c:v>28.454871380299998</c:v>
                </c:pt>
                <c:pt idx="7755">
                  <c:v>28.515804463799999</c:v>
                </c:pt>
                <c:pt idx="7756">
                  <c:v>28.5462710055</c:v>
                </c:pt>
                <c:pt idx="7757">
                  <c:v>28.515804463799999</c:v>
                </c:pt>
                <c:pt idx="7758">
                  <c:v>28.485337922100001</c:v>
                </c:pt>
                <c:pt idx="7759">
                  <c:v>28.698603714200001</c:v>
                </c:pt>
                <c:pt idx="7760">
                  <c:v>28.485337922100001</c:v>
                </c:pt>
                <c:pt idx="7761">
                  <c:v>28.454871380299998</c:v>
                </c:pt>
                <c:pt idx="7762">
                  <c:v>28.424404838600001</c:v>
                </c:pt>
                <c:pt idx="7763">
                  <c:v>28.485337922100001</c:v>
                </c:pt>
                <c:pt idx="7764">
                  <c:v>28.515804463799999</c:v>
                </c:pt>
                <c:pt idx="7765">
                  <c:v>28.3939382969</c:v>
                </c:pt>
                <c:pt idx="7766">
                  <c:v>28.454871380299998</c:v>
                </c:pt>
                <c:pt idx="7767">
                  <c:v>28.515804463799999</c:v>
                </c:pt>
                <c:pt idx="7768">
                  <c:v>28.5462710055</c:v>
                </c:pt>
                <c:pt idx="7769">
                  <c:v>28.424404838600001</c:v>
                </c:pt>
                <c:pt idx="7770">
                  <c:v>28.485337922100001</c:v>
                </c:pt>
                <c:pt idx="7771">
                  <c:v>28.424404838600001</c:v>
                </c:pt>
                <c:pt idx="7772">
                  <c:v>28.302538671600001</c:v>
                </c:pt>
                <c:pt idx="7773">
                  <c:v>28.485337922100001</c:v>
                </c:pt>
                <c:pt idx="7774">
                  <c:v>28.485337922100001</c:v>
                </c:pt>
                <c:pt idx="7775">
                  <c:v>28.3939382969</c:v>
                </c:pt>
                <c:pt idx="7776">
                  <c:v>28.424404838600001</c:v>
                </c:pt>
                <c:pt idx="7777">
                  <c:v>28.515804463799999</c:v>
                </c:pt>
                <c:pt idx="7778">
                  <c:v>28.485337922100001</c:v>
                </c:pt>
                <c:pt idx="7779">
                  <c:v>28.424404838600001</c:v>
                </c:pt>
                <c:pt idx="7780">
                  <c:v>28.454871380299998</c:v>
                </c:pt>
                <c:pt idx="7781">
                  <c:v>28.485337922100001</c:v>
                </c:pt>
                <c:pt idx="7782">
                  <c:v>28.3939382969</c:v>
                </c:pt>
                <c:pt idx="7783">
                  <c:v>28.454871380299998</c:v>
                </c:pt>
                <c:pt idx="7784">
                  <c:v>28.515804463799999</c:v>
                </c:pt>
                <c:pt idx="7785">
                  <c:v>28.424404838600001</c:v>
                </c:pt>
                <c:pt idx="7786">
                  <c:v>28.424404838600001</c:v>
                </c:pt>
                <c:pt idx="7787">
                  <c:v>28.454871380299998</c:v>
                </c:pt>
                <c:pt idx="7788">
                  <c:v>28.454871380299998</c:v>
                </c:pt>
                <c:pt idx="7789">
                  <c:v>28.424404838600001</c:v>
                </c:pt>
                <c:pt idx="7790">
                  <c:v>28.424404838600001</c:v>
                </c:pt>
                <c:pt idx="7791">
                  <c:v>28.424404838600001</c:v>
                </c:pt>
                <c:pt idx="7792">
                  <c:v>28.3939382969</c:v>
                </c:pt>
                <c:pt idx="7793">
                  <c:v>28.424404838600001</c:v>
                </c:pt>
                <c:pt idx="7794">
                  <c:v>28.576737547299999</c:v>
                </c:pt>
                <c:pt idx="7795">
                  <c:v>28.424404838600001</c:v>
                </c:pt>
                <c:pt idx="7796">
                  <c:v>28.2720721299</c:v>
                </c:pt>
                <c:pt idx="7797">
                  <c:v>28.3939382969</c:v>
                </c:pt>
                <c:pt idx="7798">
                  <c:v>28.485337922100001</c:v>
                </c:pt>
                <c:pt idx="7799">
                  <c:v>28.363471755100001</c:v>
                </c:pt>
                <c:pt idx="7800">
                  <c:v>28.424404838600001</c:v>
                </c:pt>
                <c:pt idx="7801">
                  <c:v>28.485337922100001</c:v>
                </c:pt>
                <c:pt idx="7802">
                  <c:v>28.424404838600001</c:v>
                </c:pt>
                <c:pt idx="7803">
                  <c:v>28.424404838600001</c:v>
                </c:pt>
                <c:pt idx="7804">
                  <c:v>28.363471755100001</c:v>
                </c:pt>
                <c:pt idx="7805">
                  <c:v>28.485337922100001</c:v>
                </c:pt>
                <c:pt idx="7806">
                  <c:v>28.424404838600001</c:v>
                </c:pt>
                <c:pt idx="7807">
                  <c:v>28.515804463799999</c:v>
                </c:pt>
                <c:pt idx="7808">
                  <c:v>28.424404838600001</c:v>
                </c:pt>
                <c:pt idx="7809">
                  <c:v>28.363471755100001</c:v>
                </c:pt>
                <c:pt idx="7810">
                  <c:v>28.363471755100001</c:v>
                </c:pt>
                <c:pt idx="7811">
                  <c:v>28.363471755100001</c:v>
                </c:pt>
                <c:pt idx="7812">
                  <c:v>28.454871380299998</c:v>
                </c:pt>
                <c:pt idx="7813">
                  <c:v>28.363471755100001</c:v>
                </c:pt>
                <c:pt idx="7814">
                  <c:v>28.3939382969</c:v>
                </c:pt>
                <c:pt idx="7815">
                  <c:v>28.3939382969</c:v>
                </c:pt>
                <c:pt idx="7816">
                  <c:v>28.363471755100001</c:v>
                </c:pt>
                <c:pt idx="7817">
                  <c:v>28.3939382969</c:v>
                </c:pt>
                <c:pt idx="7818">
                  <c:v>28.3939382969</c:v>
                </c:pt>
                <c:pt idx="7819">
                  <c:v>28.424404838600001</c:v>
                </c:pt>
                <c:pt idx="7820">
                  <c:v>28.363471755100001</c:v>
                </c:pt>
                <c:pt idx="7821">
                  <c:v>28.454871380299998</c:v>
                </c:pt>
                <c:pt idx="7822">
                  <c:v>28.363471755100001</c:v>
                </c:pt>
                <c:pt idx="7823">
                  <c:v>28.363471755100001</c:v>
                </c:pt>
                <c:pt idx="7824">
                  <c:v>28.424404838600001</c:v>
                </c:pt>
                <c:pt idx="7825">
                  <c:v>28.424404838600001</c:v>
                </c:pt>
                <c:pt idx="7826">
                  <c:v>28.3330052134</c:v>
                </c:pt>
                <c:pt idx="7827">
                  <c:v>28.3330052134</c:v>
                </c:pt>
                <c:pt idx="7828">
                  <c:v>28.424404838600001</c:v>
                </c:pt>
                <c:pt idx="7829">
                  <c:v>28.485337922100001</c:v>
                </c:pt>
                <c:pt idx="7830">
                  <c:v>28.3939382969</c:v>
                </c:pt>
                <c:pt idx="7831">
                  <c:v>28.424404838600001</c:v>
                </c:pt>
                <c:pt idx="7832">
                  <c:v>28.3939382969</c:v>
                </c:pt>
                <c:pt idx="7833">
                  <c:v>28.2720721299</c:v>
                </c:pt>
                <c:pt idx="7834">
                  <c:v>28.3939382969</c:v>
                </c:pt>
                <c:pt idx="7835">
                  <c:v>28.363471755100001</c:v>
                </c:pt>
                <c:pt idx="7836">
                  <c:v>28.454871380299998</c:v>
                </c:pt>
                <c:pt idx="7837">
                  <c:v>28.3939382969</c:v>
                </c:pt>
                <c:pt idx="7838">
                  <c:v>28.363471755100001</c:v>
                </c:pt>
                <c:pt idx="7839">
                  <c:v>28.3939382969</c:v>
                </c:pt>
                <c:pt idx="7840">
                  <c:v>28.424404838600001</c:v>
                </c:pt>
                <c:pt idx="7841">
                  <c:v>28.424404838600001</c:v>
                </c:pt>
                <c:pt idx="7842">
                  <c:v>28.485337922100001</c:v>
                </c:pt>
                <c:pt idx="7843">
                  <c:v>28.3330052134</c:v>
                </c:pt>
                <c:pt idx="7844">
                  <c:v>28.241605588199999</c:v>
                </c:pt>
                <c:pt idx="7845">
                  <c:v>28.302538671600001</c:v>
                </c:pt>
                <c:pt idx="7846">
                  <c:v>28.363471755100001</c:v>
                </c:pt>
                <c:pt idx="7847">
                  <c:v>28.241605588199999</c:v>
                </c:pt>
                <c:pt idx="7848">
                  <c:v>28.363471755100001</c:v>
                </c:pt>
                <c:pt idx="7849">
                  <c:v>28.363471755100001</c:v>
                </c:pt>
                <c:pt idx="7850">
                  <c:v>28.363471755100001</c:v>
                </c:pt>
                <c:pt idx="7851">
                  <c:v>28.363471755100001</c:v>
                </c:pt>
                <c:pt idx="7852">
                  <c:v>28.454871380299998</c:v>
                </c:pt>
                <c:pt idx="7853">
                  <c:v>28.3330052134</c:v>
                </c:pt>
                <c:pt idx="7854">
                  <c:v>28.363471755100001</c:v>
                </c:pt>
                <c:pt idx="7855">
                  <c:v>28.302538671600001</c:v>
                </c:pt>
                <c:pt idx="7856">
                  <c:v>28.302538671600001</c:v>
                </c:pt>
                <c:pt idx="7857">
                  <c:v>28.3330052134</c:v>
                </c:pt>
                <c:pt idx="7858">
                  <c:v>28.424404838600001</c:v>
                </c:pt>
                <c:pt idx="7859">
                  <c:v>28.3939382969</c:v>
                </c:pt>
                <c:pt idx="7860">
                  <c:v>28.3330052134</c:v>
                </c:pt>
                <c:pt idx="7861">
                  <c:v>28.302538671600001</c:v>
                </c:pt>
                <c:pt idx="7862">
                  <c:v>28.363471755100001</c:v>
                </c:pt>
                <c:pt idx="7863">
                  <c:v>28.363471755100001</c:v>
                </c:pt>
                <c:pt idx="7864">
                  <c:v>28.363471755100001</c:v>
                </c:pt>
                <c:pt idx="7865">
                  <c:v>28.363471755100001</c:v>
                </c:pt>
                <c:pt idx="7866">
                  <c:v>28.363471755100001</c:v>
                </c:pt>
                <c:pt idx="7867">
                  <c:v>28.424404838600001</c:v>
                </c:pt>
                <c:pt idx="7868">
                  <c:v>28.302538671600001</c:v>
                </c:pt>
                <c:pt idx="7869">
                  <c:v>28.302538671600001</c:v>
                </c:pt>
                <c:pt idx="7870">
                  <c:v>28.241605588199999</c:v>
                </c:pt>
                <c:pt idx="7871">
                  <c:v>28.302538671600001</c:v>
                </c:pt>
                <c:pt idx="7872">
                  <c:v>28.363471755100001</c:v>
                </c:pt>
                <c:pt idx="7873">
                  <c:v>28.363471755100001</c:v>
                </c:pt>
                <c:pt idx="7874">
                  <c:v>28.363471755100001</c:v>
                </c:pt>
                <c:pt idx="7875">
                  <c:v>28.302538671600001</c:v>
                </c:pt>
                <c:pt idx="7876">
                  <c:v>28.363471755100001</c:v>
                </c:pt>
                <c:pt idx="7877">
                  <c:v>28.424404838600001</c:v>
                </c:pt>
                <c:pt idx="7878">
                  <c:v>28.3330052134</c:v>
                </c:pt>
                <c:pt idx="7879">
                  <c:v>28.180672504699999</c:v>
                </c:pt>
                <c:pt idx="7880">
                  <c:v>28.363471755100001</c:v>
                </c:pt>
                <c:pt idx="7881">
                  <c:v>28.302538671600001</c:v>
                </c:pt>
                <c:pt idx="7882">
                  <c:v>28.302538671600001</c:v>
                </c:pt>
                <c:pt idx="7883">
                  <c:v>28.424404838600001</c:v>
                </c:pt>
                <c:pt idx="7884">
                  <c:v>28.302538671600001</c:v>
                </c:pt>
                <c:pt idx="7885">
                  <c:v>28.363471755100001</c:v>
                </c:pt>
                <c:pt idx="7886">
                  <c:v>28.363471755100001</c:v>
                </c:pt>
                <c:pt idx="7887">
                  <c:v>28.3330052134</c:v>
                </c:pt>
                <c:pt idx="7888">
                  <c:v>28.3939382969</c:v>
                </c:pt>
                <c:pt idx="7889">
                  <c:v>28.363471755100001</c:v>
                </c:pt>
                <c:pt idx="7890">
                  <c:v>28.2720721299</c:v>
                </c:pt>
                <c:pt idx="7891">
                  <c:v>28.3330052134</c:v>
                </c:pt>
                <c:pt idx="7892">
                  <c:v>28.3330052134</c:v>
                </c:pt>
                <c:pt idx="7893">
                  <c:v>28.3939382969</c:v>
                </c:pt>
                <c:pt idx="7894">
                  <c:v>28.302538671600001</c:v>
                </c:pt>
                <c:pt idx="7895">
                  <c:v>28.424404838600001</c:v>
                </c:pt>
                <c:pt idx="7896">
                  <c:v>28.363471755100001</c:v>
                </c:pt>
                <c:pt idx="7897">
                  <c:v>28.3330052134</c:v>
                </c:pt>
                <c:pt idx="7898">
                  <c:v>28.3330052134</c:v>
                </c:pt>
                <c:pt idx="7899">
                  <c:v>28.454871380299998</c:v>
                </c:pt>
                <c:pt idx="7900">
                  <c:v>28.363471755100001</c:v>
                </c:pt>
                <c:pt idx="7901">
                  <c:v>28.302538671600001</c:v>
                </c:pt>
                <c:pt idx="7902">
                  <c:v>28.2720721299</c:v>
                </c:pt>
                <c:pt idx="7903">
                  <c:v>28.302538671600001</c:v>
                </c:pt>
                <c:pt idx="7904">
                  <c:v>28.3939382969</c:v>
                </c:pt>
                <c:pt idx="7905">
                  <c:v>28.3330052134</c:v>
                </c:pt>
                <c:pt idx="7906">
                  <c:v>28.302538671600001</c:v>
                </c:pt>
                <c:pt idx="7907">
                  <c:v>28.3330052134</c:v>
                </c:pt>
                <c:pt idx="7908">
                  <c:v>28.454871380299998</c:v>
                </c:pt>
                <c:pt idx="7909">
                  <c:v>28.2720721299</c:v>
                </c:pt>
                <c:pt idx="7910">
                  <c:v>28.241605588199999</c:v>
                </c:pt>
                <c:pt idx="7911">
                  <c:v>28.3330052134</c:v>
                </c:pt>
                <c:pt idx="7912">
                  <c:v>28.363471755100001</c:v>
                </c:pt>
                <c:pt idx="7913">
                  <c:v>28.2720721299</c:v>
                </c:pt>
                <c:pt idx="7914">
                  <c:v>28.302538671600001</c:v>
                </c:pt>
                <c:pt idx="7915">
                  <c:v>28.302538671600001</c:v>
                </c:pt>
                <c:pt idx="7916">
                  <c:v>28.241605588199999</c:v>
                </c:pt>
                <c:pt idx="7917">
                  <c:v>28.3330052134</c:v>
                </c:pt>
                <c:pt idx="7918">
                  <c:v>28.302538671600001</c:v>
                </c:pt>
                <c:pt idx="7919">
                  <c:v>28.2720721299</c:v>
                </c:pt>
                <c:pt idx="7920">
                  <c:v>28.3330052134</c:v>
                </c:pt>
                <c:pt idx="7921">
                  <c:v>28.3330052134</c:v>
                </c:pt>
                <c:pt idx="7922">
                  <c:v>28.302538671600001</c:v>
                </c:pt>
                <c:pt idx="7923">
                  <c:v>28.363471755100001</c:v>
                </c:pt>
                <c:pt idx="7924">
                  <c:v>28.363471755100001</c:v>
                </c:pt>
                <c:pt idx="7925">
                  <c:v>28.241605588199999</c:v>
                </c:pt>
                <c:pt idx="7926">
                  <c:v>28.302538671600001</c:v>
                </c:pt>
                <c:pt idx="7927">
                  <c:v>28.302538671600001</c:v>
                </c:pt>
                <c:pt idx="7928">
                  <c:v>28.241605588199999</c:v>
                </c:pt>
                <c:pt idx="7929">
                  <c:v>28.241605588199999</c:v>
                </c:pt>
                <c:pt idx="7930">
                  <c:v>28.424404838600001</c:v>
                </c:pt>
                <c:pt idx="7931">
                  <c:v>28.2111390464</c:v>
                </c:pt>
                <c:pt idx="7932">
                  <c:v>28.302538671600001</c:v>
                </c:pt>
                <c:pt idx="7933">
                  <c:v>28.363471755100001</c:v>
                </c:pt>
                <c:pt idx="7934">
                  <c:v>28.2111390464</c:v>
                </c:pt>
                <c:pt idx="7935">
                  <c:v>28.241605588199999</c:v>
                </c:pt>
                <c:pt idx="7936">
                  <c:v>28.241605588199999</c:v>
                </c:pt>
                <c:pt idx="7937">
                  <c:v>28.2720721299</c:v>
                </c:pt>
                <c:pt idx="7938">
                  <c:v>28.302538671600001</c:v>
                </c:pt>
                <c:pt idx="7939">
                  <c:v>28.2720721299</c:v>
                </c:pt>
                <c:pt idx="7940">
                  <c:v>28.2720721299</c:v>
                </c:pt>
                <c:pt idx="7941">
                  <c:v>28.302538671600001</c:v>
                </c:pt>
                <c:pt idx="7942">
                  <c:v>28.302538671600001</c:v>
                </c:pt>
                <c:pt idx="7943">
                  <c:v>28.2720721299</c:v>
                </c:pt>
                <c:pt idx="7944">
                  <c:v>28.241605588199999</c:v>
                </c:pt>
                <c:pt idx="7945">
                  <c:v>28.2720721299</c:v>
                </c:pt>
                <c:pt idx="7946">
                  <c:v>28.2111390464</c:v>
                </c:pt>
                <c:pt idx="7947">
                  <c:v>28.2720721299</c:v>
                </c:pt>
                <c:pt idx="7948">
                  <c:v>28.2111390464</c:v>
                </c:pt>
                <c:pt idx="7949">
                  <c:v>28.241605588199999</c:v>
                </c:pt>
                <c:pt idx="7950">
                  <c:v>28.241605588199999</c:v>
                </c:pt>
                <c:pt idx="7951">
                  <c:v>28.2720721299</c:v>
                </c:pt>
                <c:pt idx="7952">
                  <c:v>28.2111390464</c:v>
                </c:pt>
                <c:pt idx="7953">
                  <c:v>28.2720721299</c:v>
                </c:pt>
                <c:pt idx="7954">
                  <c:v>28.2111390464</c:v>
                </c:pt>
                <c:pt idx="7955">
                  <c:v>28.2720721299</c:v>
                </c:pt>
                <c:pt idx="7956">
                  <c:v>28.2720721299</c:v>
                </c:pt>
                <c:pt idx="7957">
                  <c:v>28.3939382969</c:v>
                </c:pt>
                <c:pt idx="7958">
                  <c:v>28.302538671600001</c:v>
                </c:pt>
                <c:pt idx="7959">
                  <c:v>28.058806337699998</c:v>
                </c:pt>
                <c:pt idx="7960">
                  <c:v>28.241605588199999</c:v>
                </c:pt>
                <c:pt idx="7961">
                  <c:v>28.2111390464</c:v>
                </c:pt>
                <c:pt idx="7962">
                  <c:v>28.241605588199999</c:v>
                </c:pt>
                <c:pt idx="7963">
                  <c:v>28.241605588199999</c:v>
                </c:pt>
                <c:pt idx="7964">
                  <c:v>28.3330052134</c:v>
                </c:pt>
                <c:pt idx="7965">
                  <c:v>28.2111390464</c:v>
                </c:pt>
                <c:pt idx="7966">
                  <c:v>28.302538671600001</c:v>
                </c:pt>
                <c:pt idx="7967">
                  <c:v>28.302538671600001</c:v>
                </c:pt>
                <c:pt idx="7968">
                  <c:v>28.2111390464</c:v>
                </c:pt>
                <c:pt idx="7969">
                  <c:v>28.2111390464</c:v>
                </c:pt>
                <c:pt idx="7970">
                  <c:v>28.241605588199999</c:v>
                </c:pt>
                <c:pt idx="7971">
                  <c:v>28.2111390464</c:v>
                </c:pt>
                <c:pt idx="7972">
                  <c:v>28.2111390464</c:v>
                </c:pt>
                <c:pt idx="7973">
                  <c:v>28.2111390464</c:v>
                </c:pt>
                <c:pt idx="7974">
                  <c:v>28.2111390464</c:v>
                </c:pt>
                <c:pt idx="7975">
                  <c:v>28.2720721299</c:v>
                </c:pt>
                <c:pt idx="7976">
                  <c:v>28.2111390464</c:v>
                </c:pt>
                <c:pt idx="7977">
                  <c:v>28.119739421199998</c:v>
                </c:pt>
                <c:pt idx="7978">
                  <c:v>28.2111390464</c:v>
                </c:pt>
                <c:pt idx="7979">
                  <c:v>28.241605588199999</c:v>
                </c:pt>
                <c:pt idx="7980">
                  <c:v>28.2111390464</c:v>
                </c:pt>
                <c:pt idx="7981">
                  <c:v>28.241605588199999</c:v>
                </c:pt>
                <c:pt idx="7982">
                  <c:v>28.180672504699999</c:v>
                </c:pt>
                <c:pt idx="7983">
                  <c:v>28.241605588199999</c:v>
                </c:pt>
                <c:pt idx="7984">
                  <c:v>28.2111390464</c:v>
                </c:pt>
                <c:pt idx="7985">
                  <c:v>28.2111390464</c:v>
                </c:pt>
                <c:pt idx="7986">
                  <c:v>28.180672504699999</c:v>
                </c:pt>
                <c:pt idx="7987">
                  <c:v>28.2720721299</c:v>
                </c:pt>
                <c:pt idx="7988">
                  <c:v>28.119739421199998</c:v>
                </c:pt>
                <c:pt idx="7989">
                  <c:v>28.2720721299</c:v>
                </c:pt>
                <c:pt idx="7990">
                  <c:v>28.089272879500001</c:v>
                </c:pt>
                <c:pt idx="7991">
                  <c:v>28.180672504699999</c:v>
                </c:pt>
                <c:pt idx="7992">
                  <c:v>28.2111390464</c:v>
                </c:pt>
                <c:pt idx="7993">
                  <c:v>28.2111390464</c:v>
                </c:pt>
                <c:pt idx="7994">
                  <c:v>28.180672504699999</c:v>
                </c:pt>
                <c:pt idx="7995">
                  <c:v>28.119739421199998</c:v>
                </c:pt>
                <c:pt idx="7996">
                  <c:v>28.180672504699999</c:v>
                </c:pt>
                <c:pt idx="7997">
                  <c:v>28.119739421199998</c:v>
                </c:pt>
                <c:pt idx="7998">
                  <c:v>28.2111390464</c:v>
                </c:pt>
                <c:pt idx="7999">
                  <c:v>28.180672504699999</c:v>
                </c:pt>
                <c:pt idx="8000">
                  <c:v>28.2111390464</c:v>
                </c:pt>
                <c:pt idx="8001">
                  <c:v>28.028339796000001</c:v>
                </c:pt>
                <c:pt idx="8002">
                  <c:v>28.180672504699999</c:v>
                </c:pt>
                <c:pt idx="8003">
                  <c:v>28.180672504699999</c:v>
                </c:pt>
                <c:pt idx="8004">
                  <c:v>28.180672504699999</c:v>
                </c:pt>
                <c:pt idx="8005">
                  <c:v>28.180672504699999</c:v>
                </c:pt>
                <c:pt idx="8006">
                  <c:v>28.2111390464</c:v>
                </c:pt>
                <c:pt idx="8007">
                  <c:v>28.150205962899999</c:v>
                </c:pt>
                <c:pt idx="8008">
                  <c:v>28.119739421199998</c:v>
                </c:pt>
                <c:pt idx="8009">
                  <c:v>28.180672504699999</c:v>
                </c:pt>
                <c:pt idx="8010">
                  <c:v>28.119739421199998</c:v>
                </c:pt>
                <c:pt idx="8011">
                  <c:v>28.089272879500001</c:v>
                </c:pt>
                <c:pt idx="8012">
                  <c:v>28.150205962899999</c:v>
                </c:pt>
                <c:pt idx="8013">
                  <c:v>28.058806337699998</c:v>
                </c:pt>
                <c:pt idx="8014">
                  <c:v>28.089272879500001</c:v>
                </c:pt>
                <c:pt idx="8015">
                  <c:v>28.180672504699999</c:v>
                </c:pt>
                <c:pt idx="8016">
                  <c:v>28.150205962899999</c:v>
                </c:pt>
                <c:pt idx="8017">
                  <c:v>28.119739421199998</c:v>
                </c:pt>
                <c:pt idx="8018">
                  <c:v>28.089272879500001</c:v>
                </c:pt>
                <c:pt idx="8019">
                  <c:v>28.2111390464</c:v>
                </c:pt>
                <c:pt idx="8020">
                  <c:v>28.089272879500001</c:v>
                </c:pt>
                <c:pt idx="8021">
                  <c:v>28.2111390464</c:v>
                </c:pt>
                <c:pt idx="8022">
                  <c:v>28.180672504699999</c:v>
                </c:pt>
                <c:pt idx="8023">
                  <c:v>27.997873254200002</c:v>
                </c:pt>
                <c:pt idx="8024">
                  <c:v>28.058806337699998</c:v>
                </c:pt>
                <c:pt idx="8025">
                  <c:v>28.119739421199998</c:v>
                </c:pt>
                <c:pt idx="8026">
                  <c:v>28.180672504699999</c:v>
                </c:pt>
                <c:pt idx="8027">
                  <c:v>28.119739421199998</c:v>
                </c:pt>
                <c:pt idx="8028">
                  <c:v>28.150205962899999</c:v>
                </c:pt>
                <c:pt idx="8029">
                  <c:v>28.2720721299</c:v>
                </c:pt>
                <c:pt idx="8030">
                  <c:v>28.119739421199998</c:v>
                </c:pt>
                <c:pt idx="8031">
                  <c:v>28.2111390464</c:v>
                </c:pt>
                <c:pt idx="8032">
                  <c:v>28.150205962899999</c:v>
                </c:pt>
                <c:pt idx="8033">
                  <c:v>28.089272879500001</c:v>
                </c:pt>
                <c:pt idx="8034">
                  <c:v>28.241605588199999</c:v>
                </c:pt>
                <c:pt idx="8035">
                  <c:v>28.180672504699999</c:v>
                </c:pt>
                <c:pt idx="8036">
                  <c:v>27.967406712500001</c:v>
                </c:pt>
                <c:pt idx="8037">
                  <c:v>28.119739421199998</c:v>
                </c:pt>
                <c:pt idx="8038">
                  <c:v>28.089272879500001</c:v>
                </c:pt>
                <c:pt idx="8039">
                  <c:v>28.089272879500001</c:v>
                </c:pt>
                <c:pt idx="8040">
                  <c:v>28.089272879500001</c:v>
                </c:pt>
                <c:pt idx="8041">
                  <c:v>28.150205962899999</c:v>
                </c:pt>
                <c:pt idx="8042">
                  <c:v>28.150205962899999</c:v>
                </c:pt>
                <c:pt idx="8043">
                  <c:v>28.180672504699999</c:v>
                </c:pt>
                <c:pt idx="8044">
                  <c:v>28.089272879500001</c:v>
                </c:pt>
                <c:pt idx="8045">
                  <c:v>28.150205962899999</c:v>
                </c:pt>
                <c:pt idx="8046">
                  <c:v>28.058806337699998</c:v>
                </c:pt>
                <c:pt idx="8047">
                  <c:v>28.150205962899999</c:v>
                </c:pt>
                <c:pt idx="8048">
                  <c:v>28.028339796000001</c:v>
                </c:pt>
                <c:pt idx="8049">
                  <c:v>27.997873254200002</c:v>
                </c:pt>
                <c:pt idx="8050">
                  <c:v>28.028339796000001</c:v>
                </c:pt>
                <c:pt idx="8051">
                  <c:v>28.089272879500001</c:v>
                </c:pt>
                <c:pt idx="8052">
                  <c:v>28.089272879500001</c:v>
                </c:pt>
                <c:pt idx="8053">
                  <c:v>28.058806337699998</c:v>
                </c:pt>
                <c:pt idx="8054">
                  <c:v>28.089272879500001</c:v>
                </c:pt>
                <c:pt idx="8055">
                  <c:v>28.058806337699998</c:v>
                </c:pt>
                <c:pt idx="8056">
                  <c:v>28.058806337699998</c:v>
                </c:pt>
                <c:pt idx="8057">
                  <c:v>28.028339796000001</c:v>
                </c:pt>
                <c:pt idx="8058">
                  <c:v>28.180672504699999</c:v>
                </c:pt>
                <c:pt idx="8059">
                  <c:v>28.058806337699998</c:v>
                </c:pt>
                <c:pt idx="8060">
                  <c:v>28.180672504699999</c:v>
                </c:pt>
                <c:pt idx="8061">
                  <c:v>28.119739421199998</c:v>
                </c:pt>
                <c:pt idx="8062">
                  <c:v>27.8760070873</c:v>
                </c:pt>
                <c:pt idx="8063">
                  <c:v>28.028339796000001</c:v>
                </c:pt>
                <c:pt idx="8064">
                  <c:v>28.058806337699998</c:v>
                </c:pt>
                <c:pt idx="8065">
                  <c:v>28.058806337699998</c:v>
                </c:pt>
                <c:pt idx="8066">
                  <c:v>27.967406712500001</c:v>
                </c:pt>
                <c:pt idx="8067">
                  <c:v>28.089272879500001</c:v>
                </c:pt>
                <c:pt idx="8068">
                  <c:v>28.058806337699998</c:v>
                </c:pt>
                <c:pt idx="8069">
                  <c:v>28.089272879500001</c:v>
                </c:pt>
                <c:pt idx="8070">
                  <c:v>28.089272879500001</c:v>
                </c:pt>
                <c:pt idx="8071">
                  <c:v>28.028339796000001</c:v>
                </c:pt>
                <c:pt idx="8072">
                  <c:v>28.119739421199998</c:v>
                </c:pt>
                <c:pt idx="8073">
                  <c:v>28.089272879500001</c:v>
                </c:pt>
                <c:pt idx="8074">
                  <c:v>28.089272879500001</c:v>
                </c:pt>
                <c:pt idx="8075">
                  <c:v>28.089272879500001</c:v>
                </c:pt>
                <c:pt idx="8076">
                  <c:v>28.180672504699999</c:v>
                </c:pt>
                <c:pt idx="8077">
                  <c:v>28.028339796000001</c:v>
                </c:pt>
                <c:pt idx="8078">
                  <c:v>28.089272879500001</c:v>
                </c:pt>
                <c:pt idx="8079">
                  <c:v>28.058806337699998</c:v>
                </c:pt>
                <c:pt idx="8080">
                  <c:v>28.028339796000001</c:v>
                </c:pt>
                <c:pt idx="8081">
                  <c:v>28.028339796000001</c:v>
                </c:pt>
                <c:pt idx="8082">
                  <c:v>28.089272879500001</c:v>
                </c:pt>
                <c:pt idx="8083">
                  <c:v>28.028339796000001</c:v>
                </c:pt>
                <c:pt idx="8084">
                  <c:v>28.089272879500001</c:v>
                </c:pt>
                <c:pt idx="8085">
                  <c:v>27.967406712500001</c:v>
                </c:pt>
                <c:pt idx="8086">
                  <c:v>28.028339796000001</c:v>
                </c:pt>
                <c:pt idx="8087">
                  <c:v>28.089272879500001</c:v>
                </c:pt>
                <c:pt idx="8088">
                  <c:v>27.997873254200002</c:v>
                </c:pt>
                <c:pt idx="8089">
                  <c:v>27.967406712500001</c:v>
                </c:pt>
                <c:pt idx="8090">
                  <c:v>27.997873254200002</c:v>
                </c:pt>
                <c:pt idx="8091">
                  <c:v>28.058806337699998</c:v>
                </c:pt>
                <c:pt idx="8092">
                  <c:v>28.058806337699998</c:v>
                </c:pt>
                <c:pt idx="8093">
                  <c:v>28.028339796000001</c:v>
                </c:pt>
                <c:pt idx="8094">
                  <c:v>27.967406712500001</c:v>
                </c:pt>
                <c:pt idx="8095">
                  <c:v>28.058806337699998</c:v>
                </c:pt>
                <c:pt idx="8096">
                  <c:v>28.089272879500001</c:v>
                </c:pt>
                <c:pt idx="8097">
                  <c:v>28.089272879500001</c:v>
                </c:pt>
                <c:pt idx="8098">
                  <c:v>27.967406712500001</c:v>
                </c:pt>
                <c:pt idx="8099">
                  <c:v>28.058806337699998</c:v>
                </c:pt>
                <c:pt idx="8100">
                  <c:v>27.997873254200002</c:v>
                </c:pt>
                <c:pt idx="8101">
                  <c:v>28.058806337699998</c:v>
                </c:pt>
                <c:pt idx="8102">
                  <c:v>27.9369401708</c:v>
                </c:pt>
                <c:pt idx="8103">
                  <c:v>28.089272879500001</c:v>
                </c:pt>
                <c:pt idx="8104">
                  <c:v>28.089272879500001</c:v>
                </c:pt>
                <c:pt idx="8105">
                  <c:v>27.9369401708</c:v>
                </c:pt>
                <c:pt idx="8106">
                  <c:v>27.997873254200002</c:v>
                </c:pt>
                <c:pt idx="8107">
                  <c:v>27.997873254200002</c:v>
                </c:pt>
                <c:pt idx="8108">
                  <c:v>28.089272879500001</c:v>
                </c:pt>
                <c:pt idx="8109">
                  <c:v>28.028339796000001</c:v>
                </c:pt>
                <c:pt idx="8110">
                  <c:v>27.967406712500001</c:v>
                </c:pt>
                <c:pt idx="8111">
                  <c:v>28.058806337699998</c:v>
                </c:pt>
                <c:pt idx="8112">
                  <c:v>27.967406712500001</c:v>
                </c:pt>
                <c:pt idx="8113">
                  <c:v>28.028339796000001</c:v>
                </c:pt>
                <c:pt idx="8114">
                  <c:v>28.058806337699998</c:v>
                </c:pt>
                <c:pt idx="8115">
                  <c:v>27.997873254200002</c:v>
                </c:pt>
                <c:pt idx="8116">
                  <c:v>27.997873254200002</c:v>
                </c:pt>
                <c:pt idx="8117">
                  <c:v>28.089272879500001</c:v>
                </c:pt>
                <c:pt idx="8118">
                  <c:v>27.967406712500001</c:v>
                </c:pt>
                <c:pt idx="8119">
                  <c:v>27.906473629000001</c:v>
                </c:pt>
                <c:pt idx="8120">
                  <c:v>27.9369401708</c:v>
                </c:pt>
                <c:pt idx="8121">
                  <c:v>28.028339796000001</c:v>
                </c:pt>
                <c:pt idx="8122">
                  <c:v>27.9369401708</c:v>
                </c:pt>
                <c:pt idx="8123">
                  <c:v>27.9369401708</c:v>
                </c:pt>
                <c:pt idx="8124">
                  <c:v>28.028339796000001</c:v>
                </c:pt>
                <c:pt idx="8125">
                  <c:v>27.9369401708</c:v>
                </c:pt>
                <c:pt idx="8126">
                  <c:v>27.997873254200002</c:v>
                </c:pt>
                <c:pt idx="8127">
                  <c:v>28.058806337699998</c:v>
                </c:pt>
                <c:pt idx="8128">
                  <c:v>27.9369401708</c:v>
                </c:pt>
                <c:pt idx="8129">
                  <c:v>28.058806337699998</c:v>
                </c:pt>
                <c:pt idx="8130">
                  <c:v>27.967406712500001</c:v>
                </c:pt>
                <c:pt idx="8131">
                  <c:v>27.9369401708</c:v>
                </c:pt>
                <c:pt idx="8132">
                  <c:v>27.967406712500001</c:v>
                </c:pt>
                <c:pt idx="8133">
                  <c:v>27.967406712500001</c:v>
                </c:pt>
                <c:pt idx="8134">
                  <c:v>28.058806337699998</c:v>
                </c:pt>
                <c:pt idx="8135">
                  <c:v>27.997873254200002</c:v>
                </c:pt>
                <c:pt idx="8136">
                  <c:v>27.967406712500001</c:v>
                </c:pt>
                <c:pt idx="8137">
                  <c:v>27.967406712500001</c:v>
                </c:pt>
                <c:pt idx="8138">
                  <c:v>27.997873254200002</c:v>
                </c:pt>
                <c:pt idx="8139">
                  <c:v>27.9369401708</c:v>
                </c:pt>
                <c:pt idx="8140">
                  <c:v>27.967406712500001</c:v>
                </c:pt>
                <c:pt idx="8141">
                  <c:v>27.9369401708</c:v>
                </c:pt>
                <c:pt idx="8142">
                  <c:v>27.967406712500001</c:v>
                </c:pt>
                <c:pt idx="8143">
                  <c:v>27.967406712500001</c:v>
                </c:pt>
                <c:pt idx="8144">
                  <c:v>28.058806337699998</c:v>
                </c:pt>
                <c:pt idx="8145">
                  <c:v>27.8760070873</c:v>
                </c:pt>
                <c:pt idx="8146">
                  <c:v>27.997873254200002</c:v>
                </c:pt>
                <c:pt idx="8147">
                  <c:v>28.058806337699998</c:v>
                </c:pt>
                <c:pt idx="8148">
                  <c:v>27.9369401708</c:v>
                </c:pt>
                <c:pt idx="8149">
                  <c:v>27.9369401708</c:v>
                </c:pt>
                <c:pt idx="8150">
                  <c:v>27.906473629000001</c:v>
                </c:pt>
                <c:pt idx="8151">
                  <c:v>27.9369401708</c:v>
                </c:pt>
                <c:pt idx="8152">
                  <c:v>27.906473629000001</c:v>
                </c:pt>
                <c:pt idx="8153">
                  <c:v>27.967406712500001</c:v>
                </c:pt>
                <c:pt idx="8154">
                  <c:v>27.9369401708</c:v>
                </c:pt>
                <c:pt idx="8155">
                  <c:v>27.967406712500001</c:v>
                </c:pt>
                <c:pt idx="8156">
                  <c:v>27.9369401708</c:v>
                </c:pt>
                <c:pt idx="8157">
                  <c:v>27.967406712500001</c:v>
                </c:pt>
                <c:pt idx="8158">
                  <c:v>27.967406712500001</c:v>
                </c:pt>
                <c:pt idx="8159">
                  <c:v>27.8760070873</c:v>
                </c:pt>
                <c:pt idx="8160">
                  <c:v>27.8760070873</c:v>
                </c:pt>
                <c:pt idx="8161">
                  <c:v>27.8455405455</c:v>
                </c:pt>
                <c:pt idx="8162">
                  <c:v>27.9369401708</c:v>
                </c:pt>
                <c:pt idx="8163">
                  <c:v>27.967406712500001</c:v>
                </c:pt>
                <c:pt idx="8164">
                  <c:v>27.9369401708</c:v>
                </c:pt>
                <c:pt idx="8165">
                  <c:v>27.8760070873</c:v>
                </c:pt>
                <c:pt idx="8166">
                  <c:v>27.8760070873</c:v>
                </c:pt>
                <c:pt idx="8167">
                  <c:v>27.967406712500001</c:v>
                </c:pt>
                <c:pt idx="8168">
                  <c:v>27.997873254200002</c:v>
                </c:pt>
                <c:pt idx="8169">
                  <c:v>27.9369401708</c:v>
                </c:pt>
                <c:pt idx="8170">
                  <c:v>27.8760070873</c:v>
                </c:pt>
                <c:pt idx="8171">
                  <c:v>27.967406712500001</c:v>
                </c:pt>
                <c:pt idx="8172">
                  <c:v>27.997873254200002</c:v>
                </c:pt>
                <c:pt idx="8173">
                  <c:v>27.9369401708</c:v>
                </c:pt>
                <c:pt idx="8174">
                  <c:v>27.9369401708</c:v>
                </c:pt>
                <c:pt idx="8175">
                  <c:v>27.8760070873</c:v>
                </c:pt>
                <c:pt idx="8176">
                  <c:v>27.906473629000001</c:v>
                </c:pt>
                <c:pt idx="8177">
                  <c:v>27.997873254200002</c:v>
                </c:pt>
                <c:pt idx="8178">
                  <c:v>27.967406712500001</c:v>
                </c:pt>
                <c:pt idx="8179">
                  <c:v>27.784607462099999</c:v>
                </c:pt>
                <c:pt idx="8180">
                  <c:v>27.906473629000001</c:v>
                </c:pt>
                <c:pt idx="8181">
                  <c:v>27.967406712500001</c:v>
                </c:pt>
                <c:pt idx="8182">
                  <c:v>27.8760070873</c:v>
                </c:pt>
                <c:pt idx="8183">
                  <c:v>27.8760070873</c:v>
                </c:pt>
                <c:pt idx="8184">
                  <c:v>27.967406712500001</c:v>
                </c:pt>
                <c:pt idx="8185">
                  <c:v>27.967406712500001</c:v>
                </c:pt>
                <c:pt idx="8186">
                  <c:v>27.8150740038</c:v>
                </c:pt>
                <c:pt idx="8187">
                  <c:v>27.906473629000001</c:v>
                </c:pt>
                <c:pt idx="8188">
                  <c:v>27.967406712500001</c:v>
                </c:pt>
                <c:pt idx="8189">
                  <c:v>27.906473629000001</c:v>
                </c:pt>
                <c:pt idx="8190">
                  <c:v>27.906473629000001</c:v>
                </c:pt>
                <c:pt idx="8191">
                  <c:v>27.8760070873</c:v>
                </c:pt>
                <c:pt idx="8192">
                  <c:v>27.9369401708</c:v>
                </c:pt>
                <c:pt idx="8193">
                  <c:v>27.8760070873</c:v>
                </c:pt>
                <c:pt idx="8194">
                  <c:v>27.8760070873</c:v>
                </c:pt>
                <c:pt idx="8195">
                  <c:v>27.906473629000001</c:v>
                </c:pt>
                <c:pt idx="8196">
                  <c:v>27.9369401708</c:v>
                </c:pt>
                <c:pt idx="8197">
                  <c:v>27.8760070873</c:v>
                </c:pt>
                <c:pt idx="8198">
                  <c:v>27.967406712500001</c:v>
                </c:pt>
                <c:pt idx="8199">
                  <c:v>27.8760070873</c:v>
                </c:pt>
                <c:pt idx="8200">
                  <c:v>27.967406712500001</c:v>
                </c:pt>
                <c:pt idx="8201">
                  <c:v>27.997873254200002</c:v>
                </c:pt>
                <c:pt idx="8202">
                  <c:v>27.8455405455</c:v>
                </c:pt>
                <c:pt idx="8203">
                  <c:v>27.8455405455</c:v>
                </c:pt>
                <c:pt idx="8204">
                  <c:v>27.8150740038</c:v>
                </c:pt>
                <c:pt idx="8205">
                  <c:v>27.9369401708</c:v>
                </c:pt>
                <c:pt idx="8206">
                  <c:v>27.8150740038</c:v>
                </c:pt>
                <c:pt idx="8207">
                  <c:v>27.997873254200002</c:v>
                </c:pt>
                <c:pt idx="8208">
                  <c:v>27.723674378599998</c:v>
                </c:pt>
                <c:pt idx="8209">
                  <c:v>28.058806337699998</c:v>
                </c:pt>
                <c:pt idx="8210">
                  <c:v>27.754140920299999</c:v>
                </c:pt>
                <c:pt idx="8211">
                  <c:v>27.8150740038</c:v>
                </c:pt>
                <c:pt idx="8212">
                  <c:v>27.8455405455</c:v>
                </c:pt>
                <c:pt idx="8213">
                  <c:v>27.8760070873</c:v>
                </c:pt>
                <c:pt idx="8214">
                  <c:v>27.784607462099999</c:v>
                </c:pt>
                <c:pt idx="8215">
                  <c:v>27.8760070873</c:v>
                </c:pt>
                <c:pt idx="8216">
                  <c:v>27.906473629000001</c:v>
                </c:pt>
                <c:pt idx="8217">
                  <c:v>27.8760070873</c:v>
                </c:pt>
                <c:pt idx="8218">
                  <c:v>27.8455405455</c:v>
                </c:pt>
                <c:pt idx="8219">
                  <c:v>27.906473629000001</c:v>
                </c:pt>
                <c:pt idx="8220">
                  <c:v>27.8150740038</c:v>
                </c:pt>
                <c:pt idx="8221">
                  <c:v>27.8150740038</c:v>
                </c:pt>
                <c:pt idx="8222">
                  <c:v>27.8150740038</c:v>
                </c:pt>
                <c:pt idx="8223">
                  <c:v>27.8455405455</c:v>
                </c:pt>
                <c:pt idx="8224">
                  <c:v>27.8150740038</c:v>
                </c:pt>
                <c:pt idx="8225">
                  <c:v>27.9369401708</c:v>
                </c:pt>
                <c:pt idx="8226">
                  <c:v>27.9369401708</c:v>
                </c:pt>
                <c:pt idx="8227">
                  <c:v>27.8760070873</c:v>
                </c:pt>
                <c:pt idx="8228">
                  <c:v>27.8455405455</c:v>
                </c:pt>
                <c:pt idx="8229">
                  <c:v>27.8760070873</c:v>
                </c:pt>
                <c:pt idx="8230">
                  <c:v>27.8760070873</c:v>
                </c:pt>
                <c:pt idx="8231">
                  <c:v>27.8150740038</c:v>
                </c:pt>
                <c:pt idx="8232">
                  <c:v>27.8150740038</c:v>
                </c:pt>
                <c:pt idx="8233">
                  <c:v>27.8455405455</c:v>
                </c:pt>
                <c:pt idx="8234">
                  <c:v>27.8455405455</c:v>
                </c:pt>
                <c:pt idx="8235">
                  <c:v>27.8760070873</c:v>
                </c:pt>
                <c:pt idx="8236">
                  <c:v>27.754140920299999</c:v>
                </c:pt>
                <c:pt idx="8237">
                  <c:v>27.8455405455</c:v>
                </c:pt>
                <c:pt idx="8238">
                  <c:v>27.8150740038</c:v>
                </c:pt>
                <c:pt idx="8239">
                  <c:v>27.754140920299999</c:v>
                </c:pt>
                <c:pt idx="8240">
                  <c:v>27.906473629000001</c:v>
                </c:pt>
                <c:pt idx="8241">
                  <c:v>27.693207836799999</c:v>
                </c:pt>
                <c:pt idx="8242">
                  <c:v>27.8150740038</c:v>
                </c:pt>
                <c:pt idx="8243">
                  <c:v>27.8150740038</c:v>
                </c:pt>
                <c:pt idx="8244">
                  <c:v>27.8150740038</c:v>
                </c:pt>
                <c:pt idx="8245">
                  <c:v>27.8455405455</c:v>
                </c:pt>
                <c:pt idx="8246">
                  <c:v>27.8760070873</c:v>
                </c:pt>
                <c:pt idx="8247">
                  <c:v>27.784607462099999</c:v>
                </c:pt>
                <c:pt idx="8248">
                  <c:v>27.8455405455</c:v>
                </c:pt>
                <c:pt idx="8249">
                  <c:v>27.8760070873</c:v>
                </c:pt>
                <c:pt idx="8250">
                  <c:v>27.967406712500001</c:v>
                </c:pt>
                <c:pt idx="8251">
                  <c:v>27.662741295099998</c:v>
                </c:pt>
                <c:pt idx="8252">
                  <c:v>27.8150740038</c:v>
                </c:pt>
                <c:pt idx="8253">
                  <c:v>27.784607462099999</c:v>
                </c:pt>
                <c:pt idx="8254">
                  <c:v>27.8150740038</c:v>
                </c:pt>
                <c:pt idx="8255">
                  <c:v>27.784607462099999</c:v>
                </c:pt>
                <c:pt idx="8256">
                  <c:v>27.8455405455</c:v>
                </c:pt>
                <c:pt idx="8257">
                  <c:v>27.8455405455</c:v>
                </c:pt>
                <c:pt idx="8258">
                  <c:v>27.8455405455</c:v>
                </c:pt>
                <c:pt idx="8259">
                  <c:v>27.8150740038</c:v>
                </c:pt>
                <c:pt idx="8260">
                  <c:v>27.784607462099999</c:v>
                </c:pt>
                <c:pt idx="8261">
                  <c:v>27.8455405455</c:v>
                </c:pt>
                <c:pt idx="8262">
                  <c:v>27.8150740038</c:v>
                </c:pt>
                <c:pt idx="8263">
                  <c:v>27.8455405455</c:v>
                </c:pt>
                <c:pt idx="8264">
                  <c:v>27.8455405455</c:v>
                </c:pt>
                <c:pt idx="8265">
                  <c:v>27.8150740038</c:v>
                </c:pt>
                <c:pt idx="8266">
                  <c:v>27.784607462099999</c:v>
                </c:pt>
                <c:pt idx="8267">
                  <c:v>27.8760070873</c:v>
                </c:pt>
                <c:pt idx="8268">
                  <c:v>27.8455405455</c:v>
                </c:pt>
                <c:pt idx="8269">
                  <c:v>27.8760070873</c:v>
                </c:pt>
                <c:pt idx="8270">
                  <c:v>27.754140920299999</c:v>
                </c:pt>
                <c:pt idx="8271">
                  <c:v>27.906473629000001</c:v>
                </c:pt>
                <c:pt idx="8272">
                  <c:v>27.662741295099998</c:v>
                </c:pt>
                <c:pt idx="8273">
                  <c:v>27.754140920299999</c:v>
                </c:pt>
                <c:pt idx="8274">
                  <c:v>27.662741295099998</c:v>
                </c:pt>
                <c:pt idx="8275">
                  <c:v>27.784607462099999</c:v>
                </c:pt>
                <c:pt idx="8276">
                  <c:v>27.784607462099999</c:v>
                </c:pt>
                <c:pt idx="8277">
                  <c:v>27.8760070873</c:v>
                </c:pt>
                <c:pt idx="8278">
                  <c:v>27.754140920299999</c:v>
                </c:pt>
                <c:pt idx="8279">
                  <c:v>27.8455405455</c:v>
                </c:pt>
                <c:pt idx="8280">
                  <c:v>27.8150740038</c:v>
                </c:pt>
                <c:pt idx="8281">
                  <c:v>27.784607462099999</c:v>
                </c:pt>
                <c:pt idx="8282">
                  <c:v>27.906473629000001</c:v>
                </c:pt>
                <c:pt idx="8283">
                  <c:v>27.632274753400001</c:v>
                </c:pt>
                <c:pt idx="8284">
                  <c:v>27.784607462099999</c:v>
                </c:pt>
                <c:pt idx="8285">
                  <c:v>27.723674378599998</c:v>
                </c:pt>
                <c:pt idx="8286">
                  <c:v>27.8150740038</c:v>
                </c:pt>
                <c:pt idx="8287">
                  <c:v>27.723674378599998</c:v>
                </c:pt>
                <c:pt idx="8288">
                  <c:v>27.8150740038</c:v>
                </c:pt>
                <c:pt idx="8289">
                  <c:v>27.8455405455</c:v>
                </c:pt>
                <c:pt idx="8290">
                  <c:v>27.8150740038</c:v>
                </c:pt>
                <c:pt idx="8291">
                  <c:v>27.723674378599998</c:v>
                </c:pt>
                <c:pt idx="8292">
                  <c:v>27.723674378599998</c:v>
                </c:pt>
                <c:pt idx="8293">
                  <c:v>27.784607462099999</c:v>
                </c:pt>
                <c:pt idx="8294">
                  <c:v>27.784607462099999</c:v>
                </c:pt>
                <c:pt idx="8295">
                  <c:v>27.784607462099999</c:v>
                </c:pt>
                <c:pt idx="8296">
                  <c:v>27.784607462099999</c:v>
                </c:pt>
                <c:pt idx="8297">
                  <c:v>27.784607462099999</c:v>
                </c:pt>
                <c:pt idx="8298">
                  <c:v>27.784607462099999</c:v>
                </c:pt>
                <c:pt idx="8299">
                  <c:v>27.723674378599998</c:v>
                </c:pt>
                <c:pt idx="8300">
                  <c:v>27.723674378599998</c:v>
                </c:pt>
                <c:pt idx="8301">
                  <c:v>27.662741295099998</c:v>
                </c:pt>
                <c:pt idx="8302">
                  <c:v>27.784607462099999</c:v>
                </c:pt>
                <c:pt idx="8303">
                  <c:v>27.754140920299999</c:v>
                </c:pt>
                <c:pt idx="8304">
                  <c:v>27.754140920299999</c:v>
                </c:pt>
                <c:pt idx="8305">
                  <c:v>27.754140920299999</c:v>
                </c:pt>
                <c:pt idx="8306">
                  <c:v>27.784607462099999</c:v>
                </c:pt>
                <c:pt idx="8307">
                  <c:v>27.8150740038</c:v>
                </c:pt>
                <c:pt idx="8308">
                  <c:v>27.784607462099999</c:v>
                </c:pt>
                <c:pt idx="8309">
                  <c:v>27.723674378599998</c:v>
                </c:pt>
                <c:pt idx="8310">
                  <c:v>27.8150740038</c:v>
                </c:pt>
                <c:pt idx="8311">
                  <c:v>27.693207836799999</c:v>
                </c:pt>
                <c:pt idx="8312">
                  <c:v>27.8455405455</c:v>
                </c:pt>
                <c:pt idx="8313">
                  <c:v>27.784607462099999</c:v>
                </c:pt>
                <c:pt idx="8314">
                  <c:v>27.723674378599998</c:v>
                </c:pt>
                <c:pt idx="8315">
                  <c:v>27.723674378599998</c:v>
                </c:pt>
                <c:pt idx="8316">
                  <c:v>27.784607462099999</c:v>
                </c:pt>
                <c:pt idx="8317">
                  <c:v>27.754140920299999</c:v>
                </c:pt>
                <c:pt idx="8318">
                  <c:v>27.8150740038</c:v>
                </c:pt>
                <c:pt idx="8319">
                  <c:v>27.784607462099999</c:v>
                </c:pt>
                <c:pt idx="8320">
                  <c:v>27.8455405455</c:v>
                </c:pt>
                <c:pt idx="8321">
                  <c:v>27.723674378599998</c:v>
                </c:pt>
                <c:pt idx="8322">
                  <c:v>27.784607462099999</c:v>
                </c:pt>
                <c:pt idx="8323">
                  <c:v>27.8150740038</c:v>
                </c:pt>
                <c:pt idx="8324">
                  <c:v>27.693207836799999</c:v>
                </c:pt>
                <c:pt idx="8325">
                  <c:v>27.723674378599998</c:v>
                </c:pt>
                <c:pt idx="8326">
                  <c:v>27.8150740038</c:v>
                </c:pt>
                <c:pt idx="8327">
                  <c:v>27.754140920299999</c:v>
                </c:pt>
                <c:pt idx="8328">
                  <c:v>27.784607462099999</c:v>
                </c:pt>
                <c:pt idx="8329">
                  <c:v>27.723674378599998</c:v>
                </c:pt>
                <c:pt idx="8330">
                  <c:v>27.784607462099999</c:v>
                </c:pt>
                <c:pt idx="8331">
                  <c:v>27.754140920299999</c:v>
                </c:pt>
                <c:pt idx="8332">
                  <c:v>27.723674378599998</c:v>
                </c:pt>
                <c:pt idx="8333">
                  <c:v>27.723674378599998</c:v>
                </c:pt>
                <c:pt idx="8334">
                  <c:v>27.754140920299999</c:v>
                </c:pt>
                <c:pt idx="8335">
                  <c:v>27.754140920299999</c:v>
                </c:pt>
                <c:pt idx="8336">
                  <c:v>27.754140920299999</c:v>
                </c:pt>
                <c:pt idx="8337">
                  <c:v>27.784607462099999</c:v>
                </c:pt>
                <c:pt idx="8338">
                  <c:v>27.754140920299999</c:v>
                </c:pt>
                <c:pt idx="8339">
                  <c:v>27.693207836799999</c:v>
                </c:pt>
                <c:pt idx="8340">
                  <c:v>27.9369401708</c:v>
                </c:pt>
                <c:pt idx="8341">
                  <c:v>27.754140920299999</c:v>
                </c:pt>
                <c:pt idx="8342">
                  <c:v>27.693207836799999</c:v>
                </c:pt>
                <c:pt idx="8343">
                  <c:v>27.632274753400001</c:v>
                </c:pt>
                <c:pt idx="8344">
                  <c:v>27.693207836799999</c:v>
                </c:pt>
                <c:pt idx="8345">
                  <c:v>27.754140920299999</c:v>
                </c:pt>
                <c:pt idx="8346">
                  <c:v>27.693207836799999</c:v>
                </c:pt>
                <c:pt idx="8347">
                  <c:v>27.784607462099999</c:v>
                </c:pt>
                <c:pt idx="8348">
                  <c:v>27.723674378599998</c:v>
                </c:pt>
                <c:pt idx="8349">
                  <c:v>27.754140920299999</c:v>
                </c:pt>
                <c:pt idx="8350">
                  <c:v>27.784607462099999</c:v>
                </c:pt>
                <c:pt idx="8351">
                  <c:v>27.723674378599998</c:v>
                </c:pt>
                <c:pt idx="8352">
                  <c:v>27.693207836799999</c:v>
                </c:pt>
                <c:pt idx="8353">
                  <c:v>27.662741295099998</c:v>
                </c:pt>
                <c:pt idx="8354">
                  <c:v>27.693207836799999</c:v>
                </c:pt>
                <c:pt idx="8355">
                  <c:v>27.754140920299999</c:v>
                </c:pt>
                <c:pt idx="8356">
                  <c:v>27.723674378599998</c:v>
                </c:pt>
                <c:pt idx="8357">
                  <c:v>27.662741295099998</c:v>
                </c:pt>
                <c:pt idx="8358">
                  <c:v>27.754140920299999</c:v>
                </c:pt>
                <c:pt idx="8359">
                  <c:v>27.723674378599998</c:v>
                </c:pt>
                <c:pt idx="8360">
                  <c:v>27.723674378599998</c:v>
                </c:pt>
                <c:pt idx="8361">
                  <c:v>27.723674378599998</c:v>
                </c:pt>
                <c:pt idx="8362">
                  <c:v>27.632274753400001</c:v>
                </c:pt>
                <c:pt idx="8363">
                  <c:v>27.693207836799999</c:v>
                </c:pt>
                <c:pt idx="8364">
                  <c:v>27.784607462099999</c:v>
                </c:pt>
                <c:pt idx="8365">
                  <c:v>27.693207836799999</c:v>
                </c:pt>
                <c:pt idx="8366">
                  <c:v>27.8150740038</c:v>
                </c:pt>
                <c:pt idx="8367">
                  <c:v>27.662741295099998</c:v>
                </c:pt>
                <c:pt idx="8368">
                  <c:v>27.693207836799999</c:v>
                </c:pt>
                <c:pt idx="8369">
                  <c:v>27.632274753400001</c:v>
                </c:pt>
                <c:pt idx="8370">
                  <c:v>27.693207836799999</c:v>
                </c:pt>
                <c:pt idx="8371">
                  <c:v>27.784607462099999</c:v>
                </c:pt>
                <c:pt idx="8372">
                  <c:v>27.662741295099998</c:v>
                </c:pt>
                <c:pt idx="8373">
                  <c:v>27.8150740038</c:v>
                </c:pt>
                <c:pt idx="8374">
                  <c:v>27.754140920299999</c:v>
                </c:pt>
                <c:pt idx="8375">
                  <c:v>27.8150740038</c:v>
                </c:pt>
                <c:pt idx="8376">
                  <c:v>27.754140920299999</c:v>
                </c:pt>
                <c:pt idx="8377">
                  <c:v>27.662741295099998</c:v>
                </c:pt>
                <c:pt idx="8378">
                  <c:v>27.693207836799999</c:v>
                </c:pt>
                <c:pt idx="8379">
                  <c:v>27.601808211600002</c:v>
                </c:pt>
                <c:pt idx="8380">
                  <c:v>27.693207836799999</c:v>
                </c:pt>
                <c:pt idx="8381">
                  <c:v>27.632274753400001</c:v>
                </c:pt>
                <c:pt idx="8382">
                  <c:v>27.723674378599998</c:v>
                </c:pt>
                <c:pt idx="8383">
                  <c:v>27.723674378599998</c:v>
                </c:pt>
                <c:pt idx="8384">
                  <c:v>27.723674378599998</c:v>
                </c:pt>
                <c:pt idx="8385">
                  <c:v>27.723674378599998</c:v>
                </c:pt>
                <c:pt idx="8386">
                  <c:v>27.693207836799999</c:v>
                </c:pt>
                <c:pt idx="8387">
                  <c:v>27.723674378599998</c:v>
                </c:pt>
                <c:pt idx="8388">
                  <c:v>27.8760070873</c:v>
                </c:pt>
                <c:pt idx="8389">
                  <c:v>27.601808211600002</c:v>
                </c:pt>
                <c:pt idx="8390">
                  <c:v>27.693207836799999</c:v>
                </c:pt>
                <c:pt idx="8391">
                  <c:v>27.723674378599998</c:v>
                </c:pt>
                <c:pt idx="8392">
                  <c:v>27.632274753400001</c:v>
                </c:pt>
                <c:pt idx="8393">
                  <c:v>27.632274753400001</c:v>
                </c:pt>
                <c:pt idx="8394">
                  <c:v>27.632274753400001</c:v>
                </c:pt>
                <c:pt idx="8395">
                  <c:v>27.784607462099999</c:v>
                </c:pt>
                <c:pt idx="8396">
                  <c:v>27.693207836799999</c:v>
                </c:pt>
                <c:pt idx="8397">
                  <c:v>27.723674378599998</c:v>
                </c:pt>
                <c:pt idx="8398">
                  <c:v>27.723674378599998</c:v>
                </c:pt>
                <c:pt idx="8399">
                  <c:v>27.632274753400001</c:v>
                </c:pt>
                <c:pt idx="8400">
                  <c:v>27.693207836799999</c:v>
                </c:pt>
                <c:pt idx="8401">
                  <c:v>27.754140920299999</c:v>
                </c:pt>
                <c:pt idx="8402">
                  <c:v>27.632274753400001</c:v>
                </c:pt>
                <c:pt idx="8403">
                  <c:v>27.601808211600002</c:v>
                </c:pt>
                <c:pt idx="8404">
                  <c:v>27.632274753400001</c:v>
                </c:pt>
                <c:pt idx="8405">
                  <c:v>27.632274753400001</c:v>
                </c:pt>
                <c:pt idx="8406">
                  <c:v>27.754140920299999</c:v>
                </c:pt>
                <c:pt idx="8407">
                  <c:v>27.632274753400001</c:v>
                </c:pt>
                <c:pt idx="8408">
                  <c:v>27.693207836799999</c:v>
                </c:pt>
                <c:pt idx="8409">
                  <c:v>27.723674378599998</c:v>
                </c:pt>
                <c:pt idx="8410">
                  <c:v>27.540875128100001</c:v>
                </c:pt>
                <c:pt idx="8411">
                  <c:v>27.8150740038</c:v>
                </c:pt>
                <c:pt idx="8412">
                  <c:v>27.4494755029</c:v>
                </c:pt>
                <c:pt idx="8413">
                  <c:v>27.601808211600002</c:v>
                </c:pt>
                <c:pt idx="8414">
                  <c:v>27.662741295099998</c:v>
                </c:pt>
                <c:pt idx="8415">
                  <c:v>27.662741295099998</c:v>
                </c:pt>
                <c:pt idx="8416">
                  <c:v>27.632274753400001</c:v>
                </c:pt>
                <c:pt idx="8417">
                  <c:v>27.632274753400001</c:v>
                </c:pt>
                <c:pt idx="8418">
                  <c:v>27.754140920299999</c:v>
                </c:pt>
                <c:pt idx="8419">
                  <c:v>27.632274753400001</c:v>
                </c:pt>
                <c:pt idx="8420">
                  <c:v>27.723674378599998</c:v>
                </c:pt>
                <c:pt idx="8421">
                  <c:v>27.632274753400001</c:v>
                </c:pt>
                <c:pt idx="8422">
                  <c:v>27.601808211600002</c:v>
                </c:pt>
                <c:pt idx="8423">
                  <c:v>27.754140920299999</c:v>
                </c:pt>
                <c:pt idx="8424">
                  <c:v>27.632274753400001</c:v>
                </c:pt>
                <c:pt idx="8425">
                  <c:v>27.662741295099998</c:v>
                </c:pt>
                <c:pt idx="8426">
                  <c:v>27.601808211600002</c:v>
                </c:pt>
                <c:pt idx="8427">
                  <c:v>27.662741295099998</c:v>
                </c:pt>
                <c:pt idx="8428">
                  <c:v>27.632274753400001</c:v>
                </c:pt>
                <c:pt idx="8429">
                  <c:v>27.693207836799999</c:v>
                </c:pt>
                <c:pt idx="8430">
                  <c:v>27.601808211600002</c:v>
                </c:pt>
                <c:pt idx="8431">
                  <c:v>27.662741295099998</c:v>
                </c:pt>
                <c:pt idx="8432">
                  <c:v>27.601808211600002</c:v>
                </c:pt>
                <c:pt idx="8433">
                  <c:v>27.632274753400001</c:v>
                </c:pt>
                <c:pt idx="8434">
                  <c:v>27.632274753400001</c:v>
                </c:pt>
                <c:pt idx="8435">
                  <c:v>27.723674378599998</c:v>
                </c:pt>
                <c:pt idx="8436">
                  <c:v>27.632274753400001</c:v>
                </c:pt>
                <c:pt idx="8437">
                  <c:v>27.632274753400001</c:v>
                </c:pt>
                <c:pt idx="8438">
                  <c:v>27.632274753400001</c:v>
                </c:pt>
                <c:pt idx="8439">
                  <c:v>27.693207836799999</c:v>
                </c:pt>
                <c:pt idx="8440">
                  <c:v>27.693207836799999</c:v>
                </c:pt>
                <c:pt idx="8441">
                  <c:v>27.601808211600002</c:v>
                </c:pt>
                <c:pt idx="8442">
                  <c:v>27.693207836799999</c:v>
                </c:pt>
                <c:pt idx="8443">
                  <c:v>27.693207836799999</c:v>
                </c:pt>
                <c:pt idx="8444">
                  <c:v>27.571341669900001</c:v>
                </c:pt>
                <c:pt idx="8445">
                  <c:v>27.754140920299999</c:v>
                </c:pt>
                <c:pt idx="8446">
                  <c:v>27.632274753400001</c:v>
                </c:pt>
                <c:pt idx="8447">
                  <c:v>27.510408586400001</c:v>
                </c:pt>
                <c:pt idx="8448">
                  <c:v>27.662741295099998</c:v>
                </c:pt>
                <c:pt idx="8449">
                  <c:v>27.632274753400001</c:v>
                </c:pt>
                <c:pt idx="8450">
                  <c:v>27.601808211600002</c:v>
                </c:pt>
                <c:pt idx="8451">
                  <c:v>27.632274753400001</c:v>
                </c:pt>
                <c:pt idx="8452">
                  <c:v>27.540875128100001</c:v>
                </c:pt>
                <c:pt idx="8453">
                  <c:v>27.693207836799999</c:v>
                </c:pt>
                <c:pt idx="8454">
                  <c:v>27.601808211600002</c:v>
                </c:pt>
                <c:pt idx="8455">
                  <c:v>27.693207836799999</c:v>
                </c:pt>
                <c:pt idx="8456">
                  <c:v>27.540875128100001</c:v>
                </c:pt>
                <c:pt idx="8457">
                  <c:v>27.571341669900001</c:v>
                </c:pt>
                <c:pt idx="8458">
                  <c:v>27.723674378599998</c:v>
                </c:pt>
                <c:pt idx="8459">
                  <c:v>27.4799420447</c:v>
                </c:pt>
                <c:pt idx="8460">
                  <c:v>27.571341669900001</c:v>
                </c:pt>
                <c:pt idx="8461">
                  <c:v>27.662741295099998</c:v>
                </c:pt>
                <c:pt idx="8462">
                  <c:v>27.601808211600002</c:v>
                </c:pt>
                <c:pt idx="8463">
                  <c:v>27.632274753400001</c:v>
                </c:pt>
                <c:pt idx="8464">
                  <c:v>27.632274753400001</c:v>
                </c:pt>
                <c:pt idx="8465">
                  <c:v>27.693207836799999</c:v>
                </c:pt>
                <c:pt idx="8466">
                  <c:v>27.571341669900001</c:v>
                </c:pt>
                <c:pt idx="8467">
                  <c:v>27.571341669900001</c:v>
                </c:pt>
                <c:pt idx="8468">
                  <c:v>27.632274753400001</c:v>
                </c:pt>
                <c:pt idx="8469">
                  <c:v>27.632274753400001</c:v>
                </c:pt>
                <c:pt idx="8470">
                  <c:v>27.601808211600002</c:v>
                </c:pt>
                <c:pt idx="8471">
                  <c:v>27.571341669900001</c:v>
                </c:pt>
                <c:pt idx="8472">
                  <c:v>27.571341669900001</c:v>
                </c:pt>
                <c:pt idx="8473">
                  <c:v>27.571341669900001</c:v>
                </c:pt>
                <c:pt idx="8474">
                  <c:v>27.632274753400001</c:v>
                </c:pt>
                <c:pt idx="8475">
                  <c:v>27.662741295099998</c:v>
                </c:pt>
                <c:pt idx="8476">
                  <c:v>27.632274753400001</c:v>
                </c:pt>
                <c:pt idx="8477">
                  <c:v>27.571341669900001</c:v>
                </c:pt>
                <c:pt idx="8478">
                  <c:v>27.571341669900001</c:v>
                </c:pt>
                <c:pt idx="8479">
                  <c:v>27.662741295099998</c:v>
                </c:pt>
                <c:pt idx="8480">
                  <c:v>27.4494755029</c:v>
                </c:pt>
                <c:pt idx="8481">
                  <c:v>27.693207836799999</c:v>
                </c:pt>
                <c:pt idx="8482">
                  <c:v>27.510408586400001</c:v>
                </c:pt>
                <c:pt idx="8483">
                  <c:v>27.571341669900001</c:v>
                </c:pt>
                <c:pt idx="8484">
                  <c:v>27.4799420447</c:v>
                </c:pt>
                <c:pt idx="8485">
                  <c:v>27.571341669900001</c:v>
                </c:pt>
                <c:pt idx="8486">
                  <c:v>27.601808211600002</c:v>
                </c:pt>
                <c:pt idx="8487">
                  <c:v>27.571341669900001</c:v>
                </c:pt>
                <c:pt idx="8488">
                  <c:v>27.601808211600002</c:v>
                </c:pt>
                <c:pt idx="8489">
                  <c:v>27.632274753400001</c:v>
                </c:pt>
                <c:pt idx="8490">
                  <c:v>27.632274753400001</c:v>
                </c:pt>
                <c:pt idx="8491">
                  <c:v>27.601808211600002</c:v>
                </c:pt>
                <c:pt idx="8492">
                  <c:v>27.4799420447</c:v>
                </c:pt>
                <c:pt idx="8493">
                  <c:v>27.632274753400001</c:v>
                </c:pt>
                <c:pt idx="8494">
                  <c:v>27.3885424194</c:v>
                </c:pt>
                <c:pt idx="8495">
                  <c:v>27.510408586400001</c:v>
                </c:pt>
                <c:pt idx="8496">
                  <c:v>27.571341669900001</c:v>
                </c:pt>
                <c:pt idx="8497">
                  <c:v>27.601808211600002</c:v>
                </c:pt>
                <c:pt idx="8498">
                  <c:v>27.601808211600002</c:v>
                </c:pt>
                <c:pt idx="8499">
                  <c:v>27.571341669900001</c:v>
                </c:pt>
                <c:pt idx="8500">
                  <c:v>27.662741295099998</c:v>
                </c:pt>
                <c:pt idx="8501">
                  <c:v>27.632274753400001</c:v>
                </c:pt>
                <c:pt idx="8502">
                  <c:v>27.571341669900001</c:v>
                </c:pt>
                <c:pt idx="8503">
                  <c:v>27.632274753400001</c:v>
                </c:pt>
                <c:pt idx="8504">
                  <c:v>27.571341669900001</c:v>
                </c:pt>
                <c:pt idx="8505">
                  <c:v>27.540875128100001</c:v>
                </c:pt>
                <c:pt idx="8506">
                  <c:v>27.571341669900001</c:v>
                </c:pt>
                <c:pt idx="8507">
                  <c:v>27.510408586400001</c:v>
                </c:pt>
                <c:pt idx="8508">
                  <c:v>27.540875128100001</c:v>
                </c:pt>
                <c:pt idx="8509">
                  <c:v>27.540875128100001</c:v>
                </c:pt>
                <c:pt idx="8510">
                  <c:v>27.601808211600002</c:v>
                </c:pt>
                <c:pt idx="8511">
                  <c:v>27.571341669900001</c:v>
                </c:pt>
                <c:pt idx="8512">
                  <c:v>27.540875128100001</c:v>
                </c:pt>
                <c:pt idx="8513">
                  <c:v>27.632274753400001</c:v>
                </c:pt>
                <c:pt idx="8514">
                  <c:v>27.632274753400001</c:v>
                </c:pt>
                <c:pt idx="8515">
                  <c:v>27.540875128100001</c:v>
                </c:pt>
                <c:pt idx="8516">
                  <c:v>27.723674378599998</c:v>
                </c:pt>
                <c:pt idx="8517">
                  <c:v>27.3885424194</c:v>
                </c:pt>
                <c:pt idx="8518">
                  <c:v>27.4494755029</c:v>
                </c:pt>
                <c:pt idx="8519">
                  <c:v>27.510408586400001</c:v>
                </c:pt>
                <c:pt idx="8520">
                  <c:v>27.510408586400001</c:v>
                </c:pt>
                <c:pt idx="8521">
                  <c:v>27.571341669900001</c:v>
                </c:pt>
                <c:pt idx="8522">
                  <c:v>27.571341669900001</c:v>
                </c:pt>
                <c:pt idx="8523">
                  <c:v>27.662741295099998</c:v>
                </c:pt>
                <c:pt idx="8524">
                  <c:v>27.601808211600002</c:v>
                </c:pt>
                <c:pt idx="8525">
                  <c:v>27.662741295099998</c:v>
                </c:pt>
                <c:pt idx="8526">
                  <c:v>27.540875128100001</c:v>
                </c:pt>
                <c:pt idx="8527">
                  <c:v>27.601808211600002</c:v>
                </c:pt>
                <c:pt idx="8528">
                  <c:v>27.297142794199999</c:v>
                </c:pt>
                <c:pt idx="8529">
                  <c:v>27.571341669900001</c:v>
                </c:pt>
                <c:pt idx="8530">
                  <c:v>27.510408586400001</c:v>
                </c:pt>
                <c:pt idx="8531">
                  <c:v>27.601808211600002</c:v>
                </c:pt>
                <c:pt idx="8532">
                  <c:v>27.540875128100001</c:v>
                </c:pt>
                <c:pt idx="8533">
                  <c:v>27.540875128100001</c:v>
                </c:pt>
                <c:pt idx="8534">
                  <c:v>27.510408586400001</c:v>
                </c:pt>
                <c:pt idx="8535">
                  <c:v>27.4494755029</c:v>
                </c:pt>
                <c:pt idx="8536">
                  <c:v>27.571341669900001</c:v>
                </c:pt>
                <c:pt idx="8537">
                  <c:v>27.601808211600002</c:v>
                </c:pt>
                <c:pt idx="8538">
                  <c:v>27.540875128100001</c:v>
                </c:pt>
                <c:pt idx="8539">
                  <c:v>27.571341669900001</c:v>
                </c:pt>
                <c:pt idx="8540">
                  <c:v>27.540875128100001</c:v>
                </c:pt>
                <c:pt idx="8541">
                  <c:v>27.510408586400001</c:v>
                </c:pt>
                <c:pt idx="8542">
                  <c:v>27.540875128100001</c:v>
                </c:pt>
                <c:pt idx="8543">
                  <c:v>27.571341669900001</c:v>
                </c:pt>
                <c:pt idx="8544">
                  <c:v>27.510408586400001</c:v>
                </c:pt>
                <c:pt idx="8545">
                  <c:v>27.571341669900001</c:v>
                </c:pt>
                <c:pt idx="8546">
                  <c:v>27.4494755029</c:v>
                </c:pt>
                <c:pt idx="8547">
                  <c:v>27.662741295099998</c:v>
                </c:pt>
                <c:pt idx="8548">
                  <c:v>27.358075877699999</c:v>
                </c:pt>
                <c:pt idx="8549">
                  <c:v>27.540875128100001</c:v>
                </c:pt>
                <c:pt idx="8550">
                  <c:v>27.510408586400001</c:v>
                </c:pt>
                <c:pt idx="8551">
                  <c:v>27.601808211600002</c:v>
                </c:pt>
                <c:pt idx="8552">
                  <c:v>27.540875128100001</c:v>
                </c:pt>
                <c:pt idx="8553">
                  <c:v>27.4494755029</c:v>
                </c:pt>
                <c:pt idx="8554">
                  <c:v>27.540875128100001</c:v>
                </c:pt>
                <c:pt idx="8555">
                  <c:v>27.510408586400001</c:v>
                </c:pt>
                <c:pt idx="8556">
                  <c:v>27.571341669900001</c:v>
                </c:pt>
                <c:pt idx="8557">
                  <c:v>27.510408586400001</c:v>
                </c:pt>
                <c:pt idx="8558">
                  <c:v>27.601808211600002</c:v>
                </c:pt>
                <c:pt idx="8559">
                  <c:v>27.3885424194</c:v>
                </c:pt>
                <c:pt idx="8560">
                  <c:v>27.540875128100001</c:v>
                </c:pt>
                <c:pt idx="8561">
                  <c:v>27.510408586400001</c:v>
                </c:pt>
                <c:pt idx="8562">
                  <c:v>27.4494755029</c:v>
                </c:pt>
                <c:pt idx="8563">
                  <c:v>27.571341669900001</c:v>
                </c:pt>
                <c:pt idx="8564">
                  <c:v>27.540875128100001</c:v>
                </c:pt>
                <c:pt idx="8565">
                  <c:v>27.540875128100001</c:v>
                </c:pt>
                <c:pt idx="8566">
                  <c:v>27.510408586400001</c:v>
                </c:pt>
                <c:pt idx="8567">
                  <c:v>27.632274753400001</c:v>
                </c:pt>
                <c:pt idx="8568">
                  <c:v>27.510408586400001</c:v>
                </c:pt>
                <c:pt idx="8569">
                  <c:v>27.601808211600002</c:v>
                </c:pt>
                <c:pt idx="8570">
                  <c:v>27.571341669900001</c:v>
                </c:pt>
                <c:pt idx="8571">
                  <c:v>27.540875128100001</c:v>
                </c:pt>
                <c:pt idx="8572">
                  <c:v>27.510408586400001</c:v>
                </c:pt>
                <c:pt idx="8573">
                  <c:v>27.4799420447</c:v>
                </c:pt>
                <c:pt idx="8574">
                  <c:v>27.540875128100001</c:v>
                </c:pt>
                <c:pt idx="8575">
                  <c:v>27.540875128100001</c:v>
                </c:pt>
                <c:pt idx="8576">
                  <c:v>27.571341669900001</c:v>
                </c:pt>
                <c:pt idx="8577">
                  <c:v>27.4799420447</c:v>
                </c:pt>
                <c:pt idx="8578">
                  <c:v>27.571341669900001</c:v>
                </c:pt>
                <c:pt idx="8579">
                  <c:v>27.662741295099998</c:v>
                </c:pt>
                <c:pt idx="8580">
                  <c:v>27.3885424194</c:v>
                </c:pt>
                <c:pt idx="8581">
                  <c:v>27.510408586400001</c:v>
                </c:pt>
                <c:pt idx="8582">
                  <c:v>27.540875128100001</c:v>
                </c:pt>
                <c:pt idx="8583">
                  <c:v>27.540875128100001</c:v>
                </c:pt>
                <c:pt idx="8584">
                  <c:v>27.4799420447</c:v>
                </c:pt>
                <c:pt idx="8585">
                  <c:v>27.510408586400001</c:v>
                </c:pt>
                <c:pt idx="8586">
                  <c:v>27.4799420447</c:v>
                </c:pt>
                <c:pt idx="8587">
                  <c:v>27.510408586400001</c:v>
                </c:pt>
                <c:pt idx="8588">
                  <c:v>27.4494755029</c:v>
                </c:pt>
                <c:pt idx="8589">
                  <c:v>27.632274753400001</c:v>
                </c:pt>
                <c:pt idx="8590">
                  <c:v>27.4494755029</c:v>
                </c:pt>
                <c:pt idx="8591">
                  <c:v>27.601808211600002</c:v>
                </c:pt>
                <c:pt idx="8592">
                  <c:v>27.601808211600002</c:v>
                </c:pt>
                <c:pt idx="8593">
                  <c:v>27.419008961199999</c:v>
                </c:pt>
                <c:pt idx="8594">
                  <c:v>27.510408586400001</c:v>
                </c:pt>
                <c:pt idx="8595">
                  <c:v>27.4494755029</c:v>
                </c:pt>
                <c:pt idx="8596">
                  <c:v>27.571341669900001</c:v>
                </c:pt>
                <c:pt idx="8597">
                  <c:v>27.540875128100001</c:v>
                </c:pt>
                <c:pt idx="8598">
                  <c:v>27.510408586400001</c:v>
                </c:pt>
                <c:pt idx="8599">
                  <c:v>27.4799420447</c:v>
                </c:pt>
                <c:pt idx="8600">
                  <c:v>27.510408586400001</c:v>
                </c:pt>
                <c:pt idx="8601">
                  <c:v>27.510408586400001</c:v>
                </c:pt>
                <c:pt idx="8602">
                  <c:v>27.4494755029</c:v>
                </c:pt>
                <c:pt idx="8603">
                  <c:v>27.571341669900001</c:v>
                </c:pt>
                <c:pt idx="8604">
                  <c:v>27.510408586400001</c:v>
                </c:pt>
                <c:pt idx="8605">
                  <c:v>27.571341669900001</c:v>
                </c:pt>
                <c:pt idx="8606">
                  <c:v>27.510408586400001</c:v>
                </c:pt>
                <c:pt idx="8607">
                  <c:v>27.4799420447</c:v>
                </c:pt>
                <c:pt idx="8608">
                  <c:v>27.4494755029</c:v>
                </c:pt>
                <c:pt idx="8609">
                  <c:v>27.510408586400001</c:v>
                </c:pt>
                <c:pt idx="8610">
                  <c:v>27.510408586400001</c:v>
                </c:pt>
                <c:pt idx="8611">
                  <c:v>27.540875128100001</c:v>
                </c:pt>
                <c:pt idx="8612">
                  <c:v>27.601808211600002</c:v>
                </c:pt>
                <c:pt idx="8613">
                  <c:v>27.419008961199999</c:v>
                </c:pt>
                <c:pt idx="8614">
                  <c:v>27.601808211600002</c:v>
                </c:pt>
                <c:pt idx="8615">
                  <c:v>27.510408586400001</c:v>
                </c:pt>
                <c:pt idx="8616">
                  <c:v>27.419008961199999</c:v>
                </c:pt>
                <c:pt idx="8617">
                  <c:v>27.4799420447</c:v>
                </c:pt>
                <c:pt idx="8618">
                  <c:v>27.419008961199999</c:v>
                </c:pt>
                <c:pt idx="8619">
                  <c:v>27.4494755029</c:v>
                </c:pt>
                <c:pt idx="8620">
                  <c:v>27.540875128100001</c:v>
                </c:pt>
                <c:pt idx="8621">
                  <c:v>27.4494755029</c:v>
                </c:pt>
                <c:pt idx="8622">
                  <c:v>27.510408586400001</c:v>
                </c:pt>
                <c:pt idx="8623">
                  <c:v>27.540875128100001</c:v>
                </c:pt>
                <c:pt idx="8624">
                  <c:v>27.540875128100001</c:v>
                </c:pt>
                <c:pt idx="8625">
                  <c:v>27.540875128100001</c:v>
                </c:pt>
                <c:pt idx="8626">
                  <c:v>27.419008961199999</c:v>
                </c:pt>
                <c:pt idx="8627">
                  <c:v>27.4494755029</c:v>
                </c:pt>
                <c:pt idx="8628">
                  <c:v>27.571341669900001</c:v>
                </c:pt>
                <c:pt idx="8629">
                  <c:v>27.4494755029</c:v>
                </c:pt>
                <c:pt idx="8630">
                  <c:v>27.4799420447</c:v>
                </c:pt>
                <c:pt idx="8631">
                  <c:v>27.510408586400001</c:v>
                </c:pt>
                <c:pt idx="8632">
                  <c:v>27.510408586400001</c:v>
                </c:pt>
                <c:pt idx="8633">
                  <c:v>27.540875128100001</c:v>
                </c:pt>
                <c:pt idx="8634">
                  <c:v>27.510408586400001</c:v>
                </c:pt>
                <c:pt idx="8635">
                  <c:v>27.4494755029</c:v>
                </c:pt>
                <c:pt idx="8636">
                  <c:v>27.510408586400001</c:v>
                </c:pt>
                <c:pt idx="8637">
                  <c:v>27.540875128100001</c:v>
                </c:pt>
                <c:pt idx="8638">
                  <c:v>27.4494755029</c:v>
                </c:pt>
                <c:pt idx="8639">
                  <c:v>27.510408586400001</c:v>
                </c:pt>
                <c:pt idx="8640">
                  <c:v>27.540875128100001</c:v>
                </c:pt>
                <c:pt idx="8641">
                  <c:v>27.4494755029</c:v>
                </c:pt>
                <c:pt idx="8642">
                  <c:v>27.419008961199999</c:v>
                </c:pt>
                <c:pt idx="8643">
                  <c:v>27.4494755029</c:v>
                </c:pt>
                <c:pt idx="8644">
                  <c:v>27.419008961199999</c:v>
                </c:pt>
                <c:pt idx="8645">
                  <c:v>27.4799420447</c:v>
                </c:pt>
                <c:pt idx="8646">
                  <c:v>27.4799420447</c:v>
                </c:pt>
                <c:pt idx="8647">
                  <c:v>27.510408586400001</c:v>
                </c:pt>
                <c:pt idx="8648">
                  <c:v>27.419008961199999</c:v>
                </c:pt>
                <c:pt idx="8649">
                  <c:v>27.540875128100001</c:v>
                </c:pt>
                <c:pt idx="8650">
                  <c:v>27.419008961199999</c:v>
                </c:pt>
                <c:pt idx="8651">
                  <c:v>27.419008961199999</c:v>
                </c:pt>
                <c:pt idx="8652">
                  <c:v>27.540875128100001</c:v>
                </c:pt>
                <c:pt idx="8653">
                  <c:v>27.297142794199999</c:v>
                </c:pt>
                <c:pt idx="8654">
                  <c:v>27.3885424194</c:v>
                </c:pt>
                <c:pt idx="8655">
                  <c:v>27.4494755029</c:v>
                </c:pt>
                <c:pt idx="8656">
                  <c:v>27.4494755029</c:v>
                </c:pt>
                <c:pt idx="8657">
                  <c:v>27.4799420447</c:v>
                </c:pt>
                <c:pt idx="8658">
                  <c:v>27.4494755029</c:v>
                </c:pt>
                <c:pt idx="8659">
                  <c:v>27.419008961199999</c:v>
                </c:pt>
                <c:pt idx="8660">
                  <c:v>27.3885424194</c:v>
                </c:pt>
                <c:pt idx="8661">
                  <c:v>27.510408586400001</c:v>
                </c:pt>
                <c:pt idx="8662">
                  <c:v>27.4494755029</c:v>
                </c:pt>
                <c:pt idx="8663">
                  <c:v>27.3885424194</c:v>
                </c:pt>
                <c:pt idx="8664">
                  <c:v>27.419008961199999</c:v>
                </c:pt>
                <c:pt idx="8665">
                  <c:v>27.3885424194</c:v>
                </c:pt>
                <c:pt idx="8666">
                  <c:v>27.4494755029</c:v>
                </c:pt>
                <c:pt idx="8667">
                  <c:v>27.419008961199999</c:v>
                </c:pt>
                <c:pt idx="8668">
                  <c:v>27.358075877699999</c:v>
                </c:pt>
                <c:pt idx="8669">
                  <c:v>27.3885424194</c:v>
                </c:pt>
                <c:pt idx="8670">
                  <c:v>27.4494755029</c:v>
                </c:pt>
                <c:pt idx="8671">
                  <c:v>27.358075877699999</c:v>
                </c:pt>
                <c:pt idx="8672">
                  <c:v>27.358075877699999</c:v>
                </c:pt>
                <c:pt idx="8673">
                  <c:v>27.510408586400001</c:v>
                </c:pt>
                <c:pt idx="8674">
                  <c:v>27.3885424194</c:v>
                </c:pt>
                <c:pt idx="8675">
                  <c:v>27.4494755029</c:v>
                </c:pt>
                <c:pt idx="8676">
                  <c:v>27.540875128100001</c:v>
                </c:pt>
                <c:pt idx="8677">
                  <c:v>27.419008961199999</c:v>
                </c:pt>
                <c:pt idx="8678">
                  <c:v>27.419008961199999</c:v>
                </c:pt>
                <c:pt idx="8679">
                  <c:v>27.4494755029</c:v>
                </c:pt>
                <c:pt idx="8680">
                  <c:v>27.419008961199999</c:v>
                </c:pt>
                <c:pt idx="8681">
                  <c:v>27.419008961199999</c:v>
                </c:pt>
                <c:pt idx="8682">
                  <c:v>27.3885424194</c:v>
                </c:pt>
                <c:pt idx="8683">
                  <c:v>27.358075877699999</c:v>
                </c:pt>
                <c:pt idx="8684">
                  <c:v>27.3885424194</c:v>
                </c:pt>
                <c:pt idx="8685">
                  <c:v>27.419008961199999</c:v>
                </c:pt>
                <c:pt idx="8686">
                  <c:v>27.510408586400001</c:v>
                </c:pt>
                <c:pt idx="8687">
                  <c:v>27.3885424194</c:v>
                </c:pt>
                <c:pt idx="8688">
                  <c:v>27.327609335999998</c:v>
                </c:pt>
                <c:pt idx="8689">
                  <c:v>27.4494755029</c:v>
                </c:pt>
                <c:pt idx="8690">
                  <c:v>27.419008961199999</c:v>
                </c:pt>
                <c:pt idx="8691">
                  <c:v>27.3885424194</c:v>
                </c:pt>
                <c:pt idx="8692">
                  <c:v>27.3885424194</c:v>
                </c:pt>
                <c:pt idx="8693">
                  <c:v>27.3885424194</c:v>
                </c:pt>
                <c:pt idx="8694">
                  <c:v>27.327609335999998</c:v>
                </c:pt>
                <c:pt idx="8695">
                  <c:v>27.3885424194</c:v>
                </c:pt>
                <c:pt idx="8696">
                  <c:v>27.419008961199999</c:v>
                </c:pt>
                <c:pt idx="8697">
                  <c:v>27.3885424194</c:v>
                </c:pt>
                <c:pt idx="8698">
                  <c:v>27.419008961199999</c:v>
                </c:pt>
                <c:pt idx="8699">
                  <c:v>27.419008961199999</c:v>
                </c:pt>
                <c:pt idx="8700">
                  <c:v>27.327609335999998</c:v>
                </c:pt>
                <c:pt idx="8701">
                  <c:v>27.297142794199999</c:v>
                </c:pt>
                <c:pt idx="8702">
                  <c:v>27.3885424194</c:v>
                </c:pt>
                <c:pt idx="8703">
                  <c:v>27.3885424194</c:v>
                </c:pt>
                <c:pt idx="8704">
                  <c:v>27.4494755029</c:v>
                </c:pt>
                <c:pt idx="8705">
                  <c:v>27.327609335999998</c:v>
                </c:pt>
                <c:pt idx="8706">
                  <c:v>27.358075877699999</c:v>
                </c:pt>
                <c:pt idx="8707">
                  <c:v>27.327609335999998</c:v>
                </c:pt>
                <c:pt idx="8708">
                  <c:v>27.4494755029</c:v>
                </c:pt>
                <c:pt idx="8709">
                  <c:v>27.3885424194</c:v>
                </c:pt>
                <c:pt idx="8710">
                  <c:v>27.358075877699999</c:v>
                </c:pt>
                <c:pt idx="8711">
                  <c:v>27.358075877699999</c:v>
                </c:pt>
                <c:pt idx="8712">
                  <c:v>27.3885424194</c:v>
                </c:pt>
                <c:pt idx="8713">
                  <c:v>27.327609335999998</c:v>
                </c:pt>
                <c:pt idx="8714">
                  <c:v>27.358075877699999</c:v>
                </c:pt>
                <c:pt idx="8715">
                  <c:v>27.3885424194</c:v>
                </c:pt>
                <c:pt idx="8716">
                  <c:v>27.419008961199999</c:v>
                </c:pt>
                <c:pt idx="8717">
                  <c:v>27.419008961199999</c:v>
                </c:pt>
                <c:pt idx="8718">
                  <c:v>27.3885424194</c:v>
                </c:pt>
                <c:pt idx="8719">
                  <c:v>27.419008961199999</c:v>
                </c:pt>
                <c:pt idx="8720">
                  <c:v>27.3885424194</c:v>
                </c:pt>
                <c:pt idx="8721">
                  <c:v>27.266676252500002</c:v>
                </c:pt>
                <c:pt idx="8722">
                  <c:v>27.297142794199999</c:v>
                </c:pt>
                <c:pt idx="8723">
                  <c:v>27.358075877699999</c:v>
                </c:pt>
                <c:pt idx="8724">
                  <c:v>27.327609335999998</c:v>
                </c:pt>
                <c:pt idx="8725">
                  <c:v>27.358075877699999</c:v>
                </c:pt>
                <c:pt idx="8726">
                  <c:v>27.358075877699999</c:v>
                </c:pt>
                <c:pt idx="8727">
                  <c:v>27.297142794199999</c:v>
                </c:pt>
                <c:pt idx="8728">
                  <c:v>27.358075877699999</c:v>
                </c:pt>
                <c:pt idx="8729">
                  <c:v>27.327609335999998</c:v>
                </c:pt>
                <c:pt idx="8730">
                  <c:v>27.358075877699999</c:v>
                </c:pt>
                <c:pt idx="8731">
                  <c:v>27.327609335999998</c:v>
                </c:pt>
                <c:pt idx="8732">
                  <c:v>27.358075877699999</c:v>
                </c:pt>
                <c:pt idx="8733">
                  <c:v>27.3885424194</c:v>
                </c:pt>
                <c:pt idx="8734">
                  <c:v>27.327609335999998</c:v>
                </c:pt>
                <c:pt idx="8735">
                  <c:v>27.3885424194</c:v>
                </c:pt>
                <c:pt idx="8736">
                  <c:v>27.327609335999998</c:v>
                </c:pt>
                <c:pt idx="8737">
                  <c:v>27.327609335999998</c:v>
                </c:pt>
                <c:pt idx="8738">
                  <c:v>27.3885424194</c:v>
                </c:pt>
                <c:pt idx="8739">
                  <c:v>27.419008961199999</c:v>
                </c:pt>
                <c:pt idx="8740">
                  <c:v>27.358075877699999</c:v>
                </c:pt>
                <c:pt idx="8741">
                  <c:v>27.327609335999998</c:v>
                </c:pt>
                <c:pt idx="8742">
                  <c:v>27.358075877699999</c:v>
                </c:pt>
                <c:pt idx="8743">
                  <c:v>27.327609335999998</c:v>
                </c:pt>
                <c:pt idx="8744">
                  <c:v>27.327609335999998</c:v>
                </c:pt>
                <c:pt idx="8745">
                  <c:v>27.144810085500001</c:v>
                </c:pt>
                <c:pt idx="8746">
                  <c:v>27.358075877699999</c:v>
                </c:pt>
                <c:pt idx="8747">
                  <c:v>27.358075877699999</c:v>
                </c:pt>
                <c:pt idx="8748">
                  <c:v>27.297142794199999</c:v>
                </c:pt>
                <c:pt idx="8749">
                  <c:v>27.3885424194</c:v>
                </c:pt>
                <c:pt idx="8750">
                  <c:v>27.419008961199999</c:v>
                </c:pt>
                <c:pt idx="8751">
                  <c:v>27.3885424194</c:v>
                </c:pt>
                <c:pt idx="8752">
                  <c:v>27.358075877699999</c:v>
                </c:pt>
                <c:pt idx="8753">
                  <c:v>27.266676252500002</c:v>
                </c:pt>
                <c:pt idx="8754">
                  <c:v>27.358075877699999</c:v>
                </c:pt>
                <c:pt idx="8755">
                  <c:v>27.358075877699999</c:v>
                </c:pt>
                <c:pt idx="8756">
                  <c:v>27.205743169000002</c:v>
                </c:pt>
                <c:pt idx="8757">
                  <c:v>27.205743169000002</c:v>
                </c:pt>
                <c:pt idx="8758">
                  <c:v>27.419008961199999</c:v>
                </c:pt>
                <c:pt idx="8759">
                  <c:v>27.358075877699999</c:v>
                </c:pt>
                <c:pt idx="8760">
                  <c:v>27.297142794199999</c:v>
                </c:pt>
                <c:pt idx="8761">
                  <c:v>27.175276627300001</c:v>
                </c:pt>
                <c:pt idx="8762">
                  <c:v>27.327609335999998</c:v>
                </c:pt>
                <c:pt idx="8763">
                  <c:v>27.266676252500002</c:v>
                </c:pt>
                <c:pt idx="8764">
                  <c:v>27.297142794199999</c:v>
                </c:pt>
                <c:pt idx="8765">
                  <c:v>27.297142794199999</c:v>
                </c:pt>
                <c:pt idx="8766">
                  <c:v>27.236209710800001</c:v>
                </c:pt>
                <c:pt idx="8767">
                  <c:v>27.297142794199999</c:v>
                </c:pt>
                <c:pt idx="8768">
                  <c:v>27.327609335999998</c:v>
                </c:pt>
                <c:pt idx="8769">
                  <c:v>27.266676252500002</c:v>
                </c:pt>
                <c:pt idx="8770">
                  <c:v>27.205743169000002</c:v>
                </c:pt>
                <c:pt idx="8771">
                  <c:v>27.236209710800001</c:v>
                </c:pt>
                <c:pt idx="8772">
                  <c:v>27.266676252500002</c:v>
                </c:pt>
                <c:pt idx="8773">
                  <c:v>27.358075877699999</c:v>
                </c:pt>
                <c:pt idx="8774">
                  <c:v>27.419008961199999</c:v>
                </c:pt>
                <c:pt idx="8775">
                  <c:v>27.205743169000002</c:v>
                </c:pt>
                <c:pt idx="8776">
                  <c:v>27.205743169000002</c:v>
                </c:pt>
                <c:pt idx="8777">
                  <c:v>27.297142794199999</c:v>
                </c:pt>
                <c:pt idx="8778">
                  <c:v>27.266676252500002</c:v>
                </c:pt>
                <c:pt idx="8779">
                  <c:v>27.297142794199999</c:v>
                </c:pt>
                <c:pt idx="8780">
                  <c:v>27.266676252500002</c:v>
                </c:pt>
                <c:pt idx="8781">
                  <c:v>27.327609335999998</c:v>
                </c:pt>
                <c:pt idx="8782">
                  <c:v>27.358075877699999</c:v>
                </c:pt>
                <c:pt idx="8783">
                  <c:v>27.205743169000002</c:v>
                </c:pt>
                <c:pt idx="8784">
                  <c:v>27.175276627300001</c:v>
                </c:pt>
                <c:pt idx="8785">
                  <c:v>27.236209710800001</c:v>
                </c:pt>
                <c:pt idx="8786">
                  <c:v>27.236209710800001</c:v>
                </c:pt>
                <c:pt idx="8787">
                  <c:v>27.327609335999998</c:v>
                </c:pt>
                <c:pt idx="8788">
                  <c:v>27.266676252500002</c:v>
                </c:pt>
                <c:pt idx="8789">
                  <c:v>27.083877002099999</c:v>
                </c:pt>
                <c:pt idx="8790">
                  <c:v>27.236209710800001</c:v>
                </c:pt>
                <c:pt idx="8791">
                  <c:v>27.297142794199999</c:v>
                </c:pt>
                <c:pt idx="8792">
                  <c:v>27.236209710800001</c:v>
                </c:pt>
                <c:pt idx="8793">
                  <c:v>27.297142794199999</c:v>
                </c:pt>
                <c:pt idx="8794">
                  <c:v>27.327609335999998</c:v>
                </c:pt>
                <c:pt idx="8795">
                  <c:v>27.236209710800001</c:v>
                </c:pt>
                <c:pt idx="8796">
                  <c:v>27.236209710800001</c:v>
                </c:pt>
                <c:pt idx="8797">
                  <c:v>27.327609335999998</c:v>
                </c:pt>
                <c:pt idx="8798">
                  <c:v>27.297142794199999</c:v>
                </c:pt>
                <c:pt idx="8799">
                  <c:v>27.266676252500002</c:v>
                </c:pt>
                <c:pt idx="8800">
                  <c:v>27.266676252500002</c:v>
                </c:pt>
                <c:pt idx="8801">
                  <c:v>27.205743169000002</c:v>
                </c:pt>
                <c:pt idx="8802">
                  <c:v>27.297142794199999</c:v>
                </c:pt>
                <c:pt idx="8803">
                  <c:v>27.236209710800001</c:v>
                </c:pt>
                <c:pt idx="8804">
                  <c:v>27.358075877699999</c:v>
                </c:pt>
                <c:pt idx="8805">
                  <c:v>27.358075877699999</c:v>
                </c:pt>
                <c:pt idx="8806">
                  <c:v>27.3885424194</c:v>
                </c:pt>
                <c:pt idx="8807">
                  <c:v>27.236209710800001</c:v>
                </c:pt>
                <c:pt idx="8808">
                  <c:v>27.236209710800001</c:v>
                </c:pt>
                <c:pt idx="8809">
                  <c:v>27.236209710800001</c:v>
                </c:pt>
                <c:pt idx="8810">
                  <c:v>27.175276627300001</c:v>
                </c:pt>
                <c:pt idx="8811">
                  <c:v>27.205743169000002</c:v>
                </c:pt>
                <c:pt idx="8812">
                  <c:v>27.266676252500002</c:v>
                </c:pt>
                <c:pt idx="8813">
                  <c:v>27.266676252500002</c:v>
                </c:pt>
                <c:pt idx="8814">
                  <c:v>27.266676252500002</c:v>
                </c:pt>
                <c:pt idx="8815">
                  <c:v>27.175276627300001</c:v>
                </c:pt>
                <c:pt idx="8816">
                  <c:v>27.266676252500002</c:v>
                </c:pt>
                <c:pt idx="8817">
                  <c:v>27.266676252500002</c:v>
                </c:pt>
                <c:pt idx="8818">
                  <c:v>27.205743169000002</c:v>
                </c:pt>
                <c:pt idx="8819">
                  <c:v>27.144810085500001</c:v>
                </c:pt>
                <c:pt idx="8820">
                  <c:v>27.266676252500002</c:v>
                </c:pt>
                <c:pt idx="8821">
                  <c:v>27.205743169000002</c:v>
                </c:pt>
                <c:pt idx="8822">
                  <c:v>27.236209710800001</c:v>
                </c:pt>
                <c:pt idx="8823">
                  <c:v>27.297142794199999</c:v>
                </c:pt>
                <c:pt idx="8824">
                  <c:v>27.266676252500002</c:v>
                </c:pt>
                <c:pt idx="8825">
                  <c:v>27.266676252500002</c:v>
                </c:pt>
                <c:pt idx="8826">
                  <c:v>27.266676252500002</c:v>
                </c:pt>
                <c:pt idx="8827">
                  <c:v>27.205743169000002</c:v>
                </c:pt>
                <c:pt idx="8828">
                  <c:v>27.236209710800001</c:v>
                </c:pt>
                <c:pt idx="8829">
                  <c:v>27.266676252500002</c:v>
                </c:pt>
                <c:pt idx="8830">
                  <c:v>27.236209710800001</c:v>
                </c:pt>
                <c:pt idx="8831">
                  <c:v>27.358075877699999</c:v>
                </c:pt>
                <c:pt idx="8832">
                  <c:v>27.266676252500002</c:v>
                </c:pt>
                <c:pt idx="8833">
                  <c:v>27.236209710800001</c:v>
                </c:pt>
                <c:pt idx="8834">
                  <c:v>27.266676252500002</c:v>
                </c:pt>
                <c:pt idx="8835">
                  <c:v>27.205743169000002</c:v>
                </c:pt>
                <c:pt idx="8836">
                  <c:v>27.266676252500002</c:v>
                </c:pt>
                <c:pt idx="8837">
                  <c:v>27.144810085500001</c:v>
                </c:pt>
                <c:pt idx="8838">
                  <c:v>27.266676252500002</c:v>
                </c:pt>
                <c:pt idx="8839">
                  <c:v>27.205743169000002</c:v>
                </c:pt>
                <c:pt idx="8840">
                  <c:v>27.175276627300001</c:v>
                </c:pt>
                <c:pt idx="8841">
                  <c:v>27.205743169000002</c:v>
                </c:pt>
                <c:pt idx="8842">
                  <c:v>27.205743169000002</c:v>
                </c:pt>
                <c:pt idx="8843">
                  <c:v>27.266676252500002</c:v>
                </c:pt>
                <c:pt idx="8844">
                  <c:v>27.205743169000002</c:v>
                </c:pt>
                <c:pt idx="8845">
                  <c:v>27.205743169000002</c:v>
                </c:pt>
                <c:pt idx="8846">
                  <c:v>27.266676252500002</c:v>
                </c:pt>
                <c:pt idx="8847">
                  <c:v>27.144810085500001</c:v>
                </c:pt>
                <c:pt idx="8848">
                  <c:v>27.205743169000002</c:v>
                </c:pt>
                <c:pt idx="8849">
                  <c:v>27.236209710800001</c:v>
                </c:pt>
                <c:pt idx="8850">
                  <c:v>27.175276627300001</c:v>
                </c:pt>
                <c:pt idx="8851">
                  <c:v>27.205743169000002</c:v>
                </c:pt>
                <c:pt idx="8852">
                  <c:v>27.205743169000002</c:v>
                </c:pt>
                <c:pt idx="8853">
                  <c:v>27.236209710800001</c:v>
                </c:pt>
                <c:pt idx="8854">
                  <c:v>27.236209710800001</c:v>
                </c:pt>
                <c:pt idx="8855">
                  <c:v>27.236209710800001</c:v>
                </c:pt>
                <c:pt idx="8856">
                  <c:v>27.236209710800001</c:v>
                </c:pt>
                <c:pt idx="8857">
                  <c:v>27.205743169000002</c:v>
                </c:pt>
                <c:pt idx="8858">
                  <c:v>27.1143435438</c:v>
                </c:pt>
                <c:pt idx="8859">
                  <c:v>27.205743169000002</c:v>
                </c:pt>
                <c:pt idx="8860">
                  <c:v>27.205743169000002</c:v>
                </c:pt>
                <c:pt idx="8861">
                  <c:v>27.175276627300001</c:v>
                </c:pt>
                <c:pt idx="8862">
                  <c:v>27.236209710800001</c:v>
                </c:pt>
                <c:pt idx="8863">
                  <c:v>27.175276627300001</c:v>
                </c:pt>
                <c:pt idx="8864">
                  <c:v>27.0534104603</c:v>
                </c:pt>
                <c:pt idx="8865">
                  <c:v>27.236209710800001</c:v>
                </c:pt>
                <c:pt idx="8866">
                  <c:v>27.205743169000002</c:v>
                </c:pt>
                <c:pt idx="8867">
                  <c:v>27.266676252500002</c:v>
                </c:pt>
                <c:pt idx="8868">
                  <c:v>27.297142794199999</c:v>
                </c:pt>
                <c:pt idx="8869">
                  <c:v>27.205743169000002</c:v>
                </c:pt>
                <c:pt idx="8870">
                  <c:v>27.144810085500001</c:v>
                </c:pt>
                <c:pt idx="8871">
                  <c:v>27.1143435438</c:v>
                </c:pt>
                <c:pt idx="8872">
                  <c:v>27.1143435438</c:v>
                </c:pt>
                <c:pt idx="8873">
                  <c:v>27.175276627300001</c:v>
                </c:pt>
                <c:pt idx="8874">
                  <c:v>27.236209710800001</c:v>
                </c:pt>
                <c:pt idx="8875">
                  <c:v>27.297142794199999</c:v>
                </c:pt>
                <c:pt idx="8876">
                  <c:v>27.175276627300001</c:v>
                </c:pt>
                <c:pt idx="8877">
                  <c:v>27.205743169000002</c:v>
                </c:pt>
                <c:pt idx="8878">
                  <c:v>27.1143435438</c:v>
                </c:pt>
                <c:pt idx="8879">
                  <c:v>27.1143435438</c:v>
                </c:pt>
                <c:pt idx="8880">
                  <c:v>27.144810085500001</c:v>
                </c:pt>
                <c:pt idx="8881">
                  <c:v>27.266676252500002</c:v>
                </c:pt>
                <c:pt idx="8882">
                  <c:v>27.266676252500002</c:v>
                </c:pt>
                <c:pt idx="8883">
                  <c:v>27.144810085500001</c:v>
                </c:pt>
                <c:pt idx="8884">
                  <c:v>27.205743169000002</c:v>
                </c:pt>
                <c:pt idx="8885">
                  <c:v>27.175276627300001</c:v>
                </c:pt>
                <c:pt idx="8886">
                  <c:v>27.236209710800001</c:v>
                </c:pt>
                <c:pt idx="8887">
                  <c:v>27.144810085500001</c:v>
                </c:pt>
                <c:pt idx="8888">
                  <c:v>27.236209710800001</c:v>
                </c:pt>
                <c:pt idx="8889">
                  <c:v>27.205743169000002</c:v>
                </c:pt>
                <c:pt idx="8890">
                  <c:v>27.175276627300001</c:v>
                </c:pt>
                <c:pt idx="8891">
                  <c:v>27.144810085500001</c:v>
                </c:pt>
                <c:pt idx="8892">
                  <c:v>27.266676252500002</c:v>
                </c:pt>
                <c:pt idx="8893">
                  <c:v>27.236209710800001</c:v>
                </c:pt>
                <c:pt idx="8894">
                  <c:v>27.144810085500001</c:v>
                </c:pt>
                <c:pt idx="8895">
                  <c:v>27.175276627300001</c:v>
                </c:pt>
                <c:pt idx="8896">
                  <c:v>27.175276627300001</c:v>
                </c:pt>
                <c:pt idx="8897">
                  <c:v>27.144810085500001</c:v>
                </c:pt>
                <c:pt idx="8898">
                  <c:v>27.1143435438</c:v>
                </c:pt>
                <c:pt idx="8899">
                  <c:v>27.205743169000002</c:v>
                </c:pt>
                <c:pt idx="8900">
                  <c:v>27.1143435438</c:v>
                </c:pt>
                <c:pt idx="8901">
                  <c:v>27.144810085500001</c:v>
                </c:pt>
                <c:pt idx="8902">
                  <c:v>27.175276627300001</c:v>
                </c:pt>
                <c:pt idx="8903">
                  <c:v>27.205743169000002</c:v>
                </c:pt>
                <c:pt idx="8904">
                  <c:v>27.205743169000002</c:v>
                </c:pt>
                <c:pt idx="8905">
                  <c:v>27.083877002099999</c:v>
                </c:pt>
                <c:pt idx="8906">
                  <c:v>27.144810085500001</c:v>
                </c:pt>
                <c:pt idx="8907">
                  <c:v>27.144810085500001</c:v>
                </c:pt>
                <c:pt idx="8908">
                  <c:v>27.144810085500001</c:v>
                </c:pt>
                <c:pt idx="8909">
                  <c:v>27.1143435438</c:v>
                </c:pt>
                <c:pt idx="8910">
                  <c:v>27.175276627300001</c:v>
                </c:pt>
                <c:pt idx="8911">
                  <c:v>27.083877002099999</c:v>
                </c:pt>
                <c:pt idx="8912">
                  <c:v>27.205743169000002</c:v>
                </c:pt>
                <c:pt idx="8913">
                  <c:v>27.144810085500001</c:v>
                </c:pt>
                <c:pt idx="8914">
                  <c:v>27.1143435438</c:v>
                </c:pt>
                <c:pt idx="8915">
                  <c:v>27.144810085500001</c:v>
                </c:pt>
                <c:pt idx="8916">
                  <c:v>27.1143435438</c:v>
                </c:pt>
                <c:pt idx="8917">
                  <c:v>27.1143435438</c:v>
                </c:pt>
                <c:pt idx="8918">
                  <c:v>27.175276627300001</c:v>
                </c:pt>
                <c:pt idx="8919">
                  <c:v>27.144810085500001</c:v>
                </c:pt>
                <c:pt idx="8920">
                  <c:v>27.175276627300001</c:v>
                </c:pt>
                <c:pt idx="8921">
                  <c:v>27.144810085500001</c:v>
                </c:pt>
                <c:pt idx="8922">
                  <c:v>27.205743169000002</c:v>
                </c:pt>
                <c:pt idx="8923">
                  <c:v>27.205743169000002</c:v>
                </c:pt>
                <c:pt idx="8924">
                  <c:v>27.083877002099999</c:v>
                </c:pt>
                <c:pt idx="8925">
                  <c:v>27.022943918599999</c:v>
                </c:pt>
                <c:pt idx="8926">
                  <c:v>27.175276627300001</c:v>
                </c:pt>
                <c:pt idx="8927">
                  <c:v>27.1143435438</c:v>
                </c:pt>
                <c:pt idx="8928">
                  <c:v>27.175276627300001</c:v>
                </c:pt>
                <c:pt idx="8929">
                  <c:v>27.144810085500001</c:v>
                </c:pt>
                <c:pt idx="8930">
                  <c:v>27.083877002099999</c:v>
                </c:pt>
                <c:pt idx="8931">
                  <c:v>27.144810085500001</c:v>
                </c:pt>
                <c:pt idx="8932">
                  <c:v>27.1143435438</c:v>
                </c:pt>
                <c:pt idx="8933">
                  <c:v>27.1143435438</c:v>
                </c:pt>
                <c:pt idx="8934">
                  <c:v>27.236209710800001</c:v>
                </c:pt>
                <c:pt idx="8935">
                  <c:v>27.1143435438</c:v>
                </c:pt>
                <c:pt idx="8936">
                  <c:v>27.083877002099999</c:v>
                </c:pt>
                <c:pt idx="8937">
                  <c:v>27.144810085500001</c:v>
                </c:pt>
                <c:pt idx="8938">
                  <c:v>27.144810085500001</c:v>
                </c:pt>
                <c:pt idx="8939">
                  <c:v>27.144810085500001</c:v>
                </c:pt>
                <c:pt idx="8940">
                  <c:v>27.1143435438</c:v>
                </c:pt>
                <c:pt idx="8941">
                  <c:v>27.1143435438</c:v>
                </c:pt>
                <c:pt idx="8942">
                  <c:v>27.144810085500001</c:v>
                </c:pt>
                <c:pt idx="8943">
                  <c:v>27.0534104603</c:v>
                </c:pt>
                <c:pt idx="8944">
                  <c:v>27.1143435438</c:v>
                </c:pt>
                <c:pt idx="8945">
                  <c:v>27.175276627300001</c:v>
                </c:pt>
                <c:pt idx="8946">
                  <c:v>27.1143435438</c:v>
                </c:pt>
                <c:pt idx="8947">
                  <c:v>27.022943918599999</c:v>
                </c:pt>
                <c:pt idx="8948">
                  <c:v>27.1143435438</c:v>
                </c:pt>
                <c:pt idx="8949">
                  <c:v>27.144810085500001</c:v>
                </c:pt>
                <c:pt idx="8950">
                  <c:v>27.022943918599999</c:v>
                </c:pt>
                <c:pt idx="8951">
                  <c:v>27.083877002099999</c:v>
                </c:pt>
                <c:pt idx="8952">
                  <c:v>27.1143435438</c:v>
                </c:pt>
                <c:pt idx="8953">
                  <c:v>27.144810085500001</c:v>
                </c:pt>
                <c:pt idx="8954">
                  <c:v>27.083877002099999</c:v>
                </c:pt>
                <c:pt idx="8955">
                  <c:v>27.144810085500001</c:v>
                </c:pt>
                <c:pt idx="8956">
                  <c:v>27.1143435438</c:v>
                </c:pt>
                <c:pt idx="8957">
                  <c:v>27.083877002099999</c:v>
                </c:pt>
                <c:pt idx="8958">
                  <c:v>27.0534104603</c:v>
                </c:pt>
                <c:pt idx="8959">
                  <c:v>27.083877002099999</c:v>
                </c:pt>
                <c:pt idx="8960">
                  <c:v>27.083877002099999</c:v>
                </c:pt>
                <c:pt idx="8961">
                  <c:v>27.175276627300001</c:v>
                </c:pt>
                <c:pt idx="8962">
                  <c:v>27.083877002099999</c:v>
                </c:pt>
                <c:pt idx="8963">
                  <c:v>27.083877002099999</c:v>
                </c:pt>
                <c:pt idx="8964">
                  <c:v>27.022943918599999</c:v>
                </c:pt>
                <c:pt idx="8965">
                  <c:v>26.901077751599999</c:v>
                </c:pt>
                <c:pt idx="8966">
                  <c:v>27.0534104603</c:v>
                </c:pt>
                <c:pt idx="8967">
                  <c:v>27.083877002099999</c:v>
                </c:pt>
                <c:pt idx="8968">
                  <c:v>27.0534104603</c:v>
                </c:pt>
                <c:pt idx="8969">
                  <c:v>27.144810085500001</c:v>
                </c:pt>
                <c:pt idx="8970">
                  <c:v>27.1143435438</c:v>
                </c:pt>
                <c:pt idx="8971">
                  <c:v>27.0534104603</c:v>
                </c:pt>
                <c:pt idx="8972">
                  <c:v>27.1143435438</c:v>
                </c:pt>
                <c:pt idx="8973">
                  <c:v>27.1143435438</c:v>
                </c:pt>
                <c:pt idx="8974">
                  <c:v>26.9924773768</c:v>
                </c:pt>
                <c:pt idx="8975">
                  <c:v>27.1143435438</c:v>
                </c:pt>
                <c:pt idx="8976">
                  <c:v>27.144810085500001</c:v>
                </c:pt>
                <c:pt idx="8977">
                  <c:v>27.083877002099999</c:v>
                </c:pt>
                <c:pt idx="8978">
                  <c:v>27.083877002099999</c:v>
                </c:pt>
                <c:pt idx="8979">
                  <c:v>27.1143435438</c:v>
                </c:pt>
                <c:pt idx="8980">
                  <c:v>27.083877002099999</c:v>
                </c:pt>
                <c:pt idx="8981">
                  <c:v>27.0534104603</c:v>
                </c:pt>
                <c:pt idx="8982">
                  <c:v>27.0534104603</c:v>
                </c:pt>
                <c:pt idx="8983">
                  <c:v>27.083877002099999</c:v>
                </c:pt>
                <c:pt idx="8984">
                  <c:v>27.083877002099999</c:v>
                </c:pt>
                <c:pt idx="8985">
                  <c:v>27.0534104603</c:v>
                </c:pt>
                <c:pt idx="8986">
                  <c:v>27.0534104603</c:v>
                </c:pt>
                <c:pt idx="8987">
                  <c:v>27.1143435438</c:v>
                </c:pt>
                <c:pt idx="8988">
                  <c:v>27.022943918599999</c:v>
                </c:pt>
                <c:pt idx="8989">
                  <c:v>26.962010835099999</c:v>
                </c:pt>
                <c:pt idx="8990">
                  <c:v>27.022943918599999</c:v>
                </c:pt>
                <c:pt idx="8991">
                  <c:v>27.0534104603</c:v>
                </c:pt>
                <c:pt idx="8992">
                  <c:v>27.0534104603</c:v>
                </c:pt>
                <c:pt idx="8993">
                  <c:v>27.083877002099999</c:v>
                </c:pt>
                <c:pt idx="8994">
                  <c:v>27.1143435438</c:v>
                </c:pt>
                <c:pt idx="8995">
                  <c:v>27.175276627300001</c:v>
                </c:pt>
                <c:pt idx="8996">
                  <c:v>27.205743169000002</c:v>
                </c:pt>
                <c:pt idx="8997">
                  <c:v>27.022943918599999</c:v>
                </c:pt>
                <c:pt idx="8998">
                  <c:v>27.022943918599999</c:v>
                </c:pt>
                <c:pt idx="8999">
                  <c:v>27.022943918599999</c:v>
                </c:pt>
                <c:pt idx="9000">
                  <c:v>27.144810085500001</c:v>
                </c:pt>
                <c:pt idx="9001">
                  <c:v>27.083877002099999</c:v>
                </c:pt>
                <c:pt idx="9002">
                  <c:v>27.1143435438</c:v>
                </c:pt>
                <c:pt idx="9003">
                  <c:v>27.083877002099999</c:v>
                </c:pt>
                <c:pt idx="9004">
                  <c:v>27.144810085500001</c:v>
                </c:pt>
                <c:pt idx="9005">
                  <c:v>27.083877002099999</c:v>
                </c:pt>
                <c:pt idx="9006">
                  <c:v>27.083877002099999</c:v>
                </c:pt>
                <c:pt idx="9007">
                  <c:v>27.022943918599999</c:v>
                </c:pt>
                <c:pt idx="9008">
                  <c:v>27.144810085500001</c:v>
                </c:pt>
                <c:pt idx="9009">
                  <c:v>27.0534104603</c:v>
                </c:pt>
                <c:pt idx="9010">
                  <c:v>27.083877002099999</c:v>
                </c:pt>
                <c:pt idx="9011">
                  <c:v>26.9924773768</c:v>
                </c:pt>
                <c:pt idx="9012">
                  <c:v>27.1143435438</c:v>
                </c:pt>
                <c:pt idx="9013">
                  <c:v>27.022943918599999</c:v>
                </c:pt>
                <c:pt idx="9014">
                  <c:v>27.0534104603</c:v>
                </c:pt>
                <c:pt idx="9015">
                  <c:v>27.022943918599999</c:v>
                </c:pt>
                <c:pt idx="9016">
                  <c:v>27.022943918599999</c:v>
                </c:pt>
                <c:pt idx="9017">
                  <c:v>27.083877002099999</c:v>
                </c:pt>
                <c:pt idx="9018">
                  <c:v>27.022943918599999</c:v>
                </c:pt>
                <c:pt idx="9019">
                  <c:v>27.0534104603</c:v>
                </c:pt>
                <c:pt idx="9020">
                  <c:v>26.9924773768</c:v>
                </c:pt>
                <c:pt idx="9021">
                  <c:v>27.022943918599999</c:v>
                </c:pt>
                <c:pt idx="9022">
                  <c:v>27.022943918599999</c:v>
                </c:pt>
                <c:pt idx="9023">
                  <c:v>26.9924773768</c:v>
                </c:pt>
                <c:pt idx="9024">
                  <c:v>27.0534104603</c:v>
                </c:pt>
                <c:pt idx="9025">
                  <c:v>27.022943918599999</c:v>
                </c:pt>
                <c:pt idx="9026">
                  <c:v>27.0534104603</c:v>
                </c:pt>
                <c:pt idx="9027">
                  <c:v>27.0534104603</c:v>
                </c:pt>
                <c:pt idx="9028">
                  <c:v>27.0534104603</c:v>
                </c:pt>
                <c:pt idx="9029">
                  <c:v>26.931544293400002</c:v>
                </c:pt>
                <c:pt idx="9030">
                  <c:v>26.962010835099999</c:v>
                </c:pt>
                <c:pt idx="9031">
                  <c:v>26.9924773768</c:v>
                </c:pt>
                <c:pt idx="9032">
                  <c:v>26.9924773768</c:v>
                </c:pt>
                <c:pt idx="9033">
                  <c:v>27.022943918599999</c:v>
                </c:pt>
                <c:pt idx="9034">
                  <c:v>27.0534104603</c:v>
                </c:pt>
                <c:pt idx="9035">
                  <c:v>27.022943918599999</c:v>
                </c:pt>
                <c:pt idx="9036">
                  <c:v>27.083877002099999</c:v>
                </c:pt>
                <c:pt idx="9037">
                  <c:v>26.901077751599999</c:v>
                </c:pt>
                <c:pt idx="9038">
                  <c:v>27.022943918599999</c:v>
                </c:pt>
                <c:pt idx="9039">
                  <c:v>27.0534104603</c:v>
                </c:pt>
                <c:pt idx="9040">
                  <c:v>27.083877002099999</c:v>
                </c:pt>
                <c:pt idx="9041">
                  <c:v>27.0534104603</c:v>
                </c:pt>
                <c:pt idx="9042">
                  <c:v>26.962010835099999</c:v>
                </c:pt>
                <c:pt idx="9043">
                  <c:v>26.962010835099999</c:v>
                </c:pt>
                <c:pt idx="9044">
                  <c:v>26.9924773768</c:v>
                </c:pt>
                <c:pt idx="9045">
                  <c:v>27.0534104603</c:v>
                </c:pt>
                <c:pt idx="9046">
                  <c:v>27.083877002099999</c:v>
                </c:pt>
                <c:pt idx="9047">
                  <c:v>27.022943918599999</c:v>
                </c:pt>
                <c:pt idx="9048">
                  <c:v>27.022943918599999</c:v>
                </c:pt>
                <c:pt idx="9049">
                  <c:v>27.022943918599999</c:v>
                </c:pt>
                <c:pt idx="9050">
                  <c:v>26.9924773768</c:v>
                </c:pt>
                <c:pt idx="9051">
                  <c:v>26.9924773768</c:v>
                </c:pt>
                <c:pt idx="9052">
                  <c:v>27.0534104603</c:v>
                </c:pt>
                <c:pt idx="9053">
                  <c:v>27.0534104603</c:v>
                </c:pt>
                <c:pt idx="9054">
                  <c:v>27.022943918599999</c:v>
                </c:pt>
                <c:pt idx="9055">
                  <c:v>27.0534104603</c:v>
                </c:pt>
                <c:pt idx="9056">
                  <c:v>27.083877002099999</c:v>
                </c:pt>
                <c:pt idx="9057">
                  <c:v>26.901077751599999</c:v>
                </c:pt>
                <c:pt idx="9058">
                  <c:v>26.962010835099999</c:v>
                </c:pt>
                <c:pt idx="9059">
                  <c:v>26.962010835099999</c:v>
                </c:pt>
                <c:pt idx="9060">
                  <c:v>26.9924773768</c:v>
                </c:pt>
                <c:pt idx="9061">
                  <c:v>26.9924773768</c:v>
                </c:pt>
                <c:pt idx="9062">
                  <c:v>27.022943918599999</c:v>
                </c:pt>
                <c:pt idx="9063">
                  <c:v>27.022943918599999</c:v>
                </c:pt>
                <c:pt idx="9064">
                  <c:v>26.9924773768</c:v>
                </c:pt>
                <c:pt idx="9065">
                  <c:v>26.931544293400002</c:v>
                </c:pt>
                <c:pt idx="9066">
                  <c:v>26.870611209900002</c:v>
                </c:pt>
                <c:pt idx="9067">
                  <c:v>27.083877002099999</c:v>
                </c:pt>
                <c:pt idx="9068">
                  <c:v>26.9924773768</c:v>
                </c:pt>
                <c:pt idx="9069">
                  <c:v>26.9924773768</c:v>
                </c:pt>
                <c:pt idx="9070">
                  <c:v>27.022943918599999</c:v>
                </c:pt>
                <c:pt idx="9071">
                  <c:v>27.0534104603</c:v>
                </c:pt>
                <c:pt idx="9072">
                  <c:v>26.962010835099999</c:v>
                </c:pt>
                <c:pt idx="9073">
                  <c:v>26.901077751599999</c:v>
                </c:pt>
                <c:pt idx="9074">
                  <c:v>26.901077751599999</c:v>
                </c:pt>
                <c:pt idx="9075">
                  <c:v>26.9924773768</c:v>
                </c:pt>
                <c:pt idx="9076">
                  <c:v>27.022943918599999</c:v>
                </c:pt>
                <c:pt idx="9077">
                  <c:v>27.022943918599999</c:v>
                </c:pt>
                <c:pt idx="9078">
                  <c:v>26.962010835099999</c:v>
                </c:pt>
                <c:pt idx="9079">
                  <c:v>26.9924773768</c:v>
                </c:pt>
                <c:pt idx="9080">
                  <c:v>26.9924773768</c:v>
                </c:pt>
                <c:pt idx="9081">
                  <c:v>27.022943918599999</c:v>
                </c:pt>
                <c:pt idx="9082">
                  <c:v>26.9924773768</c:v>
                </c:pt>
                <c:pt idx="9083">
                  <c:v>26.9924773768</c:v>
                </c:pt>
                <c:pt idx="9084">
                  <c:v>26.962010835099999</c:v>
                </c:pt>
                <c:pt idx="9085">
                  <c:v>26.901077751599999</c:v>
                </c:pt>
                <c:pt idx="9086">
                  <c:v>26.962010835099999</c:v>
                </c:pt>
                <c:pt idx="9087">
                  <c:v>27.022943918599999</c:v>
                </c:pt>
                <c:pt idx="9088">
                  <c:v>26.9924773768</c:v>
                </c:pt>
                <c:pt idx="9089">
                  <c:v>26.901077751599999</c:v>
                </c:pt>
                <c:pt idx="9090">
                  <c:v>27.0534104603</c:v>
                </c:pt>
                <c:pt idx="9091">
                  <c:v>26.962010835099999</c:v>
                </c:pt>
                <c:pt idx="9092">
                  <c:v>26.962010835099999</c:v>
                </c:pt>
                <c:pt idx="9093">
                  <c:v>26.9924773768</c:v>
                </c:pt>
                <c:pt idx="9094">
                  <c:v>26.931544293400002</c:v>
                </c:pt>
                <c:pt idx="9095">
                  <c:v>26.962010835099999</c:v>
                </c:pt>
                <c:pt idx="9096">
                  <c:v>26.962010835099999</c:v>
                </c:pt>
                <c:pt idx="9097">
                  <c:v>26.9924773768</c:v>
                </c:pt>
                <c:pt idx="9098">
                  <c:v>26.870611209900002</c:v>
                </c:pt>
                <c:pt idx="9099">
                  <c:v>26.962010835099999</c:v>
                </c:pt>
                <c:pt idx="9100">
                  <c:v>26.9924773768</c:v>
                </c:pt>
                <c:pt idx="9101">
                  <c:v>26.962010835099999</c:v>
                </c:pt>
                <c:pt idx="9102">
                  <c:v>26.9924773768</c:v>
                </c:pt>
                <c:pt idx="9103">
                  <c:v>26.9924773768</c:v>
                </c:pt>
                <c:pt idx="9104">
                  <c:v>27.022943918599999</c:v>
                </c:pt>
                <c:pt idx="9105">
                  <c:v>26.901077751599999</c:v>
                </c:pt>
                <c:pt idx="9106">
                  <c:v>26.901077751599999</c:v>
                </c:pt>
                <c:pt idx="9107">
                  <c:v>27.022943918599999</c:v>
                </c:pt>
                <c:pt idx="9108">
                  <c:v>26.962010835099999</c:v>
                </c:pt>
                <c:pt idx="9109">
                  <c:v>26.9924773768</c:v>
                </c:pt>
                <c:pt idx="9110">
                  <c:v>26.931544293400002</c:v>
                </c:pt>
                <c:pt idx="9111">
                  <c:v>26.901077751599999</c:v>
                </c:pt>
                <c:pt idx="9112">
                  <c:v>26.901077751599999</c:v>
                </c:pt>
                <c:pt idx="9113">
                  <c:v>26.962010835099999</c:v>
                </c:pt>
                <c:pt idx="9114">
                  <c:v>26.962010835099999</c:v>
                </c:pt>
                <c:pt idx="9115">
                  <c:v>27.1143435438</c:v>
                </c:pt>
                <c:pt idx="9116">
                  <c:v>26.931544293400002</c:v>
                </c:pt>
                <c:pt idx="9117">
                  <c:v>26.9924773768</c:v>
                </c:pt>
                <c:pt idx="9118">
                  <c:v>26.9924773768</c:v>
                </c:pt>
                <c:pt idx="9119">
                  <c:v>26.931544293400002</c:v>
                </c:pt>
                <c:pt idx="9120">
                  <c:v>26.931544293400002</c:v>
                </c:pt>
                <c:pt idx="9121">
                  <c:v>26.9924773768</c:v>
                </c:pt>
                <c:pt idx="9122">
                  <c:v>26.962010835099999</c:v>
                </c:pt>
                <c:pt idx="9123">
                  <c:v>26.931544293400002</c:v>
                </c:pt>
                <c:pt idx="9124">
                  <c:v>26.962010835099999</c:v>
                </c:pt>
                <c:pt idx="9125">
                  <c:v>26.9924773768</c:v>
                </c:pt>
                <c:pt idx="9126">
                  <c:v>26.9924773768</c:v>
                </c:pt>
                <c:pt idx="9127">
                  <c:v>26.9924773768</c:v>
                </c:pt>
                <c:pt idx="9128">
                  <c:v>27.0534104603</c:v>
                </c:pt>
                <c:pt idx="9129">
                  <c:v>27.1143435438</c:v>
                </c:pt>
                <c:pt idx="9130">
                  <c:v>27.022943918599999</c:v>
                </c:pt>
                <c:pt idx="9131">
                  <c:v>26.9924773768</c:v>
                </c:pt>
                <c:pt idx="9132">
                  <c:v>26.9924773768</c:v>
                </c:pt>
                <c:pt idx="9133">
                  <c:v>26.962010835099999</c:v>
                </c:pt>
                <c:pt idx="9134">
                  <c:v>26.9924773768</c:v>
                </c:pt>
                <c:pt idx="9135">
                  <c:v>26.870611209900002</c:v>
                </c:pt>
                <c:pt idx="9136">
                  <c:v>26.9924773768</c:v>
                </c:pt>
                <c:pt idx="9137">
                  <c:v>26.931544293400002</c:v>
                </c:pt>
                <c:pt idx="9138">
                  <c:v>26.931544293400002</c:v>
                </c:pt>
                <c:pt idx="9139">
                  <c:v>26.962010835099999</c:v>
                </c:pt>
                <c:pt idx="9140">
                  <c:v>26.962010835099999</c:v>
                </c:pt>
                <c:pt idx="9141">
                  <c:v>26.901077751599999</c:v>
                </c:pt>
                <c:pt idx="9142">
                  <c:v>26.962010835099999</c:v>
                </c:pt>
                <c:pt idx="9143">
                  <c:v>26.962010835099999</c:v>
                </c:pt>
                <c:pt idx="9144">
                  <c:v>27.022943918599999</c:v>
                </c:pt>
                <c:pt idx="9145">
                  <c:v>26.870611209900002</c:v>
                </c:pt>
                <c:pt idx="9146">
                  <c:v>26.931544293400002</c:v>
                </c:pt>
                <c:pt idx="9147">
                  <c:v>26.901077751599999</c:v>
                </c:pt>
                <c:pt idx="9148">
                  <c:v>26.931544293400002</c:v>
                </c:pt>
                <c:pt idx="9149">
                  <c:v>27.0534104603</c:v>
                </c:pt>
                <c:pt idx="9150">
                  <c:v>26.901077751599999</c:v>
                </c:pt>
                <c:pt idx="9151">
                  <c:v>26.931544293400002</c:v>
                </c:pt>
                <c:pt idx="9152">
                  <c:v>26.931544293400002</c:v>
                </c:pt>
                <c:pt idx="9153">
                  <c:v>26.901077751599999</c:v>
                </c:pt>
                <c:pt idx="9154">
                  <c:v>26.9924773768</c:v>
                </c:pt>
                <c:pt idx="9155">
                  <c:v>26.931544293400002</c:v>
                </c:pt>
                <c:pt idx="9156">
                  <c:v>26.931544293400002</c:v>
                </c:pt>
                <c:pt idx="9157">
                  <c:v>26.931544293400002</c:v>
                </c:pt>
                <c:pt idx="9158">
                  <c:v>26.931544293400002</c:v>
                </c:pt>
                <c:pt idx="9159">
                  <c:v>26.901077751599999</c:v>
                </c:pt>
                <c:pt idx="9160">
                  <c:v>26.809678126400001</c:v>
                </c:pt>
                <c:pt idx="9161">
                  <c:v>26.931544293400002</c:v>
                </c:pt>
                <c:pt idx="9162">
                  <c:v>26.901077751599999</c:v>
                </c:pt>
                <c:pt idx="9163">
                  <c:v>26.870611209900002</c:v>
                </c:pt>
                <c:pt idx="9164">
                  <c:v>26.931544293400002</c:v>
                </c:pt>
                <c:pt idx="9165">
                  <c:v>26.779211584700001</c:v>
                </c:pt>
                <c:pt idx="9166">
                  <c:v>26.962010835099999</c:v>
                </c:pt>
                <c:pt idx="9167">
                  <c:v>26.901077751599999</c:v>
                </c:pt>
                <c:pt idx="9168">
                  <c:v>26.931544293400002</c:v>
                </c:pt>
                <c:pt idx="9169">
                  <c:v>26.9924773768</c:v>
                </c:pt>
                <c:pt idx="9170">
                  <c:v>26.901077751599999</c:v>
                </c:pt>
                <c:pt idx="9171">
                  <c:v>26.840144668099999</c:v>
                </c:pt>
                <c:pt idx="9172">
                  <c:v>26.901077751599999</c:v>
                </c:pt>
                <c:pt idx="9173">
                  <c:v>26.9924773768</c:v>
                </c:pt>
                <c:pt idx="9174">
                  <c:v>26.931544293400002</c:v>
                </c:pt>
                <c:pt idx="9175">
                  <c:v>26.962010835099999</c:v>
                </c:pt>
                <c:pt idx="9176">
                  <c:v>26.870611209900002</c:v>
                </c:pt>
                <c:pt idx="9177">
                  <c:v>26.840144668099999</c:v>
                </c:pt>
                <c:pt idx="9178">
                  <c:v>26.962010835099999</c:v>
                </c:pt>
                <c:pt idx="9179">
                  <c:v>26.962010835099999</c:v>
                </c:pt>
                <c:pt idx="9180">
                  <c:v>27.0534104603</c:v>
                </c:pt>
                <c:pt idx="9181">
                  <c:v>26.901077751599999</c:v>
                </c:pt>
                <c:pt idx="9182">
                  <c:v>26.931544293400002</c:v>
                </c:pt>
                <c:pt idx="9183">
                  <c:v>26.840144668099999</c:v>
                </c:pt>
                <c:pt idx="9184">
                  <c:v>26.931544293400002</c:v>
                </c:pt>
                <c:pt idx="9185">
                  <c:v>26.901077751599999</c:v>
                </c:pt>
                <c:pt idx="9186">
                  <c:v>26.901077751599999</c:v>
                </c:pt>
                <c:pt idx="9187">
                  <c:v>26.901077751599999</c:v>
                </c:pt>
                <c:pt idx="9188">
                  <c:v>27.022943918599999</c:v>
                </c:pt>
                <c:pt idx="9189">
                  <c:v>26.901077751599999</c:v>
                </c:pt>
                <c:pt idx="9190">
                  <c:v>26.870611209900002</c:v>
                </c:pt>
                <c:pt idx="9191">
                  <c:v>26.748745042900001</c:v>
                </c:pt>
                <c:pt idx="9192">
                  <c:v>26.931544293400002</c:v>
                </c:pt>
                <c:pt idx="9193">
                  <c:v>26.901077751599999</c:v>
                </c:pt>
                <c:pt idx="9194">
                  <c:v>26.931544293400002</c:v>
                </c:pt>
                <c:pt idx="9195">
                  <c:v>26.840144668099999</c:v>
                </c:pt>
                <c:pt idx="9196">
                  <c:v>26.931544293400002</c:v>
                </c:pt>
                <c:pt idx="9197">
                  <c:v>26.901077751599999</c:v>
                </c:pt>
                <c:pt idx="9198">
                  <c:v>26.931544293400002</c:v>
                </c:pt>
                <c:pt idx="9199">
                  <c:v>26.901077751599999</c:v>
                </c:pt>
                <c:pt idx="9200">
                  <c:v>26.870611209900002</c:v>
                </c:pt>
                <c:pt idx="9201">
                  <c:v>26.931544293400002</c:v>
                </c:pt>
                <c:pt idx="9202">
                  <c:v>26.931544293400002</c:v>
                </c:pt>
                <c:pt idx="9203">
                  <c:v>26.901077751599999</c:v>
                </c:pt>
                <c:pt idx="9204">
                  <c:v>26.962010835099999</c:v>
                </c:pt>
                <c:pt idx="9205">
                  <c:v>26.901077751599999</c:v>
                </c:pt>
                <c:pt idx="9206">
                  <c:v>26.901077751599999</c:v>
                </c:pt>
                <c:pt idx="9207">
                  <c:v>26.870611209900002</c:v>
                </c:pt>
                <c:pt idx="9208">
                  <c:v>26.870611209900002</c:v>
                </c:pt>
                <c:pt idx="9209">
                  <c:v>26.840144668099999</c:v>
                </c:pt>
                <c:pt idx="9210">
                  <c:v>26.901077751599999</c:v>
                </c:pt>
                <c:pt idx="9211">
                  <c:v>26.931544293400002</c:v>
                </c:pt>
                <c:pt idx="9212">
                  <c:v>26.840144668099999</c:v>
                </c:pt>
                <c:pt idx="9213">
                  <c:v>26.840144668099999</c:v>
                </c:pt>
                <c:pt idx="9214">
                  <c:v>26.901077751599999</c:v>
                </c:pt>
                <c:pt idx="9215">
                  <c:v>26.931544293400002</c:v>
                </c:pt>
                <c:pt idx="9216">
                  <c:v>26.840144668099999</c:v>
                </c:pt>
                <c:pt idx="9217">
                  <c:v>26.840144668099999</c:v>
                </c:pt>
                <c:pt idx="9218">
                  <c:v>26.840144668099999</c:v>
                </c:pt>
                <c:pt idx="9219">
                  <c:v>26.870611209900002</c:v>
                </c:pt>
                <c:pt idx="9220">
                  <c:v>26.9924773768</c:v>
                </c:pt>
                <c:pt idx="9221">
                  <c:v>26.809678126400001</c:v>
                </c:pt>
                <c:pt idx="9222">
                  <c:v>26.7182785012</c:v>
                </c:pt>
                <c:pt idx="9223">
                  <c:v>26.870611209900002</c:v>
                </c:pt>
                <c:pt idx="9224">
                  <c:v>26.870611209900002</c:v>
                </c:pt>
                <c:pt idx="9225">
                  <c:v>26.840144668099999</c:v>
                </c:pt>
                <c:pt idx="9226">
                  <c:v>26.870611209900002</c:v>
                </c:pt>
                <c:pt idx="9227">
                  <c:v>26.901077751599999</c:v>
                </c:pt>
                <c:pt idx="9228">
                  <c:v>26.809678126400001</c:v>
                </c:pt>
                <c:pt idx="9229">
                  <c:v>26.840144668099999</c:v>
                </c:pt>
                <c:pt idx="9230">
                  <c:v>26.840144668099999</c:v>
                </c:pt>
                <c:pt idx="9231">
                  <c:v>26.931544293400002</c:v>
                </c:pt>
                <c:pt idx="9232">
                  <c:v>26.870611209900002</c:v>
                </c:pt>
                <c:pt idx="9233">
                  <c:v>26.901077751599999</c:v>
                </c:pt>
                <c:pt idx="9234">
                  <c:v>26.840144668099999</c:v>
                </c:pt>
                <c:pt idx="9235">
                  <c:v>26.840144668099999</c:v>
                </c:pt>
                <c:pt idx="9236">
                  <c:v>26.931544293400002</c:v>
                </c:pt>
                <c:pt idx="9237">
                  <c:v>26.962010835099999</c:v>
                </c:pt>
                <c:pt idx="9238">
                  <c:v>26.870611209900002</c:v>
                </c:pt>
                <c:pt idx="9239">
                  <c:v>26.870611209900002</c:v>
                </c:pt>
                <c:pt idx="9240">
                  <c:v>26.870611209900002</c:v>
                </c:pt>
                <c:pt idx="9241">
                  <c:v>26.840144668099999</c:v>
                </c:pt>
                <c:pt idx="9242">
                  <c:v>26.809678126400001</c:v>
                </c:pt>
                <c:pt idx="9243">
                  <c:v>26.870611209900002</c:v>
                </c:pt>
                <c:pt idx="9244">
                  <c:v>26.840144668099999</c:v>
                </c:pt>
                <c:pt idx="9245">
                  <c:v>26.779211584700001</c:v>
                </c:pt>
                <c:pt idx="9246">
                  <c:v>26.840144668099999</c:v>
                </c:pt>
                <c:pt idx="9247">
                  <c:v>26.809678126400001</c:v>
                </c:pt>
                <c:pt idx="9248">
                  <c:v>26.931544293400002</c:v>
                </c:pt>
                <c:pt idx="9249">
                  <c:v>26.840144668099999</c:v>
                </c:pt>
                <c:pt idx="9250">
                  <c:v>26.870611209900002</c:v>
                </c:pt>
                <c:pt idx="9251">
                  <c:v>26.870611209900002</c:v>
                </c:pt>
                <c:pt idx="9252">
                  <c:v>26.809678126400001</c:v>
                </c:pt>
                <c:pt idx="9253">
                  <c:v>26.901077751599999</c:v>
                </c:pt>
                <c:pt idx="9254">
                  <c:v>26.779211584700001</c:v>
                </c:pt>
                <c:pt idx="9255">
                  <c:v>26.870611209900002</c:v>
                </c:pt>
                <c:pt idx="9256">
                  <c:v>26.870611209900002</c:v>
                </c:pt>
                <c:pt idx="9257">
                  <c:v>26.901077751599999</c:v>
                </c:pt>
                <c:pt idx="9258">
                  <c:v>26.9924773768</c:v>
                </c:pt>
                <c:pt idx="9259">
                  <c:v>26.809678126400001</c:v>
                </c:pt>
                <c:pt idx="9260">
                  <c:v>26.7182785012</c:v>
                </c:pt>
                <c:pt idx="9261">
                  <c:v>26.901077751599999</c:v>
                </c:pt>
                <c:pt idx="9262">
                  <c:v>26.870611209900002</c:v>
                </c:pt>
                <c:pt idx="9263">
                  <c:v>26.840144668099999</c:v>
                </c:pt>
                <c:pt idx="9264">
                  <c:v>26.809678126400001</c:v>
                </c:pt>
                <c:pt idx="9265">
                  <c:v>26.840144668099999</c:v>
                </c:pt>
                <c:pt idx="9266">
                  <c:v>26.870611209900002</c:v>
                </c:pt>
                <c:pt idx="9267">
                  <c:v>26.809678126400001</c:v>
                </c:pt>
                <c:pt idx="9268">
                  <c:v>26.901077751599999</c:v>
                </c:pt>
                <c:pt idx="9269">
                  <c:v>26.779211584700001</c:v>
                </c:pt>
                <c:pt idx="9270">
                  <c:v>26.840144668099999</c:v>
                </c:pt>
                <c:pt idx="9271">
                  <c:v>26.840144668099999</c:v>
                </c:pt>
                <c:pt idx="9272">
                  <c:v>26.809678126400001</c:v>
                </c:pt>
                <c:pt idx="9273">
                  <c:v>26.840144668099999</c:v>
                </c:pt>
                <c:pt idx="9274">
                  <c:v>26.931544293400002</c:v>
                </c:pt>
                <c:pt idx="9275">
                  <c:v>26.809678126400001</c:v>
                </c:pt>
                <c:pt idx="9276">
                  <c:v>26.809678126400001</c:v>
                </c:pt>
                <c:pt idx="9277">
                  <c:v>26.870611209900002</c:v>
                </c:pt>
                <c:pt idx="9278">
                  <c:v>26.779211584700001</c:v>
                </c:pt>
                <c:pt idx="9279">
                  <c:v>26.840144668099999</c:v>
                </c:pt>
                <c:pt idx="9280">
                  <c:v>26.840144668099999</c:v>
                </c:pt>
                <c:pt idx="9281">
                  <c:v>26.840144668099999</c:v>
                </c:pt>
                <c:pt idx="9282">
                  <c:v>26.840144668099999</c:v>
                </c:pt>
                <c:pt idx="9283">
                  <c:v>26.809678126400001</c:v>
                </c:pt>
                <c:pt idx="9284">
                  <c:v>26.687811959400001</c:v>
                </c:pt>
                <c:pt idx="9285">
                  <c:v>26.7182785012</c:v>
                </c:pt>
                <c:pt idx="9286">
                  <c:v>26.748745042900001</c:v>
                </c:pt>
                <c:pt idx="9287">
                  <c:v>26.840144668099999</c:v>
                </c:pt>
                <c:pt idx="9288">
                  <c:v>26.809678126400001</c:v>
                </c:pt>
                <c:pt idx="9289">
                  <c:v>26.870611209900002</c:v>
                </c:pt>
                <c:pt idx="9290">
                  <c:v>26.748745042900001</c:v>
                </c:pt>
                <c:pt idx="9291">
                  <c:v>26.748745042900001</c:v>
                </c:pt>
                <c:pt idx="9292">
                  <c:v>26.840144668099999</c:v>
                </c:pt>
                <c:pt idx="9293">
                  <c:v>26.870611209900002</c:v>
                </c:pt>
                <c:pt idx="9294">
                  <c:v>26.840144668099999</c:v>
                </c:pt>
                <c:pt idx="9295">
                  <c:v>26.840144668099999</c:v>
                </c:pt>
                <c:pt idx="9296">
                  <c:v>26.840144668099999</c:v>
                </c:pt>
                <c:pt idx="9297">
                  <c:v>26.840144668099999</c:v>
                </c:pt>
                <c:pt idx="9298">
                  <c:v>26.809678126400001</c:v>
                </c:pt>
                <c:pt idx="9299">
                  <c:v>26.809678126400001</c:v>
                </c:pt>
                <c:pt idx="9300">
                  <c:v>26.779211584700001</c:v>
                </c:pt>
                <c:pt idx="9301">
                  <c:v>26.779211584700001</c:v>
                </c:pt>
                <c:pt idx="9302">
                  <c:v>26.748745042900001</c:v>
                </c:pt>
                <c:pt idx="9303">
                  <c:v>26.870611209900002</c:v>
                </c:pt>
                <c:pt idx="9304">
                  <c:v>26.779211584700001</c:v>
                </c:pt>
                <c:pt idx="9305">
                  <c:v>26.809678126400001</c:v>
                </c:pt>
                <c:pt idx="9306">
                  <c:v>26.840144668099999</c:v>
                </c:pt>
                <c:pt idx="9307">
                  <c:v>26.748745042900001</c:v>
                </c:pt>
                <c:pt idx="9308">
                  <c:v>26.687811959400001</c:v>
                </c:pt>
                <c:pt idx="9309">
                  <c:v>26.779211584700001</c:v>
                </c:pt>
                <c:pt idx="9310">
                  <c:v>26.840144668099999</c:v>
                </c:pt>
                <c:pt idx="9311">
                  <c:v>26.870611209900002</c:v>
                </c:pt>
                <c:pt idx="9312">
                  <c:v>26.779211584700001</c:v>
                </c:pt>
                <c:pt idx="9313">
                  <c:v>26.748745042900001</c:v>
                </c:pt>
                <c:pt idx="9314">
                  <c:v>26.840144668099999</c:v>
                </c:pt>
                <c:pt idx="9315">
                  <c:v>26.809678126400001</c:v>
                </c:pt>
                <c:pt idx="9316">
                  <c:v>26.870611209900002</c:v>
                </c:pt>
                <c:pt idx="9317">
                  <c:v>26.840144668099999</c:v>
                </c:pt>
                <c:pt idx="9318">
                  <c:v>26.840144668099999</c:v>
                </c:pt>
                <c:pt idx="9319">
                  <c:v>26.962010835099999</c:v>
                </c:pt>
                <c:pt idx="9320">
                  <c:v>26.687811959400001</c:v>
                </c:pt>
                <c:pt idx="9321">
                  <c:v>26.748745042900001</c:v>
                </c:pt>
                <c:pt idx="9322">
                  <c:v>26.809678126400001</c:v>
                </c:pt>
                <c:pt idx="9323">
                  <c:v>26.840144668099999</c:v>
                </c:pt>
                <c:pt idx="9324">
                  <c:v>26.870611209900002</c:v>
                </c:pt>
                <c:pt idx="9325">
                  <c:v>26.901077751599999</c:v>
                </c:pt>
                <c:pt idx="9326">
                  <c:v>26.809678126400001</c:v>
                </c:pt>
                <c:pt idx="9327">
                  <c:v>26.809678126400001</c:v>
                </c:pt>
                <c:pt idx="9328">
                  <c:v>26.809678126400001</c:v>
                </c:pt>
                <c:pt idx="9329">
                  <c:v>26.901077751599999</c:v>
                </c:pt>
                <c:pt idx="9330">
                  <c:v>26.809678126400001</c:v>
                </c:pt>
                <c:pt idx="9331">
                  <c:v>26.779211584700001</c:v>
                </c:pt>
                <c:pt idx="9332">
                  <c:v>26.840144668099999</c:v>
                </c:pt>
                <c:pt idx="9333">
                  <c:v>26.809678126400001</c:v>
                </c:pt>
                <c:pt idx="9334">
                  <c:v>26.840144668099999</c:v>
                </c:pt>
                <c:pt idx="9335">
                  <c:v>26.931544293400002</c:v>
                </c:pt>
                <c:pt idx="9336">
                  <c:v>26.901077751599999</c:v>
                </c:pt>
                <c:pt idx="9337">
                  <c:v>26.687811959400001</c:v>
                </c:pt>
                <c:pt idx="9338">
                  <c:v>26.687811959400001</c:v>
                </c:pt>
                <c:pt idx="9339">
                  <c:v>26.779211584700001</c:v>
                </c:pt>
                <c:pt idx="9340">
                  <c:v>26.779211584700001</c:v>
                </c:pt>
                <c:pt idx="9341">
                  <c:v>26.840144668099999</c:v>
                </c:pt>
                <c:pt idx="9342">
                  <c:v>26.809678126400001</c:v>
                </c:pt>
                <c:pt idx="9343">
                  <c:v>26.809678126400001</c:v>
                </c:pt>
                <c:pt idx="9344">
                  <c:v>26.779211584700001</c:v>
                </c:pt>
                <c:pt idx="9345">
                  <c:v>26.809678126400001</c:v>
                </c:pt>
                <c:pt idx="9346">
                  <c:v>26.779211584700001</c:v>
                </c:pt>
                <c:pt idx="9347">
                  <c:v>26.779211584700001</c:v>
                </c:pt>
                <c:pt idx="9348">
                  <c:v>26.7182785012</c:v>
                </c:pt>
                <c:pt idx="9349">
                  <c:v>26.779211584700001</c:v>
                </c:pt>
                <c:pt idx="9350">
                  <c:v>26.779211584700001</c:v>
                </c:pt>
                <c:pt idx="9351">
                  <c:v>26.779211584700001</c:v>
                </c:pt>
                <c:pt idx="9352">
                  <c:v>26.840144668099999</c:v>
                </c:pt>
                <c:pt idx="9353">
                  <c:v>26.840144668099999</c:v>
                </c:pt>
                <c:pt idx="9354">
                  <c:v>26.779211584700001</c:v>
                </c:pt>
                <c:pt idx="9355">
                  <c:v>26.5964123342</c:v>
                </c:pt>
                <c:pt idx="9356">
                  <c:v>26.7182785012</c:v>
                </c:pt>
                <c:pt idx="9357">
                  <c:v>26.748745042900001</c:v>
                </c:pt>
                <c:pt idx="9358">
                  <c:v>26.779211584700001</c:v>
                </c:pt>
                <c:pt idx="9359">
                  <c:v>26.687811959400001</c:v>
                </c:pt>
                <c:pt idx="9360">
                  <c:v>26.840144668099999</c:v>
                </c:pt>
                <c:pt idx="9361">
                  <c:v>26.687811959400001</c:v>
                </c:pt>
                <c:pt idx="9362">
                  <c:v>26.748745042900001</c:v>
                </c:pt>
                <c:pt idx="9363">
                  <c:v>26.7182785012</c:v>
                </c:pt>
                <c:pt idx="9364">
                  <c:v>26.840144668099999</c:v>
                </c:pt>
                <c:pt idx="9365">
                  <c:v>26.779211584700001</c:v>
                </c:pt>
                <c:pt idx="9366">
                  <c:v>26.779211584700001</c:v>
                </c:pt>
                <c:pt idx="9367">
                  <c:v>26.809678126400001</c:v>
                </c:pt>
                <c:pt idx="9368">
                  <c:v>26.748745042900001</c:v>
                </c:pt>
                <c:pt idx="9369">
                  <c:v>26.840144668099999</c:v>
                </c:pt>
                <c:pt idx="9370">
                  <c:v>26.748745042900001</c:v>
                </c:pt>
                <c:pt idx="9371">
                  <c:v>26.779211584700001</c:v>
                </c:pt>
                <c:pt idx="9372">
                  <c:v>26.779211584700001</c:v>
                </c:pt>
                <c:pt idx="9373">
                  <c:v>26.840144668099999</c:v>
                </c:pt>
                <c:pt idx="9374">
                  <c:v>26.779211584700001</c:v>
                </c:pt>
                <c:pt idx="9375">
                  <c:v>26.779211584700001</c:v>
                </c:pt>
                <c:pt idx="9376">
                  <c:v>26.779211584700001</c:v>
                </c:pt>
                <c:pt idx="9377">
                  <c:v>26.779211584700001</c:v>
                </c:pt>
                <c:pt idx="9378">
                  <c:v>26.901077751599999</c:v>
                </c:pt>
                <c:pt idx="9379">
                  <c:v>26.748745042900001</c:v>
                </c:pt>
                <c:pt idx="9380">
                  <c:v>26.748745042900001</c:v>
                </c:pt>
                <c:pt idx="9381">
                  <c:v>26.779211584700001</c:v>
                </c:pt>
                <c:pt idx="9382">
                  <c:v>26.779211584700001</c:v>
                </c:pt>
                <c:pt idx="9383">
                  <c:v>26.809678126400001</c:v>
                </c:pt>
                <c:pt idx="9384">
                  <c:v>26.840144668099999</c:v>
                </c:pt>
                <c:pt idx="9385">
                  <c:v>26.5964123342</c:v>
                </c:pt>
                <c:pt idx="9386">
                  <c:v>26.809678126400001</c:v>
                </c:pt>
                <c:pt idx="9387">
                  <c:v>26.7182785012</c:v>
                </c:pt>
                <c:pt idx="9388">
                  <c:v>26.7182785012</c:v>
                </c:pt>
                <c:pt idx="9389">
                  <c:v>26.748745042900001</c:v>
                </c:pt>
                <c:pt idx="9390">
                  <c:v>26.748745042900001</c:v>
                </c:pt>
                <c:pt idx="9391">
                  <c:v>26.7182785012</c:v>
                </c:pt>
                <c:pt idx="9392">
                  <c:v>26.687811959400001</c:v>
                </c:pt>
                <c:pt idx="9393">
                  <c:v>26.687811959400001</c:v>
                </c:pt>
                <c:pt idx="9394">
                  <c:v>26.809678126400001</c:v>
                </c:pt>
                <c:pt idx="9395">
                  <c:v>26.748745042900001</c:v>
                </c:pt>
                <c:pt idx="9396">
                  <c:v>26.7182785012</c:v>
                </c:pt>
                <c:pt idx="9397">
                  <c:v>26.748745042900001</c:v>
                </c:pt>
                <c:pt idx="9398">
                  <c:v>26.779211584700001</c:v>
                </c:pt>
                <c:pt idx="9399">
                  <c:v>26.687811959400001</c:v>
                </c:pt>
                <c:pt idx="9400">
                  <c:v>26.687811959400001</c:v>
                </c:pt>
                <c:pt idx="9401">
                  <c:v>26.7182785012</c:v>
                </c:pt>
                <c:pt idx="9402">
                  <c:v>26.748745042900001</c:v>
                </c:pt>
                <c:pt idx="9403">
                  <c:v>26.779211584700001</c:v>
                </c:pt>
                <c:pt idx="9404">
                  <c:v>26.687811959400001</c:v>
                </c:pt>
                <c:pt idx="9405">
                  <c:v>26.7182785012</c:v>
                </c:pt>
                <c:pt idx="9406">
                  <c:v>26.748745042900001</c:v>
                </c:pt>
                <c:pt idx="9407">
                  <c:v>26.809678126400001</c:v>
                </c:pt>
                <c:pt idx="9408">
                  <c:v>26.7182785012</c:v>
                </c:pt>
                <c:pt idx="9409">
                  <c:v>26.7182785012</c:v>
                </c:pt>
                <c:pt idx="9410">
                  <c:v>26.779211584700001</c:v>
                </c:pt>
                <c:pt idx="9411">
                  <c:v>26.687811959400001</c:v>
                </c:pt>
                <c:pt idx="9412">
                  <c:v>26.6573454177</c:v>
                </c:pt>
                <c:pt idx="9413">
                  <c:v>26.840144668099999</c:v>
                </c:pt>
                <c:pt idx="9414">
                  <c:v>26.7182785012</c:v>
                </c:pt>
                <c:pt idx="9415">
                  <c:v>26.687811959400001</c:v>
                </c:pt>
                <c:pt idx="9416">
                  <c:v>26.779211584700001</c:v>
                </c:pt>
                <c:pt idx="9417">
                  <c:v>26.779211584700001</c:v>
                </c:pt>
                <c:pt idx="9418">
                  <c:v>26.6573454177</c:v>
                </c:pt>
                <c:pt idx="9419">
                  <c:v>26.779211584700001</c:v>
                </c:pt>
                <c:pt idx="9420">
                  <c:v>26.687811959400001</c:v>
                </c:pt>
                <c:pt idx="9421">
                  <c:v>26.7182785012</c:v>
                </c:pt>
                <c:pt idx="9422">
                  <c:v>26.565945792499999</c:v>
                </c:pt>
                <c:pt idx="9423">
                  <c:v>26.7182785012</c:v>
                </c:pt>
                <c:pt idx="9424">
                  <c:v>26.687811959400001</c:v>
                </c:pt>
                <c:pt idx="9425">
                  <c:v>26.626878875999999</c:v>
                </c:pt>
                <c:pt idx="9426">
                  <c:v>26.7182785012</c:v>
                </c:pt>
                <c:pt idx="9427">
                  <c:v>26.687811959400001</c:v>
                </c:pt>
                <c:pt idx="9428">
                  <c:v>26.6573454177</c:v>
                </c:pt>
                <c:pt idx="9429">
                  <c:v>26.748745042900001</c:v>
                </c:pt>
                <c:pt idx="9430">
                  <c:v>26.779211584700001</c:v>
                </c:pt>
                <c:pt idx="9431">
                  <c:v>26.6573454177</c:v>
                </c:pt>
                <c:pt idx="9432">
                  <c:v>26.7182785012</c:v>
                </c:pt>
                <c:pt idx="9433">
                  <c:v>26.6573454177</c:v>
                </c:pt>
                <c:pt idx="9434">
                  <c:v>26.687811959400001</c:v>
                </c:pt>
                <c:pt idx="9435">
                  <c:v>26.7182785012</c:v>
                </c:pt>
                <c:pt idx="9436">
                  <c:v>26.6573454177</c:v>
                </c:pt>
                <c:pt idx="9437">
                  <c:v>26.5964123342</c:v>
                </c:pt>
                <c:pt idx="9438">
                  <c:v>26.779211584700001</c:v>
                </c:pt>
                <c:pt idx="9439">
                  <c:v>26.5964123342</c:v>
                </c:pt>
                <c:pt idx="9440">
                  <c:v>26.6573454177</c:v>
                </c:pt>
                <c:pt idx="9441">
                  <c:v>26.687811959400001</c:v>
                </c:pt>
                <c:pt idx="9442">
                  <c:v>26.7182785012</c:v>
                </c:pt>
                <c:pt idx="9443">
                  <c:v>26.6573454177</c:v>
                </c:pt>
                <c:pt idx="9444">
                  <c:v>26.7182785012</c:v>
                </c:pt>
                <c:pt idx="9445">
                  <c:v>26.6573454177</c:v>
                </c:pt>
                <c:pt idx="9446">
                  <c:v>26.626878875999999</c:v>
                </c:pt>
                <c:pt idx="9447">
                  <c:v>26.626878875999999</c:v>
                </c:pt>
                <c:pt idx="9448">
                  <c:v>26.7182785012</c:v>
                </c:pt>
                <c:pt idx="9449">
                  <c:v>26.5964123342</c:v>
                </c:pt>
                <c:pt idx="9450">
                  <c:v>26.626878875999999</c:v>
                </c:pt>
                <c:pt idx="9451">
                  <c:v>26.687811959400001</c:v>
                </c:pt>
                <c:pt idx="9452">
                  <c:v>26.748745042900001</c:v>
                </c:pt>
                <c:pt idx="9453">
                  <c:v>26.748745042900001</c:v>
                </c:pt>
                <c:pt idx="9454">
                  <c:v>26.6573454177</c:v>
                </c:pt>
                <c:pt idx="9455">
                  <c:v>26.5964123342</c:v>
                </c:pt>
                <c:pt idx="9456">
                  <c:v>26.6573454177</c:v>
                </c:pt>
                <c:pt idx="9457">
                  <c:v>26.687811959400001</c:v>
                </c:pt>
                <c:pt idx="9458">
                  <c:v>26.748745042900001</c:v>
                </c:pt>
                <c:pt idx="9459">
                  <c:v>26.474546167300002</c:v>
                </c:pt>
                <c:pt idx="9460">
                  <c:v>26.565945792499999</c:v>
                </c:pt>
                <c:pt idx="9461">
                  <c:v>26.5354792507</c:v>
                </c:pt>
                <c:pt idx="9462">
                  <c:v>26.626878875999999</c:v>
                </c:pt>
                <c:pt idx="9463">
                  <c:v>26.6573454177</c:v>
                </c:pt>
                <c:pt idx="9464">
                  <c:v>26.687811959400001</c:v>
                </c:pt>
                <c:pt idx="9465">
                  <c:v>26.626878875999999</c:v>
                </c:pt>
                <c:pt idx="9466">
                  <c:v>26.6573454177</c:v>
                </c:pt>
                <c:pt idx="9467">
                  <c:v>26.626878875999999</c:v>
                </c:pt>
                <c:pt idx="9468">
                  <c:v>26.5964123342</c:v>
                </c:pt>
                <c:pt idx="9469">
                  <c:v>26.6573454177</c:v>
                </c:pt>
                <c:pt idx="9470">
                  <c:v>26.6573454177</c:v>
                </c:pt>
                <c:pt idx="9471">
                  <c:v>26.687811959400001</c:v>
                </c:pt>
                <c:pt idx="9472">
                  <c:v>26.840144668099999</c:v>
                </c:pt>
                <c:pt idx="9473">
                  <c:v>26.7182785012</c:v>
                </c:pt>
                <c:pt idx="9474">
                  <c:v>26.565945792499999</c:v>
                </c:pt>
                <c:pt idx="9475">
                  <c:v>26.626878875999999</c:v>
                </c:pt>
                <c:pt idx="9476">
                  <c:v>26.7182785012</c:v>
                </c:pt>
                <c:pt idx="9477">
                  <c:v>26.7182785012</c:v>
                </c:pt>
                <c:pt idx="9478">
                  <c:v>26.5354792507</c:v>
                </c:pt>
                <c:pt idx="9479">
                  <c:v>26.5964123342</c:v>
                </c:pt>
                <c:pt idx="9480">
                  <c:v>26.687811959400001</c:v>
                </c:pt>
                <c:pt idx="9481">
                  <c:v>26.687811959400001</c:v>
                </c:pt>
                <c:pt idx="9482">
                  <c:v>26.687811959400001</c:v>
                </c:pt>
                <c:pt idx="9483">
                  <c:v>26.626878875999999</c:v>
                </c:pt>
                <c:pt idx="9484">
                  <c:v>26.626878875999999</c:v>
                </c:pt>
                <c:pt idx="9485">
                  <c:v>26.687811959400001</c:v>
                </c:pt>
                <c:pt idx="9486">
                  <c:v>26.687811959400001</c:v>
                </c:pt>
                <c:pt idx="9487">
                  <c:v>26.6573454177</c:v>
                </c:pt>
                <c:pt idx="9488">
                  <c:v>26.5964123342</c:v>
                </c:pt>
                <c:pt idx="9489">
                  <c:v>26.565945792499999</c:v>
                </c:pt>
                <c:pt idx="9490">
                  <c:v>26.687811959400001</c:v>
                </c:pt>
                <c:pt idx="9491">
                  <c:v>26.6573454177</c:v>
                </c:pt>
                <c:pt idx="9492">
                  <c:v>26.565945792499999</c:v>
                </c:pt>
                <c:pt idx="9493">
                  <c:v>26.5964123342</c:v>
                </c:pt>
                <c:pt idx="9494">
                  <c:v>26.7182785012</c:v>
                </c:pt>
                <c:pt idx="9495">
                  <c:v>26.687811959400001</c:v>
                </c:pt>
                <c:pt idx="9496">
                  <c:v>26.5964123342</c:v>
                </c:pt>
                <c:pt idx="9497">
                  <c:v>26.626878875999999</c:v>
                </c:pt>
                <c:pt idx="9498">
                  <c:v>26.6573454177</c:v>
                </c:pt>
                <c:pt idx="9499">
                  <c:v>26.6573454177</c:v>
                </c:pt>
                <c:pt idx="9500">
                  <c:v>26.565945792499999</c:v>
                </c:pt>
                <c:pt idx="9501">
                  <c:v>26.626878875999999</c:v>
                </c:pt>
                <c:pt idx="9502">
                  <c:v>26.6573454177</c:v>
                </c:pt>
                <c:pt idx="9503">
                  <c:v>26.5354792507</c:v>
                </c:pt>
                <c:pt idx="9504">
                  <c:v>26.565945792499999</c:v>
                </c:pt>
                <c:pt idx="9505">
                  <c:v>26.565945792499999</c:v>
                </c:pt>
                <c:pt idx="9506">
                  <c:v>26.6573454177</c:v>
                </c:pt>
                <c:pt idx="9507">
                  <c:v>26.6573454177</c:v>
                </c:pt>
                <c:pt idx="9508">
                  <c:v>26.5964123342</c:v>
                </c:pt>
                <c:pt idx="9509">
                  <c:v>26.626878875999999</c:v>
                </c:pt>
                <c:pt idx="9510">
                  <c:v>26.626878875999999</c:v>
                </c:pt>
                <c:pt idx="9511">
                  <c:v>26.6573454177</c:v>
                </c:pt>
                <c:pt idx="9512">
                  <c:v>26.687811959400001</c:v>
                </c:pt>
                <c:pt idx="9513">
                  <c:v>26.5354792507</c:v>
                </c:pt>
                <c:pt idx="9514">
                  <c:v>26.5964123342</c:v>
                </c:pt>
                <c:pt idx="9515">
                  <c:v>26.5964123342</c:v>
                </c:pt>
                <c:pt idx="9516">
                  <c:v>26.565945792499999</c:v>
                </c:pt>
                <c:pt idx="9517">
                  <c:v>26.687811959400001</c:v>
                </c:pt>
                <c:pt idx="9518">
                  <c:v>26.5964123342</c:v>
                </c:pt>
                <c:pt idx="9519">
                  <c:v>26.5964123342</c:v>
                </c:pt>
                <c:pt idx="9520">
                  <c:v>26.687811959400001</c:v>
                </c:pt>
                <c:pt idx="9521">
                  <c:v>26.5964123342</c:v>
                </c:pt>
                <c:pt idx="9522">
                  <c:v>26.5964123342</c:v>
                </c:pt>
                <c:pt idx="9523">
                  <c:v>26.5964123342</c:v>
                </c:pt>
                <c:pt idx="9524">
                  <c:v>26.6573454177</c:v>
                </c:pt>
                <c:pt idx="9525">
                  <c:v>26.687811959400001</c:v>
                </c:pt>
                <c:pt idx="9526">
                  <c:v>26.626878875999999</c:v>
                </c:pt>
                <c:pt idx="9527">
                  <c:v>26.5964123342</c:v>
                </c:pt>
                <c:pt idx="9528">
                  <c:v>26.5354792507</c:v>
                </c:pt>
                <c:pt idx="9529">
                  <c:v>26.5964123342</c:v>
                </c:pt>
                <c:pt idx="9530">
                  <c:v>26.6573454177</c:v>
                </c:pt>
                <c:pt idx="9531">
                  <c:v>26.5354792507</c:v>
                </c:pt>
                <c:pt idx="9532">
                  <c:v>26.5354792507</c:v>
                </c:pt>
                <c:pt idx="9533">
                  <c:v>26.5964123342</c:v>
                </c:pt>
                <c:pt idx="9534">
                  <c:v>26.626878875999999</c:v>
                </c:pt>
                <c:pt idx="9535">
                  <c:v>26.413613083800001</c:v>
                </c:pt>
                <c:pt idx="9536">
                  <c:v>26.565945792499999</c:v>
                </c:pt>
                <c:pt idx="9537">
                  <c:v>26.565945792499999</c:v>
                </c:pt>
                <c:pt idx="9538">
                  <c:v>26.5354792507</c:v>
                </c:pt>
                <c:pt idx="9539">
                  <c:v>26.5354792507</c:v>
                </c:pt>
                <c:pt idx="9540">
                  <c:v>26.565945792499999</c:v>
                </c:pt>
                <c:pt idx="9541">
                  <c:v>26.565945792499999</c:v>
                </c:pt>
                <c:pt idx="9542">
                  <c:v>26.505012708999999</c:v>
                </c:pt>
                <c:pt idx="9543">
                  <c:v>26.6573454177</c:v>
                </c:pt>
                <c:pt idx="9544">
                  <c:v>26.5354792507</c:v>
                </c:pt>
                <c:pt idx="9545">
                  <c:v>26.474546167300002</c:v>
                </c:pt>
                <c:pt idx="9546">
                  <c:v>26.626878875999999</c:v>
                </c:pt>
                <c:pt idx="9547">
                  <c:v>26.565945792499999</c:v>
                </c:pt>
                <c:pt idx="9548">
                  <c:v>26.5354792507</c:v>
                </c:pt>
                <c:pt idx="9549">
                  <c:v>26.626878875999999</c:v>
                </c:pt>
                <c:pt idx="9550">
                  <c:v>26.383146541999999</c:v>
                </c:pt>
                <c:pt idx="9551">
                  <c:v>26.5354792507</c:v>
                </c:pt>
                <c:pt idx="9552">
                  <c:v>26.5964123342</c:v>
                </c:pt>
                <c:pt idx="9553">
                  <c:v>26.474546167300002</c:v>
                </c:pt>
                <c:pt idx="9554">
                  <c:v>26.5964123342</c:v>
                </c:pt>
                <c:pt idx="9555">
                  <c:v>26.5354792507</c:v>
                </c:pt>
                <c:pt idx="9556">
                  <c:v>26.5354792507</c:v>
                </c:pt>
                <c:pt idx="9557">
                  <c:v>26.5964123342</c:v>
                </c:pt>
                <c:pt idx="9558">
                  <c:v>26.5964123342</c:v>
                </c:pt>
                <c:pt idx="9559">
                  <c:v>26.505012708999999</c:v>
                </c:pt>
                <c:pt idx="9560">
                  <c:v>26.474546167300002</c:v>
                </c:pt>
                <c:pt idx="9561">
                  <c:v>26.626878875999999</c:v>
                </c:pt>
                <c:pt idx="9562">
                  <c:v>26.565945792499999</c:v>
                </c:pt>
                <c:pt idx="9563">
                  <c:v>26.565945792499999</c:v>
                </c:pt>
                <c:pt idx="9564">
                  <c:v>26.505012708999999</c:v>
                </c:pt>
                <c:pt idx="9565">
                  <c:v>26.5354792507</c:v>
                </c:pt>
                <c:pt idx="9566">
                  <c:v>26.474546167300002</c:v>
                </c:pt>
                <c:pt idx="9567">
                  <c:v>26.474546167300002</c:v>
                </c:pt>
                <c:pt idx="9568">
                  <c:v>26.505012708999999</c:v>
                </c:pt>
                <c:pt idx="9569">
                  <c:v>26.444079625499999</c:v>
                </c:pt>
                <c:pt idx="9570">
                  <c:v>26.5354792507</c:v>
                </c:pt>
                <c:pt idx="9571">
                  <c:v>26.565945792499999</c:v>
                </c:pt>
                <c:pt idx="9572">
                  <c:v>26.474546167300002</c:v>
                </c:pt>
                <c:pt idx="9573">
                  <c:v>26.444079625499999</c:v>
                </c:pt>
                <c:pt idx="9574">
                  <c:v>26.474546167300002</c:v>
                </c:pt>
                <c:pt idx="9575">
                  <c:v>26.5964123342</c:v>
                </c:pt>
                <c:pt idx="9576">
                  <c:v>26.444079625499999</c:v>
                </c:pt>
                <c:pt idx="9577">
                  <c:v>26.505012708999999</c:v>
                </c:pt>
                <c:pt idx="9578">
                  <c:v>26.2612803751</c:v>
                </c:pt>
                <c:pt idx="9579">
                  <c:v>26.565945792499999</c:v>
                </c:pt>
                <c:pt idx="9580">
                  <c:v>26.505012708999999</c:v>
                </c:pt>
                <c:pt idx="9581">
                  <c:v>26.5354792507</c:v>
                </c:pt>
                <c:pt idx="9582">
                  <c:v>26.444079625499999</c:v>
                </c:pt>
                <c:pt idx="9583">
                  <c:v>26.474546167300002</c:v>
                </c:pt>
                <c:pt idx="9584">
                  <c:v>26.5964123342</c:v>
                </c:pt>
                <c:pt idx="9585">
                  <c:v>26.444079625499999</c:v>
                </c:pt>
                <c:pt idx="9586">
                  <c:v>26.565945792499999</c:v>
                </c:pt>
                <c:pt idx="9587">
                  <c:v>26.444079625499999</c:v>
                </c:pt>
                <c:pt idx="9588">
                  <c:v>26.474546167300002</c:v>
                </c:pt>
                <c:pt idx="9589">
                  <c:v>26.5354792507</c:v>
                </c:pt>
                <c:pt idx="9590">
                  <c:v>26.474546167300002</c:v>
                </c:pt>
                <c:pt idx="9591">
                  <c:v>26.505012708999999</c:v>
                </c:pt>
                <c:pt idx="9592">
                  <c:v>26.5354792507</c:v>
                </c:pt>
                <c:pt idx="9593">
                  <c:v>26.505012708999999</c:v>
                </c:pt>
                <c:pt idx="9594">
                  <c:v>26.626878875999999</c:v>
                </c:pt>
                <c:pt idx="9595">
                  <c:v>26.5354792507</c:v>
                </c:pt>
                <c:pt idx="9596">
                  <c:v>26.505012708999999</c:v>
                </c:pt>
                <c:pt idx="9597">
                  <c:v>26.444079625499999</c:v>
                </c:pt>
                <c:pt idx="9598">
                  <c:v>26.474546167300002</c:v>
                </c:pt>
                <c:pt idx="9599">
                  <c:v>26.505012708999999</c:v>
                </c:pt>
                <c:pt idx="9600">
                  <c:v>26.565945792499999</c:v>
                </c:pt>
                <c:pt idx="9601">
                  <c:v>26.5964123342</c:v>
                </c:pt>
                <c:pt idx="9602">
                  <c:v>26.383146541999999</c:v>
                </c:pt>
                <c:pt idx="9603">
                  <c:v>26.5354792507</c:v>
                </c:pt>
                <c:pt idx="9604">
                  <c:v>26.444079625499999</c:v>
                </c:pt>
                <c:pt idx="9605">
                  <c:v>26.5354792507</c:v>
                </c:pt>
                <c:pt idx="9606">
                  <c:v>26.505012708999999</c:v>
                </c:pt>
                <c:pt idx="9607">
                  <c:v>26.5354792507</c:v>
                </c:pt>
                <c:pt idx="9608">
                  <c:v>26.565945792499999</c:v>
                </c:pt>
                <c:pt idx="9609">
                  <c:v>26.505012708999999</c:v>
                </c:pt>
                <c:pt idx="9610">
                  <c:v>26.474546167300002</c:v>
                </c:pt>
                <c:pt idx="9611">
                  <c:v>26.565945792499999</c:v>
                </c:pt>
                <c:pt idx="9612">
                  <c:v>26.505012708999999</c:v>
                </c:pt>
                <c:pt idx="9613">
                  <c:v>26.565945792499999</c:v>
                </c:pt>
                <c:pt idx="9614">
                  <c:v>26.565945792499999</c:v>
                </c:pt>
                <c:pt idx="9615">
                  <c:v>26.413613083800001</c:v>
                </c:pt>
                <c:pt idx="9616">
                  <c:v>26.505012708999999</c:v>
                </c:pt>
                <c:pt idx="9617">
                  <c:v>26.413613083800001</c:v>
                </c:pt>
                <c:pt idx="9618">
                  <c:v>26.413613083800001</c:v>
                </c:pt>
                <c:pt idx="9619">
                  <c:v>26.505012708999999</c:v>
                </c:pt>
                <c:pt idx="9620">
                  <c:v>26.5964123342</c:v>
                </c:pt>
                <c:pt idx="9621">
                  <c:v>26.5354792507</c:v>
                </c:pt>
                <c:pt idx="9622">
                  <c:v>26.413613083800001</c:v>
                </c:pt>
                <c:pt idx="9623">
                  <c:v>26.505012708999999</c:v>
                </c:pt>
                <c:pt idx="9624">
                  <c:v>26.474546167300002</c:v>
                </c:pt>
                <c:pt idx="9625">
                  <c:v>26.474546167300002</c:v>
                </c:pt>
                <c:pt idx="9626">
                  <c:v>26.444079625499999</c:v>
                </c:pt>
                <c:pt idx="9627">
                  <c:v>26.444079625499999</c:v>
                </c:pt>
                <c:pt idx="9628">
                  <c:v>26.5354792507</c:v>
                </c:pt>
                <c:pt idx="9629">
                  <c:v>26.383146541999999</c:v>
                </c:pt>
                <c:pt idx="9630">
                  <c:v>26.5354792507</c:v>
                </c:pt>
                <c:pt idx="9631">
                  <c:v>26.5354792507</c:v>
                </c:pt>
                <c:pt idx="9632">
                  <c:v>26.444079625499999</c:v>
                </c:pt>
                <c:pt idx="9633">
                  <c:v>26.5354792507</c:v>
                </c:pt>
                <c:pt idx="9634">
                  <c:v>26.444079625499999</c:v>
                </c:pt>
                <c:pt idx="9635">
                  <c:v>26.5354792507</c:v>
                </c:pt>
                <c:pt idx="9636">
                  <c:v>26.5354792507</c:v>
                </c:pt>
                <c:pt idx="9637">
                  <c:v>26.5964123342</c:v>
                </c:pt>
                <c:pt idx="9638">
                  <c:v>26.444079625499999</c:v>
                </c:pt>
                <c:pt idx="9639">
                  <c:v>26.383146541999999</c:v>
                </c:pt>
                <c:pt idx="9640">
                  <c:v>26.5964123342</c:v>
                </c:pt>
                <c:pt idx="9641">
                  <c:v>26.474546167300002</c:v>
                </c:pt>
                <c:pt idx="9642">
                  <c:v>26.5354792507</c:v>
                </c:pt>
                <c:pt idx="9643">
                  <c:v>26.444079625499999</c:v>
                </c:pt>
                <c:pt idx="9644">
                  <c:v>26.505012708999999</c:v>
                </c:pt>
                <c:pt idx="9645">
                  <c:v>26.444079625499999</c:v>
                </c:pt>
                <c:pt idx="9646">
                  <c:v>26.444079625499999</c:v>
                </c:pt>
                <c:pt idx="9647">
                  <c:v>26.444079625499999</c:v>
                </c:pt>
                <c:pt idx="9648">
                  <c:v>26.505012708999999</c:v>
                </c:pt>
                <c:pt idx="9649">
                  <c:v>26.413613083800001</c:v>
                </c:pt>
                <c:pt idx="9650">
                  <c:v>26.413613083800001</c:v>
                </c:pt>
                <c:pt idx="9651">
                  <c:v>26.444079625499999</c:v>
                </c:pt>
                <c:pt idx="9652">
                  <c:v>26.474546167300002</c:v>
                </c:pt>
                <c:pt idx="9653">
                  <c:v>26.383146541999999</c:v>
                </c:pt>
                <c:pt idx="9654">
                  <c:v>26.383146541999999</c:v>
                </c:pt>
                <c:pt idx="9655">
                  <c:v>26.413613083800001</c:v>
                </c:pt>
                <c:pt idx="9656">
                  <c:v>26.413613083800001</c:v>
                </c:pt>
                <c:pt idx="9657">
                  <c:v>26.505012708999999</c:v>
                </c:pt>
                <c:pt idx="9658">
                  <c:v>26.444079625499999</c:v>
                </c:pt>
                <c:pt idx="9659">
                  <c:v>26.413613083800001</c:v>
                </c:pt>
                <c:pt idx="9660">
                  <c:v>26.413613083800001</c:v>
                </c:pt>
                <c:pt idx="9661">
                  <c:v>26.474546167300002</c:v>
                </c:pt>
                <c:pt idx="9662">
                  <c:v>26.444079625499999</c:v>
                </c:pt>
                <c:pt idx="9663">
                  <c:v>26.474546167300002</c:v>
                </c:pt>
                <c:pt idx="9664">
                  <c:v>26.474546167300002</c:v>
                </c:pt>
                <c:pt idx="9665">
                  <c:v>26.5354792507</c:v>
                </c:pt>
                <c:pt idx="9666">
                  <c:v>26.3222134586</c:v>
                </c:pt>
                <c:pt idx="9667">
                  <c:v>26.474546167300002</c:v>
                </c:pt>
                <c:pt idx="9668">
                  <c:v>26.505012708999999</c:v>
                </c:pt>
                <c:pt idx="9669">
                  <c:v>26.444079625499999</c:v>
                </c:pt>
                <c:pt idx="9670">
                  <c:v>26.413613083800001</c:v>
                </c:pt>
                <c:pt idx="9671">
                  <c:v>26.383146541999999</c:v>
                </c:pt>
                <c:pt idx="9672">
                  <c:v>26.3222134586</c:v>
                </c:pt>
                <c:pt idx="9673">
                  <c:v>26.413613083800001</c:v>
                </c:pt>
                <c:pt idx="9674">
                  <c:v>26.474546167300002</c:v>
                </c:pt>
                <c:pt idx="9675">
                  <c:v>26.383146541999999</c:v>
                </c:pt>
                <c:pt idx="9676">
                  <c:v>26.505012708999999</c:v>
                </c:pt>
                <c:pt idx="9677">
                  <c:v>26.413613083800001</c:v>
                </c:pt>
                <c:pt idx="9678">
                  <c:v>26.444079625499999</c:v>
                </c:pt>
                <c:pt idx="9679">
                  <c:v>26.444079625499999</c:v>
                </c:pt>
                <c:pt idx="9680">
                  <c:v>26.474546167300002</c:v>
                </c:pt>
                <c:pt idx="9681">
                  <c:v>26.383146541999999</c:v>
                </c:pt>
                <c:pt idx="9682">
                  <c:v>26.444079625499999</c:v>
                </c:pt>
                <c:pt idx="9683">
                  <c:v>26.444079625499999</c:v>
                </c:pt>
                <c:pt idx="9684">
                  <c:v>26.565945792499999</c:v>
                </c:pt>
                <c:pt idx="9685">
                  <c:v>26.413613083800001</c:v>
                </c:pt>
                <c:pt idx="9686">
                  <c:v>26.505012708999999</c:v>
                </c:pt>
                <c:pt idx="9687">
                  <c:v>26.444079625499999</c:v>
                </c:pt>
                <c:pt idx="9688">
                  <c:v>26.413613083800001</c:v>
                </c:pt>
                <c:pt idx="9689">
                  <c:v>26.474546167300002</c:v>
                </c:pt>
                <c:pt idx="9690">
                  <c:v>26.383146541999999</c:v>
                </c:pt>
                <c:pt idx="9691">
                  <c:v>26.444079625499999</c:v>
                </c:pt>
                <c:pt idx="9692">
                  <c:v>26.413613083800001</c:v>
                </c:pt>
                <c:pt idx="9693">
                  <c:v>26.413613083800001</c:v>
                </c:pt>
                <c:pt idx="9694">
                  <c:v>26.474546167300002</c:v>
                </c:pt>
                <c:pt idx="9695">
                  <c:v>26.5354792507</c:v>
                </c:pt>
                <c:pt idx="9696">
                  <c:v>26.3222134586</c:v>
                </c:pt>
                <c:pt idx="9697">
                  <c:v>26.352680000300001</c:v>
                </c:pt>
                <c:pt idx="9698">
                  <c:v>26.505012708999999</c:v>
                </c:pt>
                <c:pt idx="9699">
                  <c:v>26.474546167300002</c:v>
                </c:pt>
                <c:pt idx="9700">
                  <c:v>26.474546167300002</c:v>
                </c:pt>
                <c:pt idx="9701">
                  <c:v>26.383146541999999</c:v>
                </c:pt>
                <c:pt idx="9702">
                  <c:v>26.413613083800001</c:v>
                </c:pt>
                <c:pt idx="9703">
                  <c:v>26.352680000300001</c:v>
                </c:pt>
                <c:pt idx="9704">
                  <c:v>26.413613083800001</c:v>
                </c:pt>
                <c:pt idx="9705">
                  <c:v>26.413613083800001</c:v>
                </c:pt>
                <c:pt idx="9706">
                  <c:v>26.5354792507</c:v>
                </c:pt>
                <c:pt idx="9707">
                  <c:v>26.413613083800001</c:v>
                </c:pt>
                <c:pt idx="9708">
                  <c:v>26.413613083800001</c:v>
                </c:pt>
                <c:pt idx="9709">
                  <c:v>26.474546167300002</c:v>
                </c:pt>
                <c:pt idx="9710">
                  <c:v>26.413613083800001</c:v>
                </c:pt>
                <c:pt idx="9711">
                  <c:v>26.383146541999999</c:v>
                </c:pt>
                <c:pt idx="9712">
                  <c:v>26.291746916800001</c:v>
                </c:pt>
                <c:pt idx="9713">
                  <c:v>26.352680000300001</c:v>
                </c:pt>
                <c:pt idx="9714">
                  <c:v>26.3222134586</c:v>
                </c:pt>
                <c:pt idx="9715">
                  <c:v>26.383146541999999</c:v>
                </c:pt>
                <c:pt idx="9716">
                  <c:v>26.3222134586</c:v>
                </c:pt>
                <c:pt idx="9717">
                  <c:v>26.383146541999999</c:v>
                </c:pt>
                <c:pt idx="9718">
                  <c:v>26.413613083800001</c:v>
                </c:pt>
                <c:pt idx="9719">
                  <c:v>26.383146541999999</c:v>
                </c:pt>
                <c:pt idx="9720">
                  <c:v>26.413613083800001</c:v>
                </c:pt>
                <c:pt idx="9721">
                  <c:v>26.444079625499999</c:v>
                </c:pt>
                <c:pt idx="9722">
                  <c:v>26.3222134586</c:v>
                </c:pt>
                <c:pt idx="9723">
                  <c:v>26.291746916800001</c:v>
                </c:pt>
                <c:pt idx="9724">
                  <c:v>26.413613083800001</c:v>
                </c:pt>
                <c:pt idx="9725">
                  <c:v>26.413613083800001</c:v>
                </c:pt>
                <c:pt idx="9726">
                  <c:v>26.352680000300001</c:v>
                </c:pt>
                <c:pt idx="9727">
                  <c:v>26.3222134586</c:v>
                </c:pt>
                <c:pt idx="9728">
                  <c:v>26.383146541999999</c:v>
                </c:pt>
                <c:pt idx="9729">
                  <c:v>26.383146541999999</c:v>
                </c:pt>
                <c:pt idx="9730">
                  <c:v>26.383146541999999</c:v>
                </c:pt>
                <c:pt idx="9731">
                  <c:v>26.474546167300002</c:v>
                </c:pt>
                <c:pt idx="9732">
                  <c:v>26.352680000300001</c:v>
                </c:pt>
                <c:pt idx="9733">
                  <c:v>26.3222134586</c:v>
                </c:pt>
                <c:pt idx="9734">
                  <c:v>26.413613083800001</c:v>
                </c:pt>
                <c:pt idx="9735">
                  <c:v>26.352680000300001</c:v>
                </c:pt>
                <c:pt idx="9736">
                  <c:v>26.230813833300001</c:v>
                </c:pt>
                <c:pt idx="9737">
                  <c:v>26.413613083800001</c:v>
                </c:pt>
                <c:pt idx="9738">
                  <c:v>26.565945792499999</c:v>
                </c:pt>
                <c:pt idx="9739">
                  <c:v>26.444079625499999</c:v>
                </c:pt>
                <c:pt idx="9740">
                  <c:v>26.352680000300001</c:v>
                </c:pt>
                <c:pt idx="9741">
                  <c:v>26.352680000300001</c:v>
                </c:pt>
                <c:pt idx="9742">
                  <c:v>26.291746916800001</c:v>
                </c:pt>
                <c:pt idx="9743">
                  <c:v>26.3222134586</c:v>
                </c:pt>
                <c:pt idx="9744">
                  <c:v>26.383146541999999</c:v>
                </c:pt>
                <c:pt idx="9745">
                  <c:v>26.2612803751</c:v>
                </c:pt>
                <c:pt idx="9746">
                  <c:v>26.352680000300001</c:v>
                </c:pt>
                <c:pt idx="9747">
                  <c:v>26.383146541999999</c:v>
                </c:pt>
                <c:pt idx="9748">
                  <c:v>26.413613083800001</c:v>
                </c:pt>
                <c:pt idx="9749">
                  <c:v>26.383146541999999</c:v>
                </c:pt>
                <c:pt idx="9750">
                  <c:v>26.230813833300001</c:v>
                </c:pt>
                <c:pt idx="9751">
                  <c:v>26.383146541999999</c:v>
                </c:pt>
                <c:pt idx="9752">
                  <c:v>26.383146541999999</c:v>
                </c:pt>
                <c:pt idx="9753">
                  <c:v>26.444079625499999</c:v>
                </c:pt>
                <c:pt idx="9754">
                  <c:v>26.383146541999999</c:v>
                </c:pt>
                <c:pt idx="9755">
                  <c:v>26.3222134586</c:v>
                </c:pt>
                <c:pt idx="9756">
                  <c:v>26.2612803751</c:v>
                </c:pt>
                <c:pt idx="9757">
                  <c:v>26.3222134586</c:v>
                </c:pt>
                <c:pt idx="9758">
                  <c:v>26.352680000300001</c:v>
                </c:pt>
                <c:pt idx="9759">
                  <c:v>26.413613083800001</c:v>
                </c:pt>
                <c:pt idx="9760">
                  <c:v>26.352680000300001</c:v>
                </c:pt>
                <c:pt idx="9761">
                  <c:v>26.383146541999999</c:v>
                </c:pt>
                <c:pt idx="9762">
                  <c:v>26.3222134586</c:v>
                </c:pt>
                <c:pt idx="9763">
                  <c:v>26.352680000300001</c:v>
                </c:pt>
                <c:pt idx="9764">
                  <c:v>26.444079625499999</c:v>
                </c:pt>
                <c:pt idx="9765">
                  <c:v>26.2612803751</c:v>
                </c:pt>
                <c:pt idx="9766">
                  <c:v>26.291746916800001</c:v>
                </c:pt>
                <c:pt idx="9767">
                  <c:v>26.383146541999999</c:v>
                </c:pt>
                <c:pt idx="9768">
                  <c:v>26.383146541999999</c:v>
                </c:pt>
                <c:pt idx="9769">
                  <c:v>26.291746916800001</c:v>
                </c:pt>
                <c:pt idx="9770">
                  <c:v>26.383146541999999</c:v>
                </c:pt>
                <c:pt idx="9771">
                  <c:v>26.291746916800001</c:v>
                </c:pt>
                <c:pt idx="9772">
                  <c:v>26.383146541999999</c:v>
                </c:pt>
                <c:pt idx="9773">
                  <c:v>26.413613083800001</c:v>
                </c:pt>
                <c:pt idx="9774">
                  <c:v>26.352680000300001</c:v>
                </c:pt>
                <c:pt idx="9775">
                  <c:v>26.413613083800001</c:v>
                </c:pt>
                <c:pt idx="9776">
                  <c:v>26.2003472916</c:v>
                </c:pt>
                <c:pt idx="9777">
                  <c:v>26.352680000300001</c:v>
                </c:pt>
                <c:pt idx="9778">
                  <c:v>26.3222134586</c:v>
                </c:pt>
                <c:pt idx="9779">
                  <c:v>26.352680000300001</c:v>
                </c:pt>
                <c:pt idx="9780">
                  <c:v>26.383146541999999</c:v>
                </c:pt>
                <c:pt idx="9781">
                  <c:v>26.2612803751</c:v>
                </c:pt>
                <c:pt idx="9782">
                  <c:v>26.291746916800001</c:v>
                </c:pt>
                <c:pt idx="9783">
                  <c:v>26.352680000300001</c:v>
                </c:pt>
                <c:pt idx="9784">
                  <c:v>26.352680000300001</c:v>
                </c:pt>
                <c:pt idx="9785">
                  <c:v>26.2612803751</c:v>
                </c:pt>
                <c:pt idx="9786">
                  <c:v>26.230813833300001</c:v>
                </c:pt>
                <c:pt idx="9787">
                  <c:v>26.383146541999999</c:v>
                </c:pt>
                <c:pt idx="9788">
                  <c:v>26.291746916800001</c:v>
                </c:pt>
                <c:pt idx="9789">
                  <c:v>26.2612803751</c:v>
                </c:pt>
                <c:pt idx="9790">
                  <c:v>26.474546167300002</c:v>
                </c:pt>
                <c:pt idx="9791">
                  <c:v>26.2612803751</c:v>
                </c:pt>
                <c:pt idx="9792">
                  <c:v>26.383146541999999</c:v>
                </c:pt>
                <c:pt idx="9793">
                  <c:v>26.169880749899999</c:v>
                </c:pt>
                <c:pt idx="9794">
                  <c:v>26.352680000300001</c:v>
                </c:pt>
                <c:pt idx="9795">
                  <c:v>26.352680000300001</c:v>
                </c:pt>
                <c:pt idx="9796">
                  <c:v>26.291746916800001</c:v>
                </c:pt>
                <c:pt idx="9797">
                  <c:v>26.352680000300001</c:v>
                </c:pt>
                <c:pt idx="9798">
                  <c:v>26.413613083800001</c:v>
                </c:pt>
                <c:pt idx="9799">
                  <c:v>26.3222134586</c:v>
                </c:pt>
                <c:pt idx="9800">
                  <c:v>26.352680000300001</c:v>
                </c:pt>
                <c:pt idx="9801">
                  <c:v>26.3222134586</c:v>
                </c:pt>
                <c:pt idx="9802">
                  <c:v>26.2612803751</c:v>
                </c:pt>
                <c:pt idx="9803">
                  <c:v>26.383146541999999</c:v>
                </c:pt>
                <c:pt idx="9804">
                  <c:v>26.230813833300001</c:v>
                </c:pt>
                <c:pt idx="9805">
                  <c:v>26.291746916800001</c:v>
                </c:pt>
                <c:pt idx="9806">
                  <c:v>26.230813833300001</c:v>
                </c:pt>
                <c:pt idx="9807">
                  <c:v>26.352680000300001</c:v>
                </c:pt>
                <c:pt idx="9808">
                  <c:v>26.2003472916</c:v>
                </c:pt>
                <c:pt idx="9809">
                  <c:v>26.230813833300001</c:v>
                </c:pt>
                <c:pt idx="9810">
                  <c:v>26.352680000300001</c:v>
                </c:pt>
                <c:pt idx="9811">
                  <c:v>26.3222134586</c:v>
                </c:pt>
                <c:pt idx="9812">
                  <c:v>26.291746916800001</c:v>
                </c:pt>
                <c:pt idx="9813">
                  <c:v>26.3222134586</c:v>
                </c:pt>
                <c:pt idx="9814">
                  <c:v>26.2612803751</c:v>
                </c:pt>
                <c:pt idx="9815">
                  <c:v>26.383146541999999</c:v>
                </c:pt>
                <c:pt idx="9816">
                  <c:v>26.291746916800001</c:v>
                </c:pt>
                <c:pt idx="9817">
                  <c:v>26.2612803751</c:v>
                </c:pt>
                <c:pt idx="9818">
                  <c:v>26.291746916800001</c:v>
                </c:pt>
                <c:pt idx="9819">
                  <c:v>26.291746916800001</c:v>
                </c:pt>
                <c:pt idx="9820">
                  <c:v>26.2612803751</c:v>
                </c:pt>
                <c:pt idx="9821">
                  <c:v>26.230813833300001</c:v>
                </c:pt>
                <c:pt idx="9822">
                  <c:v>26.3222134586</c:v>
                </c:pt>
                <c:pt idx="9823">
                  <c:v>26.352680000300001</c:v>
                </c:pt>
                <c:pt idx="9824">
                  <c:v>26.352680000300001</c:v>
                </c:pt>
                <c:pt idx="9825">
                  <c:v>26.3222134586</c:v>
                </c:pt>
                <c:pt idx="9826">
                  <c:v>26.383146541999999</c:v>
                </c:pt>
                <c:pt idx="9827">
                  <c:v>26.169880749899999</c:v>
                </c:pt>
                <c:pt idx="9828">
                  <c:v>26.230813833300001</c:v>
                </c:pt>
                <c:pt idx="9829">
                  <c:v>26.383146541999999</c:v>
                </c:pt>
                <c:pt idx="9830">
                  <c:v>26.108947666399999</c:v>
                </c:pt>
                <c:pt idx="9831">
                  <c:v>26.291746916800001</c:v>
                </c:pt>
                <c:pt idx="9832">
                  <c:v>26.291746916800001</c:v>
                </c:pt>
                <c:pt idx="9833">
                  <c:v>26.230813833300001</c:v>
                </c:pt>
                <c:pt idx="9834">
                  <c:v>26.2612803751</c:v>
                </c:pt>
                <c:pt idx="9835">
                  <c:v>26.2003472916</c:v>
                </c:pt>
                <c:pt idx="9836">
                  <c:v>26.352680000300001</c:v>
                </c:pt>
                <c:pt idx="9837">
                  <c:v>26.2612803751</c:v>
                </c:pt>
                <c:pt idx="9838">
                  <c:v>26.2612803751</c:v>
                </c:pt>
                <c:pt idx="9839">
                  <c:v>26.169880749899999</c:v>
                </c:pt>
                <c:pt idx="9840">
                  <c:v>26.291746916800001</c:v>
                </c:pt>
                <c:pt idx="9841">
                  <c:v>26.3222134586</c:v>
                </c:pt>
                <c:pt idx="9842">
                  <c:v>26.2612803751</c:v>
                </c:pt>
                <c:pt idx="9843">
                  <c:v>26.2612803751</c:v>
                </c:pt>
                <c:pt idx="9844">
                  <c:v>26.383146541999999</c:v>
                </c:pt>
                <c:pt idx="9845">
                  <c:v>26.2612803751</c:v>
                </c:pt>
                <c:pt idx="9846">
                  <c:v>26.2612803751</c:v>
                </c:pt>
                <c:pt idx="9847">
                  <c:v>26.2612803751</c:v>
                </c:pt>
                <c:pt idx="9848">
                  <c:v>26.230813833300001</c:v>
                </c:pt>
                <c:pt idx="9849">
                  <c:v>26.291746916800001</c:v>
                </c:pt>
                <c:pt idx="9850">
                  <c:v>26.3222134586</c:v>
                </c:pt>
                <c:pt idx="9851">
                  <c:v>26.291746916800001</c:v>
                </c:pt>
                <c:pt idx="9852">
                  <c:v>26.291746916800001</c:v>
                </c:pt>
                <c:pt idx="9853">
                  <c:v>26.352680000300001</c:v>
                </c:pt>
                <c:pt idx="9854">
                  <c:v>26.230813833300001</c:v>
                </c:pt>
                <c:pt idx="9855">
                  <c:v>26.2612803751</c:v>
                </c:pt>
                <c:pt idx="9856">
                  <c:v>26.3222134586</c:v>
                </c:pt>
                <c:pt idx="9857">
                  <c:v>26.2612803751</c:v>
                </c:pt>
                <c:pt idx="9858">
                  <c:v>26.2612803751</c:v>
                </c:pt>
                <c:pt idx="9859">
                  <c:v>26.291746916800001</c:v>
                </c:pt>
                <c:pt idx="9860">
                  <c:v>26.2612803751</c:v>
                </c:pt>
                <c:pt idx="9861">
                  <c:v>26.2612803751</c:v>
                </c:pt>
                <c:pt idx="9862">
                  <c:v>26.291746916800001</c:v>
                </c:pt>
                <c:pt idx="9863">
                  <c:v>26.2612803751</c:v>
                </c:pt>
                <c:pt idx="9864">
                  <c:v>26.3222134586</c:v>
                </c:pt>
                <c:pt idx="9865">
                  <c:v>26.2612803751</c:v>
                </c:pt>
                <c:pt idx="9866">
                  <c:v>26.2003472916</c:v>
                </c:pt>
                <c:pt idx="9867">
                  <c:v>26.230813833300001</c:v>
                </c:pt>
                <c:pt idx="9868">
                  <c:v>26.2612803751</c:v>
                </c:pt>
                <c:pt idx="9869">
                  <c:v>26.2003472916</c:v>
                </c:pt>
                <c:pt idx="9870">
                  <c:v>26.230813833300001</c:v>
                </c:pt>
                <c:pt idx="9871">
                  <c:v>26.291746916800001</c:v>
                </c:pt>
                <c:pt idx="9872">
                  <c:v>26.230813833300001</c:v>
                </c:pt>
                <c:pt idx="9873">
                  <c:v>26.2612803751</c:v>
                </c:pt>
                <c:pt idx="9874">
                  <c:v>26.352680000300001</c:v>
                </c:pt>
                <c:pt idx="9875">
                  <c:v>26.291746916800001</c:v>
                </c:pt>
                <c:pt idx="9876">
                  <c:v>26.291746916800001</c:v>
                </c:pt>
                <c:pt idx="9877">
                  <c:v>26.230813833300001</c:v>
                </c:pt>
                <c:pt idx="9878">
                  <c:v>26.291746916800001</c:v>
                </c:pt>
                <c:pt idx="9879">
                  <c:v>26.291746916800001</c:v>
                </c:pt>
                <c:pt idx="9880">
                  <c:v>26.352680000300001</c:v>
                </c:pt>
                <c:pt idx="9881">
                  <c:v>26.291746916800001</c:v>
                </c:pt>
                <c:pt idx="9882">
                  <c:v>26.2612803751</c:v>
                </c:pt>
                <c:pt idx="9883">
                  <c:v>26.230813833300001</c:v>
                </c:pt>
                <c:pt idx="9884">
                  <c:v>26.169880749899999</c:v>
                </c:pt>
                <c:pt idx="9885">
                  <c:v>26.291746916800001</c:v>
                </c:pt>
                <c:pt idx="9886">
                  <c:v>26.352680000300001</c:v>
                </c:pt>
                <c:pt idx="9887">
                  <c:v>26.2612803751</c:v>
                </c:pt>
                <c:pt idx="9888">
                  <c:v>26.291746916800001</c:v>
                </c:pt>
                <c:pt idx="9889">
                  <c:v>26.444079625499999</c:v>
                </c:pt>
                <c:pt idx="9890">
                  <c:v>26.230813833300001</c:v>
                </c:pt>
                <c:pt idx="9891">
                  <c:v>26.3222134586</c:v>
                </c:pt>
                <c:pt idx="9892">
                  <c:v>26.2003472916</c:v>
                </c:pt>
                <c:pt idx="9893">
                  <c:v>26.2003472916</c:v>
                </c:pt>
                <c:pt idx="9894">
                  <c:v>26.230813833300001</c:v>
                </c:pt>
                <c:pt idx="9895">
                  <c:v>26.169880749899999</c:v>
                </c:pt>
                <c:pt idx="9896">
                  <c:v>26.2003472916</c:v>
                </c:pt>
                <c:pt idx="9897">
                  <c:v>26.2612803751</c:v>
                </c:pt>
                <c:pt idx="9898">
                  <c:v>26.230813833300001</c:v>
                </c:pt>
                <c:pt idx="9899">
                  <c:v>26.3222134586</c:v>
                </c:pt>
                <c:pt idx="9900">
                  <c:v>26.291746916800001</c:v>
                </c:pt>
                <c:pt idx="9901">
                  <c:v>26.3222134586</c:v>
                </c:pt>
                <c:pt idx="9902">
                  <c:v>26.3222134586</c:v>
                </c:pt>
                <c:pt idx="9903">
                  <c:v>26.169880749899999</c:v>
                </c:pt>
                <c:pt idx="9904">
                  <c:v>26.2003472916</c:v>
                </c:pt>
                <c:pt idx="9905">
                  <c:v>26.230813833300001</c:v>
                </c:pt>
                <c:pt idx="9906">
                  <c:v>26.352680000300001</c:v>
                </c:pt>
                <c:pt idx="9907">
                  <c:v>26.2612803751</c:v>
                </c:pt>
                <c:pt idx="9908">
                  <c:v>26.2612803751</c:v>
                </c:pt>
                <c:pt idx="9909">
                  <c:v>26.230813833300001</c:v>
                </c:pt>
                <c:pt idx="9910">
                  <c:v>26.230813833300001</c:v>
                </c:pt>
                <c:pt idx="9911">
                  <c:v>26.3222134586</c:v>
                </c:pt>
                <c:pt idx="9912">
                  <c:v>26.2003472916</c:v>
                </c:pt>
                <c:pt idx="9913">
                  <c:v>26.2612803751</c:v>
                </c:pt>
                <c:pt idx="9914">
                  <c:v>26.2612803751</c:v>
                </c:pt>
                <c:pt idx="9915">
                  <c:v>26.230813833300001</c:v>
                </c:pt>
                <c:pt idx="9916">
                  <c:v>26.2612803751</c:v>
                </c:pt>
                <c:pt idx="9917">
                  <c:v>26.230813833300001</c:v>
                </c:pt>
                <c:pt idx="9918">
                  <c:v>26.291746916800001</c:v>
                </c:pt>
                <c:pt idx="9919">
                  <c:v>26.1394142081</c:v>
                </c:pt>
                <c:pt idx="9920">
                  <c:v>26.230813833300001</c:v>
                </c:pt>
                <c:pt idx="9921">
                  <c:v>26.230813833300001</c:v>
                </c:pt>
                <c:pt idx="9922">
                  <c:v>26.2612803751</c:v>
                </c:pt>
                <c:pt idx="9923">
                  <c:v>26.230813833300001</c:v>
                </c:pt>
                <c:pt idx="9924">
                  <c:v>26.3222134586</c:v>
                </c:pt>
                <c:pt idx="9925">
                  <c:v>26.2612803751</c:v>
                </c:pt>
                <c:pt idx="9926">
                  <c:v>26.291746916800001</c:v>
                </c:pt>
                <c:pt idx="9927">
                  <c:v>26.230813833300001</c:v>
                </c:pt>
                <c:pt idx="9928">
                  <c:v>26.291746916800001</c:v>
                </c:pt>
                <c:pt idx="9929">
                  <c:v>26.291746916800001</c:v>
                </c:pt>
                <c:pt idx="9930">
                  <c:v>26.1394142081</c:v>
                </c:pt>
                <c:pt idx="9931">
                  <c:v>26.230813833300001</c:v>
                </c:pt>
                <c:pt idx="9932">
                  <c:v>26.2003472916</c:v>
                </c:pt>
                <c:pt idx="9933">
                  <c:v>26.2003472916</c:v>
                </c:pt>
                <c:pt idx="9934">
                  <c:v>26.2003472916</c:v>
                </c:pt>
                <c:pt idx="9935">
                  <c:v>26.230813833300001</c:v>
                </c:pt>
                <c:pt idx="9936">
                  <c:v>26.2612803751</c:v>
                </c:pt>
                <c:pt idx="9937">
                  <c:v>26.1394142081</c:v>
                </c:pt>
                <c:pt idx="9938">
                  <c:v>26.230813833300001</c:v>
                </c:pt>
                <c:pt idx="9939">
                  <c:v>26.169880749899999</c:v>
                </c:pt>
                <c:pt idx="9940">
                  <c:v>26.2003472916</c:v>
                </c:pt>
                <c:pt idx="9941">
                  <c:v>26.291746916800001</c:v>
                </c:pt>
                <c:pt idx="9942">
                  <c:v>26.2612803751</c:v>
                </c:pt>
                <c:pt idx="9943">
                  <c:v>26.2003472916</c:v>
                </c:pt>
                <c:pt idx="9944">
                  <c:v>26.2003472916</c:v>
                </c:pt>
                <c:pt idx="9945">
                  <c:v>26.230813833300001</c:v>
                </c:pt>
                <c:pt idx="9946">
                  <c:v>26.230813833300001</c:v>
                </c:pt>
                <c:pt idx="9947">
                  <c:v>26.291746916800001</c:v>
                </c:pt>
                <c:pt idx="9948">
                  <c:v>26.169880749899999</c:v>
                </c:pt>
                <c:pt idx="9949">
                  <c:v>26.169880749899999</c:v>
                </c:pt>
                <c:pt idx="9950">
                  <c:v>26.2003472916</c:v>
                </c:pt>
                <c:pt idx="9951">
                  <c:v>26.291746916800001</c:v>
                </c:pt>
                <c:pt idx="9952">
                  <c:v>26.352680000300001</c:v>
                </c:pt>
                <c:pt idx="9953">
                  <c:v>26.2003472916</c:v>
                </c:pt>
                <c:pt idx="9954">
                  <c:v>26.169880749899999</c:v>
                </c:pt>
                <c:pt idx="9955">
                  <c:v>26.1394142081</c:v>
                </c:pt>
                <c:pt idx="9956">
                  <c:v>26.2612803751</c:v>
                </c:pt>
                <c:pt idx="9957">
                  <c:v>26.230813833300001</c:v>
                </c:pt>
                <c:pt idx="9958">
                  <c:v>26.2003472916</c:v>
                </c:pt>
                <c:pt idx="9959">
                  <c:v>26.3222134586</c:v>
                </c:pt>
                <c:pt idx="9960">
                  <c:v>26.108947666399999</c:v>
                </c:pt>
                <c:pt idx="9961">
                  <c:v>26.2612803751</c:v>
                </c:pt>
                <c:pt idx="9962">
                  <c:v>26.1394142081</c:v>
                </c:pt>
                <c:pt idx="9963">
                  <c:v>26.169880749899999</c:v>
                </c:pt>
                <c:pt idx="9964">
                  <c:v>26.230813833300001</c:v>
                </c:pt>
                <c:pt idx="9965">
                  <c:v>26.2003472916</c:v>
                </c:pt>
                <c:pt idx="9966">
                  <c:v>26.2003472916</c:v>
                </c:pt>
                <c:pt idx="9967">
                  <c:v>25.987081499399999</c:v>
                </c:pt>
                <c:pt idx="9968">
                  <c:v>26.169880749899999</c:v>
                </c:pt>
                <c:pt idx="9969">
                  <c:v>26.169880749899999</c:v>
                </c:pt>
                <c:pt idx="9970">
                  <c:v>26.169880749899999</c:v>
                </c:pt>
                <c:pt idx="9971">
                  <c:v>26.1394142081</c:v>
                </c:pt>
                <c:pt idx="9972">
                  <c:v>26.2003472916</c:v>
                </c:pt>
                <c:pt idx="9973">
                  <c:v>26.1394142081</c:v>
                </c:pt>
                <c:pt idx="9974">
                  <c:v>26.1394142081</c:v>
                </c:pt>
                <c:pt idx="9975">
                  <c:v>26.078481124700001</c:v>
                </c:pt>
                <c:pt idx="9976">
                  <c:v>26.1394142081</c:v>
                </c:pt>
                <c:pt idx="9977">
                  <c:v>26.230813833300001</c:v>
                </c:pt>
                <c:pt idx="9978">
                  <c:v>26.017548041200001</c:v>
                </c:pt>
                <c:pt idx="9979">
                  <c:v>26.2003472916</c:v>
                </c:pt>
                <c:pt idx="9980">
                  <c:v>26.2003472916</c:v>
                </c:pt>
                <c:pt idx="9981">
                  <c:v>26.230813833300001</c:v>
                </c:pt>
                <c:pt idx="9982">
                  <c:v>26.2612803751</c:v>
                </c:pt>
                <c:pt idx="9983">
                  <c:v>26.1394142081</c:v>
                </c:pt>
                <c:pt idx="9984">
                  <c:v>26.2612803751</c:v>
                </c:pt>
                <c:pt idx="9985">
                  <c:v>26.2003472916</c:v>
                </c:pt>
                <c:pt idx="9986">
                  <c:v>26.2003472916</c:v>
                </c:pt>
                <c:pt idx="9987">
                  <c:v>26.2612803751</c:v>
                </c:pt>
                <c:pt idx="9988">
                  <c:v>26.230813833300001</c:v>
                </c:pt>
                <c:pt idx="9989">
                  <c:v>26.169880749899999</c:v>
                </c:pt>
                <c:pt idx="9990">
                  <c:v>26.2003472916</c:v>
                </c:pt>
                <c:pt idx="9991">
                  <c:v>26.230813833300001</c:v>
                </c:pt>
                <c:pt idx="9992">
                  <c:v>26.1394142081</c:v>
                </c:pt>
                <c:pt idx="9993">
                  <c:v>26.2003472916</c:v>
                </c:pt>
                <c:pt idx="9994">
                  <c:v>26.1394142081</c:v>
                </c:pt>
                <c:pt idx="9995">
                  <c:v>26.1394142081</c:v>
                </c:pt>
                <c:pt idx="9996">
                  <c:v>26.230813833300001</c:v>
                </c:pt>
                <c:pt idx="9997">
                  <c:v>26.2003472916</c:v>
                </c:pt>
                <c:pt idx="9998">
                  <c:v>26.169880749899999</c:v>
                </c:pt>
                <c:pt idx="9999">
                  <c:v>26.169880749899999</c:v>
                </c:pt>
                <c:pt idx="10000">
                  <c:v>26.1394142081</c:v>
                </c:pt>
                <c:pt idx="10001">
                  <c:v>26.108947666399999</c:v>
                </c:pt>
                <c:pt idx="10002">
                  <c:v>26.2003472916</c:v>
                </c:pt>
                <c:pt idx="10003">
                  <c:v>26.1394142081</c:v>
                </c:pt>
                <c:pt idx="10004">
                  <c:v>26.1394142081</c:v>
                </c:pt>
                <c:pt idx="10005">
                  <c:v>26.169880749899999</c:v>
                </c:pt>
                <c:pt idx="10006">
                  <c:v>26.108947666399999</c:v>
                </c:pt>
                <c:pt idx="10007">
                  <c:v>26.2003472916</c:v>
                </c:pt>
                <c:pt idx="10008">
                  <c:v>26.169880749899999</c:v>
                </c:pt>
                <c:pt idx="10009">
                  <c:v>26.2003472916</c:v>
                </c:pt>
                <c:pt idx="10010">
                  <c:v>26.169880749899999</c:v>
                </c:pt>
                <c:pt idx="10011">
                  <c:v>26.169880749899999</c:v>
                </c:pt>
                <c:pt idx="10012">
                  <c:v>26.230813833300001</c:v>
                </c:pt>
                <c:pt idx="10013">
                  <c:v>26.169880749899999</c:v>
                </c:pt>
                <c:pt idx="10014">
                  <c:v>26.169880749899999</c:v>
                </c:pt>
                <c:pt idx="10015">
                  <c:v>26.108947666399999</c:v>
                </c:pt>
                <c:pt idx="10016">
                  <c:v>26.2003472916</c:v>
                </c:pt>
                <c:pt idx="10017">
                  <c:v>26.230813833300001</c:v>
                </c:pt>
                <c:pt idx="10018">
                  <c:v>26.2003472916</c:v>
                </c:pt>
                <c:pt idx="10019">
                  <c:v>26.108947666399999</c:v>
                </c:pt>
                <c:pt idx="10020">
                  <c:v>26.108947666399999</c:v>
                </c:pt>
                <c:pt idx="10021">
                  <c:v>26.048014582899999</c:v>
                </c:pt>
                <c:pt idx="10022">
                  <c:v>26.108947666399999</c:v>
                </c:pt>
                <c:pt idx="10023">
                  <c:v>26.2003472916</c:v>
                </c:pt>
                <c:pt idx="10024">
                  <c:v>26.2612803751</c:v>
                </c:pt>
                <c:pt idx="10025">
                  <c:v>26.048014582899999</c:v>
                </c:pt>
                <c:pt idx="10026">
                  <c:v>26.108947666399999</c:v>
                </c:pt>
                <c:pt idx="10027">
                  <c:v>26.230813833300001</c:v>
                </c:pt>
                <c:pt idx="10028">
                  <c:v>26.169880749899999</c:v>
                </c:pt>
                <c:pt idx="10029">
                  <c:v>26.1394142081</c:v>
                </c:pt>
                <c:pt idx="10030">
                  <c:v>26.1394142081</c:v>
                </c:pt>
                <c:pt idx="10031">
                  <c:v>26.1394142081</c:v>
                </c:pt>
                <c:pt idx="10032">
                  <c:v>26.169880749899999</c:v>
                </c:pt>
                <c:pt idx="10033">
                  <c:v>26.108947666399999</c:v>
                </c:pt>
                <c:pt idx="10034">
                  <c:v>26.1394142081</c:v>
                </c:pt>
                <c:pt idx="10035">
                  <c:v>26.1394142081</c:v>
                </c:pt>
                <c:pt idx="10036">
                  <c:v>26.2612803751</c:v>
                </c:pt>
                <c:pt idx="10037">
                  <c:v>26.078481124700001</c:v>
                </c:pt>
                <c:pt idx="10038">
                  <c:v>26.108947666399999</c:v>
                </c:pt>
                <c:pt idx="10039">
                  <c:v>26.078481124700001</c:v>
                </c:pt>
                <c:pt idx="10040">
                  <c:v>26.108947666399999</c:v>
                </c:pt>
                <c:pt idx="10041">
                  <c:v>26.1394142081</c:v>
                </c:pt>
                <c:pt idx="10042">
                  <c:v>26.1394142081</c:v>
                </c:pt>
                <c:pt idx="10043">
                  <c:v>26.078481124700001</c:v>
                </c:pt>
                <c:pt idx="10044">
                  <c:v>26.169880749899999</c:v>
                </c:pt>
                <c:pt idx="10045">
                  <c:v>26.1394142081</c:v>
                </c:pt>
                <c:pt idx="10046">
                  <c:v>26.078481124700001</c:v>
                </c:pt>
                <c:pt idx="10047">
                  <c:v>26.1394142081</c:v>
                </c:pt>
                <c:pt idx="10048">
                  <c:v>26.2003472916</c:v>
                </c:pt>
                <c:pt idx="10049">
                  <c:v>26.1394142081</c:v>
                </c:pt>
                <c:pt idx="10050">
                  <c:v>26.108947666399999</c:v>
                </c:pt>
                <c:pt idx="10051">
                  <c:v>26.2003472916</c:v>
                </c:pt>
                <c:pt idx="10052">
                  <c:v>26.169880749899999</c:v>
                </c:pt>
                <c:pt idx="10053">
                  <c:v>26.230813833300001</c:v>
                </c:pt>
                <c:pt idx="10054">
                  <c:v>26.108947666399999</c:v>
                </c:pt>
                <c:pt idx="10055">
                  <c:v>26.169880749899999</c:v>
                </c:pt>
                <c:pt idx="10056">
                  <c:v>26.108947666399999</c:v>
                </c:pt>
                <c:pt idx="10057">
                  <c:v>26.1394142081</c:v>
                </c:pt>
                <c:pt idx="10058">
                  <c:v>26.169880749899999</c:v>
                </c:pt>
                <c:pt idx="10059">
                  <c:v>26.108947666399999</c:v>
                </c:pt>
                <c:pt idx="10060">
                  <c:v>26.169880749899999</c:v>
                </c:pt>
                <c:pt idx="10061">
                  <c:v>26.078481124700001</c:v>
                </c:pt>
                <c:pt idx="10062">
                  <c:v>26.169880749899999</c:v>
                </c:pt>
                <c:pt idx="10063">
                  <c:v>26.291746916800001</c:v>
                </c:pt>
                <c:pt idx="10064">
                  <c:v>26.169880749899999</c:v>
                </c:pt>
                <c:pt idx="10065">
                  <c:v>26.169880749899999</c:v>
                </c:pt>
                <c:pt idx="10066">
                  <c:v>26.108947666399999</c:v>
                </c:pt>
                <c:pt idx="10067">
                  <c:v>26.2003472916</c:v>
                </c:pt>
                <c:pt idx="10068">
                  <c:v>26.017548041200001</c:v>
                </c:pt>
                <c:pt idx="10069">
                  <c:v>26.108947666399999</c:v>
                </c:pt>
                <c:pt idx="10070">
                  <c:v>26.108947666399999</c:v>
                </c:pt>
                <c:pt idx="10071">
                  <c:v>26.108947666399999</c:v>
                </c:pt>
                <c:pt idx="10072">
                  <c:v>26.108947666399999</c:v>
                </c:pt>
                <c:pt idx="10073">
                  <c:v>26.108947666399999</c:v>
                </c:pt>
                <c:pt idx="10074">
                  <c:v>26.2003472916</c:v>
                </c:pt>
                <c:pt idx="10075">
                  <c:v>26.1394142081</c:v>
                </c:pt>
                <c:pt idx="10076">
                  <c:v>26.108947666399999</c:v>
                </c:pt>
                <c:pt idx="10077">
                  <c:v>26.1394142081</c:v>
                </c:pt>
                <c:pt idx="10078">
                  <c:v>26.108947666399999</c:v>
                </c:pt>
                <c:pt idx="10079">
                  <c:v>26.108947666399999</c:v>
                </c:pt>
                <c:pt idx="10080">
                  <c:v>26.169880749899999</c:v>
                </c:pt>
                <c:pt idx="10081">
                  <c:v>26.1394142081</c:v>
                </c:pt>
                <c:pt idx="10082">
                  <c:v>26.2003472916</c:v>
                </c:pt>
                <c:pt idx="10083">
                  <c:v>26.017548041200001</c:v>
                </c:pt>
                <c:pt idx="10084">
                  <c:v>26.108947666399999</c:v>
                </c:pt>
                <c:pt idx="10085">
                  <c:v>26.108947666399999</c:v>
                </c:pt>
                <c:pt idx="10086">
                  <c:v>26.078481124700001</c:v>
                </c:pt>
                <c:pt idx="10087">
                  <c:v>26.1394142081</c:v>
                </c:pt>
                <c:pt idx="10088">
                  <c:v>26.108947666399999</c:v>
                </c:pt>
                <c:pt idx="10089">
                  <c:v>26.048014582899999</c:v>
                </c:pt>
                <c:pt idx="10090">
                  <c:v>26.2003472916</c:v>
                </c:pt>
                <c:pt idx="10091">
                  <c:v>26.1394142081</c:v>
                </c:pt>
                <c:pt idx="10092">
                  <c:v>26.078481124700001</c:v>
                </c:pt>
                <c:pt idx="10093">
                  <c:v>26.078481124700001</c:v>
                </c:pt>
                <c:pt idx="10094">
                  <c:v>26.017548041200001</c:v>
                </c:pt>
                <c:pt idx="10095">
                  <c:v>26.078481124700001</c:v>
                </c:pt>
                <c:pt idx="10096">
                  <c:v>26.1394142081</c:v>
                </c:pt>
                <c:pt idx="10097">
                  <c:v>26.2003472916</c:v>
                </c:pt>
                <c:pt idx="10098">
                  <c:v>26.078481124700001</c:v>
                </c:pt>
                <c:pt idx="10099">
                  <c:v>26.108947666399999</c:v>
                </c:pt>
                <c:pt idx="10100">
                  <c:v>26.1394142081</c:v>
                </c:pt>
                <c:pt idx="10101">
                  <c:v>26.078481124700001</c:v>
                </c:pt>
                <c:pt idx="10102">
                  <c:v>26.2003472916</c:v>
                </c:pt>
                <c:pt idx="10103">
                  <c:v>26.078481124700001</c:v>
                </c:pt>
                <c:pt idx="10104">
                  <c:v>26.108947666399999</c:v>
                </c:pt>
                <c:pt idx="10105">
                  <c:v>26.1394142081</c:v>
                </c:pt>
                <c:pt idx="10106">
                  <c:v>26.048014582899999</c:v>
                </c:pt>
                <c:pt idx="10107">
                  <c:v>26.048014582899999</c:v>
                </c:pt>
                <c:pt idx="10108">
                  <c:v>26.108947666399999</c:v>
                </c:pt>
                <c:pt idx="10109">
                  <c:v>25.987081499399999</c:v>
                </c:pt>
                <c:pt idx="10110">
                  <c:v>26.108947666399999</c:v>
                </c:pt>
                <c:pt idx="10111">
                  <c:v>26.108947666399999</c:v>
                </c:pt>
                <c:pt idx="10112">
                  <c:v>26.108947666399999</c:v>
                </c:pt>
                <c:pt idx="10113">
                  <c:v>26.048014582899999</c:v>
                </c:pt>
                <c:pt idx="10114">
                  <c:v>25.895681874200001</c:v>
                </c:pt>
                <c:pt idx="10115">
                  <c:v>26.108947666399999</c:v>
                </c:pt>
                <c:pt idx="10116">
                  <c:v>26.108947666399999</c:v>
                </c:pt>
                <c:pt idx="10117">
                  <c:v>26.108947666399999</c:v>
                </c:pt>
                <c:pt idx="10118">
                  <c:v>25.987081499399999</c:v>
                </c:pt>
                <c:pt idx="10119">
                  <c:v>26.048014582899999</c:v>
                </c:pt>
                <c:pt idx="10120">
                  <c:v>26.2003472916</c:v>
                </c:pt>
                <c:pt idx="10121">
                  <c:v>26.108947666399999</c:v>
                </c:pt>
                <c:pt idx="10122">
                  <c:v>26.078481124700001</c:v>
                </c:pt>
                <c:pt idx="10123">
                  <c:v>26.048014582899999</c:v>
                </c:pt>
                <c:pt idx="10124">
                  <c:v>26.078481124700001</c:v>
                </c:pt>
                <c:pt idx="10125">
                  <c:v>26.291746916800001</c:v>
                </c:pt>
                <c:pt idx="10126">
                  <c:v>26.017548041200001</c:v>
                </c:pt>
                <c:pt idx="10127">
                  <c:v>26.048014582899999</c:v>
                </c:pt>
                <c:pt idx="10128">
                  <c:v>26.048014582899999</c:v>
                </c:pt>
                <c:pt idx="10129">
                  <c:v>26.1394142081</c:v>
                </c:pt>
                <c:pt idx="10130">
                  <c:v>26.108947666399999</c:v>
                </c:pt>
                <c:pt idx="10131">
                  <c:v>26.017548041200001</c:v>
                </c:pt>
                <c:pt idx="10132">
                  <c:v>26.1394142081</c:v>
                </c:pt>
                <c:pt idx="10133">
                  <c:v>26.108947666399999</c:v>
                </c:pt>
                <c:pt idx="10134">
                  <c:v>26.169880749899999</c:v>
                </c:pt>
                <c:pt idx="10135">
                  <c:v>26.048014582899999</c:v>
                </c:pt>
                <c:pt idx="10136">
                  <c:v>26.078481124700001</c:v>
                </c:pt>
                <c:pt idx="10137">
                  <c:v>26.048014582899999</c:v>
                </c:pt>
                <c:pt idx="10138">
                  <c:v>26.1394142081</c:v>
                </c:pt>
                <c:pt idx="10139">
                  <c:v>25.987081499399999</c:v>
                </c:pt>
                <c:pt idx="10140">
                  <c:v>26.1394142081</c:v>
                </c:pt>
                <c:pt idx="10141">
                  <c:v>26.1394142081</c:v>
                </c:pt>
                <c:pt idx="10142">
                  <c:v>26.048014582899999</c:v>
                </c:pt>
                <c:pt idx="10143">
                  <c:v>26.017548041200001</c:v>
                </c:pt>
                <c:pt idx="10144">
                  <c:v>26.017548041200001</c:v>
                </c:pt>
                <c:pt idx="10145">
                  <c:v>26.048014582899999</c:v>
                </c:pt>
                <c:pt idx="10146">
                  <c:v>26.108947666399999</c:v>
                </c:pt>
                <c:pt idx="10147">
                  <c:v>26.017548041200001</c:v>
                </c:pt>
                <c:pt idx="10148">
                  <c:v>26.017548041200001</c:v>
                </c:pt>
                <c:pt idx="10149">
                  <c:v>26.078481124700001</c:v>
                </c:pt>
                <c:pt idx="10150">
                  <c:v>26.048014582899999</c:v>
                </c:pt>
                <c:pt idx="10151">
                  <c:v>26.048014582899999</c:v>
                </c:pt>
                <c:pt idx="10152">
                  <c:v>26.078481124700001</c:v>
                </c:pt>
                <c:pt idx="10153">
                  <c:v>25.987081499399999</c:v>
                </c:pt>
                <c:pt idx="10154">
                  <c:v>26.108947666399999</c:v>
                </c:pt>
                <c:pt idx="10155">
                  <c:v>26.048014582899999</c:v>
                </c:pt>
                <c:pt idx="10156">
                  <c:v>26.108947666399999</c:v>
                </c:pt>
                <c:pt idx="10157">
                  <c:v>26.048014582899999</c:v>
                </c:pt>
                <c:pt idx="10158">
                  <c:v>26.048014582899999</c:v>
                </c:pt>
                <c:pt idx="10159">
                  <c:v>26.048014582899999</c:v>
                </c:pt>
                <c:pt idx="10160">
                  <c:v>26.078481124700001</c:v>
                </c:pt>
                <c:pt idx="10161">
                  <c:v>25.987081499399999</c:v>
                </c:pt>
                <c:pt idx="10162">
                  <c:v>26.048014582899999</c:v>
                </c:pt>
                <c:pt idx="10163">
                  <c:v>26.017548041200001</c:v>
                </c:pt>
                <c:pt idx="10164">
                  <c:v>26.108947666399999</c:v>
                </c:pt>
                <c:pt idx="10165">
                  <c:v>26.017548041200001</c:v>
                </c:pt>
                <c:pt idx="10166">
                  <c:v>26.017548041200001</c:v>
                </c:pt>
                <c:pt idx="10167">
                  <c:v>26.048014582899999</c:v>
                </c:pt>
                <c:pt idx="10168">
                  <c:v>25.956614957700001</c:v>
                </c:pt>
                <c:pt idx="10169">
                  <c:v>26.048014582899999</c:v>
                </c:pt>
                <c:pt idx="10170">
                  <c:v>25.895681874200001</c:v>
                </c:pt>
                <c:pt idx="10171">
                  <c:v>26.078481124700001</c:v>
                </c:pt>
                <c:pt idx="10172">
                  <c:v>26.017548041200001</c:v>
                </c:pt>
                <c:pt idx="10173">
                  <c:v>26.048014582899999</c:v>
                </c:pt>
                <c:pt idx="10174">
                  <c:v>26.017548041200001</c:v>
                </c:pt>
                <c:pt idx="10175">
                  <c:v>25.956614957700001</c:v>
                </c:pt>
                <c:pt idx="10176">
                  <c:v>25.987081499399999</c:v>
                </c:pt>
                <c:pt idx="10177">
                  <c:v>26.078481124700001</c:v>
                </c:pt>
                <c:pt idx="10178">
                  <c:v>25.956614957700001</c:v>
                </c:pt>
                <c:pt idx="10179">
                  <c:v>26.048014582899999</c:v>
                </c:pt>
                <c:pt idx="10180">
                  <c:v>26.1394142081</c:v>
                </c:pt>
                <c:pt idx="10181">
                  <c:v>26.017548041200001</c:v>
                </c:pt>
                <c:pt idx="10182">
                  <c:v>26.017548041200001</c:v>
                </c:pt>
                <c:pt idx="10183">
                  <c:v>26.017548041200001</c:v>
                </c:pt>
                <c:pt idx="10184">
                  <c:v>25.956614957700001</c:v>
                </c:pt>
                <c:pt idx="10185">
                  <c:v>25.834748790700001</c:v>
                </c:pt>
                <c:pt idx="10186">
                  <c:v>26.048014582899999</c:v>
                </c:pt>
                <c:pt idx="10187">
                  <c:v>26.017548041200001</c:v>
                </c:pt>
                <c:pt idx="10188">
                  <c:v>25.895681874200001</c:v>
                </c:pt>
                <c:pt idx="10189">
                  <c:v>26.017548041200001</c:v>
                </c:pt>
                <c:pt idx="10190">
                  <c:v>25.987081499399999</c:v>
                </c:pt>
                <c:pt idx="10191">
                  <c:v>26.078481124700001</c:v>
                </c:pt>
                <c:pt idx="10192">
                  <c:v>25.987081499399999</c:v>
                </c:pt>
                <c:pt idx="10193">
                  <c:v>26.048014582899999</c:v>
                </c:pt>
                <c:pt idx="10194">
                  <c:v>25.987081499399999</c:v>
                </c:pt>
                <c:pt idx="10195">
                  <c:v>25.956614957700001</c:v>
                </c:pt>
                <c:pt idx="10196">
                  <c:v>25.834748790700001</c:v>
                </c:pt>
                <c:pt idx="10197">
                  <c:v>26.048014582899999</c:v>
                </c:pt>
                <c:pt idx="10198">
                  <c:v>26.078481124700001</c:v>
                </c:pt>
                <c:pt idx="10199">
                  <c:v>25.956614957700001</c:v>
                </c:pt>
                <c:pt idx="10200">
                  <c:v>25.956614957700001</c:v>
                </c:pt>
                <c:pt idx="10201">
                  <c:v>26.048014582899999</c:v>
                </c:pt>
                <c:pt idx="10202">
                  <c:v>26.017548041200001</c:v>
                </c:pt>
                <c:pt idx="10203">
                  <c:v>26.017548041200001</c:v>
                </c:pt>
                <c:pt idx="10204">
                  <c:v>25.987081499399999</c:v>
                </c:pt>
                <c:pt idx="10205">
                  <c:v>25.987081499399999</c:v>
                </c:pt>
                <c:pt idx="10206">
                  <c:v>26.048014582899999</c:v>
                </c:pt>
                <c:pt idx="10207">
                  <c:v>25.926148416</c:v>
                </c:pt>
                <c:pt idx="10208">
                  <c:v>25.956614957700001</c:v>
                </c:pt>
                <c:pt idx="10209">
                  <c:v>25.987081499399999</c:v>
                </c:pt>
                <c:pt idx="10210">
                  <c:v>26.078481124700001</c:v>
                </c:pt>
                <c:pt idx="10211">
                  <c:v>25.956614957700001</c:v>
                </c:pt>
                <c:pt idx="10212">
                  <c:v>25.956614957700001</c:v>
                </c:pt>
                <c:pt idx="10213">
                  <c:v>25.987081499399999</c:v>
                </c:pt>
                <c:pt idx="10214">
                  <c:v>26.017548041200001</c:v>
                </c:pt>
                <c:pt idx="10215">
                  <c:v>26.078481124700001</c:v>
                </c:pt>
                <c:pt idx="10216">
                  <c:v>25.987081499399999</c:v>
                </c:pt>
                <c:pt idx="10217">
                  <c:v>25.926148416</c:v>
                </c:pt>
                <c:pt idx="10218">
                  <c:v>26.048014582899999</c:v>
                </c:pt>
                <c:pt idx="10219">
                  <c:v>25.987081499399999</c:v>
                </c:pt>
                <c:pt idx="10220">
                  <c:v>25.7433491655</c:v>
                </c:pt>
                <c:pt idx="10221">
                  <c:v>25.987081499399999</c:v>
                </c:pt>
                <c:pt idx="10222">
                  <c:v>25.956614957700001</c:v>
                </c:pt>
                <c:pt idx="10223">
                  <c:v>25.987081499399999</c:v>
                </c:pt>
                <c:pt idx="10224">
                  <c:v>25.926148416</c:v>
                </c:pt>
                <c:pt idx="10225">
                  <c:v>25.956614957700001</c:v>
                </c:pt>
                <c:pt idx="10226">
                  <c:v>25.956614957700001</c:v>
                </c:pt>
                <c:pt idx="10227">
                  <c:v>25.895681874200001</c:v>
                </c:pt>
                <c:pt idx="10228">
                  <c:v>26.078481124700001</c:v>
                </c:pt>
                <c:pt idx="10229">
                  <c:v>25.987081499399999</c:v>
                </c:pt>
                <c:pt idx="10230">
                  <c:v>25.987081499399999</c:v>
                </c:pt>
                <c:pt idx="10231">
                  <c:v>25.926148416</c:v>
                </c:pt>
                <c:pt idx="10232">
                  <c:v>26.048014582899999</c:v>
                </c:pt>
                <c:pt idx="10233">
                  <c:v>25.956614957700001</c:v>
                </c:pt>
                <c:pt idx="10234">
                  <c:v>25.987081499399999</c:v>
                </c:pt>
                <c:pt idx="10235">
                  <c:v>25.895681874200001</c:v>
                </c:pt>
                <c:pt idx="10236">
                  <c:v>25.926148416</c:v>
                </c:pt>
                <c:pt idx="10237">
                  <c:v>25.956614957700001</c:v>
                </c:pt>
                <c:pt idx="10238">
                  <c:v>25.926148416</c:v>
                </c:pt>
                <c:pt idx="10239">
                  <c:v>25.926148416</c:v>
                </c:pt>
                <c:pt idx="10240">
                  <c:v>25.956614957700001</c:v>
                </c:pt>
                <c:pt idx="10241">
                  <c:v>25.987081499399999</c:v>
                </c:pt>
                <c:pt idx="10242">
                  <c:v>25.956614957700001</c:v>
                </c:pt>
                <c:pt idx="10243">
                  <c:v>25.895681874200001</c:v>
                </c:pt>
                <c:pt idx="10244">
                  <c:v>26.017548041200001</c:v>
                </c:pt>
                <c:pt idx="10245">
                  <c:v>25.956614957700001</c:v>
                </c:pt>
                <c:pt idx="10246">
                  <c:v>25.956614957700001</c:v>
                </c:pt>
                <c:pt idx="10247">
                  <c:v>25.956614957700001</c:v>
                </c:pt>
                <c:pt idx="10248">
                  <c:v>25.8652153325</c:v>
                </c:pt>
                <c:pt idx="10249">
                  <c:v>26.017548041200001</c:v>
                </c:pt>
                <c:pt idx="10250">
                  <c:v>25.8652153325</c:v>
                </c:pt>
                <c:pt idx="10251">
                  <c:v>25.956614957700001</c:v>
                </c:pt>
                <c:pt idx="10252">
                  <c:v>25.956614957700001</c:v>
                </c:pt>
                <c:pt idx="10253">
                  <c:v>25.926148416</c:v>
                </c:pt>
                <c:pt idx="10254">
                  <c:v>25.956614957700001</c:v>
                </c:pt>
                <c:pt idx="10255">
                  <c:v>25.956614957700001</c:v>
                </c:pt>
                <c:pt idx="10256">
                  <c:v>25.956614957700001</c:v>
                </c:pt>
                <c:pt idx="10257">
                  <c:v>25.804282249</c:v>
                </c:pt>
                <c:pt idx="10258">
                  <c:v>26.048014582899999</c:v>
                </c:pt>
                <c:pt idx="10259">
                  <c:v>25.956614957700001</c:v>
                </c:pt>
                <c:pt idx="10260">
                  <c:v>25.895681874200001</c:v>
                </c:pt>
                <c:pt idx="10261">
                  <c:v>25.956614957700001</c:v>
                </c:pt>
                <c:pt idx="10262">
                  <c:v>25.682416082</c:v>
                </c:pt>
                <c:pt idx="10263">
                  <c:v>25.926148416</c:v>
                </c:pt>
                <c:pt idx="10264">
                  <c:v>25.926148416</c:v>
                </c:pt>
                <c:pt idx="10265">
                  <c:v>25.956614957700001</c:v>
                </c:pt>
                <c:pt idx="10266">
                  <c:v>25.987081499399999</c:v>
                </c:pt>
                <c:pt idx="10267">
                  <c:v>25.8652153325</c:v>
                </c:pt>
                <c:pt idx="10268">
                  <c:v>25.773815707299999</c:v>
                </c:pt>
                <c:pt idx="10269">
                  <c:v>25.895681874200001</c:v>
                </c:pt>
                <c:pt idx="10270">
                  <c:v>25.926148416</c:v>
                </c:pt>
                <c:pt idx="10271">
                  <c:v>25.956614957700001</c:v>
                </c:pt>
                <c:pt idx="10272">
                  <c:v>25.773815707299999</c:v>
                </c:pt>
                <c:pt idx="10273">
                  <c:v>25.8652153325</c:v>
                </c:pt>
                <c:pt idx="10274">
                  <c:v>25.895681874200001</c:v>
                </c:pt>
                <c:pt idx="10275">
                  <c:v>25.956614957700001</c:v>
                </c:pt>
                <c:pt idx="10276">
                  <c:v>25.8652153325</c:v>
                </c:pt>
                <c:pt idx="10277">
                  <c:v>25.926148416</c:v>
                </c:pt>
                <c:pt idx="10278">
                  <c:v>25.895681874200001</c:v>
                </c:pt>
                <c:pt idx="10279">
                  <c:v>25.895681874200001</c:v>
                </c:pt>
                <c:pt idx="10280">
                  <c:v>25.895681874200001</c:v>
                </c:pt>
                <c:pt idx="10281">
                  <c:v>25.8652153325</c:v>
                </c:pt>
                <c:pt idx="10282">
                  <c:v>25.926148416</c:v>
                </c:pt>
                <c:pt idx="10283">
                  <c:v>25.8652153325</c:v>
                </c:pt>
                <c:pt idx="10284">
                  <c:v>25.834748790700001</c:v>
                </c:pt>
                <c:pt idx="10285">
                  <c:v>25.926148416</c:v>
                </c:pt>
                <c:pt idx="10286">
                  <c:v>25.895681874200001</c:v>
                </c:pt>
                <c:pt idx="10287">
                  <c:v>25.895681874200001</c:v>
                </c:pt>
                <c:pt idx="10288">
                  <c:v>25.895681874200001</c:v>
                </c:pt>
                <c:pt idx="10289">
                  <c:v>25.926148416</c:v>
                </c:pt>
                <c:pt idx="10290">
                  <c:v>25.895681874200001</c:v>
                </c:pt>
                <c:pt idx="10291">
                  <c:v>25.895681874200001</c:v>
                </c:pt>
                <c:pt idx="10292">
                  <c:v>25.926148416</c:v>
                </c:pt>
                <c:pt idx="10293">
                  <c:v>25.987081499399999</c:v>
                </c:pt>
                <c:pt idx="10294">
                  <c:v>25.773815707299999</c:v>
                </c:pt>
                <c:pt idx="10295">
                  <c:v>25.895681874200001</c:v>
                </c:pt>
                <c:pt idx="10296">
                  <c:v>26.017548041200001</c:v>
                </c:pt>
                <c:pt idx="10297">
                  <c:v>25.895681874200001</c:v>
                </c:pt>
                <c:pt idx="10298">
                  <c:v>25.8652153325</c:v>
                </c:pt>
                <c:pt idx="10299">
                  <c:v>25.8652153325</c:v>
                </c:pt>
                <c:pt idx="10300">
                  <c:v>25.7433491655</c:v>
                </c:pt>
                <c:pt idx="10301">
                  <c:v>25.8652153325</c:v>
                </c:pt>
                <c:pt idx="10302">
                  <c:v>25.834748790700001</c:v>
                </c:pt>
                <c:pt idx="10303">
                  <c:v>25.895681874200001</c:v>
                </c:pt>
                <c:pt idx="10304">
                  <c:v>25.834748790700001</c:v>
                </c:pt>
                <c:pt idx="10305">
                  <c:v>25.712882623799999</c:v>
                </c:pt>
                <c:pt idx="10306">
                  <c:v>25.895681874200001</c:v>
                </c:pt>
                <c:pt idx="10307">
                  <c:v>25.8652153325</c:v>
                </c:pt>
                <c:pt idx="10308">
                  <c:v>25.8652153325</c:v>
                </c:pt>
                <c:pt idx="10309">
                  <c:v>25.804282249</c:v>
                </c:pt>
                <c:pt idx="10310">
                  <c:v>25.987081499399999</c:v>
                </c:pt>
                <c:pt idx="10311">
                  <c:v>25.834748790700001</c:v>
                </c:pt>
                <c:pt idx="10312">
                  <c:v>25.926148416</c:v>
                </c:pt>
                <c:pt idx="10313">
                  <c:v>25.895681874200001</c:v>
                </c:pt>
                <c:pt idx="10314">
                  <c:v>25.804282249</c:v>
                </c:pt>
                <c:pt idx="10315">
                  <c:v>25.804282249</c:v>
                </c:pt>
                <c:pt idx="10316">
                  <c:v>25.834748790700001</c:v>
                </c:pt>
                <c:pt idx="10317">
                  <c:v>25.804282249</c:v>
                </c:pt>
                <c:pt idx="10318">
                  <c:v>25.591016456799998</c:v>
                </c:pt>
                <c:pt idx="10319">
                  <c:v>25.895681874200001</c:v>
                </c:pt>
                <c:pt idx="10320">
                  <c:v>25.895681874200001</c:v>
                </c:pt>
                <c:pt idx="10321">
                  <c:v>25.834748790700001</c:v>
                </c:pt>
                <c:pt idx="10322">
                  <c:v>25.895681874200001</c:v>
                </c:pt>
                <c:pt idx="10323">
                  <c:v>25.8652153325</c:v>
                </c:pt>
                <c:pt idx="10324">
                  <c:v>25.895681874200001</c:v>
                </c:pt>
                <c:pt idx="10325">
                  <c:v>25.834748790700001</c:v>
                </c:pt>
                <c:pt idx="10326">
                  <c:v>25.834748790700001</c:v>
                </c:pt>
                <c:pt idx="10327">
                  <c:v>25.804282249</c:v>
                </c:pt>
                <c:pt idx="10328">
                  <c:v>25.834748790700001</c:v>
                </c:pt>
                <c:pt idx="10329">
                  <c:v>25.926148416</c:v>
                </c:pt>
                <c:pt idx="10330">
                  <c:v>25.895681874200001</c:v>
                </c:pt>
                <c:pt idx="10331">
                  <c:v>25.834748790700001</c:v>
                </c:pt>
                <c:pt idx="10332">
                  <c:v>25.895681874200001</c:v>
                </c:pt>
                <c:pt idx="10333">
                  <c:v>25.834748790700001</c:v>
                </c:pt>
                <c:pt idx="10334">
                  <c:v>25.8652153325</c:v>
                </c:pt>
                <c:pt idx="10335">
                  <c:v>25.895681874200001</c:v>
                </c:pt>
                <c:pt idx="10336">
                  <c:v>25.895681874200001</c:v>
                </c:pt>
                <c:pt idx="10337">
                  <c:v>25.926148416</c:v>
                </c:pt>
                <c:pt idx="10338">
                  <c:v>25.895681874200001</c:v>
                </c:pt>
                <c:pt idx="10339">
                  <c:v>25.773815707299999</c:v>
                </c:pt>
                <c:pt idx="10340">
                  <c:v>25.804282249</c:v>
                </c:pt>
                <c:pt idx="10341">
                  <c:v>25.804282249</c:v>
                </c:pt>
                <c:pt idx="10342">
                  <c:v>25.926148416</c:v>
                </c:pt>
                <c:pt idx="10343">
                  <c:v>25.834748790700001</c:v>
                </c:pt>
                <c:pt idx="10344">
                  <c:v>25.895681874200001</c:v>
                </c:pt>
                <c:pt idx="10345">
                  <c:v>25.834748790700001</c:v>
                </c:pt>
                <c:pt idx="10346">
                  <c:v>25.8652153325</c:v>
                </c:pt>
                <c:pt idx="10347">
                  <c:v>25.834748790700001</c:v>
                </c:pt>
                <c:pt idx="10348">
                  <c:v>25.804282249</c:v>
                </c:pt>
                <c:pt idx="10349">
                  <c:v>25.804282249</c:v>
                </c:pt>
                <c:pt idx="10350">
                  <c:v>25.804282249</c:v>
                </c:pt>
                <c:pt idx="10351">
                  <c:v>25.834748790700001</c:v>
                </c:pt>
                <c:pt idx="10352">
                  <c:v>25.804282249</c:v>
                </c:pt>
                <c:pt idx="10353">
                  <c:v>25.773815707299999</c:v>
                </c:pt>
                <c:pt idx="10354">
                  <c:v>25.773815707299999</c:v>
                </c:pt>
                <c:pt idx="10355">
                  <c:v>25.834748790700001</c:v>
                </c:pt>
                <c:pt idx="10356">
                  <c:v>25.804282249</c:v>
                </c:pt>
                <c:pt idx="10357">
                  <c:v>25.895681874200001</c:v>
                </c:pt>
                <c:pt idx="10358">
                  <c:v>25.895681874200001</c:v>
                </c:pt>
                <c:pt idx="10359">
                  <c:v>25.8652153325</c:v>
                </c:pt>
                <c:pt idx="10360">
                  <c:v>25.804282249</c:v>
                </c:pt>
                <c:pt idx="10361">
                  <c:v>25.804282249</c:v>
                </c:pt>
                <c:pt idx="10362">
                  <c:v>25.834748790700001</c:v>
                </c:pt>
                <c:pt idx="10363">
                  <c:v>25.804282249</c:v>
                </c:pt>
                <c:pt idx="10364">
                  <c:v>25.834748790700001</c:v>
                </c:pt>
                <c:pt idx="10365">
                  <c:v>25.834748790700001</c:v>
                </c:pt>
                <c:pt idx="10366">
                  <c:v>25.895681874200001</c:v>
                </c:pt>
                <c:pt idx="10367">
                  <c:v>25.8652153325</c:v>
                </c:pt>
                <c:pt idx="10368">
                  <c:v>25.834748790700001</c:v>
                </c:pt>
                <c:pt idx="10369">
                  <c:v>25.804282249</c:v>
                </c:pt>
                <c:pt idx="10370">
                  <c:v>25.7433491655</c:v>
                </c:pt>
                <c:pt idx="10371">
                  <c:v>25.8652153325</c:v>
                </c:pt>
                <c:pt idx="10372">
                  <c:v>25.8652153325</c:v>
                </c:pt>
                <c:pt idx="10373">
                  <c:v>25.804282249</c:v>
                </c:pt>
                <c:pt idx="10374">
                  <c:v>25.8652153325</c:v>
                </c:pt>
                <c:pt idx="10375">
                  <c:v>25.834748790700001</c:v>
                </c:pt>
                <c:pt idx="10376">
                  <c:v>25.834748790700001</c:v>
                </c:pt>
                <c:pt idx="10377">
                  <c:v>25.926148416</c:v>
                </c:pt>
                <c:pt idx="10378">
                  <c:v>25.804282249</c:v>
                </c:pt>
                <c:pt idx="10379">
                  <c:v>25.8652153325</c:v>
                </c:pt>
                <c:pt idx="10380">
                  <c:v>25.804282249</c:v>
                </c:pt>
                <c:pt idx="10381">
                  <c:v>25.773815707299999</c:v>
                </c:pt>
                <c:pt idx="10382">
                  <c:v>25.834748790700001</c:v>
                </c:pt>
                <c:pt idx="10383">
                  <c:v>25.773815707299999</c:v>
                </c:pt>
                <c:pt idx="10384">
                  <c:v>25.804282249</c:v>
                </c:pt>
                <c:pt idx="10385">
                  <c:v>25.834748790700001</c:v>
                </c:pt>
                <c:pt idx="10386">
                  <c:v>25.7433491655</c:v>
                </c:pt>
                <c:pt idx="10387">
                  <c:v>25.7433491655</c:v>
                </c:pt>
                <c:pt idx="10388">
                  <c:v>25.895681874200001</c:v>
                </c:pt>
                <c:pt idx="10389">
                  <c:v>25.834748790700001</c:v>
                </c:pt>
                <c:pt idx="10390">
                  <c:v>25.7433491655</c:v>
                </c:pt>
                <c:pt idx="10391">
                  <c:v>25.834748790700001</c:v>
                </c:pt>
                <c:pt idx="10392">
                  <c:v>25.804282249</c:v>
                </c:pt>
                <c:pt idx="10393">
                  <c:v>25.773815707299999</c:v>
                </c:pt>
                <c:pt idx="10394">
                  <c:v>25.8652153325</c:v>
                </c:pt>
                <c:pt idx="10395">
                  <c:v>25.895681874200001</c:v>
                </c:pt>
                <c:pt idx="10396">
                  <c:v>25.804282249</c:v>
                </c:pt>
                <c:pt idx="10397">
                  <c:v>25.834748790700001</c:v>
                </c:pt>
                <c:pt idx="10398">
                  <c:v>25.7433491655</c:v>
                </c:pt>
                <c:pt idx="10399">
                  <c:v>25.773815707299999</c:v>
                </c:pt>
                <c:pt idx="10400">
                  <c:v>25.7433491655</c:v>
                </c:pt>
                <c:pt idx="10401">
                  <c:v>25.773815707299999</c:v>
                </c:pt>
                <c:pt idx="10402">
                  <c:v>25.7433491655</c:v>
                </c:pt>
                <c:pt idx="10403">
                  <c:v>25.987081499399999</c:v>
                </c:pt>
                <c:pt idx="10404">
                  <c:v>25.804282249</c:v>
                </c:pt>
                <c:pt idx="10405">
                  <c:v>25.8652153325</c:v>
                </c:pt>
                <c:pt idx="10406">
                  <c:v>25.8652153325</c:v>
                </c:pt>
                <c:pt idx="10407">
                  <c:v>25.7433491655</c:v>
                </c:pt>
                <c:pt idx="10408">
                  <c:v>25.834748790700001</c:v>
                </c:pt>
                <c:pt idx="10409">
                  <c:v>25.712882623799999</c:v>
                </c:pt>
                <c:pt idx="10410">
                  <c:v>25.926148416</c:v>
                </c:pt>
                <c:pt idx="10411">
                  <c:v>25.7433491655</c:v>
                </c:pt>
                <c:pt idx="10412">
                  <c:v>25.8652153325</c:v>
                </c:pt>
                <c:pt idx="10413">
                  <c:v>25.7433491655</c:v>
                </c:pt>
                <c:pt idx="10414">
                  <c:v>25.773815707299999</c:v>
                </c:pt>
                <c:pt idx="10415">
                  <c:v>25.7433491655</c:v>
                </c:pt>
                <c:pt idx="10416">
                  <c:v>25.834748790700001</c:v>
                </c:pt>
                <c:pt idx="10417">
                  <c:v>25.834748790700001</c:v>
                </c:pt>
                <c:pt idx="10418">
                  <c:v>25.804282249</c:v>
                </c:pt>
                <c:pt idx="10419">
                  <c:v>25.804282249</c:v>
                </c:pt>
                <c:pt idx="10420">
                  <c:v>25.804282249</c:v>
                </c:pt>
                <c:pt idx="10421">
                  <c:v>25.834748790700001</c:v>
                </c:pt>
                <c:pt idx="10422">
                  <c:v>25.804282249</c:v>
                </c:pt>
                <c:pt idx="10423">
                  <c:v>25.682416082</c:v>
                </c:pt>
                <c:pt idx="10424">
                  <c:v>25.834748790700001</c:v>
                </c:pt>
                <c:pt idx="10425">
                  <c:v>25.773815707299999</c:v>
                </c:pt>
                <c:pt idx="10426">
                  <c:v>25.712882623799999</c:v>
                </c:pt>
                <c:pt idx="10427">
                  <c:v>25.682416082</c:v>
                </c:pt>
                <c:pt idx="10428">
                  <c:v>25.591016456799998</c:v>
                </c:pt>
                <c:pt idx="10429">
                  <c:v>25.804282249</c:v>
                </c:pt>
                <c:pt idx="10430">
                  <c:v>25.804282249</c:v>
                </c:pt>
                <c:pt idx="10431">
                  <c:v>25.651949540299999</c:v>
                </c:pt>
                <c:pt idx="10432">
                  <c:v>25.834748790700001</c:v>
                </c:pt>
                <c:pt idx="10433">
                  <c:v>25.804282249</c:v>
                </c:pt>
                <c:pt idx="10434">
                  <c:v>25.773815707299999</c:v>
                </c:pt>
                <c:pt idx="10435">
                  <c:v>25.712882623799999</c:v>
                </c:pt>
                <c:pt idx="10436">
                  <c:v>25.712882623799999</c:v>
                </c:pt>
                <c:pt idx="10437">
                  <c:v>25.8652153325</c:v>
                </c:pt>
                <c:pt idx="10438">
                  <c:v>25.834748790700001</c:v>
                </c:pt>
                <c:pt idx="10439">
                  <c:v>25.834748790700001</c:v>
                </c:pt>
                <c:pt idx="10440">
                  <c:v>25.8652153325</c:v>
                </c:pt>
                <c:pt idx="10441">
                  <c:v>25.773815707299999</c:v>
                </c:pt>
                <c:pt idx="10442">
                  <c:v>25.682416082</c:v>
                </c:pt>
                <c:pt idx="10443">
                  <c:v>25.7433491655</c:v>
                </c:pt>
                <c:pt idx="10444">
                  <c:v>25.773815707299999</c:v>
                </c:pt>
                <c:pt idx="10445">
                  <c:v>25.712882623799999</c:v>
                </c:pt>
                <c:pt idx="10446">
                  <c:v>25.712882623799999</c:v>
                </c:pt>
                <c:pt idx="10447">
                  <c:v>25.651949540299999</c:v>
                </c:pt>
                <c:pt idx="10448">
                  <c:v>25.773815707299999</c:v>
                </c:pt>
                <c:pt idx="10449">
                  <c:v>25.895681874200001</c:v>
                </c:pt>
                <c:pt idx="10450">
                  <c:v>25.682416082</c:v>
                </c:pt>
                <c:pt idx="10451">
                  <c:v>25.7433491655</c:v>
                </c:pt>
                <c:pt idx="10452">
                  <c:v>25.712882623799999</c:v>
                </c:pt>
                <c:pt idx="10453">
                  <c:v>25.7433491655</c:v>
                </c:pt>
                <c:pt idx="10454">
                  <c:v>25.773815707299999</c:v>
                </c:pt>
                <c:pt idx="10455">
                  <c:v>25.712882623799999</c:v>
                </c:pt>
                <c:pt idx="10456">
                  <c:v>25.773815707299999</c:v>
                </c:pt>
                <c:pt idx="10457">
                  <c:v>25.7433491655</c:v>
                </c:pt>
                <c:pt idx="10458">
                  <c:v>25.773815707299999</c:v>
                </c:pt>
                <c:pt idx="10459">
                  <c:v>25.773815707299999</c:v>
                </c:pt>
                <c:pt idx="10460">
                  <c:v>25.7433491655</c:v>
                </c:pt>
                <c:pt idx="10461">
                  <c:v>25.712882623799999</c:v>
                </c:pt>
                <c:pt idx="10462">
                  <c:v>25.682416082</c:v>
                </c:pt>
                <c:pt idx="10463">
                  <c:v>25.712882623799999</c:v>
                </c:pt>
                <c:pt idx="10464">
                  <c:v>25.773815707299999</c:v>
                </c:pt>
                <c:pt idx="10465">
                  <c:v>25.712882623799999</c:v>
                </c:pt>
                <c:pt idx="10466">
                  <c:v>25.682416082</c:v>
                </c:pt>
                <c:pt idx="10467">
                  <c:v>25.682416082</c:v>
                </c:pt>
                <c:pt idx="10468">
                  <c:v>25.7433491655</c:v>
                </c:pt>
                <c:pt idx="10469">
                  <c:v>25.7433491655</c:v>
                </c:pt>
                <c:pt idx="10470">
                  <c:v>25.773815707299999</c:v>
                </c:pt>
                <c:pt idx="10471">
                  <c:v>25.7433491655</c:v>
                </c:pt>
                <c:pt idx="10472">
                  <c:v>25.7433491655</c:v>
                </c:pt>
                <c:pt idx="10473">
                  <c:v>25.7433491655</c:v>
                </c:pt>
                <c:pt idx="10474">
                  <c:v>25.804282249</c:v>
                </c:pt>
                <c:pt idx="10475">
                  <c:v>25.621482998600001</c:v>
                </c:pt>
                <c:pt idx="10476">
                  <c:v>25.7433491655</c:v>
                </c:pt>
                <c:pt idx="10477">
                  <c:v>25.804282249</c:v>
                </c:pt>
                <c:pt idx="10478">
                  <c:v>25.7433491655</c:v>
                </c:pt>
                <c:pt idx="10479">
                  <c:v>25.712882623799999</c:v>
                </c:pt>
                <c:pt idx="10480">
                  <c:v>25.682416082</c:v>
                </c:pt>
                <c:pt idx="10481">
                  <c:v>25.804282249</c:v>
                </c:pt>
                <c:pt idx="10482">
                  <c:v>25.712882623799999</c:v>
                </c:pt>
                <c:pt idx="10483">
                  <c:v>25.804282249</c:v>
                </c:pt>
                <c:pt idx="10484">
                  <c:v>25.651949540299999</c:v>
                </c:pt>
                <c:pt idx="10485">
                  <c:v>25.591016456799998</c:v>
                </c:pt>
                <c:pt idx="10486">
                  <c:v>25.773815707299999</c:v>
                </c:pt>
                <c:pt idx="10487">
                  <c:v>25.712882623799999</c:v>
                </c:pt>
                <c:pt idx="10488">
                  <c:v>25.712882623799999</c:v>
                </c:pt>
                <c:pt idx="10489">
                  <c:v>25.7433491655</c:v>
                </c:pt>
                <c:pt idx="10490">
                  <c:v>25.712882623799999</c:v>
                </c:pt>
                <c:pt idx="10491">
                  <c:v>25.773815707299999</c:v>
                </c:pt>
                <c:pt idx="10492">
                  <c:v>25.712882623799999</c:v>
                </c:pt>
                <c:pt idx="10493">
                  <c:v>25.621482998600001</c:v>
                </c:pt>
                <c:pt idx="10494">
                  <c:v>25.712882623799999</c:v>
                </c:pt>
                <c:pt idx="10495">
                  <c:v>25.712882623799999</c:v>
                </c:pt>
                <c:pt idx="10496">
                  <c:v>25.651949540299999</c:v>
                </c:pt>
                <c:pt idx="10497">
                  <c:v>25.773815707299999</c:v>
                </c:pt>
                <c:pt idx="10498">
                  <c:v>25.773815707299999</c:v>
                </c:pt>
                <c:pt idx="10499">
                  <c:v>25.712882623799999</c:v>
                </c:pt>
                <c:pt idx="10500">
                  <c:v>25.7433491655</c:v>
                </c:pt>
                <c:pt idx="10501">
                  <c:v>25.682416082</c:v>
                </c:pt>
                <c:pt idx="10502">
                  <c:v>25.712882623799999</c:v>
                </c:pt>
                <c:pt idx="10503">
                  <c:v>25.712882623799999</c:v>
                </c:pt>
                <c:pt idx="10504">
                  <c:v>25.682416082</c:v>
                </c:pt>
                <c:pt idx="10505">
                  <c:v>25.682416082</c:v>
                </c:pt>
                <c:pt idx="10506">
                  <c:v>25.895681874200001</c:v>
                </c:pt>
                <c:pt idx="10507">
                  <c:v>25.834748790700001</c:v>
                </c:pt>
                <c:pt idx="10508">
                  <c:v>25.7433491655</c:v>
                </c:pt>
                <c:pt idx="10509">
                  <c:v>25.712882623799999</c:v>
                </c:pt>
                <c:pt idx="10510">
                  <c:v>25.773815707299999</c:v>
                </c:pt>
                <c:pt idx="10511">
                  <c:v>25.499616831600001</c:v>
                </c:pt>
                <c:pt idx="10512">
                  <c:v>25.712882623799999</c:v>
                </c:pt>
                <c:pt idx="10513">
                  <c:v>25.651949540299999</c:v>
                </c:pt>
                <c:pt idx="10514">
                  <c:v>25.712882623799999</c:v>
                </c:pt>
                <c:pt idx="10515">
                  <c:v>25.651949540299999</c:v>
                </c:pt>
                <c:pt idx="10516">
                  <c:v>25.7433491655</c:v>
                </c:pt>
                <c:pt idx="10517">
                  <c:v>25.834748790700001</c:v>
                </c:pt>
                <c:pt idx="10518">
                  <c:v>25.651949540299999</c:v>
                </c:pt>
                <c:pt idx="10519">
                  <c:v>25.712882623799999</c:v>
                </c:pt>
                <c:pt idx="10520">
                  <c:v>25.712882623799999</c:v>
                </c:pt>
                <c:pt idx="10521">
                  <c:v>25.773815707299999</c:v>
                </c:pt>
                <c:pt idx="10522">
                  <c:v>25.7433491655</c:v>
                </c:pt>
                <c:pt idx="10523">
                  <c:v>25.621482998600001</c:v>
                </c:pt>
                <c:pt idx="10524">
                  <c:v>25.651949540299999</c:v>
                </c:pt>
                <c:pt idx="10525">
                  <c:v>25.651949540299999</c:v>
                </c:pt>
                <c:pt idx="10526">
                  <c:v>25.682416082</c:v>
                </c:pt>
                <c:pt idx="10527">
                  <c:v>25.712882623799999</c:v>
                </c:pt>
                <c:pt idx="10528">
                  <c:v>25.7433491655</c:v>
                </c:pt>
                <c:pt idx="10529">
                  <c:v>25.682416082</c:v>
                </c:pt>
                <c:pt idx="10530">
                  <c:v>25.712882623799999</c:v>
                </c:pt>
                <c:pt idx="10531">
                  <c:v>25.682416082</c:v>
                </c:pt>
                <c:pt idx="10532">
                  <c:v>25.773815707299999</c:v>
                </c:pt>
                <c:pt idx="10533">
                  <c:v>25.712882623799999</c:v>
                </c:pt>
                <c:pt idx="10534">
                  <c:v>25.651949540299999</c:v>
                </c:pt>
                <c:pt idx="10535">
                  <c:v>25.712882623799999</c:v>
                </c:pt>
                <c:pt idx="10536">
                  <c:v>25.712882623799999</c:v>
                </c:pt>
                <c:pt idx="10537">
                  <c:v>25.7433491655</c:v>
                </c:pt>
                <c:pt idx="10538">
                  <c:v>25.682416082</c:v>
                </c:pt>
                <c:pt idx="10539">
                  <c:v>25.773815707299999</c:v>
                </c:pt>
                <c:pt idx="10540">
                  <c:v>25.712882623799999</c:v>
                </c:pt>
                <c:pt idx="10541">
                  <c:v>25.712882623799999</c:v>
                </c:pt>
                <c:pt idx="10542">
                  <c:v>25.682416082</c:v>
                </c:pt>
                <c:pt idx="10543">
                  <c:v>25.712882623799999</c:v>
                </c:pt>
                <c:pt idx="10544">
                  <c:v>25.682416082</c:v>
                </c:pt>
                <c:pt idx="10545">
                  <c:v>25.651949540299999</c:v>
                </c:pt>
                <c:pt idx="10546">
                  <c:v>25.651949540299999</c:v>
                </c:pt>
                <c:pt idx="10547">
                  <c:v>25.682416082</c:v>
                </c:pt>
                <c:pt idx="10548">
                  <c:v>25.651949540299999</c:v>
                </c:pt>
                <c:pt idx="10549">
                  <c:v>25.682416082</c:v>
                </c:pt>
                <c:pt idx="10550">
                  <c:v>25.591016456799998</c:v>
                </c:pt>
                <c:pt idx="10551">
                  <c:v>25.7433491655</c:v>
                </c:pt>
                <c:pt idx="10552">
                  <c:v>25.712882623799999</c:v>
                </c:pt>
                <c:pt idx="10553">
                  <c:v>25.651949540299999</c:v>
                </c:pt>
                <c:pt idx="10554">
                  <c:v>25.712882623799999</c:v>
                </c:pt>
                <c:pt idx="10555">
                  <c:v>25.804282249</c:v>
                </c:pt>
                <c:pt idx="10556">
                  <c:v>25.682416082</c:v>
                </c:pt>
                <c:pt idx="10557">
                  <c:v>25.773815707299999</c:v>
                </c:pt>
                <c:pt idx="10558">
                  <c:v>25.682416082</c:v>
                </c:pt>
                <c:pt idx="10559">
                  <c:v>25.682416082</c:v>
                </c:pt>
                <c:pt idx="10560">
                  <c:v>25.7433491655</c:v>
                </c:pt>
                <c:pt idx="10561">
                  <c:v>25.7433491655</c:v>
                </c:pt>
                <c:pt idx="10562">
                  <c:v>25.712882623799999</c:v>
                </c:pt>
                <c:pt idx="10563">
                  <c:v>25.712882623799999</c:v>
                </c:pt>
                <c:pt idx="10564">
                  <c:v>25.712882623799999</c:v>
                </c:pt>
                <c:pt idx="10565">
                  <c:v>25.621482998600001</c:v>
                </c:pt>
                <c:pt idx="10566">
                  <c:v>25.7433491655</c:v>
                </c:pt>
                <c:pt idx="10567">
                  <c:v>25.712882623799999</c:v>
                </c:pt>
                <c:pt idx="10568">
                  <c:v>25.651949540299999</c:v>
                </c:pt>
                <c:pt idx="10569">
                  <c:v>25.682416082</c:v>
                </c:pt>
                <c:pt idx="10570">
                  <c:v>25.773815707299999</c:v>
                </c:pt>
                <c:pt idx="10571">
                  <c:v>25.682416082</c:v>
                </c:pt>
                <c:pt idx="10572">
                  <c:v>25.499616831600001</c:v>
                </c:pt>
                <c:pt idx="10573">
                  <c:v>25.591016456799998</c:v>
                </c:pt>
                <c:pt idx="10574">
                  <c:v>25.651949540299999</c:v>
                </c:pt>
                <c:pt idx="10575">
                  <c:v>25.682416082</c:v>
                </c:pt>
                <c:pt idx="10576">
                  <c:v>25.682416082</c:v>
                </c:pt>
                <c:pt idx="10577">
                  <c:v>25.712882623799999</c:v>
                </c:pt>
                <c:pt idx="10578">
                  <c:v>25.712882623799999</c:v>
                </c:pt>
                <c:pt idx="10579">
                  <c:v>25.591016456799998</c:v>
                </c:pt>
                <c:pt idx="10580">
                  <c:v>25.682416082</c:v>
                </c:pt>
                <c:pt idx="10581">
                  <c:v>25.651949540299999</c:v>
                </c:pt>
                <c:pt idx="10582">
                  <c:v>25.621482998600001</c:v>
                </c:pt>
                <c:pt idx="10583">
                  <c:v>25.651949540299999</c:v>
                </c:pt>
                <c:pt idx="10584">
                  <c:v>25.651949540299999</c:v>
                </c:pt>
                <c:pt idx="10585">
                  <c:v>25.682416082</c:v>
                </c:pt>
                <c:pt idx="10586">
                  <c:v>25.712882623799999</c:v>
                </c:pt>
                <c:pt idx="10587">
                  <c:v>25.651949540299999</c:v>
                </c:pt>
                <c:pt idx="10588">
                  <c:v>25.651949540299999</c:v>
                </c:pt>
                <c:pt idx="10589">
                  <c:v>25.621482998600001</c:v>
                </c:pt>
                <c:pt idx="10590">
                  <c:v>25.591016456799998</c:v>
                </c:pt>
                <c:pt idx="10591">
                  <c:v>25.591016456799998</c:v>
                </c:pt>
                <c:pt idx="10592">
                  <c:v>25.7433491655</c:v>
                </c:pt>
                <c:pt idx="10593">
                  <c:v>25.682416082</c:v>
                </c:pt>
                <c:pt idx="10594">
                  <c:v>25.773815707299999</c:v>
                </c:pt>
                <c:pt idx="10595">
                  <c:v>25.651949540299999</c:v>
                </c:pt>
                <c:pt idx="10596">
                  <c:v>25.651949540299999</c:v>
                </c:pt>
                <c:pt idx="10597">
                  <c:v>25.682416082</c:v>
                </c:pt>
                <c:pt idx="10598">
                  <c:v>25.651949540299999</c:v>
                </c:pt>
                <c:pt idx="10599">
                  <c:v>25.7433491655</c:v>
                </c:pt>
                <c:pt idx="10600">
                  <c:v>25.621482998600001</c:v>
                </c:pt>
                <c:pt idx="10601">
                  <c:v>25.591016456799998</c:v>
                </c:pt>
                <c:pt idx="10602">
                  <c:v>25.621482998600001</c:v>
                </c:pt>
                <c:pt idx="10603">
                  <c:v>25.651949540299999</c:v>
                </c:pt>
                <c:pt idx="10604">
                  <c:v>25.591016456799998</c:v>
                </c:pt>
                <c:pt idx="10605">
                  <c:v>25.651949540299999</c:v>
                </c:pt>
                <c:pt idx="10606">
                  <c:v>25.682416082</c:v>
                </c:pt>
                <c:pt idx="10607">
                  <c:v>25.560549915100001</c:v>
                </c:pt>
                <c:pt idx="10608">
                  <c:v>25.621482998600001</c:v>
                </c:pt>
                <c:pt idx="10609">
                  <c:v>25.773815707299999</c:v>
                </c:pt>
                <c:pt idx="10610">
                  <c:v>25.621482998600001</c:v>
                </c:pt>
                <c:pt idx="10611">
                  <c:v>25.651949540299999</c:v>
                </c:pt>
                <c:pt idx="10612">
                  <c:v>25.591016456799998</c:v>
                </c:pt>
                <c:pt idx="10613">
                  <c:v>25.530083373299998</c:v>
                </c:pt>
                <c:pt idx="10614">
                  <c:v>25.438683748100001</c:v>
                </c:pt>
                <c:pt idx="10615">
                  <c:v>25.682416082</c:v>
                </c:pt>
                <c:pt idx="10616">
                  <c:v>25.773815707299999</c:v>
                </c:pt>
                <c:pt idx="10617">
                  <c:v>25.651949540299999</c:v>
                </c:pt>
                <c:pt idx="10618">
                  <c:v>25.621482998600001</c:v>
                </c:pt>
                <c:pt idx="10619">
                  <c:v>25.682416082</c:v>
                </c:pt>
                <c:pt idx="10620">
                  <c:v>25.621482998600001</c:v>
                </c:pt>
                <c:pt idx="10621">
                  <c:v>25.591016456799998</c:v>
                </c:pt>
                <c:pt idx="10622">
                  <c:v>25.621482998600001</c:v>
                </c:pt>
                <c:pt idx="10623">
                  <c:v>25.621482998600001</c:v>
                </c:pt>
                <c:pt idx="10624">
                  <c:v>25.621482998600001</c:v>
                </c:pt>
                <c:pt idx="10625">
                  <c:v>25.682416082</c:v>
                </c:pt>
                <c:pt idx="10626">
                  <c:v>25.591016456799998</c:v>
                </c:pt>
                <c:pt idx="10627">
                  <c:v>25.682416082</c:v>
                </c:pt>
                <c:pt idx="10628">
                  <c:v>25.651949540299999</c:v>
                </c:pt>
                <c:pt idx="10629">
                  <c:v>25.621482998600001</c:v>
                </c:pt>
                <c:pt idx="10630">
                  <c:v>25.591016456799998</c:v>
                </c:pt>
                <c:pt idx="10631">
                  <c:v>25.499616831600001</c:v>
                </c:pt>
                <c:pt idx="10632">
                  <c:v>25.682416082</c:v>
                </c:pt>
                <c:pt idx="10633">
                  <c:v>25.591016456799998</c:v>
                </c:pt>
                <c:pt idx="10634">
                  <c:v>25.651949540299999</c:v>
                </c:pt>
                <c:pt idx="10635">
                  <c:v>25.651949540299999</c:v>
                </c:pt>
                <c:pt idx="10636">
                  <c:v>25.591016456799998</c:v>
                </c:pt>
                <c:pt idx="10637">
                  <c:v>25.591016456799998</c:v>
                </c:pt>
                <c:pt idx="10638">
                  <c:v>25.651949540299999</c:v>
                </c:pt>
                <c:pt idx="10639">
                  <c:v>25.651949540299999</c:v>
                </c:pt>
                <c:pt idx="10640">
                  <c:v>25.560549915100001</c:v>
                </c:pt>
                <c:pt idx="10641">
                  <c:v>25.621482998600001</c:v>
                </c:pt>
                <c:pt idx="10642">
                  <c:v>25.621482998600001</c:v>
                </c:pt>
                <c:pt idx="10643">
                  <c:v>25.621482998600001</c:v>
                </c:pt>
                <c:pt idx="10644">
                  <c:v>25.438683748100001</c:v>
                </c:pt>
                <c:pt idx="10645">
                  <c:v>25.682416082</c:v>
                </c:pt>
                <c:pt idx="10646">
                  <c:v>25.651949540299999</c:v>
                </c:pt>
                <c:pt idx="10647">
                  <c:v>25.591016456799998</c:v>
                </c:pt>
                <c:pt idx="10648">
                  <c:v>25.651949540299999</c:v>
                </c:pt>
                <c:pt idx="10649">
                  <c:v>25.591016456799998</c:v>
                </c:pt>
                <c:pt idx="10650">
                  <c:v>25.621482998600001</c:v>
                </c:pt>
                <c:pt idx="10651">
                  <c:v>25.621482998600001</c:v>
                </c:pt>
                <c:pt idx="10652">
                  <c:v>25.651949540299999</c:v>
                </c:pt>
                <c:pt idx="10653">
                  <c:v>25.621482998600001</c:v>
                </c:pt>
                <c:pt idx="10654">
                  <c:v>25.591016456799998</c:v>
                </c:pt>
                <c:pt idx="10655">
                  <c:v>25.651949540299999</c:v>
                </c:pt>
                <c:pt idx="10656">
                  <c:v>25.682416082</c:v>
                </c:pt>
                <c:pt idx="10657">
                  <c:v>25.651949540299999</c:v>
                </c:pt>
                <c:pt idx="10658">
                  <c:v>25.560549915100001</c:v>
                </c:pt>
                <c:pt idx="10659">
                  <c:v>25.621482998600001</c:v>
                </c:pt>
                <c:pt idx="10660">
                  <c:v>25.682416082</c:v>
                </c:pt>
                <c:pt idx="10661">
                  <c:v>25.7433491655</c:v>
                </c:pt>
                <c:pt idx="10662">
                  <c:v>25.621482998600001</c:v>
                </c:pt>
                <c:pt idx="10663">
                  <c:v>25.621482998600001</c:v>
                </c:pt>
                <c:pt idx="10664">
                  <c:v>25.560549915100001</c:v>
                </c:pt>
                <c:pt idx="10665">
                  <c:v>25.651949540299999</c:v>
                </c:pt>
                <c:pt idx="10666">
                  <c:v>25.621482998600001</c:v>
                </c:pt>
                <c:pt idx="10667">
                  <c:v>25.651949540299999</c:v>
                </c:pt>
                <c:pt idx="10668">
                  <c:v>25.560549915100001</c:v>
                </c:pt>
                <c:pt idx="10669">
                  <c:v>25.651949540299999</c:v>
                </c:pt>
                <c:pt idx="10670">
                  <c:v>25.560549915100001</c:v>
                </c:pt>
                <c:pt idx="10671">
                  <c:v>25.499616831600001</c:v>
                </c:pt>
                <c:pt idx="10672">
                  <c:v>25.591016456799998</c:v>
                </c:pt>
                <c:pt idx="10673">
                  <c:v>25.591016456799998</c:v>
                </c:pt>
                <c:pt idx="10674">
                  <c:v>25.682416082</c:v>
                </c:pt>
                <c:pt idx="10675">
                  <c:v>25.621482998600001</c:v>
                </c:pt>
                <c:pt idx="10676">
                  <c:v>25.560549915100001</c:v>
                </c:pt>
                <c:pt idx="10677">
                  <c:v>25.560549915100001</c:v>
                </c:pt>
                <c:pt idx="10678">
                  <c:v>25.712882623799999</c:v>
                </c:pt>
                <c:pt idx="10679">
                  <c:v>25.591016456799998</c:v>
                </c:pt>
                <c:pt idx="10680">
                  <c:v>25.621482998600001</c:v>
                </c:pt>
                <c:pt idx="10681">
                  <c:v>25.560549915100001</c:v>
                </c:pt>
                <c:pt idx="10682">
                  <c:v>25.4691502899</c:v>
                </c:pt>
                <c:pt idx="10683">
                  <c:v>25.560549915100001</c:v>
                </c:pt>
                <c:pt idx="10684">
                  <c:v>25.591016456799998</c:v>
                </c:pt>
                <c:pt idx="10685">
                  <c:v>25.591016456799998</c:v>
                </c:pt>
                <c:pt idx="10686">
                  <c:v>25.499616831600001</c:v>
                </c:pt>
                <c:pt idx="10687">
                  <c:v>25.560549915100001</c:v>
                </c:pt>
                <c:pt idx="10688">
                  <c:v>25.499616831600001</c:v>
                </c:pt>
                <c:pt idx="10689">
                  <c:v>25.560549915100001</c:v>
                </c:pt>
                <c:pt idx="10690">
                  <c:v>25.499616831600001</c:v>
                </c:pt>
                <c:pt idx="10691">
                  <c:v>25.651949540299999</c:v>
                </c:pt>
                <c:pt idx="10692">
                  <c:v>25.651949540299999</c:v>
                </c:pt>
                <c:pt idx="10693">
                  <c:v>25.560549915100001</c:v>
                </c:pt>
                <c:pt idx="10694">
                  <c:v>25.651949540299999</c:v>
                </c:pt>
                <c:pt idx="10695">
                  <c:v>25.530083373299998</c:v>
                </c:pt>
                <c:pt idx="10696">
                  <c:v>25.682416082</c:v>
                </c:pt>
                <c:pt idx="10697">
                  <c:v>25.651949540299999</c:v>
                </c:pt>
                <c:pt idx="10698">
                  <c:v>25.4691502899</c:v>
                </c:pt>
                <c:pt idx="10699">
                  <c:v>25.560549915100001</c:v>
                </c:pt>
                <c:pt idx="10700">
                  <c:v>25.591016456799998</c:v>
                </c:pt>
                <c:pt idx="10701">
                  <c:v>25.530083373299998</c:v>
                </c:pt>
                <c:pt idx="10702">
                  <c:v>25.621482998600001</c:v>
                </c:pt>
                <c:pt idx="10703">
                  <c:v>25.621482998600001</c:v>
                </c:pt>
                <c:pt idx="10704">
                  <c:v>25.530083373299998</c:v>
                </c:pt>
                <c:pt idx="10705">
                  <c:v>25.591016456799998</c:v>
                </c:pt>
                <c:pt idx="10706">
                  <c:v>25.499616831600001</c:v>
                </c:pt>
                <c:pt idx="10707">
                  <c:v>25.591016456799998</c:v>
                </c:pt>
                <c:pt idx="10708">
                  <c:v>25.651949540299999</c:v>
                </c:pt>
                <c:pt idx="10709">
                  <c:v>25.621482998600001</c:v>
                </c:pt>
                <c:pt idx="10710">
                  <c:v>25.4691502899</c:v>
                </c:pt>
                <c:pt idx="10711">
                  <c:v>25.621482998600001</c:v>
                </c:pt>
                <c:pt idx="10712">
                  <c:v>25.651949540299999</c:v>
                </c:pt>
                <c:pt idx="10713">
                  <c:v>25.591016456799998</c:v>
                </c:pt>
                <c:pt idx="10714">
                  <c:v>25.621482998600001</c:v>
                </c:pt>
                <c:pt idx="10715">
                  <c:v>25.499616831600001</c:v>
                </c:pt>
                <c:pt idx="10716">
                  <c:v>25.591016456799998</c:v>
                </c:pt>
                <c:pt idx="10717">
                  <c:v>25.4691502899</c:v>
                </c:pt>
                <c:pt idx="10718">
                  <c:v>25.499616831600001</c:v>
                </c:pt>
                <c:pt idx="10719">
                  <c:v>25.621482998600001</c:v>
                </c:pt>
                <c:pt idx="10720">
                  <c:v>25.560549915100001</c:v>
                </c:pt>
                <c:pt idx="10721">
                  <c:v>25.530083373299998</c:v>
                </c:pt>
                <c:pt idx="10722">
                  <c:v>25.560549915100001</c:v>
                </c:pt>
                <c:pt idx="10723">
                  <c:v>25.4691502899</c:v>
                </c:pt>
                <c:pt idx="10724">
                  <c:v>25.560549915100001</c:v>
                </c:pt>
                <c:pt idx="10725">
                  <c:v>25.530083373299998</c:v>
                </c:pt>
                <c:pt idx="10726">
                  <c:v>25.530083373299998</c:v>
                </c:pt>
                <c:pt idx="10727">
                  <c:v>25.560549915100001</c:v>
                </c:pt>
                <c:pt idx="10728">
                  <c:v>25.560549915100001</c:v>
                </c:pt>
                <c:pt idx="10729">
                  <c:v>25.499616831600001</c:v>
                </c:pt>
                <c:pt idx="10730">
                  <c:v>25.591016456799998</c:v>
                </c:pt>
                <c:pt idx="10731">
                  <c:v>25.530083373299998</c:v>
                </c:pt>
                <c:pt idx="10732">
                  <c:v>25.591016456799998</c:v>
                </c:pt>
                <c:pt idx="10733">
                  <c:v>25.560549915100001</c:v>
                </c:pt>
                <c:pt idx="10734">
                  <c:v>25.499616831600001</c:v>
                </c:pt>
                <c:pt idx="10735">
                  <c:v>25.438683748100001</c:v>
                </c:pt>
                <c:pt idx="10736">
                  <c:v>25.530083373299998</c:v>
                </c:pt>
                <c:pt idx="10737">
                  <c:v>25.560549915100001</c:v>
                </c:pt>
                <c:pt idx="10738">
                  <c:v>25.499616831600001</c:v>
                </c:pt>
                <c:pt idx="10739">
                  <c:v>25.438683748100001</c:v>
                </c:pt>
                <c:pt idx="10740">
                  <c:v>25.4082172064</c:v>
                </c:pt>
                <c:pt idx="10741">
                  <c:v>25.499616831600001</c:v>
                </c:pt>
                <c:pt idx="10742">
                  <c:v>25.499616831600001</c:v>
                </c:pt>
                <c:pt idx="10743">
                  <c:v>25.499616831600001</c:v>
                </c:pt>
                <c:pt idx="10744">
                  <c:v>25.560549915100001</c:v>
                </c:pt>
                <c:pt idx="10745">
                  <c:v>25.621482998600001</c:v>
                </c:pt>
                <c:pt idx="10746">
                  <c:v>25.499616831600001</c:v>
                </c:pt>
                <c:pt idx="10747">
                  <c:v>25.560549915100001</c:v>
                </c:pt>
                <c:pt idx="10748">
                  <c:v>25.530083373299998</c:v>
                </c:pt>
                <c:pt idx="10749">
                  <c:v>25.621482998600001</c:v>
                </c:pt>
                <c:pt idx="10750">
                  <c:v>25.591016456799998</c:v>
                </c:pt>
                <c:pt idx="10751">
                  <c:v>25.530083373299998</c:v>
                </c:pt>
                <c:pt idx="10752">
                  <c:v>25.591016456799998</c:v>
                </c:pt>
                <c:pt idx="10753">
                  <c:v>25.530083373299998</c:v>
                </c:pt>
                <c:pt idx="10754">
                  <c:v>25.4691502899</c:v>
                </c:pt>
                <c:pt idx="10755">
                  <c:v>25.560549915100001</c:v>
                </c:pt>
                <c:pt idx="10756">
                  <c:v>25.499616831600001</c:v>
                </c:pt>
                <c:pt idx="10757">
                  <c:v>25.4691502899</c:v>
                </c:pt>
                <c:pt idx="10758">
                  <c:v>25.560549915100001</c:v>
                </c:pt>
                <c:pt idx="10759">
                  <c:v>25.591016456799998</c:v>
                </c:pt>
                <c:pt idx="10760">
                  <c:v>25.499616831600001</c:v>
                </c:pt>
                <c:pt idx="10761">
                  <c:v>25.377750664600001</c:v>
                </c:pt>
                <c:pt idx="10762">
                  <c:v>25.530083373299998</c:v>
                </c:pt>
                <c:pt idx="10763">
                  <c:v>25.530083373299998</c:v>
                </c:pt>
                <c:pt idx="10764">
                  <c:v>25.591016456799998</c:v>
                </c:pt>
                <c:pt idx="10765">
                  <c:v>25.530083373299998</c:v>
                </c:pt>
                <c:pt idx="10766">
                  <c:v>25.4691502899</c:v>
                </c:pt>
                <c:pt idx="10767">
                  <c:v>25.499616831600001</c:v>
                </c:pt>
                <c:pt idx="10768">
                  <c:v>25.530083373299998</c:v>
                </c:pt>
                <c:pt idx="10769">
                  <c:v>25.530083373299998</c:v>
                </c:pt>
                <c:pt idx="10770">
                  <c:v>25.499616831600001</c:v>
                </c:pt>
                <c:pt idx="10771">
                  <c:v>25.2863510394</c:v>
                </c:pt>
                <c:pt idx="10772">
                  <c:v>25.621482998600001</c:v>
                </c:pt>
                <c:pt idx="10773">
                  <c:v>25.3472841229</c:v>
                </c:pt>
                <c:pt idx="10774">
                  <c:v>25.560549915100001</c:v>
                </c:pt>
                <c:pt idx="10775">
                  <c:v>25.530083373299998</c:v>
                </c:pt>
                <c:pt idx="10776">
                  <c:v>25.591016456799998</c:v>
                </c:pt>
                <c:pt idx="10777">
                  <c:v>25.499616831600001</c:v>
                </c:pt>
                <c:pt idx="10778">
                  <c:v>25.530083373299998</c:v>
                </c:pt>
                <c:pt idx="10779">
                  <c:v>25.530083373299998</c:v>
                </c:pt>
                <c:pt idx="10780">
                  <c:v>25.530083373299998</c:v>
                </c:pt>
                <c:pt idx="10781">
                  <c:v>25.4691502899</c:v>
                </c:pt>
                <c:pt idx="10782">
                  <c:v>25.499616831600001</c:v>
                </c:pt>
                <c:pt idx="10783">
                  <c:v>25.621482998600001</c:v>
                </c:pt>
                <c:pt idx="10784">
                  <c:v>25.591016456799998</c:v>
                </c:pt>
                <c:pt idx="10785">
                  <c:v>25.560549915100001</c:v>
                </c:pt>
                <c:pt idx="10786">
                  <c:v>25.499616831600001</c:v>
                </c:pt>
                <c:pt idx="10787">
                  <c:v>25.4691502899</c:v>
                </c:pt>
                <c:pt idx="10788">
                  <c:v>25.591016456799998</c:v>
                </c:pt>
                <c:pt idx="10789">
                  <c:v>25.4082172064</c:v>
                </c:pt>
                <c:pt idx="10790">
                  <c:v>25.651949540299999</c:v>
                </c:pt>
                <c:pt idx="10791">
                  <c:v>25.560549915100001</c:v>
                </c:pt>
                <c:pt idx="10792">
                  <c:v>25.591016456799998</c:v>
                </c:pt>
                <c:pt idx="10793">
                  <c:v>25.621482998600001</c:v>
                </c:pt>
                <c:pt idx="10794">
                  <c:v>25.591016456799998</c:v>
                </c:pt>
                <c:pt idx="10795">
                  <c:v>25.4691502899</c:v>
                </c:pt>
                <c:pt idx="10796">
                  <c:v>25.499616831600001</c:v>
                </c:pt>
                <c:pt idx="10797">
                  <c:v>25.499616831600001</c:v>
                </c:pt>
                <c:pt idx="10798">
                  <c:v>25.530083373299998</c:v>
                </c:pt>
                <c:pt idx="10799">
                  <c:v>25.4691502899</c:v>
                </c:pt>
                <c:pt idx="10800">
                  <c:v>25.560549915100001</c:v>
                </c:pt>
                <c:pt idx="10801">
                  <c:v>25.438683748100001</c:v>
                </c:pt>
                <c:pt idx="10802">
                  <c:v>25.530083373299998</c:v>
                </c:pt>
                <c:pt idx="10803">
                  <c:v>25.438683748100001</c:v>
                </c:pt>
                <c:pt idx="10804">
                  <c:v>25.621482998600001</c:v>
                </c:pt>
                <c:pt idx="10805">
                  <c:v>25.4691502899</c:v>
                </c:pt>
                <c:pt idx="10806">
                  <c:v>25.530083373299998</c:v>
                </c:pt>
                <c:pt idx="10807">
                  <c:v>25.530083373299998</c:v>
                </c:pt>
                <c:pt idx="10808">
                  <c:v>25.560549915100001</c:v>
                </c:pt>
                <c:pt idx="10809">
                  <c:v>25.591016456799998</c:v>
                </c:pt>
                <c:pt idx="10810">
                  <c:v>25.499616831600001</c:v>
                </c:pt>
                <c:pt idx="10811">
                  <c:v>25.560549915100001</c:v>
                </c:pt>
                <c:pt idx="10812">
                  <c:v>25.377750664600001</c:v>
                </c:pt>
                <c:pt idx="10813">
                  <c:v>25.438683748100001</c:v>
                </c:pt>
                <c:pt idx="10814">
                  <c:v>25.530083373299998</c:v>
                </c:pt>
                <c:pt idx="10815">
                  <c:v>25.560549915100001</c:v>
                </c:pt>
                <c:pt idx="10816">
                  <c:v>25.560549915100001</c:v>
                </c:pt>
                <c:pt idx="10817">
                  <c:v>25.499616831600001</c:v>
                </c:pt>
                <c:pt idx="10818">
                  <c:v>25.560549915100001</c:v>
                </c:pt>
                <c:pt idx="10819">
                  <c:v>25.530083373299998</c:v>
                </c:pt>
                <c:pt idx="10820">
                  <c:v>25.438683748100001</c:v>
                </c:pt>
                <c:pt idx="10821">
                  <c:v>25.4691502899</c:v>
                </c:pt>
                <c:pt idx="10822">
                  <c:v>25.621482998600001</c:v>
                </c:pt>
                <c:pt idx="10823">
                  <c:v>25.4691502899</c:v>
                </c:pt>
                <c:pt idx="10824">
                  <c:v>25.438683748100001</c:v>
                </c:pt>
                <c:pt idx="10825">
                  <c:v>25.377750664600001</c:v>
                </c:pt>
                <c:pt idx="10826">
                  <c:v>25.499616831600001</c:v>
                </c:pt>
                <c:pt idx="10827">
                  <c:v>25.530083373299998</c:v>
                </c:pt>
                <c:pt idx="10828">
                  <c:v>25.377750664600001</c:v>
                </c:pt>
                <c:pt idx="10829">
                  <c:v>25.438683748100001</c:v>
                </c:pt>
                <c:pt idx="10830">
                  <c:v>25.438683748100001</c:v>
                </c:pt>
                <c:pt idx="10831">
                  <c:v>25.530083373299998</c:v>
                </c:pt>
                <c:pt idx="10832">
                  <c:v>25.560549915100001</c:v>
                </c:pt>
                <c:pt idx="10833">
                  <c:v>25.499616831600001</c:v>
                </c:pt>
                <c:pt idx="10834">
                  <c:v>25.499616831600001</c:v>
                </c:pt>
                <c:pt idx="10835">
                  <c:v>25.438683748100001</c:v>
                </c:pt>
                <c:pt idx="10836">
                  <c:v>25.4691502899</c:v>
                </c:pt>
                <c:pt idx="10837">
                  <c:v>25.4691502899</c:v>
                </c:pt>
                <c:pt idx="10838">
                  <c:v>25.4691502899</c:v>
                </c:pt>
                <c:pt idx="10839">
                  <c:v>25.4082172064</c:v>
                </c:pt>
                <c:pt idx="10840">
                  <c:v>25.438683748100001</c:v>
                </c:pt>
                <c:pt idx="10841">
                  <c:v>25.377750664600001</c:v>
                </c:pt>
                <c:pt idx="10842">
                  <c:v>25.438683748100001</c:v>
                </c:pt>
                <c:pt idx="10843">
                  <c:v>25.4691502899</c:v>
                </c:pt>
                <c:pt idx="10844">
                  <c:v>25.4691502899</c:v>
                </c:pt>
                <c:pt idx="10845">
                  <c:v>25.438683748100001</c:v>
                </c:pt>
                <c:pt idx="10846">
                  <c:v>25.530083373299998</c:v>
                </c:pt>
                <c:pt idx="10847">
                  <c:v>25.4082172064</c:v>
                </c:pt>
                <c:pt idx="10848">
                  <c:v>25.438683748100001</c:v>
                </c:pt>
                <c:pt idx="10849">
                  <c:v>25.530083373299998</c:v>
                </c:pt>
                <c:pt idx="10850">
                  <c:v>25.4691502899</c:v>
                </c:pt>
                <c:pt idx="10851">
                  <c:v>25.530083373299998</c:v>
                </c:pt>
                <c:pt idx="10852">
                  <c:v>25.499616831600001</c:v>
                </c:pt>
                <c:pt idx="10853">
                  <c:v>25.4691502899</c:v>
                </c:pt>
                <c:pt idx="10854">
                  <c:v>25.438683748100001</c:v>
                </c:pt>
                <c:pt idx="10855">
                  <c:v>25.4691502899</c:v>
                </c:pt>
                <c:pt idx="10856">
                  <c:v>25.438683748100001</c:v>
                </c:pt>
                <c:pt idx="10857">
                  <c:v>25.438683748100001</c:v>
                </c:pt>
                <c:pt idx="10858">
                  <c:v>25.3472841229</c:v>
                </c:pt>
                <c:pt idx="10859">
                  <c:v>25.4691502899</c:v>
                </c:pt>
                <c:pt idx="10860">
                  <c:v>25.4082172064</c:v>
                </c:pt>
                <c:pt idx="10861">
                  <c:v>25.530083373299998</c:v>
                </c:pt>
                <c:pt idx="10862">
                  <c:v>25.499616831600001</c:v>
                </c:pt>
                <c:pt idx="10863">
                  <c:v>25.4691502899</c:v>
                </c:pt>
                <c:pt idx="10864">
                  <c:v>25.4691502899</c:v>
                </c:pt>
                <c:pt idx="10865">
                  <c:v>25.4082172064</c:v>
                </c:pt>
                <c:pt idx="10866">
                  <c:v>25.4691502899</c:v>
                </c:pt>
                <c:pt idx="10867">
                  <c:v>25.530083373299998</c:v>
                </c:pt>
                <c:pt idx="10868">
                  <c:v>25.591016456799998</c:v>
                </c:pt>
                <c:pt idx="10869">
                  <c:v>25.4082172064</c:v>
                </c:pt>
                <c:pt idx="10870">
                  <c:v>25.377750664600001</c:v>
                </c:pt>
                <c:pt idx="10871">
                  <c:v>25.4082172064</c:v>
                </c:pt>
                <c:pt idx="10872">
                  <c:v>25.438683748100001</c:v>
                </c:pt>
                <c:pt idx="10873">
                  <c:v>25.438683748100001</c:v>
                </c:pt>
                <c:pt idx="10874">
                  <c:v>25.560549915100001</c:v>
                </c:pt>
                <c:pt idx="10875">
                  <c:v>25.2863510394</c:v>
                </c:pt>
                <c:pt idx="10876">
                  <c:v>25.377750664600001</c:v>
                </c:pt>
                <c:pt idx="10877">
                  <c:v>25.377750664600001</c:v>
                </c:pt>
                <c:pt idx="10878">
                  <c:v>25.438683748100001</c:v>
                </c:pt>
                <c:pt idx="10879">
                  <c:v>25.499616831600001</c:v>
                </c:pt>
                <c:pt idx="10880">
                  <c:v>25.438683748100001</c:v>
                </c:pt>
                <c:pt idx="10881">
                  <c:v>25.377750664600001</c:v>
                </c:pt>
                <c:pt idx="10882">
                  <c:v>25.4082172064</c:v>
                </c:pt>
                <c:pt idx="10883">
                  <c:v>25.4691502899</c:v>
                </c:pt>
                <c:pt idx="10884">
                  <c:v>25.4082172064</c:v>
                </c:pt>
                <c:pt idx="10885">
                  <c:v>25.4691502899</c:v>
                </c:pt>
                <c:pt idx="10886">
                  <c:v>25.4082172064</c:v>
                </c:pt>
                <c:pt idx="10887">
                  <c:v>25.438683748100001</c:v>
                </c:pt>
                <c:pt idx="10888">
                  <c:v>25.4082172064</c:v>
                </c:pt>
                <c:pt idx="10889">
                  <c:v>25.4082172064</c:v>
                </c:pt>
                <c:pt idx="10890">
                  <c:v>25.4691502899</c:v>
                </c:pt>
                <c:pt idx="10891">
                  <c:v>25.4082172064</c:v>
                </c:pt>
                <c:pt idx="10892">
                  <c:v>25.377750664600001</c:v>
                </c:pt>
                <c:pt idx="10893">
                  <c:v>25.3472841229</c:v>
                </c:pt>
                <c:pt idx="10894">
                  <c:v>25.499616831600001</c:v>
                </c:pt>
                <c:pt idx="10895">
                  <c:v>25.438683748100001</c:v>
                </c:pt>
                <c:pt idx="10896">
                  <c:v>25.438683748100001</c:v>
                </c:pt>
                <c:pt idx="10897">
                  <c:v>25.4082172064</c:v>
                </c:pt>
                <c:pt idx="10898">
                  <c:v>25.530083373299998</c:v>
                </c:pt>
                <c:pt idx="10899">
                  <c:v>25.4691502899</c:v>
                </c:pt>
                <c:pt idx="10900">
                  <c:v>25.499616831600001</c:v>
                </c:pt>
                <c:pt idx="10901">
                  <c:v>25.2863510394</c:v>
                </c:pt>
                <c:pt idx="10902">
                  <c:v>25.438683748100001</c:v>
                </c:pt>
                <c:pt idx="10903">
                  <c:v>25.377750664600001</c:v>
                </c:pt>
                <c:pt idx="10904">
                  <c:v>25.4082172064</c:v>
                </c:pt>
                <c:pt idx="10905">
                  <c:v>25.438683748100001</c:v>
                </c:pt>
                <c:pt idx="10906">
                  <c:v>25.377750664600001</c:v>
                </c:pt>
                <c:pt idx="10907">
                  <c:v>25.194951414199998</c:v>
                </c:pt>
                <c:pt idx="10908">
                  <c:v>25.377750664600001</c:v>
                </c:pt>
                <c:pt idx="10909">
                  <c:v>25.4082172064</c:v>
                </c:pt>
                <c:pt idx="10910">
                  <c:v>25.377750664600001</c:v>
                </c:pt>
                <c:pt idx="10911">
                  <c:v>25.438683748100001</c:v>
                </c:pt>
                <c:pt idx="10912">
                  <c:v>25.316817581199999</c:v>
                </c:pt>
                <c:pt idx="10913">
                  <c:v>25.2863510394</c:v>
                </c:pt>
                <c:pt idx="10914">
                  <c:v>25.4082172064</c:v>
                </c:pt>
                <c:pt idx="10915">
                  <c:v>25.225417955899999</c:v>
                </c:pt>
                <c:pt idx="10916">
                  <c:v>25.4082172064</c:v>
                </c:pt>
                <c:pt idx="10917">
                  <c:v>25.438683748100001</c:v>
                </c:pt>
                <c:pt idx="10918">
                  <c:v>25.377750664600001</c:v>
                </c:pt>
                <c:pt idx="10919">
                  <c:v>25.438683748100001</c:v>
                </c:pt>
                <c:pt idx="10920">
                  <c:v>25.499616831600001</c:v>
                </c:pt>
                <c:pt idx="10921">
                  <c:v>25.377750664600001</c:v>
                </c:pt>
                <c:pt idx="10922">
                  <c:v>25.4082172064</c:v>
                </c:pt>
                <c:pt idx="10923">
                  <c:v>25.4082172064</c:v>
                </c:pt>
                <c:pt idx="10924">
                  <c:v>25.377750664600001</c:v>
                </c:pt>
                <c:pt idx="10925">
                  <c:v>25.530083373299998</c:v>
                </c:pt>
                <c:pt idx="10926">
                  <c:v>25.377750664600001</c:v>
                </c:pt>
                <c:pt idx="10927">
                  <c:v>25.3472841229</c:v>
                </c:pt>
                <c:pt idx="10928">
                  <c:v>25.4082172064</c:v>
                </c:pt>
                <c:pt idx="10929">
                  <c:v>25.4082172064</c:v>
                </c:pt>
                <c:pt idx="10930">
                  <c:v>25.4082172064</c:v>
                </c:pt>
                <c:pt idx="10931">
                  <c:v>25.4082172064</c:v>
                </c:pt>
                <c:pt idx="10932">
                  <c:v>25.4082172064</c:v>
                </c:pt>
                <c:pt idx="10933">
                  <c:v>25.377750664600001</c:v>
                </c:pt>
                <c:pt idx="10934">
                  <c:v>25.3472841229</c:v>
                </c:pt>
                <c:pt idx="10935">
                  <c:v>25.4082172064</c:v>
                </c:pt>
                <c:pt idx="10936">
                  <c:v>25.377750664600001</c:v>
                </c:pt>
                <c:pt idx="10937">
                  <c:v>25.4082172064</c:v>
                </c:pt>
                <c:pt idx="10938">
                  <c:v>25.438683748100001</c:v>
                </c:pt>
                <c:pt idx="10939">
                  <c:v>25.377750664600001</c:v>
                </c:pt>
                <c:pt idx="10940">
                  <c:v>25.3472841229</c:v>
                </c:pt>
                <c:pt idx="10941">
                  <c:v>25.3472841229</c:v>
                </c:pt>
                <c:pt idx="10942">
                  <c:v>25.3472841229</c:v>
                </c:pt>
                <c:pt idx="10943">
                  <c:v>25.377750664600001</c:v>
                </c:pt>
                <c:pt idx="10944">
                  <c:v>25.4082172064</c:v>
                </c:pt>
                <c:pt idx="10945">
                  <c:v>25.3472841229</c:v>
                </c:pt>
                <c:pt idx="10946">
                  <c:v>25.4691502899</c:v>
                </c:pt>
                <c:pt idx="10947">
                  <c:v>25.316817581199999</c:v>
                </c:pt>
                <c:pt idx="10948">
                  <c:v>25.377750664600001</c:v>
                </c:pt>
                <c:pt idx="10949">
                  <c:v>25.438683748100001</c:v>
                </c:pt>
                <c:pt idx="10950">
                  <c:v>25.4082172064</c:v>
                </c:pt>
                <c:pt idx="10951">
                  <c:v>25.3472841229</c:v>
                </c:pt>
                <c:pt idx="10952">
                  <c:v>25.377750664600001</c:v>
                </c:pt>
                <c:pt idx="10953">
                  <c:v>25.4691502899</c:v>
                </c:pt>
                <c:pt idx="10954">
                  <c:v>25.4082172064</c:v>
                </c:pt>
                <c:pt idx="10955">
                  <c:v>25.3472841229</c:v>
                </c:pt>
                <c:pt idx="10956">
                  <c:v>25.377750664600001</c:v>
                </c:pt>
                <c:pt idx="10957">
                  <c:v>25.316817581199999</c:v>
                </c:pt>
                <c:pt idx="10958">
                  <c:v>25.4691502899</c:v>
                </c:pt>
                <c:pt idx="10959">
                  <c:v>25.377750664600001</c:v>
                </c:pt>
                <c:pt idx="10960">
                  <c:v>25.3472841229</c:v>
                </c:pt>
                <c:pt idx="10961">
                  <c:v>25.377750664600001</c:v>
                </c:pt>
                <c:pt idx="10962">
                  <c:v>25.377750664600001</c:v>
                </c:pt>
                <c:pt idx="10963">
                  <c:v>25.377750664600001</c:v>
                </c:pt>
                <c:pt idx="10964">
                  <c:v>25.3472841229</c:v>
                </c:pt>
                <c:pt idx="10965">
                  <c:v>25.3472841229</c:v>
                </c:pt>
                <c:pt idx="10966">
                  <c:v>25.316817581199999</c:v>
                </c:pt>
                <c:pt idx="10967">
                  <c:v>25.2863510394</c:v>
                </c:pt>
                <c:pt idx="10968">
                  <c:v>25.377750664600001</c:v>
                </c:pt>
                <c:pt idx="10969">
                  <c:v>25.316817581199999</c:v>
                </c:pt>
                <c:pt idx="10970">
                  <c:v>25.2863510394</c:v>
                </c:pt>
                <c:pt idx="10971">
                  <c:v>25.377750664600001</c:v>
                </c:pt>
                <c:pt idx="10972">
                  <c:v>25.377750664600001</c:v>
                </c:pt>
                <c:pt idx="10973">
                  <c:v>25.3472841229</c:v>
                </c:pt>
                <c:pt idx="10974">
                  <c:v>25.3472841229</c:v>
                </c:pt>
                <c:pt idx="10975">
                  <c:v>25.2863510394</c:v>
                </c:pt>
                <c:pt idx="10976">
                  <c:v>25.316817581199999</c:v>
                </c:pt>
                <c:pt idx="10977">
                  <c:v>25.377750664600001</c:v>
                </c:pt>
                <c:pt idx="10978">
                  <c:v>25.316817581199999</c:v>
                </c:pt>
                <c:pt idx="10979">
                  <c:v>25.3472841229</c:v>
                </c:pt>
                <c:pt idx="10980">
                  <c:v>25.4082172064</c:v>
                </c:pt>
                <c:pt idx="10981">
                  <c:v>25.4082172064</c:v>
                </c:pt>
                <c:pt idx="10982">
                  <c:v>25.3472841229</c:v>
                </c:pt>
                <c:pt idx="10983">
                  <c:v>25.316817581199999</c:v>
                </c:pt>
                <c:pt idx="10984">
                  <c:v>25.377750664600001</c:v>
                </c:pt>
                <c:pt idx="10985">
                  <c:v>25.316817581199999</c:v>
                </c:pt>
                <c:pt idx="10986">
                  <c:v>25.2863510394</c:v>
                </c:pt>
                <c:pt idx="10987">
                  <c:v>25.3472841229</c:v>
                </c:pt>
                <c:pt idx="10988">
                  <c:v>25.164484872500001</c:v>
                </c:pt>
                <c:pt idx="10989">
                  <c:v>25.4082172064</c:v>
                </c:pt>
                <c:pt idx="10990">
                  <c:v>25.134018330699998</c:v>
                </c:pt>
                <c:pt idx="10991">
                  <c:v>25.2863510394</c:v>
                </c:pt>
                <c:pt idx="10992">
                  <c:v>25.3472841229</c:v>
                </c:pt>
                <c:pt idx="10993">
                  <c:v>25.2863510394</c:v>
                </c:pt>
                <c:pt idx="10994">
                  <c:v>25.2863510394</c:v>
                </c:pt>
                <c:pt idx="10995">
                  <c:v>25.4082172064</c:v>
                </c:pt>
                <c:pt idx="10996">
                  <c:v>25.255884497699999</c:v>
                </c:pt>
                <c:pt idx="10997">
                  <c:v>25.316817581199999</c:v>
                </c:pt>
                <c:pt idx="10998">
                  <c:v>25.3472841229</c:v>
                </c:pt>
                <c:pt idx="10999">
                  <c:v>25.2863510394</c:v>
                </c:pt>
                <c:pt idx="11000">
                  <c:v>25.255884497699999</c:v>
                </c:pt>
                <c:pt idx="11001">
                  <c:v>25.377750664600001</c:v>
                </c:pt>
                <c:pt idx="11002">
                  <c:v>25.316817581199999</c:v>
                </c:pt>
                <c:pt idx="11003">
                  <c:v>25.3472841229</c:v>
                </c:pt>
                <c:pt idx="11004">
                  <c:v>25.316817581199999</c:v>
                </c:pt>
                <c:pt idx="11005">
                  <c:v>25.3472841229</c:v>
                </c:pt>
                <c:pt idx="11006">
                  <c:v>25.316817581199999</c:v>
                </c:pt>
                <c:pt idx="11007">
                  <c:v>25.3472841229</c:v>
                </c:pt>
                <c:pt idx="11008">
                  <c:v>25.2863510394</c:v>
                </c:pt>
                <c:pt idx="11009">
                  <c:v>25.377750664600001</c:v>
                </c:pt>
                <c:pt idx="11010">
                  <c:v>25.2863510394</c:v>
                </c:pt>
                <c:pt idx="11011">
                  <c:v>25.2863510394</c:v>
                </c:pt>
                <c:pt idx="11012">
                  <c:v>25.134018330699998</c:v>
                </c:pt>
                <c:pt idx="11013">
                  <c:v>25.2863510394</c:v>
                </c:pt>
                <c:pt idx="11014">
                  <c:v>25.255884497699999</c:v>
                </c:pt>
                <c:pt idx="11015">
                  <c:v>25.377750664600001</c:v>
                </c:pt>
                <c:pt idx="11016">
                  <c:v>25.3472841229</c:v>
                </c:pt>
                <c:pt idx="11017">
                  <c:v>25.316817581199999</c:v>
                </c:pt>
                <c:pt idx="11018">
                  <c:v>25.225417955899999</c:v>
                </c:pt>
                <c:pt idx="11019">
                  <c:v>25.2863510394</c:v>
                </c:pt>
                <c:pt idx="11020">
                  <c:v>25.2863510394</c:v>
                </c:pt>
                <c:pt idx="11021">
                  <c:v>25.2863510394</c:v>
                </c:pt>
                <c:pt idx="11022">
                  <c:v>25.316817581199999</c:v>
                </c:pt>
                <c:pt idx="11023">
                  <c:v>25.316817581199999</c:v>
                </c:pt>
                <c:pt idx="11024">
                  <c:v>25.4082172064</c:v>
                </c:pt>
                <c:pt idx="11025">
                  <c:v>25.316817581199999</c:v>
                </c:pt>
                <c:pt idx="11026">
                  <c:v>25.316817581199999</c:v>
                </c:pt>
                <c:pt idx="11027">
                  <c:v>25.225417955899999</c:v>
                </c:pt>
                <c:pt idx="11028">
                  <c:v>25.3472841229</c:v>
                </c:pt>
                <c:pt idx="11029">
                  <c:v>25.3472841229</c:v>
                </c:pt>
                <c:pt idx="11030">
                  <c:v>25.316817581199999</c:v>
                </c:pt>
                <c:pt idx="11031">
                  <c:v>25.316817581199999</c:v>
                </c:pt>
                <c:pt idx="11032">
                  <c:v>25.2863510394</c:v>
                </c:pt>
                <c:pt idx="11033">
                  <c:v>25.3472841229</c:v>
                </c:pt>
                <c:pt idx="11034">
                  <c:v>25.2863510394</c:v>
                </c:pt>
                <c:pt idx="11035">
                  <c:v>25.164484872500001</c:v>
                </c:pt>
                <c:pt idx="11036">
                  <c:v>25.2863510394</c:v>
                </c:pt>
                <c:pt idx="11037">
                  <c:v>25.2863510394</c:v>
                </c:pt>
                <c:pt idx="11038">
                  <c:v>25.194951414199998</c:v>
                </c:pt>
                <c:pt idx="11039">
                  <c:v>25.255884497699999</c:v>
                </c:pt>
                <c:pt idx="11040">
                  <c:v>25.2863510394</c:v>
                </c:pt>
                <c:pt idx="11041">
                  <c:v>25.2863510394</c:v>
                </c:pt>
                <c:pt idx="11042">
                  <c:v>25.225417955899999</c:v>
                </c:pt>
                <c:pt idx="11043">
                  <c:v>25.225417955899999</c:v>
                </c:pt>
                <c:pt idx="11044">
                  <c:v>25.316817581199999</c:v>
                </c:pt>
                <c:pt idx="11045">
                  <c:v>25.316817581199999</c:v>
                </c:pt>
                <c:pt idx="11046">
                  <c:v>25.255884497699999</c:v>
                </c:pt>
                <c:pt idx="11047">
                  <c:v>25.194951414199998</c:v>
                </c:pt>
                <c:pt idx="11048">
                  <c:v>25.2863510394</c:v>
                </c:pt>
                <c:pt idx="11049">
                  <c:v>25.3472841229</c:v>
                </c:pt>
                <c:pt idx="11050">
                  <c:v>25.164484872500001</c:v>
                </c:pt>
                <c:pt idx="11051">
                  <c:v>25.255884497699999</c:v>
                </c:pt>
                <c:pt idx="11052">
                  <c:v>25.164484872500001</c:v>
                </c:pt>
                <c:pt idx="11053">
                  <c:v>25.2863510394</c:v>
                </c:pt>
                <c:pt idx="11054">
                  <c:v>25.316817581199999</c:v>
                </c:pt>
                <c:pt idx="11055">
                  <c:v>25.2863510394</c:v>
                </c:pt>
                <c:pt idx="11056">
                  <c:v>25.316817581199999</c:v>
                </c:pt>
                <c:pt idx="11057">
                  <c:v>25.2863510394</c:v>
                </c:pt>
                <c:pt idx="11058">
                  <c:v>25.255884497699999</c:v>
                </c:pt>
                <c:pt idx="11059">
                  <c:v>25.164484872500001</c:v>
                </c:pt>
                <c:pt idx="11060">
                  <c:v>25.255884497699999</c:v>
                </c:pt>
                <c:pt idx="11061">
                  <c:v>25.316817581199999</c:v>
                </c:pt>
                <c:pt idx="11062">
                  <c:v>25.377750664600001</c:v>
                </c:pt>
                <c:pt idx="11063">
                  <c:v>25.255884497699999</c:v>
                </c:pt>
                <c:pt idx="11064">
                  <c:v>25.255884497699999</c:v>
                </c:pt>
                <c:pt idx="11065">
                  <c:v>25.316817581199999</c:v>
                </c:pt>
                <c:pt idx="11066">
                  <c:v>25.2863510394</c:v>
                </c:pt>
                <c:pt idx="11067">
                  <c:v>25.377750664600001</c:v>
                </c:pt>
                <c:pt idx="11068">
                  <c:v>25.225417955899999</c:v>
                </c:pt>
                <c:pt idx="11069">
                  <c:v>25.255884497699999</c:v>
                </c:pt>
                <c:pt idx="11070">
                  <c:v>25.255884497699999</c:v>
                </c:pt>
                <c:pt idx="11071">
                  <c:v>25.377750664600001</c:v>
                </c:pt>
                <c:pt idx="11072">
                  <c:v>25.316817581199999</c:v>
                </c:pt>
                <c:pt idx="11073">
                  <c:v>25.255884497699999</c:v>
                </c:pt>
                <c:pt idx="11074">
                  <c:v>25.3472841229</c:v>
                </c:pt>
                <c:pt idx="11075">
                  <c:v>25.316817581199999</c:v>
                </c:pt>
                <c:pt idx="11076">
                  <c:v>25.2863510394</c:v>
                </c:pt>
                <c:pt idx="11077">
                  <c:v>25.103551789000001</c:v>
                </c:pt>
                <c:pt idx="11078">
                  <c:v>25.255884497699999</c:v>
                </c:pt>
                <c:pt idx="11079">
                  <c:v>25.255884497699999</c:v>
                </c:pt>
                <c:pt idx="11080">
                  <c:v>25.377750664600001</c:v>
                </c:pt>
                <c:pt idx="11081">
                  <c:v>25.225417955899999</c:v>
                </c:pt>
                <c:pt idx="11082">
                  <c:v>25.377750664600001</c:v>
                </c:pt>
                <c:pt idx="11083">
                  <c:v>25.194951414199998</c:v>
                </c:pt>
                <c:pt idx="11084">
                  <c:v>25.194951414199998</c:v>
                </c:pt>
                <c:pt idx="11085">
                  <c:v>25.2863510394</c:v>
                </c:pt>
                <c:pt idx="11086">
                  <c:v>25.225417955899999</c:v>
                </c:pt>
                <c:pt idx="11087">
                  <c:v>25.316817581199999</c:v>
                </c:pt>
                <c:pt idx="11088">
                  <c:v>25.255884497699999</c:v>
                </c:pt>
                <c:pt idx="11089">
                  <c:v>25.316817581199999</c:v>
                </c:pt>
                <c:pt idx="11090">
                  <c:v>25.225417955899999</c:v>
                </c:pt>
                <c:pt idx="11091">
                  <c:v>25.255884497699999</c:v>
                </c:pt>
                <c:pt idx="11092">
                  <c:v>25.316817581199999</c:v>
                </c:pt>
                <c:pt idx="11093">
                  <c:v>25.194951414199998</c:v>
                </c:pt>
                <c:pt idx="11094">
                  <c:v>25.255884497699999</c:v>
                </c:pt>
                <c:pt idx="11095">
                  <c:v>25.164484872500001</c:v>
                </c:pt>
                <c:pt idx="11096">
                  <c:v>25.225417955899999</c:v>
                </c:pt>
                <c:pt idx="11097">
                  <c:v>25.225417955899999</c:v>
                </c:pt>
                <c:pt idx="11098">
                  <c:v>25.194951414199998</c:v>
                </c:pt>
                <c:pt idx="11099">
                  <c:v>25.103551789000001</c:v>
                </c:pt>
                <c:pt idx="11100">
                  <c:v>25.255884497699999</c:v>
                </c:pt>
                <c:pt idx="11101">
                  <c:v>25.2863510394</c:v>
                </c:pt>
                <c:pt idx="11102">
                  <c:v>25.255884497699999</c:v>
                </c:pt>
                <c:pt idx="11103">
                  <c:v>25.225417955899999</c:v>
                </c:pt>
                <c:pt idx="11104">
                  <c:v>25.225417955899999</c:v>
                </c:pt>
                <c:pt idx="11105">
                  <c:v>25.225417955899999</c:v>
                </c:pt>
                <c:pt idx="11106">
                  <c:v>25.194951414199998</c:v>
                </c:pt>
                <c:pt idx="11107">
                  <c:v>25.164484872500001</c:v>
                </c:pt>
                <c:pt idx="11108">
                  <c:v>25.255884497699999</c:v>
                </c:pt>
                <c:pt idx="11109">
                  <c:v>25.194951414199998</c:v>
                </c:pt>
                <c:pt idx="11110">
                  <c:v>25.225417955899999</c:v>
                </c:pt>
                <c:pt idx="11111">
                  <c:v>25.134018330699998</c:v>
                </c:pt>
                <c:pt idx="11112">
                  <c:v>25.255884497699999</c:v>
                </c:pt>
                <c:pt idx="11113">
                  <c:v>25.3472841229</c:v>
                </c:pt>
                <c:pt idx="11114">
                  <c:v>25.255884497699999</c:v>
                </c:pt>
                <c:pt idx="11115">
                  <c:v>25.255884497699999</c:v>
                </c:pt>
                <c:pt idx="11116">
                  <c:v>25.194951414199998</c:v>
                </c:pt>
                <c:pt idx="11117">
                  <c:v>25.225417955899999</c:v>
                </c:pt>
                <c:pt idx="11118">
                  <c:v>25.164484872500001</c:v>
                </c:pt>
                <c:pt idx="11119">
                  <c:v>25.164484872500001</c:v>
                </c:pt>
                <c:pt idx="11120">
                  <c:v>25.194951414199998</c:v>
                </c:pt>
                <c:pt idx="11121">
                  <c:v>25.255884497699999</c:v>
                </c:pt>
                <c:pt idx="11122">
                  <c:v>25.194951414199998</c:v>
                </c:pt>
                <c:pt idx="11123">
                  <c:v>25.225417955899999</c:v>
                </c:pt>
                <c:pt idx="11124">
                  <c:v>25.225417955899999</c:v>
                </c:pt>
                <c:pt idx="11125">
                  <c:v>25.194951414199998</c:v>
                </c:pt>
                <c:pt idx="11126">
                  <c:v>25.225417955899999</c:v>
                </c:pt>
                <c:pt idx="11127">
                  <c:v>25.164484872500001</c:v>
                </c:pt>
                <c:pt idx="11128">
                  <c:v>25.225417955899999</c:v>
                </c:pt>
                <c:pt idx="11129">
                  <c:v>25.3472841229</c:v>
                </c:pt>
                <c:pt idx="11130">
                  <c:v>25.164484872500001</c:v>
                </c:pt>
                <c:pt idx="11131">
                  <c:v>25.2863510394</c:v>
                </c:pt>
                <c:pt idx="11132">
                  <c:v>25.134018330699998</c:v>
                </c:pt>
                <c:pt idx="11133">
                  <c:v>25.225417955899999</c:v>
                </c:pt>
                <c:pt idx="11134">
                  <c:v>25.225417955899999</c:v>
                </c:pt>
                <c:pt idx="11135">
                  <c:v>25.194951414199998</c:v>
                </c:pt>
                <c:pt idx="11136">
                  <c:v>25.134018330699998</c:v>
                </c:pt>
                <c:pt idx="11137">
                  <c:v>25.225417955899999</c:v>
                </c:pt>
                <c:pt idx="11138">
                  <c:v>25.194951414199998</c:v>
                </c:pt>
                <c:pt idx="11139">
                  <c:v>25.194951414199998</c:v>
                </c:pt>
                <c:pt idx="11140">
                  <c:v>25.225417955899999</c:v>
                </c:pt>
                <c:pt idx="11141">
                  <c:v>25.225417955899999</c:v>
                </c:pt>
                <c:pt idx="11142">
                  <c:v>25.225417955899999</c:v>
                </c:pt>
                <c:pt idx="11143">
                  <c:v>25.225417955899999</c:v>
                </c:pt>
                <c:pt idx="11144">
                  <c:v>25.134018330699998</c:v>
                </c:pt>
                <c:pt idx="11145">
                  <c:v>25.225417955899999</c:v>
                </c:pt>
                <c:pt idx="11146">
                  <c:v>25.194951414199998</c:v>
                </c:pt>
                <c:pt idx="11147">
                  <c:v>25.164484872500001</c:v>
                </c:pt>
                <c:pt idx="11148">
                  <c:v>25.225417955899999</c:v>
                </c:pt>
                <c:pt idx="11149">
                  <c:v>25.164484872500001</c:v>
                </c:pt>
                <c:pt idx="11150">
                  <c:v>25.2863510394</c:v>
                </c:pt>
                <c:pt idx="11151">
                  <c:v>25.2863510394</c:v>
                </c:pt>
                <c:pt idx="11152">
                  <c:v>25.134018330699998</c:v>
                </c:pt>
                <c:pt idx="11153">
                  <c:v>25.2863510394</c:v>
                </c:pt>
                <c:pt idx="11154">
                  <c:v>25.225417955899999</c:v>
                </c:pt>
                <c:pt idx="11155">
                  <c:v>25.194951414199998</c:v>
                </c:pt>
                <c:pt idx="11156">
                  <c:v>25.2863510394</c:v>
                </c:pt>
                <c:pt idx="11157">
                  <c:v>25.194951414199998</c:v>
                </c:pt>
                <c:pt idx="11158">
                  <c:v>25.316817581199999</c:v>
                </c:pt>
                <c:pt idx="11159">
                  <c:v>25.164484872500001</c:v>
                </c:pt>
                <c:pt idx="11160">
                  <c:v>25.225417955899999</c:v>
                </c:pt>
                <c:pt idx="11161">
                  <c:v>25.225417955899999</c:v>
                </c:pt>
                <c:pt idx="11162">
                  <c:v>25.073085247200002</c:v>
                </c:pt>
                <c:pt idx="11163">
                  <c:v>25.255884497699999</c:v>
                </c:pt>
                <c:pt idx="11164">
                  <c:v>25.194951414199998</c:v>
                </c:pt>
                <c:pt idx="11165">
                  <c:v>25.194951414199998</c:v>
                </c:pt>
                <c:pt idx="11166">
                  <c:v>25.225417955899999</c:v>
                </c:pt>
                <c:pt idx="11167">
                  <c:v>25.194951414199998</c:v>
                </c:pt>
                <c:pt idx="11168">
                  <c:v>25.194951414199998</c:v>
                </c:pt>
                <c:pt idx="11169">
                  <c:v>25.194951414199998</c:v>
                </c:pt>
                <c:pt idx="11170">
                  <c:v>25.164484872500001</c:v>
                </c:pt>
                <c:pt idx="11171">
                  <c:v>25.194951414199998</c:v>
                </c:pt>
                <c:pt idx="11172">
                  <c:v>25.194951414199998</c:v>
                </c:pt>
                <c:pt idx="11173">
                  <c:v>25.194951414199998</c:v>
                </c:pt>
                <c:pt idx="11174">
                  <c:v>25.194951414199998</c:v>
                </c:pt>
                <c:pt idx="11175">
                  <c:v>25.134018330699998</c:v>
                </c:pt>
                <c:pt idx="11176">
                  <c:v>25.194951414199998</c:v>
                </c:pt>
                <c:pt idx="11177">
                  <c:v>25.164484872500001</c:v>
                </c:pt>
                <c:pt idx="11178">
                  <c:v>25.194951414199998</c:v>
                </c:pt>
                <c:pt idx="11179">
                  <c:v>25.225417955899999</c:v>
                </c:pt>
                <c:pt idx="11180">
                  <c:v>25.225417955899999</c:v>
                </c:pt>
                <c:pt idx="11181">
                  <c:v>25.134018330699998</c:v>
                </c:pt>
                <c:pt idx="11182">
                  <c:v>25.164484872500001</c:v>
                </c:pt>
                <c:pt idx="11183">
                  <c:v>25.255884497699999</c:v>
                </c:pt>
                <c:pt idx="11184">
                  <c:v>25.255884497699999</c:v>
                </c:pt>
                <c:pt idx="11185">
                  <c:v>25.255884497699999</c:v>
                </c:pt>
                <c:pt idx="11186">
                  <c:v>25.164484872500001</c:v>
                </c:pt>
                <c:pt idx="11187">
                  <c:v>25.134018330699998</c:v>
                </c:pt>
                <c:pt idx="11188">
                  <c:v>25.164484872500001</c:v>
                </c:pt>
                <c:pt idx="11189">
                  <c:v>25.164484872500001</c:v>
                </c:pt>
                <c:pt idx="11190">
                  <c:v>25.194951414199998</c:v>
                </c:pt>
                <c:pt idx="11191">
                  <c:v>25.2863510394</c:v>
                </c:pt>
                <c:pt idx="11192">
                  <c:v>25.194951414199998</c:v>
                </c:pt>
                <c:pt idx="11193">
                  <c:v>25.194951414199998</c:v>
                </c:pt>
                <c:pt idx="11194">
                  <c:v>25.225417955899999</c:v>
                </c:pt>
                <c:pt idx="11195">
                  <c:v>25.225417955899999</c:v>
                </c:pt>
                <c:pt idx="11196">
                  <c:v>25.2863510394</c:v>
                </c:pt>
                <c:pt idx="11197">
                  <c:v>25.225417955899999</c:v>
                </c:pt>
                <c:pt idx="11198">
                  <c:v>25.164484872500001</c:v>
                </c:pt>
                <c:pt idx="11199">
                  <c:v>25.164484872500001</c:v>
                </c:pt>
                <c:pt idx="11200">
                  <c:v>25.134018330699998</c:v>
                </c:pt>
                <c:pt idx="11201">
                  <c:v>25.255884497699999</c:v>
                </c:pt>
                <c:pt idx="11202">
                  <c:v>25.194951414199998</c:v>
                </c:pt>
                <c:pt idx="11203">
                  <c:v>25.255884497699999</c:v>
                </c:pt>
                <c:pt idx="11204">
                  <c:v>25.194951414199998</c:v>
                </c:pt>
                <c:pt idx="11205">
                  <c:v>25.164484872500001</c:v>
                </c:pt>
                <c:pt idx="11206">
                  <c:v>25.103551789000001</c:v>
                </c:pt>
                <c:pt idx="11207">
                  <c:v>25.194951414199998</c:v>
                </c:pt>
                <c:pt idx="11208">
                  <c:v>25.164484872500001</c:v>
                </c:pt>
                <c:pt idx="11209">
                  <c:v>25.103551789000001</c:v>
                </c:pt>
                <c:pt idx="11210">
                  <c:v>25.225417955899999</c:v>
                </c:pt>
                <c:pt idx="11211">
                  <c:v>25.164484872500001</c:v>
                </c:pt>
                <c:pt idx="11212">
                  <c:v>25.134018330699998</c:v>
                </c:pt>
                <c:pt idx="11213">
                  <c:v>25.194951414199998</c:v>
                </c:pt>
                <c:pt idx="11214">
                  <c:v>25.194951414199998</c:v>
                </c:pt>
                <c:pt idx="11215">
                  <c:v>25.164484872500001</c:v>
                </c:pt>
                <c:pt idx="11216">
                  <c:v>25.194951414199998</c:v>
                </c:pt>
                <c:pt idx="11217">
                  <c:v>25.225417955899999</c:v>
                </c:pt>
                <c:pt idx="11218">
                  <c:v>25.164484872500001</c:v>
                </c:pt>
                <c:pt idx="11219">
                  <c:v>25.073085247200002</c:v>
                </c:pt>
                <c:pt idx="11220">
                  <c:v>25.164484872500001</c:v>
                </c:pt>
                <c:pt idx="11221">
                  <c:v>25.164484872500001</c:v>
                </c:pt>
                <c:pt idx="11222">
                  <c:v>25.194951414199998</c:v>
                </c:pt>
                <c:pt idx="11223">
                  <c:v>25.103551789000001</c:v>
                </c:pt>
                <c:pt idx="11224">
                  <c:v>25.164484872500001</c:v>
                </c:pt>
                <c:pt idx="11225">
                  <c:v>25.103551789000001</c:v>
                </c:pt>
                <c:pt idx="11226">
                  <c:v>25.164484872500001</c:v>
                </c:pt>
                <c:pt idx="11227">
                  <c:v>25.164484872500001</c:v>
                </c:pt>
                <c:pt idx="11228">
                  <c:v>25.2863510394</c:v>
                </c:pt>
                <c:pt idx="11229">
                  <c:v>25.225417955899999</c:v>
                </c:pt>
                <c:pt idx="11230">
                  <c:v>25.134018330699998</c:v>
                </c:pt>
                <c:pt idx="11231">
                  <c:v>25.164484872500001</c:v>
                </c:pt>
                <c:pt idx="11232">
                  <c:v>25.225417955899999</c:v>
                </c:pt>
                <c:pt idx="11233">
                  <c:v>25.164484872500001</c:v>
                </c:pt>
                <c:pt idx="11234">
                  <c:v>25.164484872500001</c:v>
                </c:pt>
                <c:pt idx="11235">
                  <c:v>25.103551789000001</c:v>
                </c:pt>
                <c:pt idx="11236">
                  <c:v>25.194951414199998</c:v>
                </c:pt>
                <c:pt idx="11237">
                  <c:v>25.073085247200002</c:v>
                </c:pt>
                <c:pt idx="11238">
                  <c:v>25.194951414199998</c:v>
                </c:pt>
                <c:pt idx="11239">
                  <c:v>25.134018330699998</c:v>
                </c:pt>
                <c:pt idx="11240">
                  <c:v>25.103551789000001</c:v>
                </c:pt>
                <c:pt idx="11241">
                  <c:v>25.164484872500001</c:v>
                </c:pt>
                <c:pt idx="11242">
                  <c:v>25.134018330699998</c:v>
                </c:pt>
                <c:pt idx="11243">
                  <c:v>25.103551789000001</c:v>
                </c:pt>
                <c:pt idx="11244">
                  <c:v>25.103551789000001</c:v>
                </c:pt>
                <c:pt idx="11245">
                  <c:v>25.073085247200002</c:v>
                </c:pt>
                <c:pt idx="11246">
                  <c:v>25.164484872500001</c:v>
                </c:pt>
                <c:pt idx="11247">
                  <c:v>25.073085247200002</c:v>
                </c:pt>
                <c:pt idx="11248">
                  <c:v>25.134018330699998</c:v>
                </c:pt>
                <c:pt idx="11249">
                  <c:v>24.9512190803</c:v>
                </c:pt>
                <c:pt idx="11250">
                  <c:v>25.194951414199998</c:v>
                </c:pt>
                <c:pt idx="11251">
                  <c:v>25.225417955899999</c:v>
                </c:pt>
                <c:pt idx="11252">
                  <c:v>25.042618705500001</c:v>
                </c:pt>
                <c:pt idx="11253">
                  <c:v>25.194951414199998</c:v>
                </c:pt>
                <c:pt idx="11254">
                  <c:v>25.134018330699998</c:v>
                </c:pt>
                <c:pt idx="11255">
                  <c:v>25.103551789000001</c:v>
                </c:pt>
                <c:pt idx="11256">
                  <c:v>25.134018330699998</c:v>
                </c:pt>
                <c:pt idx="11257">
                  <c:v>25.194951414199998</c:v>
                </c:pt>
                <c:pt idx="11258">
                  <c:v>25.073085247200002</c:v>
                </c:pt>
                <c:pt idx="11259">
                  <c:v>25.103551789000001</c:v>
                </c:pt>
                <c:pt idx="11260">
                  <c:v>25.103551789000001</c:v>
                </c:pt>
                <c:pt idx="11261">
                  <c:v>25.042618705500001</c:v>
                </c:pt>
                <c:pt idx="11262">
                  <c:v>25.134018330699998</c:v>
                </c:pt>
                <c:pt idx="11263">
                  <c:v>25.073085247200002</c:v>
                </c:pt>
                <c:pt idx="11264">
                  <c:v>25.103551789000001</c:v>
                </c:pt>
                <c:pt idx="11265">
                  <c:v>25.134018330699998</c:v>
                </c:pt>
                <c:pt idx="11266">
                  <c:v>25.103551789000001</c:v>
                </c:pt>
                <c:pt idx="11267">
                  <c:v>25.103551789000001</c:v>
                </c:pt>
                <c:pt idx="11268">
                  <c:v>25.103551789000001</c:v>
                </c:pt>
                <c:pt idx="11269">
                  <c:v>25.073085247200002</c:v>
                </c:pt>
                <c:pt idx="11270">
                  <c:v>25.164484872500001</c:v>
                </c:pt>
                <c:pt idx="11271">
                  <c:v>25.194951414199998</c:v>
                </c:pt>
                <c:pt idx="11272">
                  <c:v>25.134018330699998</c:v>
                </c:pt>
                <c:pt idx="11273">
                  <c:v>25.164484872500001</c:v>
                </c:pt>
                <c:pt idx="11274">
                  <c:v>25.164484872500001</c:v>
                </c:pt>
                <c:pt idx="11275">
                  <c:v>25.103551789000001</c:v>
                </c:pt>
                <c:pt idx="11276">
                  <c:v>25.164484872500001</c:v>
                </c:pt>
                <c:pt idx="11277">
                  <c:v>25.103551789000001</c:v>
                </c:pt>
                <c:pt idx="11278">
                  <c:v>25.225417955899999</c:v>
                </c:pt>
                <c:pt idx="11279">
                  <c:v>25.194951414199998</c:v>
                </c:pt>
                <c:pt idx="11280">
                  <c:v>25.134018330699998</c:v>
                </c:pt>
                <c:pt idx="11281">
                  <c:v>25.103551789000001</c:v>
                </c:pt>
                <c:pt idx="11282">
                  <c:v>25.042618705500001</c:v>
                </c:pt>
                <c:pt idx="11283">
                  <c:v>25.103551789000001</c:v>
                </c:pt>
                <c:pt idx="11284">
                  <c:v>25.103551789000001</c:v>
                </c:pt>
                <c:pt idx="11285">
                  <c:v>25.194951414199998</c:v>
                </c:pt>
                <c:pt idx="11286">
                  <c:v>25.134018330699998</c:v>
                </c:pt>
                <c:pt idx="11287">
                  <c:v>25.073085247200002</c:v>
                </c:pt>
                <c:pt idx="11288">
                  <c:v>25.255884497699999</c:v>
                </c:pt>
                <c:pt idx="11289">
                  <c:v>25.073085247200002</c:v>
                </c:pt>
                <c:pt idx="11290">
                  <c:v>25.164484872500001</c:v>
                </c:pt>
                <c:pt idx="11291">
                  <c:v>25.073085247200002</c:v>
                </c:pt>
                <c:pt idx="11292">
                  <c:v>25.042618705500001</c:v>
                </c:pt>
                <c:pt idx="11293">
                  <c:v>25.073085247200002</c:v>
                </c:pt>
                <c:pt idx="11294">
                  <c:v>25.073085247200002</c:v>
                </c:pt>
                <c:pt idx="11295">
                  <c:v>25.073085247200002</c:v>
                </c:pt>
                <c:pt idx="11296">
                  <c:v>25.103551789000001</c:v>
                </c:pt>
                <c:pt idx="11297">
                  <c:v>25.103551789000001</c:v>
                </c:pt>
                <c:pt idx="11298">
                  <c:v>25.073085247200002</c:v>
                </c:pt>
                <c:pt idx="11299">
                  <c:v>25.194951414199998</c:v>
                </c:pt>
                <c:pt idx="11300">
                  <c:v>25.103551789000001</c:v>
                </c:pt>
                <c:pt idx="11301">
                  <c:v>25.134018330699998</c:v>
                </c:pt>
                <c:pt idx="11302">
                  <c:v>25.194951414199998</c:v>
                </c:pt>
                <c:pt idx="11303">
                  <c:v>25.073085247200002</c:v>
                </c:pt>
                <c:pt idx="11304">
                  <c:v>25.073085247200002</c:v>
                </c:pt>
                <c:pt idx="11305">
                  <c:v>25.073085247200002</c:v>
                </c:pt>
                <c:pt idx="11306">
                  <c:v>25.073085247200002</c:v>
                </c:pt>
                <c:pt idx="11307">
                  <c:v>24.981685622000001</c:v>
                </c:pt>
                <c:pt idx="11308">
                  <c:v>25.103551789000001</c:v>
                </c:pt>
                <c:pt idx="11309">
                  <c:v>25.073085247200002</c:v>
                </c:pt>
                <c:pt idx="11310">
                  <c:v>25.073085247200002</c:v>
                </c:pt>
                <c:pt idx="11311">
                  <c:v>25.134018330699998</c:v>
                </c:pt>
                <c:pt idx="11312">
                  <c:v>25.0121521638</c:v>
                </c:pt>
                <c:pt idx="11313">
                  <c:v>25.103551789000001</c:v>
                </c:pt>
                <c:pt idx="11314">
                  <c:v>25.103551789000001</c:v>
                </c:pt>
                <c:pt idx="11315">
                  <c:v>25.073085247200002</c:v>
                </c:pt>
                <c:pt idx="11316">
                  <c:v>25.042618705500001</c:v>
                </c:pt>
                <c:pt idx="11317">
                  <c:v>25.103551789000001</c:v>
                </c:pt>
                <c:pt idx="11318">
                  <c:v>25.073085247200002</c:v>
                </c:pt>
                <c:pt idx="11319">
                  <c:v>25.103551789000001</c:v>
                </c:pt>
                <c:pt idx="11320">
                  <c:v>25.103551789000001</c:v>
                </c:pt>
                <c:pt idx="11321">
                  <c:v>25.103551789000001</c:v>
                </c:pt>
                <c:pt idx="11322">
                  <c:v>25.103551789000001</c:v>
                </c:pt>
                <c:pt idx="11323">
                  <c:v>25.073085247200002</c:v>
                </c:pt>
                <c:pt idx="11324">
                  <c:v>24.9512190803</c:v>
                </c:pt>
                <c:pt idx="11325">
                  <c:v>25.134018330699998</c:v>
                </c:pt>
                <c:pt idx="11326">
                  <c:v>25.073085247200002</c:v>
                </c:pt>
                <c:pt idx="11327">
                  <c:v>25.164484872500001</c:v>
                </c:pt>
                <c:pt idx="11328">
                  <c:v>25.134018330699998</c:v>
                </c:pt>
                <c:pt idx="11329">
                  <c:v>25.042618705500001</c:v>
                </c:pt>
                <c:pt idx="11330">
                  <c:v>25.042618705500001</c:v>
                </c:pt>
                <c:pt idx="11331">
                  <c:v>25.0121521638</c:v>
                </c:pt>
                <c:pt idx="11332">
                  <c:v>25.134018330699998</c:v>
                </c:pt>
                <c:pt idx="11333">
                  <c:v>25.225417955899999</c:v>
                </c:pt>
                <c:pt idx="11334">
                  <c:v>25.103551789000001</c:v>
                </c:pt>
                <c:pt idx="11335">
                  <c:v>25.073085247200002</c:v>
                </c:pt>
                <c:pt idx="11336">
                  <c:v>25.164484872500001</c:v>
                </c:pt>
                <c:pt idx="11337">
                  <c:v>25.164484872500001</c:v>
                </c:pt>
                <c:pt idx="11338">
                  <c:v>25.042618705500001</c:v>
                </c:pt>
                <c:pt idx="11339">
                  <c:v>25.134018330699998</c:v>
                </c:pt>
                <c:pt idx="11340">
                  <c:v>25.103551789000001</c:v>
                </c:pt>
                <c:pt idx="11341">
                  <c:v>25.073085247200002</c:v>
                </c:pt>
                <c:pt idx="11342">
                  <c:v>24.9512190803</c:v>
                </c:pt>
                <c:pt idx="11343">
                  <c:v>25.073085247200002</c:v>
                </c:pt>
                <c:pt idx="11344">
                  <c:v>24.981685622000001</c:v>
                </c:pt>
                <c:pt idx="11345">
                  <c:v>25.103551789000001</c:v>
                </c:pt>
                <c:pt idx="11346">
                  <c:v>25.103551789000001</c:v>
                </c:pt>
                <c:pt idx="11347">
                  <c:v>24.981685622000001</c:v>
                </c:pt>
                <c:pt idx="11348">
                  <c:v>24.981685622000001</c:v>
                </c:pt>
                <c:pt idx="11349">
                  <c:v>25.073085247200002</c:v>
                </c:pt>
                <c:pt idx="11350">
                  <c:v>25.164484872500001</c:v>
                </c:pt>
                <c:pt idx="11351">
                  <c:v>25.073085247200002</c:v>
                </c:pt>
                <c:pt idx="11352">
                  <c:v>25.042618705500001</c:v>
                </c:pt>
                <c:pt idx="11353">
                  <c:v>25.134018330699998</c:v>
                </c:pt>
                <c:pt idx="11354">
                  <c:v>25.164484872500001</c:v>
                </c:pt>
                <c:pt idx="11355">
                  <c:v>25.042618705500001</c:v>
                </c:pt>
                <c:pt idx="11356">
                  <c:v>25.164484872500001</c:v>
                </c:pt>
                <c:pt idx="11357">
                  <c:v>25.073085247200002</c:v>
                </c:pt>
                <c:pt idx="11358">
                  <c:v>25.103551789000001</c:v>
                </c:pt>
                <c:pt idx="11359">
                  <c:v>25.042618705500001</c:v>
                </c:pt>
                <c:pt idx="11360">
                  <c:v>25.103551789000001</c:v>
                </c:pt>
                <c:pt idx="11361">
                  <c:v>25.0121521638</c:v>
                </c:pt>
                <c:pt idx="11362">
                  <c:v>25.225417955899999</c:v>
                </c:pt>
                <c:pt idx="11363">
                  <c:v>25.042618705500001</c:v>
                </c:pt>
                <c:pt idx="11364">
                  <c:v>25.103551789000001</c:v>
                </c:pt>
                <c:pt idx="11365">
                  <c:v>25.042618705500001</c:v>
                </c:pt>
                <c:pt idx="11366">
                  <c:v>25.042618705500001</c:v>
                </c:pt>
                <c:pt idx="11367">
                  <c:v>25.103551789000001</c:v>
                </c:pt>
                <c:pt idx="11368">
                  <c:v>25.042618705500001</c:v>
                </c:pt>
                <c:pt idx="11369">
                  <c:v>25.0121521638</c:v>
                </c:pt>
                <c:pt idx="11370">
                  <c:v>25.316817581199999</c:v>
                </c:pt>
                <c:pt idx="11371">
                  <c:v>24.981685622000001</c:v>
                </c:pt>
                <c:pt idx="11372">
                  <c:v>25.164484872500001</c:v>
                </c:pt>
                <c:pt idx="11373">
                  <c:v>25.073085247200002</c:v>
                </c:pt>
                <c:pt idx="11374">
                  <c:v>25.042618705500001</c:v>
                </c:pt>
                <c:pt idx="11375">
                  <c:v>25.042618705500001</c:v>
                </c:pt>
                <c:pt idx="11376">
                  <c:v>25.134018330699998</c:v>
                </c:pt>
                <c:pt idx="11377">
                  <c:v>25.073085247200002</c:v>
                </c:pt>
                <c:pt idx="11378">
                  <c:v>24.920752538599999</c:v>
                </c:pt>
                <c:pt idx="11379">
                  <c:v>25.073085247200002</c:v>
                </c:pt>
                <c:pt idx="11380">
                  <c:v>24.981685622000001</c:v>
                </c:pt>
                <c:pt idx="11381">
                  <c:v>25.042618705500001</c:v>
                </c:pt>
                <c:pt idx="11382">
                  <c:v>25.134018330699998</c:v>
                </c:pt>
                <c:pt idx="11383">
                  <c:v>25.073085247200002</c:v>
                </c:pt>
                <c:pt idx="11384">
                  <c:v>25.0121521638</c:v>
                </c:pt>
                <c:pt idx="11385">
                  <c:v>25.073085247200002</c:v>
                </c:pt>
                <c:pt idx="11386">
                  <c:v>25.194951414199998</c:v>
                </c:pt>
                <c:pt idx="11387">
                  <c:v>25.073085247200002</c:v>
                </c:pt>
                <c:pt idx="11388">
                  <c:v>25.073085247200002</c:v>
                </c:pt>
                <c:pt idx="11389">
                  <c:v>24.981685622000001</c:v>
                </c:pt>
                <c:pt idx="11390">
                  <c:v>24.981685622000001</c:v>
                </c:pt>
                <c:pt idx="11391">
                  <c:v>25.134018330699998</c:v>
                </c:pt>
                <c:pt idx="11392">
                  <c:v>25.042618705500001</c:v>
                </c:pt>
                <c:pt idx="11393">
                  <c:v>24.9512190803</c:v>
                </c:pt>
                <c:pt idx="11394">
                  <c:v>24.9512190803</c:v>
                </c:pt>
                <c:pt idx="11395">
                  <c:v>25.0121521638</c:v>
                </c:pt>
                <c:pt idx="11396">
                  <c:v>25.0121521638</c:v>
                </c:pt>
                <c:pt idx="11397">
                  <c:v>25.042618705500001</c:v>
                </c:pt>
                <c:pt idx="11398">
                  <c:v>25.0121521638</c:v>
                </c:pt>
                <c:pt idx="11399">
                  <c:v>25.103551789000001</c:v>
                </c:pt>
                <c:pt idx="11400">
                  <c:v>25.073085247200002</c:v>
                </c:pt>
                <c:pt idx="11401">
                  <c:v>24.920752538599999</c:v>
                </c:pt>
                <c:pt idx="11402">
                  <c:v>25.042618705500001</c:v>
                </c:pt>
                <c:pt idx="11403">
                  <c:v>24.981685622000001</c:v>
                </c:pt>
                <c:pt idx="11404">
                  <c:v>25.073085247200002</c:v>
                </c:pt>
                <c:pt idx="11405">
                  <c:v>25.042618705500001</c:v>
                </c:pt>
                <c:pt idx="11406">
                  <c:v>25.042618705500001</c:v>
                </c:pt>
                <c:pt idx="11407">
                  <c:v>25.0121521638</c:v>
                </c:pt>
                <c:pt idx="11408">
                  <c:v>25.073085247200002</c:v>
                </c:pt>
                <c:pt idx="11409">
                  <c:v>25.042618705500001</c:v>
                </c:pt>
                <c:pt idx="11410">
                  <c:v>25.0121521638</c:v>
                </c:pt>
                <c:pt idx="11411">
                  <c:v>25.073085247200002</c:v>
                </c:pt>
                <c:pt idx="11412">
                  <c:v>25.0121521638</c:v>
                </c:pt>
                <c:pt idx="11413">
                  <c:v>25.042618705500001</c:v>
                </c:pt>
                <c:pt idx="11414">
                  <c:v>25.042618705500001</c:v>
                </c:pt>
                <c:pt idx="11415">
                  <c:v>25.164484872500001</c:v>
                </c:pt>
                <c:pt idx="11416">
                  <c:v>25.073085247200002</c:v>
                </c:pt>
                <c:pt idx="11417">
                  <c:v>25.0121521638</c:v>
                </c:pt>
                <c:pt idx="11418">
                  <c:v>25.103551789000001</c:v>
                </c:pt>
                <c:pt idx="11419">
                  <c:v>24.981685622000001</c:v>
                </c:pt>
                <c:pt idx="11420">
                  <c:v>25.0121521638</c:v>
                </c:pt>
                <c:pt idx="11421">
                  <c:v>24.981685622000001</c:v>
                </c:pt>
                <c:pt idx="11422">
                  <c:v>25.073085247200002</c:v>
                </c:pt>
                <c:pt idx="11423">
                  <c:v>25.042618705500001</c:v>
                </c:pt>
                <c:pt idx="11424">
                  <c:v>25.073085247200002</c:v>
                </c:pt>
                <c:pt idx="11425">
                  <c:v>25.134018330699998</c:v>
                </c:pt>
                <c:pt idx="11426">
                  <c:v>24.9512190803</c:v>
                </c:pt>
                <c:pt idx="11427">
                  <c:v>24.981685622000001</c:v>
                </c:pt>
                <c:pt idx="11428">
                  <c:v>25.0121521638</c:v>
                </c:pt>
                <c:pt idx="11429">
                  <c:v>25.073085247200002</c:v>
                </c:pt>
                <c:pt idx="11430">
                  <c:v>25.042618705500001</c:v>
                </c:pt>
                <c:pt idx="11431">
                  <c:v>25.042618705500001</c:v>
                </c:pt>
                <c:pt idx="11432">
                  <c:v>24.981685622000001</c:v>
                </c:pt>
                <c:pt idx="11433">
                  <c:v>25.164484872500001</c:v>
                </c:pt>
                <c:pt idx="11434">
                  <c:v>25.134018330699998</c:v>
                </c:pt>
                <c:pt idx="11435">
                  <c:v>25.073085247200002</c:v>
                </c:pt>
                <c:pt idx="11436">
                  <c:v>24.981685622000001</c:v>
                </c:pt>
                <c:pt idx="11437">
                  <c:v>25.0121521638</c:v>
                </c:pt>
                <c:pt idx="11438">
                  <c:v>24.981685622000001</c:v>
                </c:pt>
                <c:pt idx="11439">
                  <c:v>25.0121521638</c:v>
                </c:pt>
                <c:pt idx="11440">
                  <c:v>25.103551789000001</c:v>
                </c:pt>
                <c:pt idx="11441">
                  <c:v>24.981685622000001</c:v>
                </c:pt>
                <c:pt idx="11442">
                  <c:v>25.042618705500001</c:v>
                </c:pt>
                <c:pt idx="11443">
                  <c:v>24.981685622000001</c:v>
                </c:pt>
                <c:pt idx="11444">
                  <c:v>25.073085247200002</c:v>
                </c:pt>
                <c:pt idx="11445">
                  <c:v>24.981685622000001</c:v>
                </c:pt>
                <c:pt idx="11446">
                  <c:v>25.073085247200002</c:v>
                </c:pt>
                <c:pt idx="11447">
                  <c:v>24.981685622000001</c:v>
                </c:pt>
                <c:pt idx="11448">
                  <c:v>24.920752538599999</c:v>
                </c:pt>
                <c:pt idx="11449">
                  <c:v>25.0121521638</c:v>
                </c:pt>
                <c:pt idx="11450">
                  <c:v>25.042618705500001</c:v>
                </c:pt>
                <c:pt idx="11451">
                  <c:v>24.890285996799999</c:v>
                </c:pt>
                <c:pt idx="11452">
                  <c:v>25.073085247200002</c:v>
                </c:pt>
                <c:pt idx="11453">
                  <c:v>25.042618705500001</c:v>
                </c:pt>
                <c:pt idx="11454">
                  <c:v>24.981685622000001</c:v>
                </c:pt>
                <c:pt idx="11455">
                  <c:v>24.920752538599999</c:v>
                </c:pt>
                <c:pt idx="11456">
                  <c:v>25.0121521638</c:v>
                </c:pt>
                <c:pt idx="11457">
                  <c:v>25.0121521638</c:v>
                </c:pt>
                <c:pt idx="11458">
                  <c:v>25.073085247200002</c:v>
                </c:pt>
                <c:pt idx="11459">
                  <c:v>24.981685622000001</c:v>
                </c:pt>
                <c:pt idx="11460">
                  <c:v>25.042618705500001</c:v>
                </c:pt>
                <c:pt idx="11461">
                  <c:v>25.134018330699998</c:v>
                </c:pt>
                <c:pt idx="11462">
                  <c:v>24.981685622000001</c:v>
                </c:pt>
                <c:pt idx="11463">
                  <c:v>25.0121521638</c:v>
                </c:pt>
                <c:pt idx="11464">
                  <c:v>24.981685622000001</c:v>
                </c:pt>
                <c:pt idx="11465">
                  <c:v>25.0121521638</c:v>
                </c:pt>
                <c:pt idx="11466">
                  <c:v>24.9512190803</c:v>
                </c:pt>
                <c:pt idx="11467">
                  <c:v>24.920752538599999</c:v>
                </c:pt>
                <c:pt idx="11468">
                  <c:v>24.9512190803</c:v>
                </c:pt>
                <c:pt idx="11469">
                  <c:v>24.981685622000001</c:v>
                </c:pt>
                <c:pt idx="11470">
                  <c:v>24.920752538599999</c:v>
                </c:pt>
                <c:pt idx="11471">
                  <c:v>25.0121521638</c:v>
                </c:pt>
                <c:pt idx="11472">
                  <c:v>25.042618705500001</c:v>
                </c:pt>
                <c:pt idx="11473">
                  <c:v>24.9512190803</c:v>
                </c:pt>
                <c:pt idx="11474">
                  <c:v>25.042618705500001</c:v>
                </c:pt>
                <c:pt idx="11475">
                  <c:v>24.9512190803</c:v>
                </c:pt>
                <c:pt idx="11476">
                  <c:v>24.981685622000001</c:v>
                </c:pt>
                <c:pt idx="11477">
                  <c:v>25.103551789000001</c:v>
                </c:pt>
                <c:pt idx="11478">
                  <c:v>24.981685622000001</c:v>
                </c:pt>
                <c:pt idx="11479">
                  <c:v>24.920752538599999</c:v>
                </c:pt>
                <c:pt idx="11480">
                  <c:v>25.0121521638</c:v>
                </c:pt>
                <c:pt idx="11481">
                  <c:v>25.042618705500001</c:v>
                </c:pt>
                <c:pt idx="11482">
                  <c:v>24.9512190803</c:v>
                </c:pt>
                <c:pt idx="11483">
                  <c:v>24.981685622000001</c:v>
                </c:pt>
                <c:pt idx="11484">
                  <c:v>25.0121521638</c:v>
                </c:pt>
                <c:pt idx="11485">
                  <c:v>25.0121521638</c:v>
                </c:pt>
                <c:pt idx="11486">
                  <c:v>24.798886371599998</c:v>
                </c:pt>
                <c:pt idx="11487">
                  <c:v>25.073085247200002</c:v>
                </c:pt>
                <c:pt idx="11488">
                  <c:v>25.042618705500001</c:v>
                </c:pt>
                <c:pt idx="11489">
                  <c:v>24.920752538599999</c:v>
                </c:pt>
                <c:pt idx="11490">
                  <c:v>24.9512190803</c:v>
                </c:pt>
                <c:pt idx="11491">
                  <c:v>24.981685622000001</c:v>
                </c:pt>
                <c:pt idx="11492">
                  <c:v>25.0121521638</c:v>
                </c:pt>
                <c:pt idx="11493">
                  <c:v>25.042618705500001</c:v>
                </c:pt>
                <c:pt idx="11494">
                  <c:v>25.103551789000001</c:v>
                </c:pt>
                <c:pt idx="11495">
                  <c:v>25.073085247200002</c:v>
                </c:pt>
                <c:pt idx="11496">
                  <c:v>25.0121521638</c:v>
                </c:pt>
                <c:pt idx="11497">
                  <c:v>25.042618705500001</c:v>
                </c:pt>
                <c:pt idx="11498">
                  <c:v>24.9512190803</c:v>
                </c:pt>
                <c:pt idx="11499">
                  <c:v>25.0121521638</c:v>
                </c:pt>
                <c:pt idx="11500">
                  <c:v>25.0121521638</c:v>
                </c:pt>
                <c:pt idx="11501">
                  <c:v>24.9512190803</c:v>
                </c:pt>
                <c:pt idx="11502">
                  <c:v>24.890285996799999</c:v>
                </c:pt>
                <c:pt idx="11503">
                  <c:v>24.981685622000001</c:v>
                </c:pt>
                <c:pt idx="11504">
                  <c:v>24.920752538599999</c:v>
                </c:pt>
                <c:pt idx="11505">
                  <c:v>25.073085247200002</c:v>
                </c:pt>
                <c:pt idx="11506">
                  <c:v>25.0121521638</c:v>
                </c:pt>
                <c:pt idx="11507">
                  <c:v>24.9512190803</c:v>
                </c:pt>
                <c:pt idx="11508">
                  <c:v>24.981685622000001</c:v>
                </c:pt>
                <c:pt idx="11509">
                  <c:v>24.981685622000001</c:v>
                </c:pt>
                <c:pt idx="11510">
                  <c:v>25.042618705500001</c:v>
                </c:pt>
                <c:pt idx="11511">
                  <c:v>24.981685622000001</c:v>
                </c:pt>
                <c:pt idx="11512">
                  <c:v>25.042618705500001</c:v>
                </c:pt>
                <c:pt idx="11513">
                  <c:v>24.981685622000001</c:v>
                </c:pt>
                <c:pt idx="11514">
                  <c:v>24.9512190803</c:v>
                </c:pt>
                <c:pt idx="11515">
                  <c:v>24.920752538599999</c:v>
                </c:pt>
                <c:pt idx="11516">
                  <c:v>24.981685622000001</c:v>
                </c:pt>
                <c:pt idx="11517">
                  <c:v>24.981685622000001</c:v>
                </c:pt>
                <c:pt idx="11518">
                  <c:v>25.073085247200002</c:v>
                </c:pt>
                <c:pt idx="11519">
                  <c:v>24.890285996799999</c:v>
                </c:pt>
                <c:pt idx="11520">
                  <c:v>25.042618705500001</c:v>
                </c:pt>
                <c:pt idx="11521">
                  <c:v>24.981685622000001</c:v>
                </c:pt>
                <c:pt idx="11522">
                  <c:v>25.0121521638</c:v>
                </c:pt>
                <c:pt idx="11523">
                  <c:v>24.9512190803</c:v>
                </c:pt>
                <c:pt idx="11524">
                  <c:v>25.042618705500001</c:v>
                </c:pt>
                <c:pt idx="11525">
                  <c:v>24.9512190803</c:v>
                </c:pt>
                <c:pt idx="11526">
                  <c:v>24.981685622000001</c:v>
                </c:pt>
                <c:pt idx="11527">
                  <c:v>24.9512190803</c:v>
                </c:pt>
                <c:pt idx="11528">
                  <c:v>24.9512190803</c:v>
                </c:pt>
                <c:pt idx="11529">
                  <c:v>24.859819455099998</c:v>
                </c:pt>
                <c:pt idx="11530">
                  <c:v>25.042618705500001</c:v>
                </c:pt>
                <c:pt idx="11531">
                  <c:v>25.042618705500001</c:v>
                </c:pt>
                <c:pt idx="11532">
                  <c:v>24.920752538599999</c:v>
                </c:pt>
                <c:pt idx="11533">
                  <c:v>25.0121521638</c:v>
                </c:pt>
                <c:pt idx="11534">
                  <c:v>25.0121521638</c:v>
                </c:pt>
                <c:pt idx="11535">
                  <c:v>25.0121521638</c:v>
                </c:pt>
                <c:pt idx="11536">
                  <c:v>24.859819455099998</c:v>
                </c:pt>
                <c:pt idx="11537">
                  <c:v>24.981685622000001</c:v>
                </c:pt>
                <c:pt idx="11538">
                  <c:v>24.920752538599999</c:v>
                </c:pt>
                <c:pt idx="11539">
                  <c:v>24.890285996799999</c:v>
                </c:pt>
                <c:pt idx="11540">
                  <c:v>25.042618705500001</c:v>
                </c:pt>
                <c:pt idx="11541">
                  <c:v>24.920752538599999</c:v>
                </c:pt>
                <c:pt idx="11542">
                  <c:v>25.042618705500001</c:v>
                </c:pt>
                <c:pt idx="11543">
                  <c:v>24.9512190803</c:v>
                </c:pt>
                <c:pt idx="11544">
                  <c:v>24.920752538599999</c:v>
                </c:pt>
                <c:pt idx="11545">
                  <c:v>25.042618705500001</c:v>
                </c:pt>
                <c:pt idx="11546">
                  <c:v>24.920752538599999</c:v>
                </c:pt>
                <c:pt idx="11547">
                  <c:v>25.0121521638</c:v>
                </c:pt>
                <c:pt idx="11548">
                  <c:v>25.0121521638</c:v>
                </c:pt>
                <c:pt idx="11549">
                  <c:v>24.920752538599999</c:v>
                </c:pt>
                <c:pt idx="11550">
                  <c:v>24.890285996799999</c:v>
                </c:pt>
                <c:pt idx="11551">
                  <c:v>24.9512190803</c:v>
                </c:pt>
                <c:pt idx="11552">
                  <c:v>25.0121521638</c:v>
                </c:pt>
                <c:pt idx="11553">
                  <c:v>24.920752538599999</c:v>
                </c:pt>
                <c:pt idx="11554">
                  <c:v>24.9512190803</c:v>
                </c:pt>
                <c:pt idx="11555">
                  <c:v>24.9512190803</c:v>
                </c:pt>
                <c:pt idx="11556">
                  <c:v>24.981685622000001</c:v>
                </c:pt>
                <c:pt idx="11557">
                  <c:v>24.920752538599999</c:v>
                </c:pt>
                <c:pt idx="11558">
                  <c:v>25.042618705500001</c:v>
                </c:pt>
                <c:pt idx="11559">
                  <c:v>24.981685622000001</c:v>
                </c:pt>
                <c:pt idx="11560">
                  <c:v>25.0121521638</c:v>
                </c:pt>
                <c:pt idx="11561">
                  <c:v>24.9512190803</c:v>
                </c:pt>
                <c:pt idx="11562">
                  <c:v>24.890285996799999</c:v>
                </c:pt>
                <c:pt idx="11563">
                  <c:v>24.9512190803</c:v>
                </c:pt>
                <c:pt idx="11564">
                  <c:v>24.859819455099998</c:v>
                </c:pt>
                <c:pt idx="11565">
                  <c:v>24.981685622000001</c:v>
                </c:pt>
                <c:pt idx="11566">
                  <c:v>25.0121521638</c:v>
                </c:pt>
                <c:pt idx="11567">
                  <c:v>24.981685622000001</c:v>
                </c:pt>
                <c:pt idx="11568">
                  <c:v>24.829352913299999</c:v>
                </c:pt>
                <c:pt idx="11569">
                  <c:v>24.920752538599999</c:v>
                </c:pt>
                <c:pt idx="11570">
                  <c:v>24.9512190803</c:v>
                </c:pt>
                <c:pt idx="11571">
                  <c:v>24.981685622000001</c:v>
                </c:pt>
                <c:pt idx="11572">
                  <c:v>24.890285996799999</c:v>
                </c:pt>
                <c:pt idx="11573">
                  <c:v>24.890285996799999</c:v>
                </c:pt>
                <c:pt idx="11574">
                  <c:v>24.859819455099998</c:v>
                </c:pt>
                <c:pt idx="11575">
                  <c:v>24.920752538599999</c:v>
                </c:pt>
                <c:pt idx="11576">
                  <c:v>24.768419829900001</c:v>
                </c:pt>
                <c:pt idx="11577">
                  <c:v>24.859819455099998</c:v>
                </c:pt>
                <c:pt idx="11578">
                  <c:v>24.9512190803</c:v>
                </c:pt>
                <c:pt idx="11579">
                  <c:v>24.9512190803</c:v>
                </c:pt>
                <c:pt idx="11580">
                  <c:v>24.920752538599999</c:v>
                </c:pt>
                <c:pt idx="11581">
                  <c:v>24.890285996799999</c:v>
                </c:pt>
                <c:pt idx="11582">
                  <c:v>24.9512190803</c:v>
                </c:pt>
                <c:pt idx="11583">
                  <c:v>24.981685622000001</c:v>
                </c:pt>
                <c:pt idx="11584">
                  <c:v>24.890285996799999</c:v>
                </c:pt>
                <c:pt idx="11585">
                  <c:v>24.920752538599999</c:v>
                </c:pt>
                <c:pt idx="11586">
                  <c:v>24.9512190803</c:v>
                </c:pt>
                <c:pt idx="11587">
                  <c:v>25.042618705500001</c:v>
                </c:pt>
                <c:pt idx="11588">
                  <c:v>24.981685622000001</c:v>
                </c:pt>
                <c:pt idx="11589">
                  <c:v>24.9512190803</c:v>
                </c:pt>
                <c:pt idx="11590">
                  <c:v>24.920752538599999</c:v>
                </c:pt>
                <c:pt idx="11591">
                  <c:v>24.859819455099998</c:v>
                </c:pt>
                <c:pt idx="11592">
                  <c:v>24.890285996799999</c:v>
                </c:pt>
                <c:pt idx="11593">
                  <c:v>24.890285996799999</c:v>
                </c:pt>
                <c:pt idx="11594">
                  <c:v>24.9512190803</c:v>
                </c:pt>
                <c:pt idx="11595">
                  <c:v>24.9512190803</c:v>
                </c:pt>
                <c:pt idx="11596">
                  <c:v>24.890285996799999</c:v>
                </c:pt>
                <c:pt idx="11597">
                  <c:v>24.981685622000001</c:v>
                </c:pt>
                <c:pt idx="11598">
                  <c:v>24.9512190803</c:v>
                </c:pt>
                <c:pt idx="11599">
                  <c:v>24.9512190803</c:v>
                </c:pt>
                <c:pt idx="11600">
                  <c:v>24.920752538599999</c:v>
                </c:pt>
                <c:pt idx="11601">
                  <c:v>24.829352913299999</c:v>
                </c:pt>
                <c:pt idx="11602">
                  <c:v>24.920752538599999</c:v>
                </c:pt>
                <c:pt idx="11603">
                  <c:v>24.890285996799999</c:v>
                </c:pt>
                <c:pt idx="11604">
                  <c:v>24.859819455099998</c:v>
                </c:pt>
                <c:pt idx="11605">
                  <c:v>24.9512190803</c:v>
                </c:pt>
                <c:pt idx="11606">
                  <c:v>25.0121521638</c:v>
                </c:pt>
                <c:pt idx="11607">
                  <c:v>24.859819455099998</c:v>
                </c:pt>
                <c:pt idx="11608">
                  <c:v>24.981685622000001</c:v>
                </c:pt>
                <c:pt idx="11609">
                  <c:v>24.920752538599999</c:v>
                </c:pt>
                <c:pt idx="11610">
                  <c:v>24.9512190803</c:v>
                </c:pt>
                <c:pt idx="11611">
                  <c:v>24.829352913299999</c:v>
                </c:pt>
                <c:pt idx="11612">
                  <c:v>24.890285996799999</c:v>
                </c:pt>
                <c:pt idx="11613">
                  <c:v>24.920752538599999</c:v>
                </c:pt>
                <c:pt idx="11614">
                  <c:v>24.890285996799999</c:v>
                </c:pt>
                <c:pt idx="11615">
                  <c:v>24.859819455099998</c:v>
                </c:pt>
                <c:pt idx="11616">
                  <c:v>24.890285996799999</c:v>
                </c:pt>
                <c:pt idx="11617">
                  <c:v>24.981685622000001</c:v>
                </c:pt>
                <c:pt idx="11618">
                  <c:v>24.798886371599998</c:v>
                </c:pt>
                <c:pt idx="11619">
                  <c:v>24.920752538599999</c:v>
                </c:pt>
                <c:pt idx="11620">
                  <c:v>24.829352913299999</c:v>
                </c:pt>
                <c:pt idx="11621">
                  <c:v>24.859819455099998</c:v>
                </c:pt>
                <c:pt idx="11622">
                  <c:v>24.890285996799999</c:v>
                </c:pt>
                <c:pt idx="11623">
                  <c:v>24.859819455099998</c:v>
                </c:pt>
                <c:pt idx="11624">
                  <c:v>24.859819455099998</c:v>
                </c:pt>
                <c:pt idx="11625">
                  <c:v>25.0121521638</c:v>
                </c:pt>
                <c:pt idx="11626">
                  <c:v>24.890285996799999</c:v>
                </c:pt>
                <c:pt idx="11627">
                  <c:v>24.768419829900001</c:v>
                </c:pt>
                <c:pt idx="11628">
                  <c:v>24.859819455099998</c:v>
                </c:pt>
                <c:pt idx="11629">
                  <c:v>24.829352913299999</c:v>
                </c:pt>
                <c:pt idx="11630">
                  <c:v>24.798886371599998</c:v>
                </c:pt>
                <c:pt idx="11631">
                  <c:v>24.890285996799999</c:v>
                </c:pt>
                <c:pt idx="11632">
                  <c:v>24.9512190803</c:v>
                </c:pt>
                <c:pt idx="11633">
                  <c:v>24.859819455099998</c:v>
                </c:pt>
                <c:pt idx="11634">
                  <c:v>24.829352913299999</c:v>
                </c:pt>
                <c:pt idx="11635">
                  <c:v>24.707486746400001</c:v>
                </c:pt>
                <c:pt idx="11636">
                  <c:v>24.859819455099998</c:v>
                </c:pt>
                <c:pt idx="11637">
                  <c:v>24.859819455099998</c:v>
                </c:pt>
                <c:pt idx="11638">
                  <c:v>25.0121521638</c:v>
                </c:pt>
                <c:pt idx="11639">
                  <c:v>24.859819455099998</c:v>
                </c:pt>
                <c:pt idx="11640">
                  <c:v>24.798886371599998</c:v>
                </c:pt>
                <c:pt idx="11641">
                  <c:v>24.859819455099998</c:v>
                </c:pt>
                <c:pt idx="11642">
                  <c:v>24.859819455099998</c:v>
                </c:pt>
                <c:pt idx="11643">
                  <c:v>24.920752538599999</c:v>
                </c:pt>
                <c:pt idx="11644">
                  <c:v>24.798886371599998</c:v>
                </c:pt>
                <c:pt idx="11645">
                  <c:v>24.890285996799999</c:v>
                </c:pt>
                <c:pt idx="11646">
                  <c:v>24.9512190803</c:v>
                </c:pt>
                <c:pt idx="11647">
                  <c:v>24.859819455099998</c:v>
                </c:pt>
                <c:pt idx="11648">
                  <c:v>24.920752538599999</c:v>
                </c:pt>
                <c:pt idx="11649">
                  <c:v>24.9512190803</c:v>
                </c:pt>
                <c:pt idx="11650">
                  <c:v>24.920752538599999</c:v>
                </c:pt>
                <c:pt idx="11651">
                  <c:v>24.737953288100002</c:v>
                </c:pt>
                <c:pt idx="11652">
                  <c:v>24.829352913299999</c:v>
                </c:pt>
                <c:pt idx="11653">
                  <c:v>24.920752538599999</c:v>
                </c:pt>
                <c:pt idx="11654">
                  <c:v>24.798886371599998</c:v>
                </c:pt>
                <c:pt idx="11655">
                  <c:v>24.829352913299999</c:v>
                </c:pt>
                <c:pt idx="11656">
                  <c:v>24.829352913299999</c:v>
                </c:pt>
                <c:pt idx="11657">
                  <c:v>24.859819455099998</c:v>
                </c:pt>
                <c:pt idx="11658">
                  <c:v>24.859819455099998</c:v>
                </c:pt>
                <c:pt idx="11659">
                  <c:v>24.920752538599999</c:v>
                </c:pt>
                <c:pt idx="11660">
                  <c:v>25.0121521638</c:v>
                </c:pt>
                <c:pt idx="11661">
                  <c:v>24.859819455099998</c:v>
                </c:pt>
                <c:pt idx="11662">
                  <c:v>24.829352913299999</c:v>
                </c:pt>
                <c:pt idx="11663">
                  <c:v>24.829352913299999</c:v>
                </c:pt>
                <c:pt idx="11664">
                  <c:v>24.859819455099998</c:v>
                </c:pt>
                <c:pt idx="11665">
                  <c:v>24.981685622000001</c:v>
                </c:pt>
                <c:pt idx="11666">
                  <c:v>24.890285996799999</c:v>
                </c:pt>
                <c:pt idx="11667">
                  <c:v>24.859819455099998</c:v>
                </c:pt>
                <c:pt idx="11668">
                  <c:v>24.890285996799999</c:v>
                </c:pt>
                <c:pt idx="11669">
                  <c:v>24.890285996799999</c:v>
                </c:pt>
                <c:pt idx="11670">
                  <c:v>24.859819455099998</c:v>
                </c:pt>
                <c:pt idx="11671">
                  <c:v>24.677020204600002</c:v>
                </c:pt>
                <c:pt idx="11672">
                  <c:v>24.890285996799999</c:v>
                </c:pt>
                <c:pt idx="11673">
                  <c:v>24.859819455099998</c:v>
                </c:pt>
                <c:pt idx="11674">
                  <c:v>24.859819455099998</c:v>
                </c:pt>
                <c:pt idx="11675">
                  <c:v>24.890285996799999</c:v>
                </c:pt>
                <c:pt idx="11676">
                  <c:v>24.829352913299999</c:v>
                </c:pt>
                <c:pt idx="11677">
                  <c:v>24.829352913299999</c:v>
                </c:pt>
                <c:pt idx="11678">
                  <c:v>24.9512190803</c:v>
                </c:pt>
                <c:pt idx="11679">
                  <c:v>24.859819455099998</c:v>
                </c:pt>
                <c:pt idx="11680">
                  <c:v>24.890285996799999</c:v>
                </c:pt>
                <c:pt idx="11681">
                  <c:v>24.890285996799999</c:v>
                </c:pt>
                <c:pt idx="11682">
                  <c:v>24.829352913299999</c:v>
                </c:pt>
                <c:pt idx="11683">
                  <c:v>24.9512190803</c:v>
                </c:pt>
                <c:pt idx="11684">
                  <c:v>24.737953288100002</c:v>
                </c:pt>
                <c:pt idx="11685">
                  <c:v>24.9512190803</c:v>
                </c:pt>
                <c:pt idx="11686">
                  <c:v>24.829352913299999</c:v>
                </c:pt>
                <c:pt idx="11687">
                  <c:v>24.829352913299999</c:v>
                </c:pt>
                <c:pt idx="11688">
                  <c:v>24.859819455099998</c:v>
                </c:pt>
                <c:pt idx="11689">
                  <c:v>24.920752538599999</c:v>
                </c:pt>
                <c:pt idx="11690">
                  <c:v>24.798886371599998</c:v>
                </c:pt>
                <c:pt idx="11691">
                  <c:v>24.859819455099998</c:v>
                </c:pt>
                <c:pt idx="11692">
                  <c:v>24.798886371599998</c:v>
                </c:pt>
                <c:pt idx="11693">
                  <c:v>24.859819455099998</c:v>
                </c:pt>
                <c:pt idx="11694">
                  <c:v>24.737953288100002</c:v>
                </c:pt>
                <c:pt idx="11695">
                  <c:v>24.829352913299999</c:v>
                </c:pt>
                <c:pt idx="11696">
                  <c:v>24.859819455099998</c:v>
                </c:pt>
                <c:pt idx="11697">
                  <c:v>24.859819455099998</c:v>
                </c:pt>
                <c:pt idx="11698">
                  <c:v>24.859819455099998</c:v>
                </c:pt>
                <c:pt idx="11699">
                  <c:v>24.859819455099998</c:v>
                </c:pt>
                <c:pt idx="11700">
                  <c:v>24.829352913299999</c:v>
                </c:pt>
                <c:pt idx="11701">
                  <c:v>24.768419829900001</c:v>
                </c:pt>
                <c:pt idx="11702">
                  <c:v>24.890285996799999</c:v>
                </c:pt>
                <c:pt idx="11703">
                  <c:v>24.768419829900001</c:v>
                </c:pt>
                <c:pt idx="11704">
                  <c:v>24.920752538599999</c:v>
                </c:pt>
                <c:pt idx="11705">
                  <c:v>24.829352913299999</c:v>
                </c:pt>
                <c:pt idx="11706">
                  <c:v>24.859819455099998</c:v>
                </c:pt>
                <c:pt idx="11707">
                  <c:v>24.829352913299999</c:v>
                </c:pt>
                <c:pt idx="11708">
                  <c:v>24.768419829900001</c:v>
                </c:pt>
                <c:pt idx="11709">
                  <c:v>24.798886371599998</c:v>
                </c:pt>
                <c:pt idx="11710">
                  <c:v>24.890285996799999</c:v>
                </c:pt>
                <c:pt idx="11711">
                  <c:v>24.798886371599998</c:v>
                </c:pt>
                <c:pt idx="11712">
                  <c:v>24.798886371599998</c:v>
                </c:pt>
                <c:pt idx="11713">
                  <c:v>24.890285996799999</c:v>
                </c:pt>
                <c:pt idx="11714">
                  <c:v>24.737953288100002</c:v>
                </c:pt>
                <c:pt idx="11715">
                  <c:v>24.859819455099998</c:v>
                </c:pt>
                <c:pt idx="11716">
                  <c:v>24.890285996799999</c:v>
                </c:pt>
                <c:pt idx="11717">
                  <c:v>24.859819455099998</c:v>
                </c:pt>
                <c:pt idx="11718">
                  <c:v>24.920752538599999</c:v>
                </c:pt>
                <c:pt idx="11719">
                  <c:v>24.890285996799999</c:v>
                </c:pt>
                <c:pt idx="11720">
                  <c:v>24.798886371599998</c:v>
                </c:pt>
                <c:pt idx="11721">
                  <c:v>24.798886371599998</c:v>
                </c:pt>
                <c:pt idx="11722">
                  <c:v>24.859819455099998</c:v>
                </c:pt>
                <c:pt idx="11723">
                  <c:v>24.890285996799999</c:v>
                </c:pt>
                <c:pt idx="11724">
                  <c:v>24.890285996799999</c:v>
                </c:pt>
                <c:pt idx="11725">
                  <c:v>24.768419829900001</c:v>
                </c:pt>
                <c:pt idx="11726">
                  <c:v>24.707486746400001</c:v>
                </c:pt>
                <c:pt idx="11727">
                  <c:v>24.829352913299999</c:v>
                </c:pt>
                <c:pt idx="11728">
                  <c:v>24.798886371599998</c:v>
                </c:pt>
                <c:pt idx="11729">
                  <c:v>24.798886371599998</c:v>
                </c:pt>
                <c:pt idx="11730">
                  <c:v>24.859819455099998</c:v>
                </c:pt>
                <c:pt idx="11731">
                  <c:v>24.737953288100002</c:v>
                </c:pt>
                <c:pt idx="11732">
                  <c:v>24.768419829900001</c:v>
                </c:pt>
                <c:pt idx="11733">
                  <c:v>24.798886371599998</c:v>
                </c:pt>
                <c:pt idx="11734">
                  <c:v>24.646553662900001</c:v>
                </c:pt>
                <c:pt idx="11735">
                  <c:v>24.798886371599998</c:v>
                </c:pt>
                <c:pt idx="11736">
                  <c:v>24.859819455099998</c:v>
                </c:pt>
                <c:pt idx="11737">
                  <c:v>24.859819455099998</c:v>
                </c:pt>
                <c:pt idx="11738">
                  <c:v>24.768419829900001</c:v>
                </c:pt>
                <c:pt idx="11739">
                  <c:v>24.798886371599998</c:v>
                </c:pt>
                <c:pt idx="11740">
                  <c:v>24.768419829900001</c:v>
                </c:pt>
                <c:pt idx="11741">
                  <c:v>24.829352913299999</c:v>
                </c:pt>
                <c:pt idx="11742">
                  <c:v>24.768419829900001</c:v>
                </c:pt>
                <c:pt idx="11743">
                  <c:v>24.829352913299999</c:v>
                </c:pt>
                <c:pt idx="11744">
                  <c:v>24.768419829900001</c:v>
                </c:pt>
                <c:pt idx="11745">
                  <c:v>24.829352913299999</c:v>
                </c:pt>
                <c:pt idx="11746">
                  <c:v>24.798886371599998</c:v>
                </c:pt>
                <c:pt idx="11747">
                  <c:v>24.798886371599998</c:v>
                </c:pt>
                <c:pt idx="11748">
                  <c:v>24.829352913299999</c:v>
                </c:pt>
                <c:pt idx="11749">
                  <c:v>24.646553662900001</c:v>
                </c:pt>
                <c:pt idx="11750">
                  <c:v>24.737953288100002</c:v>
                </c:pt>
                <c:pt idx="11751">
                  <c:v>24.798886371599998</c:v>
                </c:pt>
                <c:pt idx="11752">
                  <c:v>24.798886371599998</c:v>
                </c:pt>
                <c:pt idx="11753">
                  <c:v>24.768419829900001</c:v>
                </c:pt>
                <c:pt idx="11754">
                  <c:v>24.768419829900001</c:v>
                </c:pt>
                <c:pt idx="11755">
                  <c:v>24.829352913299999</c:v>
                </c:pt>
                <c:pt idx="11756">
                  <c:v>24.798886371599998</c:v>
                </c:pt>
                <c:pt idx="11757">
                  <c:v>24.768419829900001</c:v>
                </c:pt>
                <c:pt idx="11758">
                  <c:v>24.768419829900001</c:v>
                </c:pt>
                <c:pt idx="11759">
                  <c:v>24.798886371599998</c:v>
                </c:pt>
                <c:pt idx="11760">
                  <c:v>24.859819455099998</c:v>
                </c:pt>
                <c:pt idx="11761">
                  <c:v>24.737953288100002</c:v>
                </c:pt>
                <c:pt idx="11762">
                  <c:v>24.798886371599998</c:v>
                </c:pt>
                <c:pt idx="11763">
                  <c:v>24.798886371599998</c:v>
                </c:pt>
                <c:pt idx="11764">
                  <c:v>24.768419829900001</c:v>
                </c:pt>
                <c:pt idx="11765">
                  <c:v>24.798886371599998</c:v>
                </c:pt>
                <c:pt idx="11766">
                  <c:v>24.859819455099998</c:v>
                </c:pt>
                <c:pt idx="11767">
                  <c:v>24.829352913299999</c:v>
                </c:pt>
                <c:pt idx="11768">
                  <c:v>24.890285996799999</c:v>
                </c:pt>
                <c:pt idx="11769">
                  <c:v>24.737953288100002</c:v>
                </c:pt>
                <c:pt idx="11770">
                  <c:v>24.829352913299999</c:v>
                </c:pt>
                <c:pt idx="11771">
                  <c:v>24.768419829900001</c:v>
                </c:pt>
                <c:pt idx="11772">
                  <c:v>24.768419829900001</c:v>
                </c:pt>
                <c:pt idx="11773">
                  <c:v>24.707486746400001</c:v>
                </c:pt>
                <c:pt idx="11774">
                  <c:v>24.707486746400001</c:v>
                </c:pt>
                <c:pt idx="11775">
                  <c:v>24.798886371599998</c:v>
                </c:pt>
                <c:pt idx="11776">
                  <c:v>24.768419829900001</c:v>
                </c:pt>
                <c:pt idx="11777">
                  <c:v>24.768419829900001</c:v>
                </c:pt>
                <c:pt idx="11778">
                  <c:v>24.798886371599998</c:v>
                </c:pt>
                <c:pt idx="11779">
                  <c:v>24.798886371599998</c:v>
                </c:pt>
                <c:pt idx="11780">
                  <c:v>24.768419829900001</c:v>
                </c:pt>
                <c:pt idx="11781">
                  <c:v>24.829352913299999</c:v>
                </c:pt>
                <c:pt idx="11782">
                  <c:v>24.737953288100002</c:v>
                </c:pt>
                <c:pt idx="11783">
                  <c:v>24.737953288100002</c:v>
                </c:pt>
                <c:pt idx="11784">
                  <c:v>24.646553662900001</c:v>
                </c:pt>
                <c:pt idx="11785">
                  <c:v>24.737953288100002</c:v>
                </c:pt>
                <c:pt idx="11786">
                  <c:v>24.768419829900001</c:v>
                </c:pt>
                <c:pt idx="11787">
                  <c:v>24.555154037699999</c:v>
                </c:pt>
                <c:pt idx="11788">
                  <c:v>24.829352913299999</c:v>
                </c:pt>
                <c:pt idx="11789">
                  <c:v>24.768419829900001</c:v>
                </c:pt>
                <c:pt idx="11790">
                  <c:v>24.768419829900001</c:v>
                </c:pt>
                <c:pt idx="11791">
                  <c:v>24.646553662900001</c:v>
                </c:pt>
                <c:pt idx="11792">
                  <c:v>24.707486746400001</c:v>
                </c:pt>
                <c:pt idx="11793">
                  <c:v>24.707486746400001</c:v>
                </c:pt>
                <c:pt idx="11794">
                  <c:v>24.768419829900001</c:v>
                </c:pt>
                <c:pt idx="11795">
                  <c:v>24.798886371599998</c:v>
                </c:pt>
                <c:pt idx="11796">
                  <c:v>24.707486746400001</c:v>
                </c:pt>
                <c:pt idx="11797">
                  <c:v>24.677020204600002</c:v>
                </c:pt>
                <c:pt idx="11798">
                  <c:v>24.798886371599998</c:v>
                </c:pt>
                <c:pt idx="11799">
                  <c:v>24.677020204600002</c:v>
                </c:pt>
                <c:pt idx="11800">
                  <c:v>24.707486746400001</c:v>
                </c:pt>
                <c:pt idx="11801">
                  <c:v>24.707486746400001</c:v>
                </c:pt>
                <c:pt idx="11802">
                  <c:v>24.768419829900001</c:v>
                </c:pt>
                <c:pt idx="11803">
                  <c:v>24.555154037699999</c:v>
                </c:pt>
                <c:pt idx="11804">
                  <c:v>24.707486746400001</c:v>
                </c:pt>
                <c:pt idx="11805">
                  <c:v>24.798886371599998</c:v>
                </c:pt>
                <c:pt idx="11806">
                  <c:v>24.768419829900001</c:v>
                </c:pt>
                <c:pt idx="11807">
                  <c:v>24.768419829900001</c:v>
                </c:pt>
                <c:pt idx="11808">
                  <c:v>24.707486746400001</c:v>
                </c:pt>
                <c:pt idx="11809">
                  <c:v>24.768419829900001</c:v>
                </c:pt>
                <c:pt idx="11810">
                  <c:v>24.829352913299999</c:v>
                </c:pt>
                <c:pt idx="11811">
                  <c:v>24.768419829900001</c:v>
                </c:pt>
                <c:pt idx="11812">
                  <c:v>24.677020204600002</c:v>
                </c:pt>
                <c:pt idx="11813">
                  <c:v>24.768419829900001</c:v>
                </c:pt>
                <c:pt idx="11814">
                  <c:v>24.737953288100002</c:v>
                </c:pt>
                <c:pt idx="11815">
                  <c:v>24.768419829900001</c:v>
                </c:pt>
                <c:pt idx="11816">
                  <c:v>24.768419829900001</c:v>
                </c:pt>
                <c:pt idx="11817">
                  <c:v>24.737953288100002</c:v>
                </c:pt>
                <c:pt idx="11818">
                  <c:v>24.768419829900001</c:v>
                </c:pt>
                <c:pt idx="11819">
                  <c:v>24.677020204600002</c:v>
                </c:pt>
                <c:pt idx="11820">
                  <c:v>24.798886371599998</c:v>
                </c:pt>
                <c:pt idx="11821">
                  <c:v>24.677020204600002</c:v>
                </c:pt>
                <c:pt idx="11822">
                  <c:v>24.737953288100002</c:v>
                </c:pt>
                <c:pt idx="11823">
                  <c:v>24.707486746400001</c:v>
                </c:pt>
                <c:pt idx="11824">
                  <c:v>24.768419829900001</c:v>
                </c:pt>
                <c:pt idx="11825">
                  <c:v>24.768419829900001</c:v>
                </c:pt>
                <c:pt idx="11826">
                  <c:v>24.737953288100002</c:v>
                </c:pt>
                <c:pt idx="11827">
                  <c:v>24.768419829900001</c:v>
                </c:pt>
                <c:pt idx="11828">
                  <c:v>24.737953288100002</c:v>
                </c:pt>
                <c:pt idx="11829">
                  <c:v>24.646553662900001</c:v>
                </c:pt>
                <c:pt idx="11830">
                  <c:v>24.707486746400001</c:v>
                </c:pt>
                <c:pt idx="11831">
                  <c:v>24.798886371599998</c:v>
                </c:pt>
                <c:pt idx="11832">
                  <c:v>24.707486746400001</c:v>
                </c:pt>
                <c:pt idx="11833">
                  <c:v>24.646553662900001</c:v>
                </c:pt>
                <c:pt idx="11834">
                  <c:v>24.737953288100002</c:v>
                </c:pt>
                <c:pt idx="11835">
                  <c:v>24.6160871212</c:v>
                </c:pt>
                <c:pt idx="11836">
                  <c:v>24.737953288100002</c:v>
                </c:pt>
                <c:pt idx="11837">
                  <c:v>24.677020204600002</c:v>
                </c:pt>
                <c:pt idx="11838">
                  <c:v>24.6160871212</c:v>
                </c:pt>
                <c:pt idx="11839">
                  <c:v>24.768419829900001</c:v>
                </c:pt>
                <c:pt idx="11840">
                  <c:v>24.768419829900001</c:v>
                </c:pt>
                <c:pt idx="11841">
                  <c:v>24.677020204600002</c:v>
                </c:pt>
                <c:pt idx="11842">
                  <c:v>24.768419829900001</c:v>
                </c:pt>
                <c:pt idx="11843">
                  <c:v>24.737953288100002</c:v>
                </c:pt>
                <c:pt idx="11844">
                  <c:v>24.707486746400001</c:v>
                </c:pt>
                <c:pt idx="11845">
                  <c:v>24.707486746400001</c:v>
                </c:pt>
                <c:pt idx="11846">
                  <c:v>24.890285996799999</c:v>
                </c:pt>
                <c:pt idx="11847">
                  <c:v>24.707486746400001</c:v>
                </c:pt>
                <c:pt idx="11848">
                  <c:v>24.707486746400001</c:v>
                </c:pt>
                <c:pt idx="11849">
                  <c:v>24.707486746400001</c:v>
                </c:pt>
                <c:pt idx="11850">
                  <c:v>24.737953288100002</c:v>
                </c:pt>
                <c:pt idx="11851">
                  <c:v>24.768419829900001</c:v>
                </c:pt>
                <c:pt idx="11852">
                  <c:v>24.798886371599998</c:v>
                </c:pt>
                <c:pt idx="11853">
                  <c:v>24.798886371599998</c:v>
                </c:pt>
                <c:pt idx="11854">
                  <c:v>24.707486746400001</c:v>
                </c:pt>
                <c:pt idx="11855">
                  <c:v>24.737953288100002</c:v>
                </c:pt>
                <c:pt idx="11856">
                  <c:v>24.677020204600002</c:v>
                </c:pt>
                <c:pt idx="11857">
                  <c:v>24.798886371599998</c:v>
                </c:pt>
                <c:pt idx="11858">
                  <c:v>24.677020204600002</c:v>
                </c:pt>
                <c:pt idx="11859">
                  <c:v>24.768419829900001</c:v>
                </c:pt>
                <c:pt idx="11860">
                  <c:v>24.707486746400001</c:v>
                </c:pt>
                <c:pt idx="11861">
                  <c:v>24.737953288100002</c:v>
                </c:pt>
                <c:pt idx="11862">
                  <c:v>24.677020204600002</c:v>
                </c:pt>
                <c:pt idx="11863">
                  <c:v>24.768419829900001</c:v>
                </c:pt>
                <c:pt idx="11864">
                  <c:v>24.737953288100002</c:v>
                </c:pt>
                <c:pt idx="11865">
                  <c:v>24.677020204600002</c:v>
                </c:pt>
                <c:pt idx="11866">
                  <c:v>24.677020204600002</c:v>
                </c:pt>
                <c:pt idx="11867">
                  <c:v>24.677020204600002</c:v>
                </c:pt>
                <c:pt idx="11868">
                  <c:v>24.768419829900001</c:v>
                </c:pt>
                <c:pt idx="11869">
                  <c:v>24.707486746400001</c:v>
                </c:pt>
                <c:pt idx="11870">
                  <c:v>24.737953288100002</c:v>
                </c:pt>
                <c:pt idx="11871">
                  <c:v>24.707486746400001</c:v>
                </c:pt>
                <c:pt idx="11872">
                  <c:v>24.677020204600002</c:v>
                </c:pt>
                <c:pt idx="11873">
                  <c:v>24.707486746400001</c:v>
                </c:pt>
                <c:pt idx="11874">
                  <c:v>24.707486746400001</c:v>
                </c:pt>
                <c:pt idx="11875">
                  <c:v>24.646553662900001</c:v>
                </c:pt>
                <c:pt idx="11876">
                  <c:v>24.768419829900001</c:v>
                </c:pt>
                <c:pt idx="11877">
                  <c:v>24.737953288100002</c:v>
                </c:pt>
                <c:pt idx="11878">
                  <c:v>24.768419829900001</c:v>
                </c:pt>
                <c:pt idx="11879">
                  <c:v>24.6160871212</c:v>
                </c:pt>
                <c:pt idx="11880">
                  <c:v>24.707486746400001</c:v>
                </c:pt>
                <c:pt idx="11881">
                  <c:v>24.677020204600002</c:v>
                </c:pt>
                <c:pt idx="11882">
                  <c:v>24.737953288100002</c:v>
                </c:pt>
                <c:pt idx="11883">
                  <c:v>24.768419829900001</c:v>
                </c:pt>
                <c:pt idx="11884">
                  <c:v>24.677020204600002</c:v>
                </c:pt>
                <c:pt idx="11885">
                  <c:v>24.677020204600002</c:v>
                </c:pt>
                <c:pt idx="11886">
                  <c:v>24.768419829900001</c:v>
                </c:pt>
                <c:pt idx="11887">
                  <c:v>24.707486746400001</c:v>
                </c:pt>
                <c:pt idx="11888">
                  <c:v>24.768419829900001</c:v>
                </c:pt>
                <c:pt idx="11889">
                  <c:v>24.737953288100002</c:v>
                </c:pt>
                <c:pt idx="11890">
                  <c:v>24.707486746400001</c:v>
                </c:pt>
                <c:pt idx="11891">
                  <c:v>24.677020204600002</c:v>
                </c:pt>
                <c:pt idx="11892">
                  <c:v>24.737953288100002</c:v>
                </c:pt>
                <c:pt idx="11893">
                  <c:v>24.677020204600002</c:v>
                </c:pt>
                <c:pt idx="11894">
                  <c:v>24.677020204600002</c:v>
                </c:pt>
                <c:pt idx="11895">
                  <c:v>24.677020204600002</c:v>
                </c:pt>
                <c:pt idx="11896">
                  <c:v>24.677020204600002</c:v>
                </c:pt>
                <c:pt idx="11897">
                  <c:v>24.677020204600002</c:v>
                </c:pt>
                <c:pt idx="11898">
                  <c:v>24.768419829900001</c:v>
                </c:pt>
                <c:pt idx="11899">
                  <c:v>24.737953288100002</c:v>
                </c:pt>
                <c:pt idx="11900">
                  <c:v>24.737953288100002</c:v>
                </c:pt>
                <c:pt idx="11901">
                  <c:v>24.646553662900001</c:v>
                </c:pt>
                <c:pt idx="11902">
                  <c:v>24.737953288100002</c:v>
                </c:pt>
                <c:pt idx="11903">
                  <c:v>24.6160871212</c:v>
                </c:pt>
                <c:pt idx="11904">
                  <c:v>24.5856205794</c:v>
                </c:pt>
                <c:pt idx="11905">
                  <c:v>24.737953288100002</c:v>
                </c:pt>
                <c:pt idx="11906">
                  <c:v>24.677020204600002</c:v>
                </c:pt>
                <c:pt idx="11907">
                  <c:v>24.707486746400001</c:v>
                </c:pt>
                <c:pt idx="11908">
                  <c:v>24.737953288100002</c:v>
                </c:pt>
                <c:pt idx="11909">
                  <c:v>24.707486746400001</c:v>
                </c:pt>
                <c:pt idx="11910">
                  <c:v>24.737953288100002</c:v>
                </c:pt>
                <c:pt idx="11911">
                  <c:v>24.677020204600002</c:v>
                </c:pt>
                <c:pt idx="11912">
                  <c:v>24.707486746400001</c:v>
                </c:pt>
                <c:pt idx="11913">
                  <c:v>24.6160871212</c:v>
                </c:pt>
                <c:pt idx="11914">
                  <c:v>24.677020204600002</c:v>
                </c:pt>
                <c:pt idx="11915">
                  <c:v>24.677020204600002</c:v>
                </c:pt>
                <c:pt idx="11916">
                  <c:v>24.707486746400001</c:v>
                </c:pt>
                <c:pt idx="11917">
                  <c:v>24.677020204600002</c:v>
                </c:pt>
                <c:pt idx="11918">
                  <c:v>24.677020204600002</c:v>
                </c:pt>
                <c:pt idx="11919">
                  <c:v>24.677020204600002</c:v>
                </c:pt>
                <c:pt idx="11920">
                  <c:v>24.677020204600002</c:v>
                </c:pt>
                <c:pt idx="11921">
                  <c:v>24.6160871212</c:v>
                </c:pt>
                <c:pt idx="11922">
                  <c:v>24.646553662900001</c:v>
                </c:pt>
                <c:pt idx="11923">
                  <c:v>24.707486746400001</c:v>
                </c:pt>
                <c:pt idx="11924">
                  <c:v>24.646553662900001</c:v>
                </c:pt>
                <c:pt idx="11925">
                  <c:v>24.646553662900001</c:v>
                </c:pt>
                <c:pt idx="11926">
                  <c:v>24.6160871212</c:v>
                </c:pt>
                <c:pt idx="11927">
                  <c:v>24.677020204600002</c:v>
                </c:pt>
                <c:pt idx="11928">
                  <c:v>24.707486746400001</c:v>
                </c:pt>
                <c:pt idx="11929">
                  <c:v>24.677020204600002</c:v>
                </c:pt>
                <c:pt idx="11930">
                  <c:v>24.737953288100002</c:v>
                </c:pt>
                <c:pt idx="11931">
                  <c:v>24.707486746400001</c:v>
                </c:pt>
                <c:pt idx="11932">
                  <c:v>24.677020204600002</c:v>
                </c:pt>
                <c:pt idx="11933">
                  <c:v>24.677020204600002</c:v>
                </c:pt>
                <c:pt idx="11934">
                  <c:v>24.646553662900001</c:v>
                </c:pt>
                <c:pt idx="11935">
                  <c:v>24.707486746400001</c:v>
                </c:pt>
                <c:pt idx="11936">
                  <c:v>24.768419829900001</c:v>
                </c:pt>
                <c:pt idx="11937">
                  <c:v>24.768419829900001</c:v>
                </c:pt>
                <c:pt idx="11938">
                  <c:v>24.677020204600002</c:v>
                </c:pt>
                <c:pt idx="11939">
                  <c:v>24.737953288100002</c:v>
                </c:pt>
                <c:pt idx="11940">
                  <c:v>24.737953288100002</c:v>
                </c:pt>
                <c:pt idx="11941">
                  <c:v>24.555154037699999</c:v>
                </c:pt>
                <c:pt idx="11942">
                  <c:v>24.6160871212</c:v>
                </c:pt>
                <c:pt idx="11943">
                  <c:v>24.707486746400001</c:v>
                </c:pt>
                <c:pt idx="11944">
                  <c:v>24.646553662900001</c:v>
                </c:pt>
                <c:pt idx="11945">
                  <c:v>24.646553662900001</c:v>
                </c:pt>
                <c:pt idx="11946">
                  <c:v>24.646553662900001</c:v>
                </c:pt>
                <c:pt idx="11947">
                  <c:v>24.6160871212</c:v>
                </c:pt>
                <c:pt idx="11948">
                  <c:v>24.646553662900001</c:v>
                </c:pt>
                <c:pt idx="11949">
                  <c:v>24.646553662900001</c:v>
                </c:pt>
                <c:pt idx="11950">
                  <c:v>24.6160871212</c:v>
                </c:pt>
                <c:pt idx="11951">
                  <c:v>24.707486746400001</c:v>
                </c:pt>
                <c:pt idx="11952">
                  <c:v>24.646553662900001</c:v>
                </c:pt>
                <c:pt idx="11953">
                  <c:v>24.6160871212</c:v>
                </c:pt>
                <c:pt idx="11954">
                  <c:v>24.646553662900001</c:v>
                </c:pt>
                <c:pt idx="11955">
                  <c:v>24.707486746400001</c:v>
                </c:pt>
                <c:pt idx="11956">
                  <c:v>24.6160871212</c:v>
                </c:pt>
                <c:pt idx="11957">
                  <c:v>24.5856205794</c:v>
                </c:pt>
                <c:pt idx="11958">
                  <c:v>24.677020204600002</c:v>
                </c:pt>
                <c:pt idx="11959">
                  <c:v>24.737953288100002</c:v>
                </c:pt>
                <c:pt idx="11960">
                  <c:v>24.6160871212</c:v>
                </c:pt>
                <c:pt idx="11961">
                  <c:v>24.707486746400001</c:v>
                </c:pt>
                <c:pt idx="11962">
                  <c:v>24.6160871212</c:v>
                </c:pt>
                <c:pt idx="11963">
                  <c:v>24.677020204600002</c:v>
                </c:pt>
                <c:pt idx="11964">
                  <c:v>24.677020204600002</c:v>
                </c:pt>
                <c:pt idx="11965">
                  <c:v>24.646553662900001</c:v>
                </c:pt>
                <c:pt idx="11966">
                  <c:v>24.646553662900001</c:v>
                </c:pt>
                <c:pt idx="11967">
                  <c:v>24.6160871212</c:v>
                </c:pt>
                <c:pt idx="11968">
                  <c:v>24.6160871212</c:v>
                </c:pt>
                <c:pt idx="11969">
                  <c:v>24.6160871212</c:v>
                </c:pt>
                <c:pt idx="11970">
                  <c:v>24.707486746400001</c:v>
                </c:pt>
                <c:pt idx="11971">
                  <c:v>24.677020204600002</c:v>
                </c:pt>
                <c:pt idx="11972">
                  <c:v>24.555154037699999</c:v>
                </c:pt>
                <c:pt idx="11973">
                  <c:v>24.677020204600002</c:v>
                </c:pt>
                <c:pt idx="11974">
                  <c:v>24.6160871212</c:v>
                </c:pt>
                <c:pt idx="11975">
                  <c:v>24.768419829900001</c:v>
                </c:pt>
                <c:pt idx="11976">
                  <c:v>24.707486746400001</c:v>
                </c:pt>
                <c:pt idx="11977">
                  <c:v>24.6160871212</c:v>
                </c:pt>
                <c:pt idx="11978">
                  <c:v>24.707486746400001</c:v>
                </c:pt>
                <c:pt idx="11979">
                  <c:v>24.646553662900001</c:v>
                </c:pt>
                <c:pt idx="11980">
                  <c:v>24.677020204600002</c:v>
                </c:pt>
                <c:pt idx="11981">
                  <c:v>24.677020204600002</c:v>
                </c:pt>
                <c:pt idx="11982">
                  <c:v>24.646553662900001</c:v>
                </c:pt>
                <c:pt idx="11983">
                  <c:v>24.5856205794</c:v>
                </c:pt>
                <c:pt idx="11984">
                  <c:v>24.6160871212</c:v>
                </c:pt>
                <c:pt idx="11985">
                  <c:v>24.5856205794</c:v>
                </c:pt>
                <c:pt idx="11986">
                  <c:v>24.677020204600002</c:v>
                </c:pt>
                <c:pt idx="11987">
                  <c:v>24.677020204600002</c:v>
                </c:pt>
                <c:pt idx="11988">
                  <c:v>24.677020204600002</c:v>
                </c:pt>
                <c:pt idx="11989">
                  <c:v>24.707486746400001</c:v>
                </c:pt>
                <c:pt idx="11990">
                  <c:v>24.707486746400001</c:v>
                </c:pt>
                <c:pt idx="11991">
                  <c:v>24.555154037699999</c:v>
                </c:pt>
                <c:pt idx="11992">
                  <c:v>24.677020204600002</c:v>
                </c:pt>
                <c:pt idx="11993">
                  <c:v>24.646553662900001</c:v>
                </c:pt>
                <c:pt idx="11994">
                  <c:v>24.677020204600002</c:v>
                </c:pt>
                <c:pt idx="11995">
                  <c:v>24.707486746400001</c:v>
                </c:pt>
                <c:pt idx="11996">
                  <c:v>24.646553662900001</c:v>
                </c:pt>
                <c:pt idx="11997">
                  <c:v>24.737953288100002</c:v>
                </c:pt>
                <c:pt idx="11998">
                  <c:v>24.555154037699999</c:v>
                </c:pt>
                <c:pt idx="11999">
                  <c:v>24.677020204600002</c:v>
                </c:pt>
                <c:pt idx="12000">
                  <c:v>24.677020204600002</c:v>
                </c:pt>
                <c:pt idx="12001">
                  <c:v>24.6160871212</c:v>
                </c:pt>
                <c:pt idx="12002">
                  <c:v>24.6160871212</c:v>
                </c:pt>
                <c:pt idx="12003">
                  <c:v>24.646553662900001</c:v>
                </c:pt>
                <c:pt idx="12004">
                  <c:v>24.6160871212</c:v>
                </c:pt>
                <c:pt idx="12005">
                  <c:v>24.6160871212</c:v>
                </c:pt>
                <c:pt idx="12006">
                  <c:v>24.677020204600002</c:v>
                </c:pt>
                <c:pt idx="12007">
                  <c:v>24.677020204600002</c:v>
                </c:pt>
                <c:pt idx="12008">
                  <c:v>24.555154037699999</c:v>
                </c:pt>
                <c:pt idx="12009">
                  <c:v>24.677020204600002</c:v>
                </c:pt>
                <c:pt idx="12010">
                  <c:v>24.6160871212</c:v>
                </c:pt>
                <c:pt idx="12011">
                  <c:v>24.646553662900001</c:v>
                </c:pt>
                <c:pt idx="12012">
                  <c:v>24.677020204600002</c:v>
                </c:pt>
                <c:pt idx="12013">
                  <c:v>24.677020204600002</c:v>
                </c:pt>
                <c:pt idx="12014">
                  <c:v>24.5856205794</c:v>
                </c:pt>
                <c:pt idx="12015">
                  <c:v>24.677020204600002</c:v>
                </c:pt>
                <c:pt idx="12016">
                  <c:v>24.677020204600002</c:v>
                </c:pt>
                <c:pt idx="12017">
                  <c:v>24.646553662900001</c:v>
                </c:pt>
                <c:pt idx="12018">
                  <c:v>24.646553662900001</c:v>
                </c:pt>
                <c:pt idx="12019">
                  <c:v>24.6160871212</c:v>
                </c:pt>
                <c:pt idx="12020">
                  <c:v>24.677020204600002</c:v>
                </c:pt>
                <c:pt idx="12021">
                  <c:v>24.555154037699999</c:v>
                </c:pt>
                <c:pt idx="12022">
                  <c:v>24.6160871212</c:v>
                </c:pt>
                <c:pt idx="12023">
                  <c:v>24.6160871212</c:v>
                </c:pt>
                <c:pt idx="12024">
                  <c:v>24.707486746400001</c:v>
                </c:pt>
                <c:pt idx="12025">
                  <c:v>24.6160871212</c:v>
                </c:pt>
                <c:pt idx="12026">
                  <c:v>24.768419829900001</c:v>
                </c:pt>
                <c:pt idx="12027">
                  <c:v>24.555154037699999</c:v>
                </c:pt>
                <c:pt idx="12028">
                  <c:v>24.5856205794</c:v>
                </c:pt>
                <c:pt idx="12029">
                  <c:v>24.677020204600002</c:v>
                </c:pt>
                <c:pt idx="12030">
                  <c:v>24.646553662900001</c:v>
                </c:pt>
                <c:pt idx="12031">
                  <c:v>24.6160871212</c:v>
                </c:pt>
                <c:pt idx="12032">
                  <c:v>24.555154037699999</c:v>
                </c:pt>
                <c:pt idx="12033">
                  <c:v>24.677020204600002</c:v>
                </c:pt>
                <c:pt idx="12034">
                  <c:v>24.6160871212</c:v>
                </c:pt>
                <c:pt idx="12035">
                  <c:v>24.5856205794</c:v>
                </c:pt>
                <c:pt idx="12036">
                  <c:v>24.707486746400001</c:v>
                </c:pt>
                <c:pt idx="12037">
                  <c:v>24.737953288100002</c:v>
                </c:pt>
                <c:pt idx="12038">
                  <c:v>24.677020204600002</c:v>
                </c:pt>
                <c:pt idx="12039">
                  <c:v>24.5856205794</c:v>
                </c:pt>
                <c:pt idx="12040">
                  <c:v>24.555154037699999</c:v>
                </c:pt>
                <c:pt idx="12041">
                  <c:v>24.707486746400001</c:v>
                </c:pt>
                <c:pt idx="12042">
                  <c:v>24.646553662900001</c:v>
                </c:pt>
                <c:pt idx="12043">
                  <c:v>24.5856205794</c:v>
                </c:pt>
                <c:pt idx="12044">
                  <c:v>24.5856205794</c:v>
                </c:pt>
                <c:pt idx="12045">
                  <c:v>24.6160871212</c:v>
                </c:pt>
                <c:pt idx="12046">
                  <c:v>24.555154037699999</c:v>
                </c:pt>
                <c:pt idx="12047">
                  <c:v>24.555154037699999</c:v>
                </c:pt>
                <c:pt idx="12048">
                  <c:v>24.5856205794</c:v>
                </c:pt>
                <c:pt idx="12049">
                  <c:v>24.646553662900001</c:v>
                </c:pt>
                <c:pt idx="12050">
                  <c:v>24.646553662900001</c:v>
                </c:pt>
                <c:pt idx="12051">
                  <c:v>24.5246874959</c:v>
                </c:pt>
                <c:pt idx="12052">
                  <c:v>24.677020204600002</c:v>
                </c:pt>
                <c:pt idx="12053">
                  <c:v>24.677020204600002</c:v>
                </c:pt>
                <c:pt idx="12054">
                  <c:v>24.555154037699999</c:v>
                </c:pt>
                <c:pt idx="12055">
                  <c:v>24.646553662900001</c:v>
                </c:pt>
                <c:pt idx="12056">
                  <c:v>24.677020204600002</c:v>
                </c:pt>
                <c:pt idx="12057">
                  <c:v>24.5246874959</c:v>
                </c:pt>
                <c:pt idx="12058">
                  <c:v>24.646553662900001</c:v>
                </c:pt>
                <c:pt idx="12059">
                  <c:v>24.6160871212</c:v>
                </c:pt>
                <c:pt idx="12060">
                  <c:v>24.707486746400001</c:v>
                </c:pt>
                <c:pt idx="12061">
                  <c:v>24.5246874959</c:v>
                </c:pt>
                <c:pt idx="12062">
                  <c:v>24.5246874959</c:v>
                </c:pt>
                <c:pt idx="12063">
                  <c:v>24.5246874959</c:v>
                </c:pt>
                <c:pt idx="12064">
                  <c:v>24.5856205794</c:v>
                </c:pt>
                <c:pt idx="12065">
                  <c:v>24.707486746400001</c:v>
                </c:pt>
                <c:pt idx="12066">
                  <c:v>24.646553662900001</c:v>
                </c:pt>
                <c:pt idx="12067">
                  <c:v>24.5856205794</c:v>
                </c:pt>
                <c:pt idx="12068">
                  <c:v>24.6160871212</c:v>
                </c:pt>
                <c:pt idx="12069">
                  <c:v>24.5246874959</c:v>
                </c:pt>
                <c:pt idx="12070">
                  <c:v>24.677020204600002</c:v>
                </c:pt>
                <c:pt idx="12071">
                  <c:v>24.6160871212</c:v>
                </c:pt>
                <c:pt idx="12072">
                  <c:v>24.677020204600002</c:v>
                </c:pt>
                <c:pt idx="12073">
                  <c:v>24.677020204600002</c:v>
                </c:pt>
                <c:pt idx="12074">
                  <c:v>24.5246874959</c:v>
                </c:pt>
                <c:pt idx="12075">
                  <c:v>24.5246874959</c:v>
                </c:pt>
                <c:pt idx="12076">
                  <c:v>24.646553662900001</c:v>
                </c:pt>
                <c:pt idx="12077">
                  <c:v>24.555154037699999</c:v>
                </c:pt>
                <c:pt idx="12078">
                  <c:v>24.5246874959</c:v>
                </c:pt>
                <c:pt idx="12079">
                  <c:v>24.677020204600002</c:v>
                </c:pt>
                <c:pt idx="12080">
                  <c:v>24.5856205794</c:v>
                </c:pt>
                <c:pt idx="12081">
                  <c:v>24.6160871212</c:v>
                </c:pt>
                <c:pt idx="12082">
                  <c:v>24.6160871212</c:v>
                </c:pt>
                <c:pt idx="12083">
                  <c:v>24.555154037699999</c:v>
                </c:pt>
                <c:pt idx="12084">
                  <c:v>24.555154037699999</c:v>
                </c:pt>
                <c:pt idx="12085">
                  <c:v>24.677020204600002</c:v>
                </c:pt>
                <c:pt idx="12086">
                  <c:v>24.494220954199999</c:v>
                </c:pt>
                <c:pt idx="12087">
                  <c:v>24.646553662900001</c:v>
                </c:pt>
                <c:pt idx="12088">
                  <c:v>24.5856205794</c:v>
                </c:pt>
                <c:pt idx="12089">
                  <c:v>24.5246874959</c:v>
                </c:pt>
                <c:pt idx="12090">
                  <c:v>24.555154037699999</c:v>
                </c:pt>
                <c:pt idx="12091">
                  <c:v>24.6160871212</c:v>
                </c:pt>
                <c:pt idx="12092">
                  <c:v>24.5856205794</c:v>
                </c:pt>
                <c:pt idx="12093">
                  <c:v>24.555154037699999</c:v>
                </c:pt>
                <c:pt idx="12094">
                  <c:v>24.555154037699999</c:v>
                </c:pt>
                <c:pt idx="12095">
                  <c:v>24.646553662900001</c:v>
                </c:pt>
                <c:pt idx="12096">
                  <c:v>24.555154037699999</c:v>
                </c:pt>
                <c:pt idx="12097">
                  <c:v>24.5856205794</c:v>
                </c:pt>
                <c:pt idx="12098">
                  <c:v>24.433287870699999</c:v>
                </c:pt>
                <c:pt idx="12099">
                  <c:v>24.5856205794</c:v>
                </c:pt>
                <c:pt idx="12100">
                  <c:v>24.5856205794</c:v>
                </c:pt>
                <c:pt idx="12101">
                  <c:v>24.646553662900001</c:v>
                </c:pt>
                <c:pt idx="12102">
                  <c:v>24.6160871212</c:v>
                </c:pt>
                <c:pt idx="12103">
                  <c:v>24.5246874959</c:v>
                </c:pt>
                <c:pt idx="12104">
                  <c:v>24.5246874959</c:v>
                </c:pt>
                <c:pt idx="12105">
                  <c:v>24.5856205794</c:v>
                </c:pt>
                <c:pt idx="12106">
                  <c:v>24.5856205794</c:v>
                </c:pt>
                <c:pt idx="12107">
                  <c:v>24.646553662900001</c:v>
                </c:pt>
                <c:pt idx="12108">
                  <c:v>24.5856205794</c:v>
                </c:pt>
                <c:pt idx="12109">
                  <c:v>24.6160871212</c:v>
                </c:pt>
                <c:pt idx="12110">
                  <c:v>24.5246874959</c:v>
                </c:pt>
                <c:pt idx="12111">
                  <c:v>24.555154037699999</c:v>
                </c:pt>
                <c:pt idx="12112">
                  <c:v>24.646553662900001</c:v>
                </c:pt>
                <c:pt idx="12113">
                  <c:v>24.494220954199999</c:v>
                </c:pt>
                <c:pt idx="12114">
                  <c:v>24.555154037699999</c:v>
                </c:pt>
                <c:pt idx="12115">
                  <c:v>24.6160871212</c:v>
                </c:pt>
                <c:pt idx="12116">
                  <c:v>24.646553662900001</c:v>
                </c:pt>
                <c:pt idx="12117">
                  <c:v>24.6160871212</c:v>
                </c:pt>
                <c:pt idx="12118">
                  <c:v>24.6160871212</c:v>
                </c:pt>
                <c:pt idx="12119">
                  <c:v>24.555154037699999</c:v>
                </c:pt>
                <c:pt idx="12120">
                  <c:v>24.494220954199999</c:v>
                </c:pt>
                <c:pt idx="12121">
                  <c:v>24.5246874959</c:v>
                </c:pt>
                <c:pt idx="12122">
                  <c:v>24.677020204600002</c:v>
                </c:pt>
                <c:pt idx="12123">
                  <c:v>24.555154037699999</c:v>
                </c:pt>
                <c:pt idx="12124">
                  <c:v>24.6160871212</c:v>
                </c:pt>
                <c:pt idx="12125">
                  <c:v>24.555154037699999</c:v>
                </c:pt>
                <c:pt idx="12126">
                  <c:v>24.707486746400001</c:v>
                </c:pt>
                <c:pt idx="12127">
                  <c:v>24.6160871212</c:v>
                </c:pt>
                <c:pt idx="12128">
                  <c:v>24.555154037699999</c:v>
                </c:pt>
                <c:pt idx="12129">
                  <c:v>24.6160871212</c:v>
                </c:pt>
                <c:pt idx="12130">
                  <c:v>24.555154037699999</c:v>
                </c:pt>
                <c:pt idx="12131">
                  <c:v>24.5246874959</c:v>
                </c:pt>
                <c:pt idx="12132">
                  <c:v>24.5246874959</c:v>
                </c:pt>
                <c:pt idx="12133">
                  <c:v>24.494220954199999</c:v>
                </c:pt>
                <c:pt idx="12134">
                  <c:v>24.555154037699999</c:v>
                </c:pt>
                <c:pt idx="12135">
                  <c:v>24.555154037699999</c:v>
                </c:pt>
                <c:pt idx="12136">
                  <c:v>24.5856205794</c:v>
                </c:pt>
                <c:pt idx="12137">
                  <c:v>24.555154037699999</c:v>
                </c:pt>
                <c:pt idx="12138">
                  <c:v>24.5246874959</c:v>
                </c:pt>
                <c:pt idx="12139">
                  <c:v>24.5856205794</c:v>
                </c:pt>
                <c:pt idx="12140">
                  <c:v>24.5856205794</c:v>
                </c:pt>
                <c:pt idx="12141">
                  <c:v>24.5246874959</c:v>
                </c:pt>
                <c:pt idx="12142">
                  <c:v>24.555154037699999</c:v>
                </c:pt>
                <c:pt idx="12143">
                  <c:v>24.463754412499998</c:v>
                </c:pt>
                <c:pt idx="12144">
                  <c:v>24.5856205794</c:v>
                </c:pt>
                <c:pt idx="12145">
                  <c:v>24.5246874959</c:v>
                </c:pt>
                <c:pt idx="12146">
                  <c:v>24.6160871212</c:v>
                </c:pt>
                <c:pt idx="12147">
                  <c:v>24.494220954199999</c:v>
                </c:pt>
                <c:pt idx="12148">
                  <c:v>24.555154037699999</c:v>
                </c:pt>
                <c:pt idx="12149">
                  <c:v>24.433287870699999</c:v>
                </c:pt>
                <c:pt idx="12150">
                  <c:v>24.433287870699999</c:v>
                </c:pt>
                <c:pt idx="12151">
                  <c:v>24.555154037699999</c:v>
                </c:pt>
                <c:pt idx="12152">
                  <c:v>24.5246874959</c:v>
                </c:pt>
                <c:pt idx="12153">
                  <c:v>24.5246874959</c:v>
                </c:pt>
                <c:pt idx="12154">
                  <c:v>24.494220954199999</c:v>
                </c:pt>
                <c:pt idx="12155">
                  <c:v>24.494220954199999</c:v>
                </c:pt>
                <c:pt idx="12156">
                  <c:v>24.5246874959</c:v>
                </c:pt>
                <c:pt idx="12157">
                  <c:v>24.6160871212</c:v>
                </c:pt>
                <c:pt idx="12158">
                  <c:v>24.5246874959</c:v>
                </c:pt>
                <c:pt idx="12159">
                  <c:v>24.5246874959</c:v>
                </c:pt>
                <c:pt idx="12160">
                  <c:v>24.5246874959</c:v>
                </c:pt>
                <c:pt idx="12161">
                  <c:v>24.5856205794</c:v>
                </c:pt>
                <c:pt idx="12162">
                  <c:v>24.433287870699999</c:v>
                </c:pt>
                <c:pt idx="12163">
                  <c:v>24.555154037699999</c:v>
                </c:pt>
                <c:pt idx="12164">
                  <c:v>24.5246874959</c:v>
                </c:pt>
                <c:pt idx="12165">
                  <c:v>24.6160871212</c:v>
                </c:pt>
                <c:pt idx="12166">
                  <c:v>24.5246874959</c:v>
                </c:pt>
                <c:pt idx="12167">
                  <c:v>24.555154037699999</c:v>
                </c:pt>
                <c:pt idx="12168">
                  <c:v>24.5246874959</c:v>
                </c:pt>
                <c:pt idx="12169">
                  <c:v>24.5856205794</c:v>
                </c:pt>
                <c:pt idx="12170">
                  <c:v>24.555154037699999</c:v>
                </c:pt>
                <c:pt idx="12171">
                  <c:v>24.5856205794</c:v>
                </c:pt>
                <c:pt idx="12172">
                  <c:v>24.707486746400001</c:v>
                </c:pt>
                <c:pt idx="12173">
                  <c:v>24.6160871212</c:v>
                </c:pt>
                <c:pt idx="12174">
                  <c:v>24.6160871212</c:v>
                </c:pt>
                <c:pt idx="12175">
                  <c:v>24.555154037699999</c:v>
                </c:pt>
                <c:pt idx="12176">
                  <c:v>24.463754412499998</c:v>
                </c:pt>
                <c:pt idx="12177">
                  <c:v>24.555154037699999</c:v>
                </c:pt>
                <c:pt idx="12178">
                  <c:v>24.494220954199999</c:v>
                </c:pt>
                <c:pt idx="12179">
                  <c:v>24.798886371599998</c:v>
                </c:pt>
                <c:pt idx="12180">
                  <c:v>24.646553662900001</c:v>
                </c:pt>
                <c:pt idx="12181">
                  <c:v>24.555154037699999</c:v>
                </c:pt>
                <c:pt idx="12182">
                  <c:v>24.555154037699999</c:v>
                </c:pt>
                <c:pt idx="12183">
                  <c:v>24.494220954199999</c:v>
                </c:pt>
                <c:pt idx="12184">
                  <c:v>24.6160871212</c:v>
                </c:pt>
                <c:pt idx="12185">
                  <c:v>24.494220954199999</c:v>
                </c:pt>
                <c:pt idx="12186">
                  <c:v>24.5246874959</c:v>
                </c:pt>
                <c:pt idx="12187">
                  <c:v>24.5856205794</c:v>
                </c:pt>
                <c:pt idx="12188">
                  <c:v>24.646553662900001</c:v>
                </c:pt>
                <c:pt idx="12189">
                  <c:v>24.555154037699999</c:v>
                </c:pt>
                <c:pt idx="12190">
                  <c:v>24.5246874959</c:v>
                </c:pt>
                <c:pt idx="12191">
                  <c:v>24.5246874959</c:v>
                </c:pt>
                <c:pt idx="12192">
                  <c:v>24.494220954199999</c:v>
                </c:pt>
                <c:pt idx="12193">
                  <c:v>24.555154037699999</c:v>
                </c:pt>
                <c:pt idx="12194">
                  <c:v>24.707486746400001</c:v>
                </c:pt>
                <c:pt idx="12195">
                  <c:v>24.5246874959</c:v>
                </c:pt>
                <c:pt idx="12196">
                  <c:v>24.555154037699999</c:v>
                </c:pt>
                <c:pt idx="12197">
                  <c:v>24.6160871212</c:v>
                </c:pt>
                <c:pt idx="12198">
                  <c:v>24.5856205794</c:v>
                </c:pt>
                <c:pt idx="12199">
                  <c:v>24.6160871212</c:v>
                </c:pt>
                <c:pt idx="12200">
                  <c:v>24.6160871212</c:v>
                </c:pt>
                <c:pt idx="12201">
                  <c:v>24.5246874959</c:v>
                </c:pt>
                <c:pt idx="12202">
                  <c:v>24.6160871212</c:v>
                </c:pt>
                <c:pt idx="12203">
                  <c:v>24.433287870699999</c:v>
                </c:pt>
                <c:pt idx="12204">
                  <c:v>24.555154037699999</c:v>
                </c:pt>
                <c:pt idx="12205">
                  <c:v>24.5246874959</c:v>
                </c:pt>
                <c:pt idx="12206">
                  <c:v>24.5246874959</c:v>
                </c:pt>
                <c:pt idx="12207">
                  <c:v>24.555154037699999</c:v>
                </c:pt>
                <c:pt idx="12208">
                  <c:v>24.494220954199999</c:v>
                </c:pt>
                <c:pt idx="12209">
                  <c:v>24.5246874959</c:v>
                </c:pt>
                <c:pt idx="12210">
                  <c:v>24.5246874959</c:v>
                </c:pt>
                <c:pt idx="12211">
                  <c:v>24.494220954199999</c:v>
                </c:pt>
                <c:pt idx="12212">
                  <c:v>24.463754412499998</c:v>
                </c:pt>
                <c:pt idx="12213">
                  <c:v>24.5856205794</c:v>
                </c:pt>
                <c:pt idx="12214">
                  <c:v>24.646553662900001</c:v>
                </c:pt>
                <c:pt idx="12215">
                  <c:v>24.646553662900001</c:v>
                </c:pt>
                <c:pt idx="12216">
                  <c:v>24.5246874959</c:v>
                </c:pt>
                <c:pt idx="12217">
                  <c:v>24.5856205794</c:v>
                </c:pt>
                <c:pt idx="12218">
                  <c:v>24.494220954199999</c:v>
                </c:pt>
                <c:pt idx="12219">
                  <c:v>24.5246874959</c:v>
                </c:pt>
                <c:pt idx="12220">
                  <c:v>24.494220954199999</c:v>
                </c:pt>
                <c:pt idx="12221">
                  <c:v>24.677020204600002</c:v>
                </c:pt>
                <c:pt idx="12222">
                  <c:v>24.5246874959</c:v>
                </c:pt>
                <c:pt idx="12223">
                  <c:v>24.463754412499998</c:v>
                </c:pt>
                <c:pt idx="12224">
                  <c:v>24.5856205794</c:v>
                </c:pt>
                <c:pt idx="12225">
                  <c:v>24.494220954199999</c:v>
                </c:pt>
                <c:pt idx="12226">
                  <c:v>24.5246874959</c:v>
                </c:pt>
                <c:pt idx="12227">
                  <c:v>24.646553662900001</c:v>
                </c:pt>
                <c:pt idx="12228">
                  <c:v>24.5856205794</c:v>
                </c:pt>
                <c:pt idx="12229">
                  <c:v>24.5856205794</c:v>
                </c:pt>
                <c:pt idx="12230">
                  <c:v>24.555154037699999</c:v>
                </c:pt>
                <c:pt idx="12231">
                  <c:v>24.463754412499998</c:v>
                </c:pt>
                <c:pt idx="12232">
                  <c:v>24.555154037699999</c:v>
                </c:pt>
                <c:pt idx="12233">
                  <c:v>24.5246874959</c:v>
                </c:pt>
                <c:pt idx="12234">
                  <c:v>24.555154037699999</c:v>
                </c:pt>
                <c:pt idx="12235">
                  <c:v>24.463754412499998</c:v>
                </c:pt>
                <c:pt idx="12236">
                  <c:v>24.5246874959</c:v>
                </c:pt>
                <c:pt idx="12237">
                  <c:v>24.555154037699999</c:v>
                </c:pt>
                <c:pt idx="12238">
                  <c:v>24.494220954199999</c:v>
                </c:pt>
                <c:pt idx="12239">
                  <c:v>24.433287870699999</c:v>
                </c:pt>
                <c:pt idx="12240">
                  <c:v>24.555154037699999</c:v>
                </c:pt>
                <c:pt idx="12241">
                  <c:v>24.5246874959</c:v>
                </c:pt>
                <c:pt idx="12242">
                  <c:v>24.5246874959</c:v>
                </c:pt>
                <c:pt idx="12243">
                  <c:v>24.555154037699999</c:v>
                </c:pt>
                <c:pt idx="12244">
                  <c:v>24.433287870699999</c:v>
                </c:pt>
                <c:pt idx="12245">
                  <c:v>24.463754412499998</c:v>
                </c:pt>
                <c:pt idx="12246">
                  <c:v>24.433287870699999</c:v>
                </c:pt>
                <c:pt idx="12247">
                  <c:v>24.5246874959</c:v>
                </c:pt>
                <c:pt idx="12248">
                  <c:v>24.5246874959</c:v>
                </c:pt>
                <c:pt idx="12249">
                  <c:v>24.5246874959</c:v>
                </c:pt>
                <c:pt idx="12250">
                  <c:v>24.494220954199999</c:v>
                </c:pt>
                <c:pt idx="12251">
                  <c:v>24.5856205794</c:v>
                </c:pt>
                <c:pt idx="12252">
                  <c:v>24.433287870699999</c:v>
                </c:pt>
                <c:pt idx="12253">
                  <c:v>24.555154037699999</c:v>
                </c:pt>
                <c:pt idx="12254">
                  <c:v>24.463754412499998</c:v>
                </c:pt>
                <c:pt idx="12255">
                  <c:v>24.646553662900001</c:v>
                </c:pt>
                <c:pt idx="12256">
                  <c:v>24.463754412499998</c:v>
                </c:pt>
                <c:pt idx="12257">
                  <c:v>24.5246874959</c:v>
                </c:pt>
                <c:pt idx="12258">
                  <c:v>24.646553662900001</c:v>
                </c:pt>
                <c:pt idx="12259">
                  <c:v>24.5246874959</c:v>
                </c:pt>
                <c:pt idx="12260">
                  <c:v>24.5856205794</c:v>
                </c:pt>
                <c:pt idx="12261">
                  <c:v>24.6160871212</c:v>
                </c:pt>
                <c:pt idx="12262">
                  <c:v>24.5246874959</c:v>
                </c:pt>
                <c:pt idx="12263">
                  <c:v>24.463754412499998</c:v>
                </c:pt>
                <c:pt idx="12264">
                  <c:v>24.555154037699999</c:v>
                </c:pt>
                <c:pt idx="12265">
                  <c:v>24.555154037699999</c:v>
                </c:pt>
                <c:pt idx="12266">
                  <c:v>24.463754412499998</c:v>
                </c:pt>
                <c:pt idx="12267">
                  <c:v>24.494220954199999</c:v>
                </c:pt>
                <c:pt idx="12268">
                  <c:v>24.555154037699999</c:v>
                </c:pt>
                <c:pt idx="12269">
                  <c:v>24.494220954199999</c:v>
                </c:pt>
                <c:pt idx="12270">
                  <c:v>24.5856205794</c:v>
                </c:pt>
                <c:pt idx="12271">
                  <c:v>24.5856205794</c:v>
                </c:pt>
                <c:pt idx="12272">
                  <c:v>24.494220954199999</c:v>
                </c:pt>
                <c:pt idx="12273">
                  <c:v>24.5856205794</c:v>
                </c:pt>
                <c:pt idx="12274">
                  <c:v>24.5246874959</c:v>
                </c:pt>
                <c:pt idx="12275">
                  <c:v>24.5246874959</c:v>
                </c:pt>
                <c:pt idx="12276">
                  <c:v>24.5246874959</c:v>
                </c:pt>
                <c:pt idx="12277">
                  <c:v>24.463754412499998</c:v>
                </c:pt>
                <c:pt idx="12278">
                  <c:v>24.494220954199999</c:v>
                </c:pt>
                <c:pt idx="12279">
                  <c:v>24.5246874959</c:v>
                </c:pt>
                <c:pt idx="12280">
                  <c:v>24.463754412499998</c:v>
                </c:pt>
                <c:pt idx="12281">
                  <c:v>24.5246874959</c:v>
                </c:pt>
                <c:pt idx="12282">
                  <c:v>24.5246874959</c:v>
                </c:pt>
                <c:pt idx="12283">
                  <c:v>24.6160871212</c:v>
                </c:pt>
                <c:pt idx="12284">
                  <c:v>24.5856205794</c:v>
                </c:pt>
                <c:pt idx="12285">
                  <c:v>24.463754412499998</c:v>
                </c:pt>
                <c:pt idx="12286">
                  <c:v>24.494220954199999</c:v>
                </c:pt>
                <c:pt idx="12287">
                  <c:v>24.5246874959</c:v>
                </c:pt>
                <c:pt idx="12288">
                  <c:v>24.494220954199999</c:v>
                </c:pt>
                <c:pt idx="12289">
                  <c:v>24.402821328999998</c:v>
                </c:pt>
                <c:pt idx="12290">
                  <c:v>24.463754412499998</c:v>
                </c:pt>
                <c:pt idx="12291">
                  <c:v>24.494220954199999</c:v>
                </c:pt>
                <c:pt idx="12292">
                  <c:v>24.494220954199999</c:v>
                </c:pt>
                <c:pt idx="12293">
                  <c:v>24.463754412499998</c:v>
                </c:pt>
                <c:pt idx="12294">
                  <c:v>24.463754412499998</c:v>
                </c:pt>
                <c:pt idx="12295">
                  <c:v>24.433287870699999</c:v>
                </c:pt>
                <c:pt idx="12296">
                  <c:v>24.433287870699999</c:v>
                </c:pt>
                <c:pt idx="12297">
                  <c:v>24.555154037699999</c:v>
                </c:pt>
                <c:pt idx="12298">
                  <c:v>24.555154037699999</c:v>
                </c:pt>
                <c:pt idx="12299">
                  <c:v>24.5246874959</c:v>
                </c:pt>
                <c:pt idx="12300">
                  <c:v>24.5856205794</c:v>
                </c:pt>
                <c:pt idx="12301">
                  <c:v>24.463754412499998</c:v>
                </c:pt>
                <c:pt idx="12302">
                  <c:v>24.494220954199999</c:v>
                </c:pt>
                <c:pt idx="12303">
                  <c:v>24.494220954199999</c:v>
                </c:pt>
                <c:pt idx="12304">
                  <c:v>24.463754412499998</c:v>
                </c:pt>
                <c:pt idx="12305">
                  <c:v>24.433287870699999</c:v>
                </c:pt>
                <c:pt idx="12306">
                  <c:v>24.494220954199999</c:v>
                </c:pt>
                <c:pt idx="12307">
                  <c:v>24.494220954199999</c:v>
                </c:pt>
                <c:pt idx="12308">
                  <c:v>24.494220954199999</c:v>
                </c:pt>
                <c:pt idx="12309">
                  <c:v>24.494220954199999</c:v>
                </c:pt>
                <c:pt idx="12310">
                  <c:v>24.463754412499998</c:v>
                </c:pt>
                <c:pt idx="12311">
                  <c:v>24.463754412499998</c:v>
                </c:pt>
                <c:pt idx="12312">
                  <c:v>24.463754412499998</c:v>
                </c:pt>
                <c:pt idx="12313">
                  <c:v>24.463754412499998</c:v>
                </c:pt>
                <c:pt idx="12314">
                  <c:v>24.494220954199999</c:v>
                </c:pt>
                <c:pt idx="12315">
                  <c:v>24.402821328999998</c:v>
                </c:pt>
                <c:pt idx="12316">
                  <c:v>24.5246874959</c:v>
                </c:pt>
                <c:pt idx="12317">
                  <c:v>24.402821328999998</c:v>
                </c:pt>
                <c:pt idx="12318">
                  <c:v>24.555154037699999</c:v>
                </c:pt>
                <c:pt idx="12319">
                  <c:v>24.5246874959</c:v>
                </c:pt>
                <c:pt idx="12320">
                  <c:v>24.5246874959</c:v>
                </c:pt>
                <c:pt idx="12321">
                  <c:v>24.463754412499998</c:v>
                </c:pt>
                <c:pt idx="12322">
                  <c:v>24.494220954199999</c:v>
                </c:pt>
                <c:pt idx="12323">
                  <c:v>24.463754412499998</c:v>
                </c:pt>
                <c:pt idx="12324">
                  <c:v>24.433287870699999</c:v>
                </c:pt>
                <c:pt idx="12325">
                  <c:v>24.433287870699999</c:v>
                </c:pt>
                <c:pt idx="12326">
                  <c:v>24.341888245500002</c:v>
                </c:pt>
                <c:pt idx="12327">
                  <c:v>24.494220954199999</c:v>
                </c:pt>
                <c:pt idx="12328">
                  <c:v>24.463754412499998</c:v>
                </c:pt>
                <c:pt idx="12329">
                  <c:v>24.402821328999998</c:v>
                </c:pt>
                <c:pt idx="12330">
                  <c:v>24.463754412499998</c:v>
                </c:pt>
                <c:pt idx="12331">
                  <c:v>24.5246874959</c:v>
                </c:pt>
                <c:pt idx="12332">
                  <c:v>24.433287870699999</c:v>
                </c:pt>
                <c:pt idx="12333">
                  <c:v>24.433287870699999</c:v>
                </c:pt>
                <c:pt idx="12334">
                  <c:v>24.494220954199999</c:v>
                </c:pt>
                <c:pt idx="12335">
                  <c:v>24.433287870699999</c:v>
                </c:pt>
                <c:pt idx="12336">
                  <c:v>24.463754412499998</c:v>
                </c:pt>
                <c:pt idx="12337">
                  <c:v>24.5246874959</c:v>
                </c:pt>
                <c:pt idx="12338">
                  <c:v>24.5246874959</c:v>
                </c:pt>
                <c:pt idx="12339">
                  <c:v>24.494220954199999</c:v>
                </c:pt>
                <c:pt idx="12340">
                  <c:v>24.5246874959</c:v>
                </c:pt>
                <c:pt idx="12341">
                  <c:v>24.494220954199999</c:v>
                </c:pt>
                <c:pt idx="12342">
                  <c:v>24.402821328999998</c:v>
                </c:pt>
                <c:pt idx="12343">
                  <c:v>24.463754412499998</c:v>
                </c:pt>
                <c:pt idx="12344">
                  <c:v>24.5246874959</c:v>
                </c:pt>
                <c:pt idx="12345">
                  <c:v>24.463754412499998</c:v>
                </c:pt>
                <c:pt idx="12346">
                  <c:v>24.433287870699999</c:v>
                </c:pt>
                <c:pt idx="12347">
                  <c:v>24.433287870699999</c:v>
                </c:pt>
                <c:pt idx="12348">
                  <c:v>24.463754412499998</c:v>
                </c:pt>
                <c:pt idx="12349">
                  <c:v>24.433287870699999</c:v>
                </c:pt>
                <c:pt idx="12350">
                  <c:v>24.402821328999998</c:v>
                </c:pt>
                <c:pt idx="12351">
                  <c:v>24.494220954199999</c:v>
                </c:pt>
                <c:pt idx="12352">
                  <c:v>24.5246874959</c:v>
                </c:pt>
                <c:pt idx="12353">
                  <c:v>24.494220954199999</c:v>
                </c:pt>
                <c:pt idx="12354">
                  <c:v>24.250488620300001</c:v>
                </c:pt>
                <c:pt idx="12355">
                  <c:v>24.494220954199999</c:v>
                </c:pt>
                <c:pt idx="12356">
                  <c:v>24.463754412499998</c:v>
                </c:pt>
                <c:pt idx="12357">
                  <c:v>24.463754412499998</c:v>
                </c:pt>
                <c:pt idx="12358">
                  <c:v>24.402821328999998</c:v>
                </c:pt>
                <c:pt idx="12359">
                  <c:v>24.463754412499998</c:v>
                </c:pt>
                <c:pt idx="12360">
                  <c:v>24.494220954199999</c:v>
                </c:pt>
                <c:pt idx="12361">
                  <c:v>24.555154037699999</c:v>
                </c:pt>
                <c:pt idx="12362">
                  <c:v>24.433287870699999</c:v>
                </c:pt>
                <c:pt idx="12363">
                  <c:v>24.494220954199999</c:v>
                </c:pt>
                <c:pt idx="12364">
                  <c:v>24.402821328999998</c:v>
                </c:pt>
                <c:pt idx="12365">
                  <c:v>24.5246874959</c:v>
                </c:pt>
                <c:pt idx="12366">
                  <c:v>24.402821328999998</c:v>
                </c:pt>
                <c:pt idx="12367">
                  <c:v>24.463754412499998</c:v>
                </c:pt>
                <c:pt idx="12368">
                  <c:v>24.220022078500001</c:v>
                </c:pt>
                <c:pt idx="12369">
                  <c:v>24.372354787199999</c:v>
                </c:pt>
                <c:pt idx="12370">
                  <c:v>24.494220954199999</c:v>
                </c:pt>
                <c:pt idx="12371">
                  <c:v>24.402821328999998</c:v>
                </c:pt>
                <c:pt idx="12372">
                  <c:v>24.494220954199999</c:v>
                </c:pt>
                <c:pt idx="12373">
                  <c:v>24.433287870699999</c:v>
                </c:pt>
                <c:pt idx="12374">
                  <c:v>24.341888245500002</c:v>
                </c:pt>
                <c:pt idx="12375">
                  <c:v>24.402821328999998</c:v>
                </c:pt>
                <c:pt idx="12376">
                  <c:v>24.433287870699999</c:v>
                </c:pt>
                <c:pt idx="12377">
                  <c:v>24.433287870699999</c:v>
                </c:pt>
                <c:pt idx="12378">
                  <c:v>24.402821328999998</c:v>
                </c:pt>
                <c:pt idx="12379">
                  <c:v>24.372354787199999</c:v>
                </c:pt>
                <c:pt idx="12380">
                  <c:v>24.494220954199999</c:v>
                </c:pt>
                <c:pt idx="12381">
                  <c:v>24.372354787199999</c:v>
                </c:pt>
                <c:pt idx="12382">
                  <c:v>24.402821328999998</c:v>
                </c:pt>
                <c:pt idx="12383">
                  <c:v>24.463754412499998</c:v>
                </c:pt>
                <c:pt idx="12384">
                  <c:v>24.402821328999998</c:v>
                </c:pt>
                <c:pt idx="12385">
                  <c:v>24.494220954199999</c:v>
                </c:pt>
                <c:pt idx="12386">
                  <c:v>24.494220954199999</c:v>
                </c:pt>
                <c:pt idx="12387">
                  <c:v>24.372354787199999</c:v>
                </c:pt>
                <c:pt idx="12388">
                  <c:v>24.341888245500002</c:v>
                </c:pt>
                <c:pt idx="12389">
                  <c:v>24.433287870699999</c:v>
                </c:pt>
                <c:pt idx="12390">
                  <c:v>24.372354787199999</c:v>
                </c:pt>
                <c:pt idx="12391">
                  <c:v>24.402821328999998</c:v>
                </c:pt>
                <c:pt idx="12392">
                  <c:v>24.341888245500002</c:v>
                </c:pt>
                <c:pt idx="12393">
                  <c:v>24.372354787199999</c:v>
                </c:pt>
                <c:pt idx="12394">
                  <c:v>24.463754412499998</c:v>
                </c:pt>
                <c:pt idx="12395">
                  <c:v>24.433287870699999</c:v>
                </c:pt>
                <c:pt idx="12396">
                  <c:v>24.372354787199999</c:v>
                </c:pt>
                <c:pt idx="12397">
                  <c:v>24.494220954199999</c:v>
                </c:pt>
                <c:pt idx="12398">
                  <c:v>24.402821328999998</c:v>
                </c:pt>
                <c:pt idx="12399">
                  <c:v>24.433287870699999</c:v>
                </c:pt>
                <c:pt idx="12400">
                  <c:v>24.280955162000001</c:v>
                </c:pt>
                <c:pt idx="12401">
                  <c:v>24.372354787199999</c:v>
                </c:pt>
                <c:pt idx="12402">
                  <c:v>24.433287870699999</c:v>
                </c:pt>
                <c:pt idx="12403">
                  <c:v>24.372354787199999</c:v>
                </c:pt>
                <c:pt idx="12404">
                  <c:v>24.463754412499998</c:v>
                </c:pt>
                <c:pt idx="12405">
                  <c:v>24.341888245500002</c:v>
                </c:pt>
                <c:pt idx="12406">
                  <c:v>24.402821328999998</c:v>
                </c:pt>
                <c:pt idx="12407">
                  <c:v>24.372354787199999</c:v>
                </c:pt>
                <c:pt idx="12408">
                  <c:v>24.402821328999998</c:v>
                </c:pt>
                <c:pt idx="12409">
                  <c:v>24.433287870699999</c:v>
                </c:pt>
                <c:pt idx="12410">
                  <c:v>24.372354787199999</c:v>
                </c:pt>
                <c:pt idx="12411">
                  <c:v>24.372354787199999</c:v>
                </c:pt>
                <c:pt idx="12412">
                  <c:v>24.5246874959</c:v>
                </c:pt>
                <c:pt idx="12413">
                  <c:v>24.372354787199999</c:v>
                </c:pt>
                <c:pt idx="12414">
                  <c:v>24.463754412499998</c:v>
                </c:pt>
                <c:pt idx="12415">
                  <c:v>24.494220954199999</c:v>
                </c:pt>
                <c:pt idx="12416">
                  <c:v>24.433287870699999</c:v>
                </c:pt>
                <c:pt idx="12417">
                  <c:v>24.494220954199999</c:v>
                </c:pt>
                <c:pt idx="12418">
                  <c:v>24.341888245500002</c:v>
                </c:pt>
                <c:pt idx="12419">
                  <c:v>24.433287870699999</c:v>
                </c:pt>
                <c:pt idx="12420">
                  <c:v>24.433287870699999</c:v>
                </c:pt>
                <c:pt idx="12421">
                  <c:v>24.372354787199999</c:v>
                </c:pt>
                <c:pt idx="12422">
                  <c:v>24.402821328999998</c:v>
                </c:pt>
                <c:pt idx="12423">
                  <c:v>24.402821328999998</c:v>
                </c:pt>
                <c:pt idx="12424">
                  <c:v>24.402821328999998</c:v>
                </c:pt>
                <c:pt idx="12425">
                  <c:v>24.494220954199999</c:v>
                </c:pt>
                <c:pt idx="12426">
                  <c:v>24.433287870699999</c:v>
                </c:pt>
                <c:pt idx="12427">
                  <c:v>24.341888245500002</c:v>
                </c:pt>
                <c:pt idx="12428">
                  <c:v>24.372354787199999</c:v>
                </c:pt>
                <c:pt idx="12429">
                  <c:v>24.402821328999998</c:v>
                </c:pt>
                <c:pt idx="12430">
                  <c:v>24.341888245500002</c:v>
                </c:pt>
                <c:pt idx="12431">
                  <c:v>24.402821328999998</c:v>
                </c:pt>
                <c:pt idx="12432">
                  <c:v>24.372354787199999</c:v>
                </c:pt>
                <c:pt idx="12433">
                  <c:v>24.372354787199999</c:v>
                </c:pt>
                <c:pt idx="12434">
                  <c:v>24.372354787199999</c:v>
                </c:pt>
                <c:pt idx="12435">
                  <c:v>24.494220954199999</c:v>
                </c:pt>
                <c:pt idx="12436">
                  <c:v>24.494220954199999</c:v>
                </c:pt>
                <c:pt idx="12437">
                  <c:v>24.402821328999998</c:v>
                </c:pt>
                <c:pt idx="12438">
                  <c:v>24.463754412499998</c:v>
                </c:pt>
                <c:pt idx="12439">
                  <c:v>24.1895555368</c:v>
                </c:pt>
                <c:pt idx="12440">
                  <c:v>24.372354787199999</c:v>
                </c:pt>
                <c:pt idx="12441">
                  <c:v>24.5246874959</c:v>
                </c:pt>
                <c:pt idx="12442">
                  <c:v>24.402821328999998</c:v>
                </c:pt>
                <c:pt idx="12443">
                  <c:v>24.372354787199999</c:v>
                </c:pt>
                <c:pt idx="12444">
                  <c:v>24.463754412499998</c:v>
                </c:pt>
                <c:pt idx="12445">
                  <c:v>24.433287870699999</c:v>
                </c:pt>
                <c:pt idx="12446">
                  <c:v>24.372354787199999</c:v>
                </c:pt>
                <c:pt idx="12447">
                  <c:v>24.372354787199999</c:v>
                </c:pt>
                <c:pt idx="12448">
                  <c:v>24.402821328999998</c:v>
                </c:pt>
                <c:pt idx="12449">
                  <c:v>24.433287870699999</c:v>
                </c:pt>
                <c:pt idx="12450">
                  <c:v>24.402821328999998</c:v>
                </c:pt>
                <c:pt idx="12451">
                  <c:v>24.372354787199999</c:v>
                </c:pt>
                <c:pt idx="12452">
                  <c:v>24.433287870699999</c:v>
                </c:pt>
                <c:pt idx="12453">
                  <c:v>24.463754412499998</c:v>
                </c:pt>
                <c:pt idx="12454">
                  <c:v>24.402821328999998</c:v>
                </c:pt>
                <c:pt idx="12455">
                  <c:v>24.372354787199999</c:v>
                </c:pt>
                <c:pt idx="12456">
                  <c:v>24.372354787199999</c:v>
                </c:pt>
                <c:pt idx="12457">
                  <c:v>24.402821328999998</c:v>
                </c:pt>
                <c:pt idx="12458">
                  <c:v>24.341888245500002</c:v>
                </c:pt>
                <c:pt idx="12459">
                  <c:v>24.250488620300001</c:v>
                </c:pt>
                <c:pt idx="12460">
                  <c:v>24.494220954199999</c:v>
                </c:pt>
                <c:pt idx="12461">
                  <c:v>24.433287870699999</c:v>
                </c:pt>
                <c:pt idx="12462">
                  <c:v>24.372354787199999</c:v>
                </c:pt>
                <c:pt idx="12463">
                  <c:v>24.372354787199999</c:v>
                </c:pt>
                <c:pt idx="12464">
                  <c:v>24.220022078500001</c:v>
                </c:pt>
                <c:pt idx="12465">
                  <c:v>24.341888245500002</c:v>
                </c:pt>
                <c:pt idx="12466">
                  <c:v>24.402821328999998</c:v>
                </c:pt>
                <c:pt idx="12467">
                  <c:v>24.433287870699999</c:v>
                </c:pt>
                <c:pt idx="12468">
                  <c:v>24.433287870699999</c:v>
                </c:pt>
                <c:pt idx="12469">
                  <c:v>24.311421703800001</c:v>
                </c:pt>
                <c:pt idx="12470">
                  <c:v>24.402821328999998</c:v>
                </c:pt>
                <c:pt idx="12471">
                  <c:v>24.402821328999998</c:v>
                </c:pt>
                <c:pt idx="12472">
                  <c:v>24.372354787199999</c:v>
                </c:pt>
                <c:pt idx="12473">
                  <c:v>24.402821328999998</c:v>
                </c:pt>
                <c:pt idx="12474">
                  <c:v>24.341888245500002</c:v>
                </c:pt>
                <c:pt idx="12475">
                  <c:v>24.402821328999998</c:v>
                </c:pt>
                <c:pt idx="12476">
                  <c:v>24.341888245500002</c:v>
                </c:pt>
                <c:pt idx="12477">
                  <c:v>24.372354787199999</c:v>
                </c:pt>
                <c:pt idx="12478">
                  <c:v>24.402821328999998</c:v>
                </c:pt>
                <c:pt idx="12479">
                  <c:v>24.372354787199999</c:v>
                </c:pt>
                <c:pt idx="12480">
                  <c:v>24.220022078500001</c:v>
                </c:pt>
                <c:pt idx="12481">
                  <c:v>24.220022078500001</c:v>
                </c:pt>
                <c:pt idx="12482">
                  <c:v>24.372354787199999</c:v>
                </c:pt>
                <c:pt idx="12483">
                  <c:v>24.433287870699999</c:v>
                </c:pt>
                <c:pt idx="12484">
                  <c:v>24.402821328999998</c:v>
                </c:pt>
                <c:pt idx="12485">
                  <c:v>24.372354787199999</c:v>
                </c:pt>
                <c:pt idx="12486">
                  <c:v>24.372354787199999</c:v>
                </c:pt>
                <c:pt idx="12487">
                  <c:v>24.372354787199999</c:v>
                </c:pt>
                <c:pt idx="12488">
                  <c:v>24.341888245500002</c:v>
                </c:pt>
                <c:pt idx="12489">
                  <c:v>24.402821328999998</c:v>
                </c:pt>
                <c:pt idx="12490">
                  <c:v>24.311421703800001</c:v>
                </c:pt>
                <c:pt idx="12491">
                  <c:v>24.372354787199999</c:v>
                </c:pt>
                <c:pt idx="12492">
                  <c:v>24.372354787199999</c:v>
                </c:pt>
                <c:pt idx="12493">
                  <c:v>24.280955162000001</c:v>
                </c:pt>
                <c:pt idx="12494">
                  <c:v>24.494220954199999</c:v>
                </c:pt>
                <c:pt idx="12495">
                  <c:v>24.433287870699999</c:v>
                </c:pt>
                <c:pt idx="12496">
                  <c:v>24.341888245500002</c:v>
                </c:pt>
                <c:pt idx="12497">
                  <c:v>24.311421703800001</c:v>
                </c:pt>
                <c:pt idx="12498">
                  <c:v>24.341888245500002</c:v>
                </c:pt>
                <c:pt idx="12499">
                  <c:v>24.372354787199999</c:v>
                </c:pt>
                <c:pt idx="12500">
                  <c:v>24.402821328999998</c:v>
                </c:pt>
                <c:pt idx="12501">
                  <c:v>24.463754412499998</c:v>
                </c:pt>
                <c:pt idx="12502">
                  <c:v>24.372354787199999</c:v>
                </c:pt>
                <c:pt idx="12503">
                  <c:v>24.372354787199999</c:v>
                </c:pt>
                <c:pt idx="12504">
                  <c:v>24.311421703800001</c:v>
                </c:pt>
                <c:pt idx="12505">
                  <c:v>24.463754412499998</c:v>
                </c:pt>
                <c:pt idx="12506">
                  <c:v>24.402821328999998</c:v>
                </c:pt>
                <c:pt idx="12507">
                  <c:v>24.372354787199999</c:v>
                </c:pt>
                <c:pt idx="12508">
                  <c:v>24.341888245500002</c:v>
                </c:pt>
                <c:pt idx="12509">
                  <c:v>24.433287870699999</c:v>
                </c:pt>
                <c:pt idx="12510">
                  <c:v>24.341888245500002</c:v>
                </c:pt>
                <c:pt idx="12511">
                  <c:v>24.341888245500002</c:v>
                </c:pt>
                <c:pt idx="12512">
                  <c:v>24.372354787199999</c:v>
                </c:pt>
                <c:pt idx="12513">
                  <c:v>24.250488620300001</c:v>
                </c:pt>
                <c:pt idx="12514">
                  <c:v>24.372354787199999</c:v>
                </c:pt>
                <c:pt idx="12515">
                  <c:v>24.311421703800001</c:v>
                </c:pt>
                <c:pt idx="12516">
                  <c:v>24.311421703800001</c:v>
                </c:pt>
                <c:pt idx="12517">
                  <c:v>24.5246874959</c:v>
                </c:pt>
                <c:pt idx="12518">
                  <c:v>24.341888245500002</c:v>
                </c:pt>
                <c:pt idx="12519">
                  <c:v>24.372354787199999</c:v>
                </c:pt>
                <c:pt idx="12520">
                  <c:v>24.402821328999998</c:v>
                </c:pt>
                <c:pt idx="12521">
                  <c:v>24.402821328999998</c:v>
                </c:pt>
                <c:pt idx="12522">
                  <c:v>24.341888245500002</c:v>
                </c:pt>
                <c:pt idx="12523">
                  <c:v>24.402821328999998</c:v>
                </c:pt>
                <c:pt idx="12524">
                  <c:v>24.372354787199999</c:v>
                </c:pt>
                <c:pt idx="12525">
                  <c:v>24.341888245500002</c:v>
                </c:pt>
                <c:pt idx="12526">
                  <c:v>24.372354787199999</c:v>
                </c:pt>
                <c:pt idx="12527">
                  <c:v>24.433287870699999</c:v>
                </c:pt>
                <c:pt idx="12528">
                  <c:v>24.372354787199999</c:v>
                </c:pt>
                <c:pt idx="12529">
                  <c:v>24.280955162000001</c:v>
                </c:pt>
                <c:pt idx="12530">
                  <c:v>24.402821328999998</c:v>
                </c:pt>
                <c:pt idx="12531">
                  <c:v>24.220022078500001</c:v>
                </c:pt>
                <c:pt idx="12532">
                  <c:v>24.280955162000001</c:v>
                </c:pt>
                <c:pt idx="12533">
                  <c:v>24.341888245500002</c:v>
                </c:pt>
                <c:pt idx="12534">
                  <c:v>24.372354787199999</c:v>
                </c:pt>
                <c:pt idx="12535">
                  <c:v>24.341888245500002</c:v>
                </c:pt>
                <c:pt idx="12536">
                  <c:v>24.402821328999998</c:v>
                </c:pt>
                <c:pt idx="12537">
                  <c:v>24.341888245500002</c:v>
                </c:pt>
                <c:pt idx="12538">
                  <c:v>24.494220954199999</c:v>
                </c:pt>
                <c:pt idx="12539">
                  <c:v>24.280955162000001</c:v>
                </c:pt>
                <c:pt idx="12540">
                  <c:v>24.372354787199999</c:v>
                </c:pt>
                <c:pt idx="12541">
                  <c:v>24.250488620300001</c:v>
                </c:pt>
                <c:pt idx="12542">
                  <c:v>24.372354787199999</c:v>
                </c:pt>
                <c:pt idx="12543">
                  <c:v>24.280955162000001</c:v>
                </c:pt>
                <c:pt idx="12544">
                  <c:v>24.372354787199999</c:v>
                </c:pt>
                <c:pt idx="12545">
                  <c:v>24.311421703800001</c:v>
                </c:pt>
                <c:pt idx="12546">
                  <c:v>24.372354787199999</c:v>
                </c:pt>
                <c:pt idx="12547">
                  <c:v>24.341888245500002</c:v>
                </c:pt>
                <c:pt idx="12548">
                  <c:v>24.372354787199999</c:v>
                </c:pt>
                <c:pt idx="12549">
                  <c:v>24.402821328999998</c:v>
                </c:pt>
                <c:pt idx="12550">
                  <c:v>24.341888245500002</c:v>
                </c:pt>
                <c:pt idx="12551">
                  <c:v>24.402821328999998</c:v>
                </c:pt>
                <c:pt idx="12552">
                  <c:v>24.341888245500002</c:v>
                </c:pt>
                <c:pt idx="12553">
                  <c:v>24.311421703800001</c:v>
                </c:pt>
                <c:pt idx="12554">
                  <c:v>24.341888245500002</c:v>
                </c:pt>
                <c:pt idx="12555">
                  <c:v>24.372354787199999</c:v>
                </c:pt>
                <c:pt idx="12556">
                  <c:v>24.341888245500002</c:v>
                </c:pt>
                <c:pt idx="12557">
                  <c:v>24.402821328999998</c:v>
                </c:pt>
                <c:pt idx="12558">
                  <c:v>24.341888245500002</c:v>
                </c:pt>
                <c:pt idx="12559">
                  <c:v>24.372354787199999</c:v>
                </c:pt>
                <c:pt idx="12560">
                  <c:v>24.311421703800001</c:v>
                </c:pt>
                <c:pt idx="12561">
                  <c:v>24.250488620300001</c:v>
                </c:pt>
                <c:pt idx="12562">
                  <c:v>24.250488620300001</c:v>
                </c:pt>
                <c:pt idx="12563">
                  <c:v>24.311421703800001</c:v>
                </c:pt>
                <c:pt idx="12564">
                  <c:v>24.341888245500002</c:v>
                </c:pt>
                <c:pt idx="12565">
                  <c:v>24.311421703800001</c:v>
                </c:pt>
                <c:pt idx="12566">
                  <c:v>24.1895555368</c:v>
                </c:pt>
                <c:pt idx="12567">
                  <c:v>24.372354787199999</c:v>
                </c:pt>
                <c:pt idx="12568">
                  <c:v>24.402821328999998</c:v>
                </c:pt>
                <c:pt idx="12569">
                  <c:v>24.341888245500002</c:v>
                </c:pt>
                <c:pt idx="12570">
                  <c:v>24.372354787199999</c:v>
                </c:pt>
                <c:pt idx="12571">
                  <c:v>24.311421703800001</c:v>
                </c:pt>
                <c:pt idx="12572">
                  <c:v>24.341888245500002</c:v>
                </c:pt>
                <c:pt idx="12573">
                  <c:v>24.341888245500002</c:v>
                </c:pt>
                <c:pt idx="12574">
                  <c:v>24.341888245500002</c:v>
                </c:pt>
                <c:pt idx="12575">
                  <c:v>24.372354787199999</c:v>
                </c:pt>
                <c:pt idx="12576">
                  <c:v>24.341888245500002</c:v>
                </c:pt>
                <c:pt idx="12577">
                  <c:v>24.402821328999998</c:v>
                </c:pt>
                <c:pt idx="12578">
                  <c:v>24.280955162000001</c:v>
                </c:pt>
                <c:pt idx="12579">
                  <c:v>24.311421703800001</c:v>
                </c:pt>
                <c:pt idx="12580">
                  <c:v>24.341888245500002</c:v>
                </c:pt>
                <c:pt idx="12581">
                  <c:v>24.402821328999998</c:v>
                </c:pt>
                <c:pt idx="12582">
                  <c:v>24.311421703800001</c:v>
                </c:pt>
                <c:pt idx="12583">
                  <c:v>24.341888245500002</c:v>
                </c:pt>
                <c:pt idx="12584">
                  <c:v>24.280955162000001</c:v>
                </c:pt>
                <c:pt idx="12585">
                  <c:v>24.250488620300001</c:v>
                </c:pt>
                <c:pt idx="12586">
                  <c:v>24.341888245500002</c:v>
                </c:pt>
                <c:pt idx="12587">
                  <c:v>24.402821328999998</c:v>
                </c:pt>
                <c:pt idx="12588">
                  <c:v>24.280955162000001</c:v>
                </c:pt>
                <c:pt idx="12589">
                  <c:v>24.280955162000001</c:v>
                </c:pt>
                <c:pt idx="12590">
                  <c:v>24.311421703800001</c:v>
                </c:pt>
                <c:pt idx="12591">
                  <c:v>24.280955162000001</c:v>
                </c:pt>
                <c:pt idx="12592">
                  <c:v>24.402821328999998</c:v>
                </c:pt>
                <c:pt idx="12593">
                  <c:v>24.341888245500002</c:v>
                </c:pt>
                <c:pt idx="12594">
                  <c:v>24.311421703800001</c:v>
                </c:pt>
                <c:pt idx="12595">
                  <c:v>24.220022078500001</c:v>
                </c:pt>
                <c:pt idx="12596">
                  <c:v>24.341888245500002</c:v>
                </c:pt>
                <c:pt idx="12597">
                  <c:v>24.311421703800001</c:v>
                </c:pt>
                <c:pt idx="12598">
                  <c:v>24.341888245500002</c:v>
                </c:pt>
                <c:pt idx="12599">
                  <c:v>24.341888245500002</c:v>
                </c:pt>
                <c:pt idx="12600">
                  <c:v>24.280955162000001</c:v>
                </c:pt>
                <c:pt idx="12601">
                  <c:v>24.402821328999998</c:v>
                </c:pt>
                <c:pt idx="12602">
                  <c:v>24.341888245500002</c:v>
                </c:pt>
                <c:pt idx="12603">
                  <c:v>24.280955162000001</c:v>
                </c:pt>
                <c:pt idx="12604">
                  <c:v>24.311421703800001</c:v>
                </c:pt>
                <c:pt idx="12605">
                  <c:v>24.311421703800001</c:v>
                </c:pt>
                <c:pt idx="12606">
                  <c:v>24.341888245500002</c:v>
                </c:pt>
                <c:pt idx="12607">
                  <c:v>24.372354787199999</c:v>
                </c:pt>
                <c:pt idx="12608">
                  <c:v>24.250488620300001</c:v>
                </c:pt>
                <c:pt idx="12609">
                  <c:v>24.311421703800001</c:v>
                </c:pt>
                <c:pt idx="12610">
                  <c:v>24.341888245500002</c:v>
                </c:pt>
                <c:pt idx="12611">
                  <c:v>24.341888245500002</c:v>
                </c:pt>
                <c:pt idx="12612">
                  <c:v>24.280955162000001</c:v>
                </c:pt>
                <c:pt idx="12613">
                  <c:v>24.433287870699999</c:v>
                </c:pt>
                <c:pt idx="12614">
                  <c:v>24.311421703800001</c:v>
                </c:pt>
                <c:pt idx="12615">
                  <c:v>24.280955162000001</c:v>
                </c:pt>
                <c:pt idx="12616">
                  <c:v>24.280955162000001</c:v>
                </c:pt>
                <c:pt idx="12617">
                  <c:v>24.372354787199999</c:v>
                </c:pt>
                <c:pt idx="12618">
                  <c:v>24.311421703800001</c:v>
                </c:pt>
                <c:pt idx="12619">
                  <c:v>24.280955162000001</c:v>
                </c:pt>
                <c:pt idx="12620">
                  <c:v>24.311421703800001</c:v>
                </c:pt>
                <c:pt idx="12621">
                  <c:v>24.341888245500002</c:v>
                </c:pt>
                <c:pt idx="12622">
                  <c:v>24.341888245500002</c:v>
                </c:pt>
                <c:pt idx="12623">
                  <c:v>24.280955162000001</c:v>
                </c:pt>
                <c:pt idx="12624">
                  <c:v>24.220022078500001</c:v>
                </c:pt>
                <c:pt idx="12625">
                  <c:v>24.311421703800001</c:v>
                </c:pt>
                <c:pt idx="12626">
                  <c:v>24.220022078500001</c:v>
                </c:pt>
                <c:pt idx="12627">
                  <c:v>24.250488620300001</c:v>
                </c:pt>
                <c:pt idx="12628">
                  <c:v>24.280955162000001</c:v>
                </c:pt>
                <c:pt idx="12629">
                  <c:v>24.280955162000001</c:v>
                </c:pt>
                <c:pt idx="12630">
                  <c:v>24.341888245500002</c:v>
                </c:pt>
                <c:pt idx="12631">
                  <c:v>24.372354787199999</c:v>
                </c:pt>
                <c:pt idx="12632">
                  <c:v>24.341888245500002</c:v>
                </c:pt>
                <c:pt idx="12633">
                  <c:v>24.280955162000001</c:v>
                </c:pt>
                <c:pt idx="12634">
                  <c:v>24.280955162000001</c:v>
                </c:pt>
                <c:pt idx="12635">
                  <c:v>24.220022078500001</c:v>
                </c:pt>
                <c:pt idx="12636">
                  <c:v>24.220022078500001</c:v>
                </c:pt>
                <c:pt idx="12637">
                  <c:v>24.280955162000001</c:v>
                </c:pt>
                <c:pt idx="12638">
                  <c:v>24.311421703800001</c:v>
                </c:pt>
                <c:pt idx="12639">
                  <c:v>24.250488620300001</c:v>
                </c:pt>
                <c:pt idx="12640">
                  <c:v>24.311421703800001</c:v>
                </c:pt>
                <c:pt idx="12641">
                  <c:v>24.250488620300001</c:v>
                </c:pt>
                <c:pt idx="12642">
                  <c:v>24.341888245500002</c:v>
                </c:pt>
                <c:pt idx="12643">
                  <c:v>24.280955162000001</c:v>
                </c:pt>
                <c:pt idx="12644">
                  <c:v>24.311421703800001</c:v>
                </c:pt>
                <c:pt idx="12645">
                  <c:v>24.341888245500002</c:v>
                </c:pt>
                <c:pt idx="12646">
                  <c:v>24.250488620300001</c:v>
                </c:pt>
                <c:pt idx="12647">
                  <c:v>24.311421703800001</c:v>
                </c:pt>
                <c:pt idx="12648">
                  <c:v>24.341888245500002</c:v>
                </c:pt>
                <c:pt idx="12649">
                  <c:v>24.341888245500002</c:v>
                </c:pt>
                <c:pt idx="12650">
                  <c:v>24.280955162000001</c:v>
                </c:pt>
                <c:pt idx="12651">
                  <c:v>24.220022078500001</c:v>
                </c:pt>
                <c:pt idx="12652">
                  <c:v>24.280955162000001</c:v>
                </c:pt>
                <c:pt idx="12653">
                  <c:v>24.311421703800001</c:v>
                </c:pt>
                <c:pt idx="12654">
                  <c:v>24.341888245500002</c:v>
                </c:pt>
                <c:pt idx="12655">
                  <c:v>24.311421703800001</c:v>
                </c:pt>
                <c:pt idx="12656">
                  <c:v>24.311421703800001</c:v>
                </c:pt>
                <c:pt idx="12657">
                  <c:v>24.280955162000001</c:v>
                </c:pt>
                <c:pt idx="12658">
                  <c:v>24.341888245500002</c:v>
                </c:pt>
                <c:pt idx="12659">
                  <c:v>24.341888245500002</c:v>
                </c:pt>
                <c:pt idx="12660">
                  <c:v>24.372354787199999</c:v>
                </c:pt>
                <c:pt idx="12661">
                  <c:v>24.250488620300001</c:v>
                </c:pt>
                <c:pt idx="12662">
                  <c:v>24.250488620300001</c:v>
                </c:pt>
                <c:pt idx="12663">
                  <c:v>24.311421703800001</c:v>
                </c:pt>
                <c:pt idx="12664">
                  <c:v>24.250488620300001</c:v>
                </c:pt>
                <c:pt idx="12665">
                  <c:v>24.250488620300001</c:v>
                </c:pt>
                <c:pt idx="12666">
                  <c:v>24.311421703800001</c:v>
                </c:pt>
                <c:pt idx="12667">
                  <c:v>24.311421703800001</c:v>
                </c:pt>
                <c:pt idx="12668">
                  <c:v>24.250488620300001</c:v>
                </c:pt>
                <c:pt idx="12669">
                  <c:v>24.1286224533</c:v>
                </c:pt>
                <c:pt idx="12670">
                  <c:v>24.311421703800001</c:v>
                </c:pt>
                <c:pt idx="12671">
                  <c:v>24.311421703800001</c:v>
                </c:pt>
                <c:pt idx="12672">
                  <c:v>24.280955162000001</c:v>
                </c:pt>
                <c:pt idx="12673">
                  <c:v>24.280955162000001</c:v>
                </c:pt>
                <c:pt idx="12674">
                  <c:v>24.311421703800001</c:v>
                </c:pt>
                <c:pt idx="12675">
                  <c:v>24.250488620300001</c:v>
                </c:pt>
                <c:pt idx="12676">
                  <c:v>24.1286224533</c:v>
                </c:pt>
                <c:pt idx="12677">
                  <c:v>24.372354787199999</c:v>
                </c:pt>
                <c:pt idx="12678">
                  <c:v>24.220022078500001</c:v>
                </c:pt>
                <c:pt idx="12679">
                  <c:v>24.280955162000001</c:v>
                </c:pt>
                <c:pt idx="12680">
                  <c:v>24.372354787199999</c:v>
                </c:pt>
                <c:pt idx="12681">
                  <c:v>24.341888245500002</c:v>
                </c:pt>
                <c:pt idx="12682">
                  <c:v>24.311421703800001</c:v>
                </c:pt>
                <c:pt idx="12683">
                  <c:v>24.220022078500001</c:v>
                </c:pt>
                <c:pt idx="12684">
                  <c:v>24.250488620300001</c:v>
                </c:pt>
                <c:pt idx="12685">
                  <c:v>24.372354787199999</c:v>
                </c:pt>
                <c:pt idx="12686">
                  <c:v>24.220022078500001</c:v>
                </c:pt>
                <c:pt idx="12687">
                  <c:v>24.280955162000001</c:v>
                </c:pt>
                <c:pt idx="12688">
                  <c:v>24.372354787199999</c:v>
                </c:pt>
                <c:pt idx="12689">
                  <c:v>24.1895555368</c:v>
                </c:pt>
                <c:pt idx="12690">
                  <c:v>24.220022078500001</c:v>
                </c:pt>
                <c:pt idx="12691">
                  <c:v>24.280955162000001</c:v>
                </c:pt>
                <c:pt idx="12692">
                  <c:v>24.280955162000001</c:v>
                </c:pt>
                <c:pt idx="12693">
                  <c:v>24.250488620300001</c:v>
                </c:pt>
                <c:pt idx="12694">
                  <c:v>24.220022078500001</c:v>
                </c:pt>
                <c:pt idx="12695">
                  <c:v>24.1895555368</c:v>
                </c:pt>
                <c:pt idx="12696">
                  <c:v>24.280955162000001</c:v>
                </c:pt>
                <c:pt idx="12697">
                  <c:v>24.341888245500002</c:v>
                </c:pt>
                <c:pt idx="12698">
                  <c:v>24.250488620300001</c:v>
                </c:pt>
                <c:pt idx="12699">
                  <c:v>24.250488620300001</c:v>
                </c:pt>
                <c:pt idx="12700">
                  <c:v>24.311421703800001</c:v>
                </c:pt>
                <c:pt idx="12701">
                  <c:v>24.250488620300001</c:v>
                </c:pt>
                <c:pt idx="12702">
                  <c:v>24.220022078500001</c:v>
                </c:pt>
                <c:pt idx="12703">
                  <c:v>24.220022078500001</c:v>
                </c:pt>
                <c:pt idx="12704">
                  <c:v>24.220022078500001</c:v>
                </c:pt>
                <c:pt idx="12705">
                  <c:v>24.220022078500001</c:v>
                </c:pt>
                <c:pt idx="12706">
                  <c:v>24.280955162000001</c:v>
                </c:pt>
                <c:pt idx="12707">
                  <c:v>24.341888245500002</c:v>
                </c:pt>
                <c:pt idx="12708">
                  <c:v>24.250488620300001</c:v>
                </c:pt>
                <c:pt idx="12709">
                  <c:v>24.280955162000001</c:v>
                </c:pt>
                <c:pt idx="12710">
                  <c:v>24.280955162000001</c:v>
                </c:pt>
                <c:pt idx="12711">
                  <c:v>24.280955162000001</c:v>
                </c:pt>
                <c:pt idx="12712">
                  <c:v>24.280955162000001</c:v>
                </c:pt>
                <c:pt idx="12713">
                  <c:v>24.250488620300001</c:v>
                </c:pt>
                <c:pt idx="12714">
                  <c:v>24.220022078500001</c:v>
                </c:pt>
                <c:pt idx="12715">
                  <c:v>24.341888245500002</c:v>
                </c:pt>
                <c:pt idx="12716">
                  <c:v>24.1286224533</c:v>
                </c:pt>
                <c:pt idx="12717">
                  <c:v>24.250488620300001</c:v>
                </c:pt>
                <c:pt idx="12718">
                  <c:v>24.311421703800001</c:v>
                </c:pt>
                <c:pt idx="12719">
                  <c:v>24.220022078500001</c:v>
                </c:pt>
                <c:pt idx="12720">
                  <c:v>24.1895555368</c:v>
                </c:pt>
                <c:pt idx="12721">
                  <c:v>24.250488620300001</c:v>
                </c:pt>
                <c:pt idx="12722">
                  <c:v>24.311421703800001</c:v>
                </c:pt>
                <c:pt idx="12723">
                  <c:v>24.280955162000001</c:v>
                </c:pt>
                <c:pt idx="12724">
                  <c:v>24.220022078500001</c:v>
                </c:pt>
                <c:pt idx="12725">
                  <c:v>24.220022078500001</c:v>
                </c:pt>
                <c:pt idx="12726">
                  <c:v>24.280955162000001</c:v>
                </c:pt>
                <c:pt idx="12727">
                  <c:v>24.311421703800001</c:v>
                </c:pt>
                <c:pt idx="12728">
                  <c:v>24.250488620300001</c:v>
                </c:pt>
                <c:pt idx="12729">
                  <c:v>24.341888245500002</c:v>
                </c:pt>
                <c:pt idx="12730">
                  <c:v>24.280955162000001</c:v>
                </c:pt>
                <c:pt idx="12731">
                  <c:v>24.280955162000001</c:v>
                </c:pt>
                <c:pt idx="12732">
                  <c:v>24.341888245500002</c:v>
                </c:pt>
                <c:pt idx="12733">
                  <c:v>24.1895555368</c:v>
                </c:pt>
                <c:pt idx="12734">
                  <c:v>24.250488620300001</c:v>
                </c:pt>
                <c:pt idx="12735">
                  <c:v>24.250488620300001</c:v>
                </c:pt>
                <c:pt idx="12736">
                  <c:v>24.220022078500001</c:v>
                </c:pt>
                <c:pt idx="12737">
                  <c:v>24.250488620300001</c:v>
                </c:pt>
                <c:pt idx="12738">
                  <c:v>24.280955162000001</c:v>
                </c:pt>
                <c:pt idx="12739">
                  <c:v>24.1895555368</c:v>
                </c:pt>
                <c:pt idx="12740">
                  <c:v>24.220022078500001</c:v>
                </c:pt>
                <c:pt idx="12741">
                  <c:v>24.250488620300001</c:v>
                </c:pt>
                <c:pt idx="12742">
                  <c:v>24.250488620300001</c:v>
                </c:pt>
                <c:pt idx="12743">
                  <c:v>24.220022078500001</c:v>
                </c:pt>
                <c:pt idx="12744">
                  <c:v>24.280955162000001</c:v>
                </c:pt>
                <c:pt idx="12745">
                  <c:v>24.220022078500001</c:v>
                </c:pt>
                <c:pt idx="12746">
                  <c:v>24.250488620300001</c:v>
                </c:pt>
                <c:pt idx="12747">
                  <c:v>24.311421703800001</c:v>
                </c:pt>
                <c:pt idx="12748">
                  <c:v>24.220022078500001</c:v>
                </c:pt>
                <c:pt idx="12749">
                  <c:v>24.250488620300001</c:v>
                </c:pt>
                <c:pt idx="12750">
                  <c:v>24.250488620300001</c:v>
                </c:pt>
                <c:pt idx="12751">
                  <c:v>24.250488620300001</c:v>
                </c:pt>
                <c:pt idx="12752">
                  <c:v>24.159088995099999</c:v>
                </c:pt>
                <c:pt idx="12753">
                  <c:v>24.1895555368</c:v>
                </c:pt>
                <c:pt idx="12754">
                  <c:v>24.159088995099999</c:v>
                </c:pt>
                <c:pt idx="12755">
                  <c:v>24.372354787199999</c:v>
                </c:pt>
                <c:pt idx="12756">
                  <c:v>24.1895555368</c:v>
                </c:pt>
                <c:pt idx="12757">
                  <c:v>24.1895555368</c:v>
                </c:pt>
                <c:pt idx="12758">
                  <c:v>24.220022078500001</c:v>
                </c:pt>
                <c:pt idx="12759">
                  <c:v>24.159088995099999</c:v>
                </c:pt>
                <c:pt idx="12760">
                  <c:v>24.311421703800001</c:v>
                </c:pt>
                <c:pt idx="12761">
                  <c:v>24.280955162000001</c:v>
                </c:pt>
                <c:pt idx="12762">
                  <c:v>24.1895555368</c:v>
                </c:pt>
                <c:pt idx="12763">
                  <c:v>24.220022078500001</c:v>
                </c:pt>
                <c:pt idx="12764">
                  <c:v>24.280955162000001</c:v>
                </c:pt>
                <c:pt idx="12765">
                  <c:v>24.1895555368</c:v>
                </c:pt>
                <c:pt idx="12766">
                  <c:v>24.250488620300001</c:v>
                </c:pt>
                <c:pt idx="12767">
                  <c:v>24.250488620300001</c:v>
                </c:pt>
                <c:pt idx="12768">
                  <c:v>24.220022078500001</c:v>
                </c:pt>
                <c:pt idx="12769">
                  <c:v>24.159088995099999</c:v>
                </c:pt>
                <c:pt idx="12770">
                  <c:v>24.402821328999998</c:v>
                </c:pt>
                <c:pt idx="12771">
                  <c:v>24.280955162000001</c:v>
                </c:pt>
                <c:pt idx="12772">
                  <c:v>24.1286224533</c:v>
                </c:pt>
                <c:pt idx="12773">
                  <c:v>24.280955162000001</c:v>
                </c:pt>
                <c:pt idx="12774">
                  <c:v>24.341888245500002</c:v>
                </c:pt>
                <c:pt idx="12775">
                  <c:v>24.250488620300001</c:v>
                </c:pt>
                <c:pt idx="12776">
                  <c:v>24.250488620300001</c:v>
                </c:pt>
                <c:pt idx="12777">
                  <c:v>24.250488620300001</c:v>
                </c:pt>
                <c:pt idx="12778">
                  <c:v>24.311421703800001</c:v>
                </c:pt>
                <c:pt idx="12779">
                  <c:v>24.220022078500001</c:v>
                </c:pt>
                <c:pt idx="12780">
                  <c:v>24.250488620300001</c:v>
                </c:pt>
                <c:pt idx="12781">
                  <c:v>24.220022078500001</c:v>
                </c:pt>
                <c:pt idx="12782">
                  <c:v>24.341888245500002</c:v>
                </c:pt>
                <c:pt idx="12783">
                  <c:v>24.220022078500001</c:v>
                </c:pt>
                <c:pt idx="12784">
                  <c:v>24.250488620300001</c:v>
                </c:pt>
                <c:pt idx="12785">
                  <c:v>24.250488620300001</c:v>
                </c:pt>
                <c:pt idx="12786">
                  <c:v>24.280955162000001</c:v>
                </c:pt>
                <c:pt idx="12787">
                  <c:v>24.280955162000001</c:v>
                </c:pt>
                <c:pt idx="12788">
                  <c:v>24.280955162000001</c:v>
                </c:pt>
                <c:pt idx="12789">
                  <c:v>24.280955162000001</c:v>
                </c:pt>
                <c:pt idx="12790">
                  <c:v>24.1895555368</c:v>
                </c:pt>
                <c:pt idx="12791">
                  <c:v>24.1895555368</c:v>
                </c:pt>
                <c:pt idx="12792">
                  <c:v>24.220022078500001</c:v>
                </c:pt>
                <c:pt idx="12793">
                  <c:v>24.220022078500001</c:v>
                </c:pt>
                <c:pt idx="12794">
                  <c:v>24.220022078500001</c:v>
                </c:pt>
                <c:pt idx="12795">
                  <c:v>24.280955162000001</c:v>
                </c:pt>
                <c:pt idx="12796">
                  <c:v>24.280955162000001</c:v>
                </c:pt>
                <c:pt idx="12797">
                  <c:v>24.1895555368</c:v>
                </c:pt>
                <c:pt idx="12798">
                  <c:v>24.220022078500001</c:v>
                </c:pt>
                <c:pt idx="12799">
                  <c:v>24.402821328999998</c:v>
                </c:pt>
                <c:pt idx="12800">
                  <c:v>24.1286224533</c:v>
                </c:pt>
                <c:pt idx="12801">
                  <c:v>24.1286224533</c:v>
                </c:pt>
                <c:pt idx="12802">
                  <c:v>24.250488620300001</c:v>
                </c:pt>
                <c:pt idx="12803">
                  <c:v>24.280955162000001</c:v>
                </c:pt>
                <c:pt idx="12804">
                  <c:v>24.220022078500001</c:v>
                </c:pt>
                <c:pt idx="12805">
                  <c:v>24.341888245500002</c:v>
                </c:pt>
                <c:pt idx="12806">
                  <c:v>24.311421703800001</c:v>
                </c:pt>
                <c:pt idx="12807">
                  <c:v>24.311421703800001</c:v>
                </c:pt>
                <c:pt idx="12808">
                  <c:v>24.220022078500001</c:v>
                </c:pt>
                <c:pt idx="12809">
                  <c:v>24.220022078500001</c:v>
                </c:pt>
                <c:pt idx="12810">
                  <c:v>24.280955162000001</c:v>
                </c:pt>
                <c:pt idx="12811">
                  <c:v>24.159088995099999</c:v>
                </c:pt>
                <c:pt idx="12812">
                  <c:v>24.220022078500001</c:v>
                </c:pt>
                <c:pt idx="12813">
                  <c:v>24.1895555368</c:v>
                </c:pt>
                <c:pt idx="12814">
                  <c:v>24.220022078500001</c:v>
                </c:pt>
                <c:pt idx="12815">
                  <c:v>24.1895555368</c:v>
                </c:pt>
                <c:pt idx="12816">
                  <c:v>24.250488620300001</c:v>
                </c:pt>
                <c:pt idx="12817">
                  <c:v>24.280955162000001</c:v>
                </c:pt>
                <c:pt idx="12818">
                  <c:v>24.159088995099999</c:v>
                </c:pt>
                <c:pt idx="12819">
                  <c:v>24.250488620300001</c:v>
                </c:pt>
                <c:pt idx="12820">
                  <c:v>24.220022078500001</c:v>
                </c:pt>
                <c:pt idx="12821">
                  <c:v>24.220022078500001</c:v>
                </c:pt>
                <c:pt idx="12822">
                  <c:v>24.1895555368</c:v>
                </c:pt>
                <c:pt idx="12823">
                  <c:v>24.250488620300001</c:v>
                </c:pt>
                <c:pt idx="12824">
                  <c:v>24.311421703800001</c:v>
                </c:pt>
                <c:pt idx="12825">
                  <c:v>24.220022078500001</c:v>
                </c:pt>
                <c:pt idx="12826">
                  <c:v>24.250488620300001</c:v>
                </c:pt>
                <c:pt idx="12827">
                  <c:v>24.1286224533</c:v>
                </c:pt>
                <c:pt idx="12828">
                  <c:v>24.220022078500001</c:v>
                </c:pt>
                <c:pt idx="12829">
                  <c:v>24.311421703800001</c:v>
                </c:pt>
                <c:pt idx="12830">
                  <c:v>24.250488620300001</c:v>
                </c:pt>
                <c:pt idx="12831">
                  <c:v>24.250488620300001</c:v>
                </c:pt>
                <c:pt idx="12832">
                  <c:v>24.220022078500001</c:v>
                </c:pt>
                <c:pt idx="12833">
                  <c:v>24.280955162000001</c:v>
                </c:pt>
                <c:pt idx="12834">
                  <c:v>24.1286224533</c:v>
                </c:pt>
                <c:pt idx="12835">
                  <c:v>24.220022078500001</c:v>
                </c:pt>
                <c:pt idx="12836">
                  <c:v>24.311421703800001</c:v>
                </c:pt>
                <c:pt idx="12837">
                  <c:v>24.1895555368</c:v>
                </c:pt>
                <c:pt idx="12838">
                  <c:v>24.311421703800001</c:v>
                </c:pt>
                <c:pt idx="12839">
                  <c:v>23.976289744599999</c:v>
                </c:pt>
                <c:pt idx="12840">
                  <c:v>24.250488620300001</c:v>
                </c:pt>
                <c:pt idx="12841">
                  <c:v>24.220022078500001</c:v>
                </c:pt>
                <c:pt idx="12842">
                  <c:v>24.220022078500001</c:v>
                </c:pt>
                <c:pt idx="12843">
                  <c:v>24.280955162000001</c:v>
                </c:pt>
                <c:pt idx="12844">
                  <c:v>24.250488620300001</c:v>
                </c:pt>
                <c:pt idx="12845">
                  <c:v>24.250488620300001</c:v>
                </c:pt>
                <c:pt idx="12846">
                  <c:v>24.159088995099999</c:v>
                </c:pt>
                <c:pt idx="12847">
                  <c:v>24.1286224533</c:v>
                </c:pt>
                <c:pt idx="12848">
                  <c:v>24.1895555368</c:v>
                </c:pt>
                <c:pt idx="12849">
                  <c:v>24.159088995099999</c:v>
                </c:pt>
                <c:pt idx="12850">
                  <c:v>24.280955162000001</c:v>
                </c:pt>
                <c:pt idx="12851">
                  <c:v>24.1895555368</c:v>
                </c:pt>
                <c:pt idx="12852">
                  <c:v>24.280955162000001</c:v>
                </c:pt>
                <c:pt idx="12853">
                  <c:v>24.1895555368</c:v>
                </c:pt>
                <c:pt idx="12854">
                  <c:v>24.1895555368</c:v>
                </c:pt>
                <c:pt idx="12855">
                  <c:v>24.280955162000001</c:v>
                </c:pt>
                <c:pt idx="12856">
                  <c:v>24.1895555368</c:v>
                </c:pt>
                <c:pt idx="12857">
                  <c:v>24.1895555368</c:v>
                </c:pt>
                <c:pt idx="12858">
                  <c:v>24.159088995099999</c:v>
                </c:pt>
                <c:pt idx="12859">
                  <c:v>24.220022078500001</c:v>
                </c:pt>
                <c:pt idx="12860">
                  <c:v>24.250488620300001</c:v>
                </c:pt>
                <c:pt idx="12861">
                  <c:v>24.159088995099999</c:v>
                </c:pt>
                <c:pt idx="12862">
                  <c:v>24.220022078500001</c:v>
                </c:pt>
                <c:pt idx="12863">
                  <c:v>24.250488620300001</c:v>
                </c:pt>
                <c:pt idx="12864">
                  <c:v>24.159088995099999</c:v>
                </c:pt>
                <c:pt idx="12865">
                  <c:v>24.220022078500001</c:v>
                </c:pt>
                <c:pt idx="12866">
                  <c:v>24.159088995099999</c:v>
                </c:pt>
                <c:pt idx="12867">
                  <c:v>24.250488620300001</c:v>
                </c:pt>
                <c:pt idx="12868">
                  <c:v>24.220022078500001</c:v>
                </c:pt>
                <c:pt idx="12869">
                  <c:v>24.1895555368</c:v>
                </c:pt>
                <c:pt idx="12870">
                  <c:v>24.1286224533</c:v>
                </c:pt>
                <c:pt idx="12871">
                  <c:v>24.159088995099999</c:v>
                </c:pt>
                <c:pt idx="12872">
                  <c:v>24.1895555368</c:v>
                </c:pt>
                <c:pt idx="12873">
                  <c:v>24.159088995099999</c:v>
                </c:pt>
                <c:pt idx="12874">
                  <c:v>24.1895555368</c:v>
                </c:pt>
                <c:pt idx="12875">
                  <c:v>24.1286224533</c:v>
                </c:pt>
                <c:pt idx="12876">
                  <c:v>24.220022078500001</c:v>
                </c:pt>
                <c:pt idx="12877">
                  <c:v>24.250488620300001</c:v>
                </c:pt>
                <c:pt idx="12878">
                  <c:v>24.1895555368</c:v>
                </c:pt>
                <c:pt idx="12879">
                  <c:v>24.220022078500001</c:v>
                </c:pt>
                <c:pt idx="12880">
                  <c:v>24.250488620300001</c:v>
                </c:pt>
                <c:pt idx="12881">
                  <c:v>24.311421703800001</c:v>
                </c:pt>
                <c:pt idx="12882">
                  <c:v>24.220022078500001</c:v>
                </c:pt>
                <c:pt idx="12883">
                  <c:v>24.280955162000001</c:v>
                </c:pt>
                <c:pt idx="12884">
                  <c:v>24.220022078500001</c:v>
                </c:pt>
                <c:pt idx="12885">
                  <c:v>24.280955162000001</c:v>
                </c:pt>
                <c:pt idx="12886">
                  <c:v>24.311421703800001</c:v>
                </c:pt>
                <c:pt idx="12887">
                  <c:v>24.250488620300001</c:v>
                </c:pt>
                <c:pt idx="12888">
                  <c:v>24.220022078500001</c:v>
                </c:pt>
                <c:pt idx="12889">
                  <c:v>24.220022078500001</c:v>
                </c:pt>
                <c:pt idx="12890">
                  <c:v>24.1286224533</c:v>
                </c:pt>
                <c:pt idx="12891">
                  <c:v>24.159088995099999</c:v>
                </c:pt>
                <c:pt idx="12892">
                  <c:v>24.1895555368</c:v>
                </c:pt>
                <c:pt idx="12893">
                  <c:v>24.220022078500001</c:v>
                </c:pt>
                <c:pt idx="12894">
                  <c:v>24.1895555368</c:v>
                </c:pt>
                <c:pt idx="12895">
                  <c:v>24.250488620300001</c:v>
                </c:pt>
                <c:pt idx="12896">
                  <c:v>24.220022078500001</c:v>
                </c:pt>
                <c:pt idx="12897">
                  <c:v>24.159088995099999</c:v>
                </c:pt>
                <c:pt idx="12898">
                  <c:v>24.0676893698</c:v>
                </c:pt>
                <c:pt idx="12899">
                  <c:v>24.098155911599999</c:v>
                </c:pt>
                <c:pt idx="12900">
                  <c:v>24.250488620300001</c:v>
                </c:pt>
                <c:pt idx="12901">
                  <c:v>24.159088995099999</c:v>
                </c:pt>
                <c:pt idx="12902">
                  <c:v>24.159088995099999</c:v>
                </c:pt>
                <c:pt idx="12903">
                  <c:v>24.1895555368</c:v>
                </c:pt>
                <c:pt idx="12904">
                  <c:v>24.220022078500001</c:v>
                </c:pt>
                <c:pt idx="12905">
                  <c:v>24.1286224533</c:v>
                </c:pt>
                <c:pt idx="12906">
                  <c:v>24.311421703800001</c:v>
                </c:pt>
                <c:pt idx="12907">
                  <c:v>24.1895555368</c:v>
                </c:pt>
                <c:pt idx="12908">
                  <c:v>24.280955162000001</c:v>
                </c:pt>
                <c:pt idx="12909">
                  <c:v>24.159088995099999</c:v>
                </c:pt>
                <c:pt idx="12910">
                  <c:v>24.159088995099999</c:v>
                </c:pt>
                <c:pt idx="12911">
                  <c:v>24.1286224533</c:v>
                </c:pt>
                <c:pt idx="12912">
                  <c:v>24.220022078500001</c:v>
                </c:pt>
                <c:pt idx="12913">
                  <c:v>24.220022078500001</c:v>
                </c:pt>
                <c:pt idx="12914">
                  <c:v>24.220022078500001</c:v>
                </c:pt>
                <c:pt idx="12915">
                  <c:v>24.280955162000001</c:v>
                </c:pt>
                <c:pt idx="12916">
                  <c:v>24.159088995099999</c:v>
                </c:pt>
                <c:pt idx="12917">
                  <c:v>24.1895555368</c:v>
                </c:pt>
                <c:pt idx="12918">
                  <c:v>24.1286224533</c:v>
                </c:pt>
                <c:pt idx="12919">
                  <c:v>24.1895555368</c:v>
                </c:pt>
                <c:pt idx="12920">
                  <c:v>24.280955162000001</c:v>
                </c:pt>
                <c:pt idx="12921">
                  <c:v>24.250488620300001</c:v>
                </c:pt>
                <c:pt idx="12922">
                  <c:v>24.1895555368</c:v>
                </c:pt>
                <c:pt idx="12923">
                  <c:v>24.1895555368</c:v>
                </c:pt>
                <c:pt idx="12924">
                  <c:v>24.220022078500001</c:v>
                </c:pt>
                <c:pt idx="12925">
                  <c:v>24.220022078500001</c:v>
                </c:pt>
                <c:pt idx="12926">
                  <c:v>24.250488620300001</c:v>
                </c:pt>
                <c:pt idx="12927">
                  <c:v>24.159088995099999</c:v>
                </c:pt>
                <c:pt idx="12928">
                  <c:v>24.159088995099999</c:v>
                </c:pt>
                <c:pt idx="12929">
                  <c:v>24.1895555368</c:v>
                </c:pt>
                <c:pt idx="12930">
                  <c:v>24.159088995099999</c:v>
                </c:pt>
                <c:pt idx="12931">
                  <c:v>24.1286224533</c:v>
                </c:pt>
                <c:pt idx="12932">
                  <c:v>24.220022078500001</c:v>
                </c:pt>
                <c:pt idx="12933">
                  <c:v>24.250488620300001</c:v>
                </c:pt>
                <c:pt idx="12934">
                  <c:v>24.159088995099999</c:v>
                </c:pt>
                <c:pt idx="12935">
                  <c:v>24.280955162000001</c:v>
                </c:pt>
                <c:pt idx="12936">
                  <c:v>24.220022078500001</c:v>
                </c:pt>
                <c:pt idx="12937">
                  <c:v>24.1895555368</c:v>
                </c:pt>
                <c:pt idx="12938">
                  <c:v>24.280955162000001</c:v>
                </c:pt>
                <c:pt idx="12939">
                  <c:v>24.159088995099999</c:v>
                </c:pt>
                <c:pt idx="12940">
                  <c:v>24.159088995099999</c:v>
                </c:pt>
                <c:pt idx="12941">
                  <c:v>24.1286224533</c:v>
                </c:pt>
                <c:pt idx="12942">
                  <c:v>24.1895555368</c:v>
                </c:pt>
                <c:pt idx="12943">
                  <c:v>24.159088995099999</c:v>
                </c:pt>
                <c:pt idx="12944">
                  <c:v>24.037222828099999</c:v>
                </c:pt>
                <c:pt idx="12945">
                  <c:v>24.1895555368</c:v>
                </c:pt>
                <c:pt idx="12946">
                  <c:v>24.220022078500001</c:v>
                </c:pt>
                <c:pt idx="12947">
                  <c:v>24.1895555368</c:v>
                </c:pt>
                <c:pt idx="12948">
                  <c:v>24.220022078500001</c:v>
                </c:pt>
                <c:pt idx="12949">
                  <c:v>24.280955162000001</c:v>
                </c:pt>
                <c:pt idx="12950">
                  <c:v>24.159088995099999</c:v>
                </c:pt>
                <c:pt idx="12951">
                  <c:v>24.1895555368</c:v>
                </c:pt>
                <c:pt idx="12952">
                  <c:v>24.1895555368</c:v>
                </c:pt>
                <c:pt idx="12953">
                  <c:v>24.1895555368</c:v>
                </c:pt>
                <c:pt idx="12954">
                  <c:v>24.159088995099999</c:v>
                </c:pt>
                <c:pt idx="12955">
                  <c:v>24.1286224533</c:v>
                </c:pt>
                <c:pt idx="12956">
                  <c:v>24.220022078500001</c:v>
                </c:pt>
                <c:pt idx="12957">
                  <c:v>24.098155911599999</c:v>
                </c:pt>
                <c:pt idx="12958">
                  <c:v>24.341888245500002</c:v>
                </c:pt>
                <c:pt idx="12959">
                  <c:v>24.1895555368</c:v>
                </c:pt>
                <c:pt idx="12960">
                  <c:v>24.1895555368</c:v>
                </c:pt>
                <c:pt idx="12961">
                  <c:v>24.220022078500001</c:v>
                </c:pt>
                <c:pt idx="12962">
                  <c:v>24.159088995099999</c:v>
                </c:pt>
                <c:pt idx="12963">
                  <c:v>24.220022078500001</c:v>
                </c:pt>
                <c:pt idx="12964">
                  <c:v>24.1286224533</c:v>
                </c:pt>
                <c:pt idx="12965">
                  <c:v>24.1895555368</c:v>
                </c:pt>
                <c:pt idx="12966">
                  <c:v>24.250488620300001</c:v>
                </c:pt>
                <c:pt idx="12967">
                  <c:v>24.1286224533</c:v>
                </c:pt>
                <c:pt idx="12968">
                  <c:v>24.1895555368</c:v>
                </c:pt>
                <c:pt idx="12969">
                  <c:v>24.159088995099999</c:v>
                </c:pt>
                <c:pt idx="12970">
                  <c:v>24.1895555368</c:v>
                </c:pt>
                <c:pt idx="12971">
                  <c:v>24.1895555368</c:v>
                </c:pt>
                <c:pt idx="12972">
                  <c:v>24.1895555368</c:v>
                </c:pt>
                <c:pt idx="12973">
                  <c:v>24.220022078500001</c:v>
                </c:pt>
                <c:pt idx="12974">
                  <c:v>24.1286224533</c:v>
                </c:pt>
                <c:pt idx="12975">
                  <c:v>24.220022078500001</c:v>
                </c:pt>
                <c:pt idx="12976">
                  <c:v>24.1895555368</c:v>
                </c:pt>
                <c:pt idx="12977">
                  <c:v>24.1286224533</c:v>
                </c:pt>
                <c:pt idx="12978">
                  <c:v>24.1895555368</c:v>
                </c:pt>
                <c:pt idx="12979">
                  <c:v>24.1895555368</c:v>
                </c:pt>
                <c:pt idx="12980">
                  <c:v>24.250488620300001</c:v>
                </c:pt>
                <c:pt idx="12981">
                  <c:v>24.220022078500001</c:v>
                </c:pt>
                <c:pt idx="12982">
                  <c:v>24.1895555368</c:v>
                </c:pt>
                <c:pt idx="12983">
                  <c:v>24.1286224533</c:v>
                </c:pt>
                <c:pt idx="12984">
                  <c:v>24.098155911599999</c:v>
                </c:pt>
                <c:pt idx="12985">
                  <c:v>24.1286224533</c:v>
                </c:pt>
                <c:pt idx="12986">
                  <c:v>24.1286224533</c:v>
                </c:pt>
                <c:pt idx="12987">
                  <c:v>24.159088995099999</c:v>
                </c:pt>
                <c:pt idx="12988">
                  <c:v>24.159088995099999</c:v>
                </c:pt>
                <c:pt idx="12989">
                  <c:v>24.220022078500001</c:v>
                </c:pt>
                <c:pt idx="12990">
                  <c:v>24.159088995099999</c:v>
                </c:pt>
                <c:pt idx="12991">
                  <c:v>24.159088995099999</c:v>
                </c:pt>
                <c:pt idx="12992">
                  <c:v>24.0676893698</c:v>
                </c:pt>
                <c:pt idx="12993">
                  <c:v>24.159088995099999</c:v>
                </c:pt>
                <c:pt idx="12994">
                  <c:v>24.159088995099999</c:v>
                </c:pt>
                <c:pt idx="12995">
                  <c:v>24.1286224533</c:v>
                </c:pt>
                <c:pt idx="12996">
                  <c:v>24.159088995099999</c:v>
                </c:pt>
                <c:pt idx="12997">
                  <c:v>24.159088995099999</c:v>
                </c:pt>
                <c:pt idx="12998">
                  <c:v>24.0676893698</c:v>
                </c:pt>
                <c:pt idx="12999">
                  <c:v>24.0676893698</c:v>
                </c:pt>
                <c:pt idx="13000">
                  <c:v>24.159088995099999</c:v>
                </c:pt>
                <c:pt idx="13001">
                  <c:v>24.159088995099999</c:v>
                </c:pt>
                <c:pt idx="13002">
                  <c:v>24.159088995099999</c:v>
                </c:pt>
                <c:pt idx="13003">
                  <c:v>24.0676893698</c:v>
                </c:pt>
                <c:pt idx="13004">
                  <c:v>24.159088995099999</c:v>
                </c:pt>
                <c:pt idx="13005">
                  <c:v>24.159088995099999</c:v>
                </c:pt>
                <c:pt idx="13006">
                  <c:v>24.159088995099999</c:v>
                </c:pt>
                <c:pt idx="13007">
                  <c:v>24.159088995099999</c:v>
                </c:pt>
                <c:pt idx="13008">
                  <c:v>24.220022078500001</c:v>
                </c:pt>
                <c:pt idx="13009">
                  <c:v>24.1286224533</c:v>
                </c:pt>
                <c:pt idx="13010">
                  <c:v>24.098155911599999</c:v>
                </c:pt>
                <c:pt idx="13011">
                  <c:v>24.0676893698</c:v>
                </c:pt>
                <c:pt idx="13012">
                  <c:v>24.098155911599999</c:v>
                </c:pt>
                <c:pt idx="13013">
                  <c:v>24.1895555368</c:v>
                </c:pt>
                <c:pt idx="13014">
                  <c:v>24.1286224533</c:v>
                </c:pt>
                <c:pt idx="13015">
                  <c:v>24.1286224533</c:v>
                </c:pt>
                <c:pt idx="13016">
                  <c:v>23.945823202900002</c:v>
                </c:pt>
                <c:pt idx="13017">
                  <c:v>24.220022078500001</c:v>
                </c:pt>
                <c:pt idx="13018">
                  <c:v>24.1895555368</c:v>
                </c:pt>
                <c:pt idx="13019">
                  <c:v>24.1286224533</c:v>
                </c:pt>
                <c:pt idx="13020">
                  <c:v>24.1895555368</c:v>
                </c:pt>
                <c:pt idx="13021">
                  <c:v>24.1286224533</c:v>
                </c:pt>
                <c:pt idx="13022">
                  <c:v>24.159088995099999</c:v>
                </c:pt>
                <c:pt idx="13023">
                  <c:v>24.220022078500001</c:v>
                </c:pt>
                <c:pt idx="13024">
                  <c:v>24.159088995099999</c:v>
                </c:pt>
                <c:pt idx="13025">
                  <c:v>24.098155911599999</c:v>
                </c:pt>
                <c:pt idx="13026">
                  <c:v>24.0676893698</c:v>
                </c:pt>
                <c:pt idx="13027">
                  <c:v>24.159088995099999</c:v>
                </c:pt>
                <c:pt idx="13028">
                  <c:v>24.098155911599999</c:v>
                </c:pt>
                <c:pt idx="13029">
                  <c:v>24.159088995099999</c:v>
                </c:pt>
                <c:pt idx="13030">
                  <c:v>24.098155911599999</c:v>
                </c:pt>
                <c:pt idx="13031">
                  <c:v>24.1286224533</c:v>
                </c:pt>
                <c:pt idx="13032">
                  <c:v>24.159088995099999</c:v>
                </c:pt>
                <c:pt idx="13033">
                  <c:v>24.159088995099999</c:v>
                </c:pt>
                <c:pt idx="13034">
                  <c:v>24.1895555368</c:v>
                </c:pt>
                <c:pt idx="13035">
                  <c:v>24.1286224533</c:v>
                </c:pt>
                <c:pt idx="13036">
                  <c:v>24.1286224533</c:v>
                </c:pt>
                <c:pt idx="13037">
                  <c:v>24.159088995099999</c:v>
                </c:pt>
                <c:pt idx="13038">
                  <c:v>24.159088995099999</c:v>
                </c:pt>
                <c:pt idx="13039">
                  <c:v>24.1895555368</c:v>
                </c:pt>
                <c:pt idx="13040">
                  <c:v>24.280955162000001</c:v>
                </c:pt>
                <c:pt idx="13041">
                  <c:v>24.1286224533</c:v>
                </c:pt>
                <c:pt idx="13042">
                  <c:v>24.098155911599999</c:v>
                </c:pt>
                <c:pt idx="13043">
                  <c:v>24.1286224533</c:v>
                </c:pt>
                <c:pt idx="13044">
                  <c:v>24.1895555368</c:v>
                </c:pt>
                <c:pt idx="13045">
                  <c:v>24.098155911599999</c:v>
                </c:pt>
                <c:pt idx="13046">
                  <c:v>24.0676893698</c:v>
                </c:pt>
                <c:pt idx="13047">
                  <c:v>24.1286224533</c:v>
                </c:pt>
                <c:pt idx="13048">
                  <c:v>24.1895555368</c:v>
                </c:pt>
                <c:pt idx="13049">
                  <c:v>24.098155911599999</c:v>
                </c:pt>
                <c:pt idx="13050">
                  <c:v>24.159088995099999</c:v>
                </c:pt>
                <c:pt idx="13051">
                  <c:v>24.159088995099999</c:v>
                </c:pt>
                <c:pt idx="13052">
                  <c:v>24.098155911599999</c:v>
                </c:pt>
                <c:pt idx="13053">
                  <c:v>24.159088995099999</c:v>
                </c:pt>
                <c:pt idx="13054">
                  <c:v>24.098155911599999</c:v>
                </c:pt>
                <c:pt idx="13055">
                  <c:v>24.0676893698</c:v>
                </c:pt>
                <c:pt idx="13056">
                  <c:v>24.1286224533</c:v>
                </c:pt>
                <c:pt idx="13057">
                  <c:v>24.1286224533</c:v>
                </c:pt>
                <c:pt idx="13058">
                  <c:v>24.159088995099999</c:v>
                </c:pt>
                <c:pt idx="13059">
                  <c:v>24.159088995099999</c:v>
                </c:pt>
                <c:pt idx="13060">
                  <c:v>24.098155911599999</c:v>
                </c:pt>
                <c:pt idx="13061">
                  <c:v>24.1286224533</c:v>
                </c:pt>
                <c:pt idx="13062">
                  <c:v>24.098155911599999</c:v>
                </c:pt>
                <c:pt idx="13063">
                  <c:v>24.006756286400002</c:v>
                </c:pt>
                <c:pt idx="13064">
                  <c:v>24.037222828099999</c:v>
                </c:pt>
                <c:pt idx="13065">
                  <c:v>24.098155911599999</c:v>
                </c:pt>
                <c:pt idx="13066">
                  <c:v>24.159088995099999</c:v>
                </c:pt>
                <c:pt idx="13067">
                  <c:v>24.098155911599999</c:v>
                </c:pt>
                <c:pt idx="13068">
                  <c:v>24.006756286400002</c:v>
                </c:pt>
                <c:pt idx="13069">
                  <c:v>24.1286224533</c:v>
                </c:pt>
                <c:pt idx="13070">
                  <c:v>24.0676893698</c:v>
                </c:pt>
                <c:pt idx="13071">
                  <c:v>24.1286224533</c:v>
                </c:pt>
                <c:pt idx="13072">
                  <c:v>24.1895555368</c:v>
                </c:pt>
                <c:pt idx="13073">
                  <c:v>24.098155911599999</c:v>
                </c:pt>
                <c:pt idx="13074">
                  <c:v>24.098155911599999</c:v>
                </c:pt>
                <c:pt idx="13075">
                  <c:v>24.1286224533</c:v>
                </c:pt>
                <c:pt idx="13076">
                  <c:v>24.1286224533</c:v>
                </c:pt>
                <c:pt idx="13077">
                  <c:v>24.159088995099999</c:v>
                </c:pt>
                <c:pt idx="13078">
                  <c:v>24.1286224533</c:v>
                </c:pt>
                <c:pt idx="13079">
                  <c:v>24.0676893698</c:v>
                </c:pt>
                <c:pt idx="13080">
                  <c:v>23.976289744599999</c:v>
                </c:pt>
                <c:pt idx="13081">
                  <c:v>24.1895555368</c:v>
                </c:pt>
                <c:pt idx="13082">
                  <c:v>24.006756286400002</c:v>
                </c:pt>
                <c:pt idx="13083">
                  <c:v>24.159088995099999</c:v>
                </c:pt>
                <c:pt idx="13084">
                  <c:v>24.0676893698</c:v>
                </c:pt>
                <c:pt idx="13085">
                  <c:v>24.1286224533</c:v>
                </c:pt>
                <c:pt idx="13086">
                  <c:v>24.1286224533</c:v>
                </c:pt>
                <c:pt idx="13087">
                  <c:v>24.1895555368</c:v>
                </c:pt>
                <c:pt idx="13088">
                  <c:v>24.0676893698</c:v>
                </c:pt>
                <c:pt idx="13089">
                  <c:v>24.098155911599999</c:v>
                </c:pt>
                <c:pt idx="13090">
                  <c:v>24.037222828099999</c:v>
                </c:pt>
                <c:pt idx="13091">
                  <c:v>24.098155911599999</c:v>
                </c:pt>
                <c:pt idx="13092">
                  <c:v>24.0676893698</c:v>
                </c:pt>
                <c:pt idx="13093">
                  <c:v>24.098155911599999</c:v>
                </c:pt>
                <c:pt idx="13094">
                  <c:v>24.1286224533</c:v>
                </c:pt>
                <c:pt idx="13095">
                  <c:v>24.098155911599999</c:v>
                </c:pt>
                <c:pt idx="13096">
                  <c:v>24.098155911599999</c:v>
                </c:pt>
                <c:pt idx="13097">
                  <c:v>24.037222828099999</c:v>
                </c:pt>
                <c:pt idx="13098">
                  <c:v>24.098155911599999</c:v>
                </c:pt>
                <c:pt idx="13099">
                  <c:v>24.098155911599999</c:v>
                </c:pt>
                <c:pt idx="13100">
                  <c:v>24.098155911599999</c:v>
                </c:pt>
                <c:pt idx="13101">
                  <c:v>24.1286224533</c:v>
                </c:pt>
                <c:pt idx="13102">
                  <c:v>24.037222828099999</c:v>
                </c:pt>
                <c:pt idx="13103">
                  <c:v>24.1286224533</c:v>
                </c:pt>
                <c:pt idx="13104">
                  <c:v>24.0676893698</c:v>
                </c:pt>
                <c:pt idx="13105">
                  <c:v>24.098155911599999</c:v>
                </c:pt>
                <c:pt idx="13106">
                  <c:v>24.0676893698</c:v>
                </c:pt>
                <c:pt idx="13107">
                  <c:v>24.098155911599999</c:v>
                </c:pt>
                <c:pt idx="13108">
                  <c:v>24.037222828099999</c:v>
                </c:pt>
                <c:pt idx="13109">
                  <c:v>24.1895555368</c:v>
                </c:pt>
                <c:pt idx="13110">
                  <c:v>24.1286224533</c:v>
                </c:pt>
                <c:pt idx="13111">
                  <c:v>24.098155911599999</c:v>
                </c:pt>
                <c:pt idx="13112">
                  <c:v>24.0676893698</c:v>
                </c:pt>
                <c:pt idx="13113">
                  <c:v>24.0676893698</c:v>
                </c:pt>
                <c:pt idx="13114">
                  <c:v>24.098155911599999</c:v>
                </c:pt>
                <c:pt idx="13115">
                  <c:v>24.0676893698</c:v>
                </c:pt>
                <c:pt idx="13116">
                  <c:v>24.098155911599999</c:v>
                </c:pt>
                <c:pt idx="13117">
                  <c:v>24.098155911599999</c:v>
                </c:pt>
                <c:pt idx="13118">
                  <c:v>24.0676893698</c:v>
                </c:pt>
                <c:pt idx="13119">
                  <c:v>24.098155911599999</c:v>
                </c:pt>
                <c:pt idx="13120">
                  <c:v>24.0676893698</c:v>
                </c:pt>
                <c:pt idx="13121">
                  <c:v>24.037222828099999</c:v>
                </c:pt>
                <c:pt idx="13122">
                  <c:v>24.037222828099999</c:v>
                </c:pt>
                <c:pt idx="13123">
                  <c:v>24.159088995099999</c:v>
                </c:pt>
                <c:pt idx="13124">
                  <c:v>24.098155911599999</c:v>
                </c:pt>
                <c:pt idx="13125">
                  <c:v>24.0676893698</c:v>
                </c:pt>
                <c:pt idx="13126">
                  <c:v>24.006756286400002</c:v>
                </c:pt>
                <c:pt idx="13127">
                  <c:v>24.0676893698</c:v>
                </c:pt>
                <c:pt idx="13128">
                  <c:v>24.0676893698</c:v>
                </c:pt>
                <c:pt idx="13129">
                  <c:v>24.1286224533</c:v>
                </c:pt>
                <c:pt idx="13130">
                  <c:v>24.0676893698</c:v>
                </c:pt>
                <c:pt idx="13131">
                  <c:v>24.0676893698</c:v>
                </c:pt>
                <c:pt idx="13132">
                  <c:v>24.037222828099999</c:v>
                </c:pt>
                <c:pt idx="13133">
                  <c:v>24.0676893698</c:v>
                </c:pt>
                <c:pt idx="13134">
                  <c:v>24.1286224533</c:v>
                </c:pt>
                <c:pt idx="13135">
                  <c:v>24.037222828099999</c:v>
                </c:pt>
                <c:pt idx="13136">
                  <c:v>24.159088995099999</c:v>
                </c:pt>
                <c:pt idx="13137">
                  <c:v>23.976289744599999</c:v>
                </c:pt>
                <c:pt idx="13138">
                  <c:v>24.1286224533</c:v>
                </c:pt>
                <c:pt idx="13139">
                  <c:v>24.098155911599999</c:v>
                </c:pt>
                <c:pt idx="13140">
                  <c:v>23.945823202900002</c:v>
                </c:pt>
                <c:pt idx="13141">
                  <c:v>24.159088995099999</c:v>
                </c:pt>
                <c:pt idx="13142">
                  <c:v>24.098155911599999</c:v>
                </c:pt>
                <c:pt idx="13143">
                  <c:v>24.1286224533</c:v>
                </c:pt>
                <c:pt idx="13144">
                  <c:v>24.098155911599999</c:v>
                </c:pt>
                <c:pt idx="13145">
                  <c:v>24.0676893698</c:v>
                </c:pt>
                <c:pt idx="13146">
                  <c:v>24.037222828099999</c:v>
                </c:pt>
                <c:pt idx="13147">
                  <c:v>23.884890119400001</c:v>
                </c:pt>
                <c:pt idx="13148">
                  <c:v>24.098155911599999</c:v>
                </c:pt>
                <c:pt idx="13149">
                  <c:v>24.098155911599999</c:v>
                </c:pt>
                <c:pt idx="13150">
                  <c:v>24.098155911599999</c:v>
                </c:pt>
                <c:pt idx="13151">
                  <c:v>24.0676893698</c:v>
                </c:pt>
                <c:pt idx="13152">
                  <c:v>24.0676893698</c:v>
                </c:pt>
                <c:pt idx="13153">
                  <c:v>24.1286224533</c:v>
                </c:pt>
                <c:pt idx="13154">
                  <c:v>24.006756286400002</c:v>
                </c:pt>
                <c:pt idx="13155">
                  <c:v>24.159088995099999</c:v>
                </c:pt>
                <c:pt idx="13156">
                  <c:v>24.006756286400002</c:v>
                </c:pt>
                <c:pt idx="13157">
                  <c:v>24.037222828099999</c:v>
                </c:pt>
                <c:pt idx="13158">
                  <c:v>24.006756286400002</c:v>
                </c:pt>
                <c:pt idx="13159">
                  <c:v>24.0676893698</c:v>
                </c:pt>
                <c:pt idx="13160">
                  <c:v>24.037222828099999</c:v>
                </c:pt>
                <c:pt idx="13161">
                  <c:v>24.1895555368</c:v>
                </c:pt>
                <c:pt idx="13162">
                  <c:v>24.220022078500001</c:v>
                </c:pt>
                <c:pt idx="13163">
                  <c:v>24.037222828099999</c:v>
                </c:pt>
                <c:pt idx="13164">
                  <c:v>24.1286224533</c:v>
                </c:pt>
                <c:pt idx="13165">
                  <c:v>24.098155911599999</c:v>
                </c:pt>
                <c:pt idx="13166">
                  <c:v>24.006756286400002</c:v>
                </c:pt>
                <c:pt idx="13167">
                  <c:v>24.037222828099999</c:v>
                </c:pt>
                <c:pt idx="13168">
                  <c:v>24.037222828099999</c:v>
                </c:pt>
                <c:pt idx="13169">
                  <c:v>24.037222828099999</c:v>
                </c:pt>
                <c:pt idx="13170">
                  <c:v>24.0676893698</c:v>
                </c:pt>
                <c:pt idx="13171">
                  <c:v>24.037222828099999</c:v>
                </c:pt>
                <c:pt idx="13172">
                  <c:v>24.0676893698</c:v>
                </c:pt>
                <c:pt idx="13173">
                  <c:v>24.098155911599999</c:v>
                </c:pt>
                <c:pt idx="13174">
                  <c:v>24.037222828099999</c:v>
                </c:pt>
                <c:pt idx="13175">
                  <c:v>24.0676893698</c:v>
                </c:pt>
                <c:pt idx="13176">
                  <c:v>24.0676893698</c:v>
                </c:pt>
                <c:pt idx="13177">
                  <c:v>24.037222828099999</c:v>
                </c:pt>
                <c:pt idx="13178">
                  <c:v>24.0676893698</c:v>
                </c:pt>
                <c:pt idx="13179">
                  <c:v>24.0676893698</c:v>
                </c:pt>
                <c:pt idx="13180">
                  <c:v>24.0676893698</c:v>
                </c:pt>
                <c:pt idx="13181">
                  <c:v>23.915356661099999</c:v>
                </c:pt>
                <c:pt idx="13182">
                  <c:v>24.037222828099999</c:v>
                </c:pt>
                <c:pt idx="13183">
                  <c:v>24.1286224533</c:v>
                </c:pt>
                <c:pt idx="13184">
                  <c:v>24.0676893698</c:v>
                </c:pt>
                <c:pt idx="13185">
                  <c:v>24.1895555368</c:v>
                </c:pt>
                <c:pt idx="13186">
                  <c:v>24.098155911599999</c:v>
                </c:pt>
                <c:pt idx="13187">
                  <c:v>23.976289744599999</c:v>
                </c:pt>
                <c:pt idx="13188">
                  <c:v>24.098155911599999</c:v>
                </c:pt>
                <c:pt idx="13189">
                  <c:v>24.098155911599999</c:v>
                </c:pt>
                <c:pt idx="13190">
                  <c:v>24.037222828099999</c:v>
                </c:pt>
                <c:pt idx="13191">
                  <c:v>24.098155911599999</c:v>
                </c:pt>
                <c:pt idx="13192">
                  <c:v>23.945823202900002</c:v>
                </c:pt>
                <c:pt idx="13193">
                  <c:v>23.945823202900002</c:v>
                </c:pt>
                <c:pt idx="13194">
                  <c:v>24.0676893698</c:v>
                </c:pt>
                <c:pt idx="13195">
                  <c:v>24.037222828099999</c:v>
                </c:pt>
                <c:pt idx="13196">
                  <c:v>24.0676893698</c:v>
                </c:pt>
                <c:pt idx="13197">
                  <c:v>23.915356661099999</c:v>
                </c:pt>
                <c:pt idx="13198">
                  <c:v>24.006756286400002</c:v>
                </c:pt>
                <c:pt idx="13199">
                  <c:v>24.098155911599999</c:v>
                </c:pt>
                <c:pt idx="13200">
                  <c:v>24.037222828099999</c:v>
                </c:pt>
                <c:pt idx="13201">
                  <c:v>24.098155911599999</c:v>
                </c:pt>
                <c:pt idx="13202">
                  <c:v>23.976289744599999</c:v>
                </c:pt>
                <c:pt idx="13203">
                  <c:v>24.037222828099999</c:v>
                </c:pt>
                <c:pt idx="13204">
                  <c:v>24.037222828099999</c:v>
                </c:pt>
                <c:pt idx="13205">
                  <c:v>24.006756286400002</c:v>
                </c:pt>
                <c:pt idx="13206">
                  <c:v>24.037222828099999</c:v>
                </c:pt>
                <c:pt idx="13207">
                  <c:v>24.037222828099999</c:v>
                </c:pt>
                <c:pt idx="13208">
                  <c:v>24.037222828099999</c:v>
                </c:pt>
                <c:pt idx="13209">
                  <c:v>24.037222828099999</c:v>
                </c:pt>
                <c:pt idx="13210">
                  <c:v>24.006756286400002</c:v>
                </c:pt>
                <c:pt idx="13211">
                  <c:v>24.037222828099999</c:v>
                </c:pt>
                <c:pt idx="13212">
                  <c:v>24.006756286400002</c:v>
                </c:pt>
                <c:pt idx="13213">
                  <c:v>24.037222828099999</c:v>
                </c:pt>
                <c:pt idx="13214">
                  <c:v>24.098155911599999</c:v>
                </c:pt>
                <c:pt idx="13215">
                  <c:v>24.006756286400002</c:v>
                </c:pt>
                <c:pt idx="13216">
                  <c:v>24.006756286400002</c:v>
                </c:pt>
                <c:pt idx="13217">
                  <c:v>24.0676893698</c:v>
                </c:pt>
                <c:pt idx="13218">
                  <c:v>24.006756286400002</c:v>
                </c:pt>
                <c:pt idx="13219">
                  <c:v>24.0676893698</c:v>
                </c:pt>
                <c:pt idx="13220">
                  <c:v>24.037222828099999</c:v>
                </c:pt>
                <c:pt idx="13221">
                  <c:v>24.0676893698</c:v>
                </c:pt>
                <c:pt idx="13222">
                  <c:v>24.037222828099999</c:v>
                </c:pt>
                <c:pt idx="13223">
                  <c:v>24.0676893698</c:v>
                </c:pt>
                <c:pt idx="13224">
                  <c:v>24.0676893698</c:v>
                </c:pt>
                <c:pt idx="13225">
                  <c:v>24.0676893698</c:v>
                </c:pt>
                <c:pt idx="13226">
                  <c:v>24.006756286400002</c:v>
                </c:pt>
                <c:pt idx="13227">
                  <c:v>24.037222828099999</c:v>
                </c:pt>
                <c:pt idx="13228">
                  <c:v>24.0676893698</c:v>
                </c:pt>
                <c:pt idx="13229">
                  <c:v>24.0676893698</c:v>
                </c:pt>
                <c:pt idx="13230">
                  <c:v>24.006756286400002</c:v>
                </c:pt>
                <c:pt idx="13231">
                  <c:v>24.0676893698</c:v>
                </c:pt>
                <c:pt idx="13232">
                  <c:v>24.0676893698</c:v>
                </c:pt>
                <c:pt idx="13233">
                  <c:v>24.006756286400002</c:v>
                </c:pt>
                <c:pt idx="13234">
                  <c:v>24.1286224533</c:v>
                </c:pt>
                <c:pt idx="13235">
                  <c:v>24.098155911599999</c:v>
                </c:pt>
                <c:pt idx="13236">
                  <c:v>24.037222828099999</c:v>
                </c:pt>
                <c:pt idx="13237">
                  <c:v>24.098155911599999</c:v>
                </c:pt>
                <c:pt idx="13238">
                  <c:v>24.0676893698</c:v>
                </c:pt>
                <c:pt idx="13239">
                  <c:v>24.037222828099999</c:v>
                </c:pt>
                <c:pt idx="13240">
                  <c:v>23.976289744599999</c:v>
                </c:pt>
                <c:pt idx="13241">
                  <c:v>24.006756286400002</c:v>
                </c:pt>
                <c:pt idx="13242">
                  <c:v>24.006756286400002</c:v>
                </c:pt>
                <c:pt idx="13243">
                  <c:v>23.976289744599999</c:v>
                </c:pt>
                <c:pt idx="13244">
                  <c:v>24.037222828099999</c:v>
                </c:pt>
                <c:pt idx="13245">
                  <c:v>24.006756286400002</c:v>
                </c:pt>
                <c:pt idx="13246">
                  <c:v>24.037222828099999</c:v>
                </c:pt>
                <c:pt idx="13247">
                  <c:v>24.0676893698</c:v>
                </c:pt>
                <c:pt idx="13248">
                  <c:v>23.945823202900002</c:v>
                </c:pt>
                <c:pt idx="13249">
                  <c:v>24.006756286400002</c:v>
                </c:pt>
                <c:pt idx="13250">
                  <c:v>24.037222828099999</c:v>
                </c:pt>
                <c:pt idx="13251">
                  <c:v>24.1286224533</c:v>
                </c:pt>
                <c:pt idx="13252">
                  <c:v>24.0676893698</c:v>
                </c:pt>
                <c:pt idx="13253">
                  <c:v>24.0676893698</c:v>
                </c:pt>
                <c:pt idx="13254">
                  <c:v>24.0676893698</c:v>
                </c:pt>
                <c:pt idx="13255">
                  <c:v>24.0676893698</c:v>
                </c:pt>
                <c:pt idx="13256">
                  <c:v>24.037222828099999</c:v>
                </c:pt>
                <c:pt idx="13257">
                  <c:v>24.0676893698</c:v>
                </c:pt>
                <c:pt idx="13258">
                  <c:v>24.0676893698</c:v>
                </c:pt>
                <c:pt idx="13259">
                  <c:v>23.945823202900002</c:v>
                </c:pt>
                <c:pt idx="13260">
                  <c:v>24.037222828099999</c:v>
                </c:pt>
                <c:pt idx="13261">
                  <c:v>24.0676893698</c:v>
                </c:pt>
                <c:pt idx="13262">
                  <c:v>23.823957035900001</c:v>
                </c:pt>
                <c:pt idx="13263">
                  <c:v>24.006756286400002</c:v>
                </c:pt>
                <c:pt idx="13264">
                  <c:v>24.037222828099999</c:v>
                </c:pt>
                <c:pt idx="13265">
                  <c:v>24.006756286400002</c:v>
                </c:pt>
                <c:pt idx="13266">
                  <c:v>23.884890119400001</c:v>
                </c:pt>
                <c:pt idx="13267">
                  <c:v>23.945823202900002</c:v>
                </c:pt>
                <c:pt idx="13268">
                  <c:v>24.037222828099999</c:v>
                </c:pt>
                <c:pt idx="13269">
                  <c:v>23.976289744599999</c:v>
                </c:pt>
                <c:pt idx="13270">
                  <c:v>24.037222828099999</c:v>
                </c:pt>
                <c:pt idx="13271">
                  <c:v>24.098155911599999</c:v>
                </c:pt>
                <c:pt idx="13272">
                  <c:v>24.0676893698</c:v>
                </c:pt>
                <c:pt idx="13273">
                  <c:v>24.1286224533</c:v>
                </c:pt>
                <c:pt idx="13274">
                  <c:v>24.037222828099999</c:v>
                </c:pt>
                <c:pt idx="13275">
                  <c:v>24.006756286400002</c:v>
                </c:pt>
                <c:pt idx="13276">
                  <c:v>24.0676893698</c:v>
                </c:pt>
                <c:pt idx="13277">
                  <c:v>24.037222828099999</c:v>
                </c:pt>
                <c:pt idx="13278">
                  <c:v>24.098155911599999</c:v>
                </c:pt>
                <c:pt idx="13279">
                  <c:v>23.976289744599999</c:v>
                </c:pt>
                <c:pt idx="13280">
                  <c:v>23.884890119400001</c:v>
                </c:pt>
                <c:pt idx="13281">
                  <c:v>23.915356661099999</c:v>
                </c:pt>
                <c:pt idx="13282">
                  <c:v>24.006756286400002</c:v>
                </c:pt>
                <c:pt idx="13283">
                  <c:v>24.0676893698</c:v>
                </c:pt>
                <c:pt idx="13284">
                  <c:v>23.884890119400001</c:v>
                </c:pt>
                <c:pt idx="13285">
                  <c:v>24.006756286400002</c:v>
                </c:pt>
                <c:pt idx="13286">
                  <c:v>24.098155911599999</c:v>
                </c:pt>
                <c:pt idx="13287">
                  <c:v>24.006756286400002</c:v>
                </c:pt>
                <c:pt idx="13288">
                  <c:v>24.037222828099999</c:v>
                </c:pt>
                <c:pt idx="13289">
                  <c:v>24.037222828099999</c:v>
                </c:pt>
                <c:pt idx="13290">
                  <c:v>23.976289744599999</c:v>
                </c:pt>
                <c:pt idx="13291">
                  <c:v>24.006756286400002</c:v>
                </c:pt>
                <c:pt idx="13292">
                  <c:v>23.976289744599999</c:v>
                </c:pt>
                <c:pt idx="13293">
                  <c:v>24.006756286400002</c:v>
                </c:pt>
                <c:pt idx="13294">
                  <c:v>23.976289744599999</c:v>
                </c:pt>
                <c:pt idx="13295">
                  <c:v>24.006756286400002</c:v>
                </c:pt>
                <c:pt idx="13296">
                  <c:v>24.006756286400002</c:v>
                </c:pt>
                <c:pt idx="13297">
                  <c:v>24.006756286400002</c:v>
                </c:pt>
                <c:pt idx="13298">
                  <c:v>23.976289744599999</c:v>
                </c:pt>
                <c:pt idx="13299">
                  <c:v>23.915356661099999</c:v>
                </c:pt>
                <c:pt idx="13300">
                  <c:v>23.945823202900002</c:v>
                </c:pt>
                <c:pt idx="13301">
                  <c:v>24.0676893698</c:v>
                </c:pt>
                <c:pt idx="13302">
                  <c:v>23.945823202900002</c:v>
                </c:pt>
                <c:pt idx="13303">
                  <c:v>24.037222828099999</c:v>
                </c:pt>
                <c:pt idx="13304">
                  <c:v>24.1286224533</c:v>
                </c:pt>
                <c:pt idx="13305">
                  <c:v>23.976289744599999</c:v>
                </c:pt>
                <c:pt idx="13306">
                  <c:v>23.976289744599999</c:v>
                </c:pt>
                <c:pt idx="13307">
                  <c:v>23.945823202900002</c:v>
                </c:pt>
                <c:pt idx="13308">
                  <c:v>24.037222828099999</c:v>
                </c:pt>
                <c:pt idx="13309">
                  <c:v>24.006756286400002</c:v>
                </c:pt>
                <c:pt idx="13310">
                  <c:v>24.006756286400002</c:v>
                </c:pt>
                <c:pt idx="13311">
                  <c:v>24.098155911599999</c:v>
                </c:pt>
                <c:pt idx="13312">
                  <c:v>23.976289744599999</c:v>
                </c:pt>
                <c:pt idx="13313">
                  <c:v>23.915356661099999</c:v>
                </c:pt>
                <c:pt idx="13314">
                  <c:v>24.006756286400002</c:v>
                </c:pt>
                <c:pt idx="13315">
                  <c:v>24.1286224533</c:v>
                </c:pt>
                <c:pt idx="13316">
                  <c:v>24.037222828099999</c:v>
                </c:pt>
                <c:pt idx="13317">
                  <c:v>24.037222828099999</c:v>
                </c:pt>
                <c:pt idx="13318">
                  <c:v>23.945823202900002</c:v>
                </c:pt>
                <c:pt idx="13319">
                  <c:v>23.976289744599999</c:v>
                </c:pt>
                <c:pt idx="13320">
                  <c:v>23.945823202900002</c:v>
                </c:pt>
                <c:pt idx="13321">
                  <c:v>23.945823202900002</c:v>
                </c:pt>
                <c:pt idx="13322">
                  <c:v>24.006756286400002</c:v>
                </c:pt>
                <c:pt idx="13323">
                  <c:v>23.976289744599999</c:v>
                </c:pt>
                <c:pt idx="13324">
                  <c:v>24.037222828099999</c:v>
                </c:pt>
                <c:pt idx="13325">
                  <c:v>24.037222828099999</c:v>
                </c:pt>
                <c:pt idx="13326">
                  <c:v>23.976289744599999</c:v>
                </c:pt>
                <c:pt idx="13327">
                  <c:v>24.006756286400002</c:v>
                </c:pt>
                <c:pt idx="13328">
                  <c:v>24.006756286400002</c:v>
                </c:pt>
                <c:pt idx="13329">
                  <c:v>24.037222828099999</c:v>
                </c:pt>
                <c:pt idx="13330">
                  <c:v>24.006756286400002</c:v>
                </c:pt>
                <c:pt idx="13331">
                  <c:v>23.976289744599999</c:v>
                </c:pt>
                <c:pt idx="13332">
                  <c:v>24.037222828099999</c:v>
                </c:pt>
                <c:pt idx="13333">
                  <c:v>24.037222828099999</c:v>
                </c:pt>
                <c:pt idx="13334">
                  <c:v>23.945823202900002</c:v>
                </c:pt>
                <c:pt idx="13335">
                  <c:v>23.976289744599999</c:v>
                </c:pt>
                <c:pt idx="13336">
                  <c:v>23.915356661099999</c:v>
                </c:pt>
                <c:pt idx="13337">
                  <c:v>23.976289744599999</c:v>
                </c:pt>
                <c:pt idx="13338">
                  <c:v>23.915356661099999</c:v>
                </c:pt>
                <c:pt idx="13339">
                  <c:v>23.945823202900002</c:v>
                </c:pt>
                <c:pt idx="13340">
                  <c:v>23.976289744599999</c:v>
                </c:pt>
                <c:pt idx="13341">
                  <c:v>23.976289744599999</c:v>
                </c:pt>
                <c:pt idx="13342">
                  <c:v>24.006756286400002</c:v>
                </c:pt>
                <c:pt idx="13343">
                  <c:v>24.037222828099999</c:v>
                </c:pt>
                <c:pt idx="13344">
                  <c:v>24.037222828099999</c:v>
                </c:pt>
                <c:pt idx="13345">
                  <c:v>23.884890119400001</c:v>
                </c:pt>
                <c:pt idx="13346">
                  <c:v>24.037222828099999</c:v>
                </c:pt>
                <c:pt idx="13347">
                  <c:v>23.945823202900002</c:v>
                </c:pt>
                <c:pt idx="13348">
                  <c:v>23.945823202900002</c:v>
                </c:pt>
                <c:pt idx="13349">
                  <c:v>24.1286224533</c:v>
                </c:pt>
                <c:pt idx="13350">
                  <c:v>23.915356661099999</c:v>
                </c:pt>
                <c:pt idx="13351">
                  <c:v>23.976289744599999</c:v>
                </c:pt>
                <c:pt idx="13352">
                  <c:v>24.006756286400002</c:v>
                </c:pt>
                <c:pt idx="13353">
                  <c:v>23.915356661099999</c:v>
                </c:pt>
                <c:pt idx="13354">
                  <c:v>24.006756286400002</c:v>
                </c:pt>
                <c:pt idx="13355">
                  <c:v>23.915356661099999</c:v>
                </c:pt>
                <c:pt idx="13356">
                  <c:v>23.945823202900002</c:v>
                </c:pt>
                <c:pt idx="13357">
                  <c:v>23.976289744599999</c:v>
                </c:pt>
                <c:pt idx="13358">
                  <c:v>23.884890119400001</c:v>
                </c:pt>
                <c:pt idx="13359">
                  <c:v>24.006756286400002</c:v>
                </c:pt>
                <c:pt idx="13360">
                  <c:v>24.0676893698</c:v>
                </c:pt>
                <c:pt idx="13361">
                  <c:v>24.006756286400002</c:v>
                </c:pt>
                <c:pt idx="13362">
                  <c:v>23.976289744599999</c:v>
                </c:pt>
                <c:pt idx="13363">
                  <c:v>23.976289744599999</c:v>
                </c:pt>
                <c:pt idx="13364">
                  <c:v>23.976289744599999</c:v>
                </c:pt>
                <c:pt idx="13365">
                  <c:v>23.976289744599999</c:v>
                </c:pt>
                <c:pt idx="13366">
                  <c:v>23.915356661099999</c:v>
                </c:pt>
                <c:pt idx="13367">
                  <c:v>23.976289744599999</c:v>
                </c:pt>
                <c:pt idx="13368">
                  <c:v>24.006756286400002</c:v>
                </c:pt>
                <c:pt idx="13369">
                  <c:v>24.006756286400002</c:v>
                </c:pt>
                <c:pt idx="13370">
                  <c:v>23.945823202900002</c:v>
                </c:pt>
                <c:pt idx="13371">
                  <c:v>23.976289744599999</c:v>
                </c:pt>
                <c:pt idx="13372">
                  <c:v>23.823957035900001</c:v>
                </c:pt>
                <c:pt idx="13373">
                  <c:v>23.976289744599999</c:v>
                </c:pt>
                <c:pt idx="13374">
                  <c:v>23.915356661099999</c:v>
                </c:pt>
                <c:pt idx="13375">
                  <c:v>23.915356661099999</c:v>
                </c:pt>
                <c:pt idx="13376">
                  <c:v>24.006756286400002</c:v>
                </c:pt>
                <c:pt idx="13377">
                  <c:v>24.006756286400002</c:v>
                </c:pt>
                <c:pt idx="13378">
                  <c:v>23.915356661099999</c:v>
                </c:pt>
                <c:pt idx="13379">
                  <c:v>24.006756286400002</c:v>
                </c:pt>
                <c:pt idx="13380">
                  <c:v>23.915356661099999</c:v>
                </c:pt>
                <c:pt idx="13381">
                  <c:v>24.006756286400002</c:v>
                </c:pt>
                <c:pt idx="13382">
                  <c:v>24.037222828099999</c:v>
                </c:pt>
                <c:pt idx="13383">
                  <c:v>23.823957035900001</c:v>
                </c:pt>
                <c:pt idx="13384">
                  <c:v>23.976289744599999</c:v>
                </c:pt>
                <c:pt idx="13385">
                  <c:v>23.884890119400001</c:v>
                </c:pt>
                <c:pt idx="13386">
                  <c:v>23.976289744599999</c:v>
                </c:pt>
                <c:pt idx="13387">
                  <c:v>24.006756286400002</c:v>
                </c:pt>
                <c:pt idx="13388">
                  <c:v>23.976289744599999</c:v>
                </c:pt>
                <c:pt idx="13389">
                  <c:v>24.006756286400002</c:v>
                </c:pt>
                <c:pt idx="13390">
                  <c:v>23.945823202900002</c:v>
                </c:pt>
                <c:pt idx="13391">
                  <c:v>23.915356661099999</c:v>
                </c:pt>
                <c:pt idx="13392">
                  <c:v>23.915356661099999</c:v>
                </c:pt>
                <c:pt idx="13393">
                  <c:v>23.884890119400001</c:v>
                </c:pt>
                <c:pt idx="13394">
                  <c:v>24.037222828099999</c:v>
                </c:pt>
                <c:pt idx="13395">
                  <c:v>23.945823202900002</c:v>
                </c:pt>
                <c:pt idx="13396">
                  <c:v>23.945823202900002</c:v>
                </c:pt>
                <c:pt idx="13397">
                  <c:v>24.006756286400002</c:v>
                </c:pt>
                <c:pt idx="13398">
                  <c:v>23.945823202900002</c:v>
                </c:pt>
                <c:pt idx="13399">
                  <c:v>23.945823202900002</c:v>
                </c:pt>
                <c:pt idx="13400">
                  <c:v>24.006756286400002</c:v>
                </c:pt>
                <c:pt idx="13401">
                  <c:v>23.976289744599999</c:v>
                </c:pt>
                <c:pt idx="13402">
                  <c:v>23.823957035900001</c:v>
                </c:pt>
                <c:pt idx="13403">
                  <c:v>23.884890119400001</c:v>
                </c:pt>
                <c:pt idx="13404">
                  <c:v>23.915356661099999</c:v>
                </c:pt>
                <c:pt idx="13405">
                  <c:v>23.915356661099999</c:v>
                </c:pt>
                <c:pt idx="13406">
                  <c:v>23.884890119400001</c:v>
                </c:pt>
                <c:pt idx="13407">
                  <c:v>23.945823202900002</c:v>
                </c:pt>
                <c:pt idx="13408">
                  <c:v>23.976289744599999</c:v>
                </c:pt>
                <c:pt idx="13409">
                  <c:v>23.976289744599999</c:v>
                </c:pt>
                <c:pt idx="13410">
                  <c:v>23.915356661099999</c:v>
                </c:pt>
                <c:pt idx="13411">
                  <c:v>24.006756286400002</c:v>
                </c:pt>
                <c:pt idx="13412">
                  <c:v>23.884890119400001</c:v>
                </c:pt>
                <c:pt idx="13413">
                  <c:v>23.915356661099999</c:v>
                </c:pt>
                <c:pt idx="13414">
                  <c:v>24.006756286400002</c:v>
                </c:pt>
                <c:pt idx="13415">
                  <c:v>24.006756286400002</c:v>
                </c:pt>
                <c:pt idx="13416">
                  <c:v>24.037222828099999</c:v>
                </c:pt>
                <c:pt idx="13417">
                  <c:v>23.945823202900002</c:v>
                </c:pt>
                <c:pt idx="13418">
                  <c:v>23.884890119400001</c:v>
                </c:pt>
                <c:pt idx="13419">
                  <c:v>23.884890119400001</c:v>
                </c:pt>
                <c:pt idx="13420">
                  <c:v>24.006756286400002</c:v>
                </c:pt>
                <c:pt idx="13421">
                  <c:v>23.945823202900002</c:v>
                </c:pt>
                <c:pt idx="13422">
                  <c:v>24.037222828099999</c:v>
                </c:pt>
                <c:pt idx="13423">
                  <c:v>23.884890119400001</c:v>
                </c:pt>
                <c:pt idx="13424">
                  <c:v>23.915356661099999</c:v>
                </c:pt>
                <c:pt idx="13425">
                  <c:v>23.976289744599999</c:v>
                </c:pt>
                <c:pt idx="13426">
                  <c:v>23.976289744599999</c:v>
                </c:pt>
                <c:pt idx="13427">
                  <c:v>24.0676893698</c:v>
                </c:pt>
                <c:pt idx="13428">
                  <c:v>23.976289744599999</c:v>
                </c:pt>
                <c:pt idx="13429">
                  <c:v>24.037222828099999</c:v>
                </c:pt>
                <c:pt idx="13430">
                  <c:v>24.006756286400002</c:v>
                </c:pt>
                <c:pt idx="13431">
                  <c:v>23.945823202900002</c:v>
                </c:pt>
                <c:pt idx="13432">
                  <c:v>23.976289744599999</c:v>
                </c:pt>
                <c:pt idx="13433">
                  <c:v>24.006756286400002</c:v>
                </c:pt>
                <c:pt idx="13434">
                  <c:v>23.915356661099999</c:v>
                </c:pt>
                <c:pt idx="13435">
                  <c:v>24.0676893698</c:v>
                </c:pt>
                <c:pt idx="13436">
                  <c:v>23.945823202900002</c:v>
                </c:pt>
                <c:pt idx="13437">
                  <c:v>23.945823202900002</c:v>
                </c:pt>
                <c:pt idx="13438">
                  <c:v>23.976289744599999</c:v>
                </c:pt>
                <c:pt idx="13439">
                  <c:v>24.098155911599999</c:v>
                </c:pt>
                <c:pt idx="13440">
                  <c:v>23.976289744599999</c:v>
                </c:pt>
                <c:pt idx="13441">
                  <c:v>23.976289744599999</c:v>
                </c:pt>
                <c:pt idx="13442">
                  <c:v>24.037222828099999</c:v>
                </c:pt>
                <c:pt idx="13443">
                  <c:v>23.884890119400001</c:v>
                </c:pt>
                <c:pt idx="13444">
                  <c:v>24.037222828099999</c:v>
                </c:pt>
                <c:pt idx="13445">
                  <c:v>23.945823202900002</c:v>
                </c:pt>
                <c:pt idx="13446">
                  <c:v>24.006756286400002</c:v>
                </c:pt>
                <c:pt idx="13447">
                  <c:v>23.915356661099999</c:v>
                </c:pt>
                <c:pt idx="13448">
                  <c:v>24.006756286400002</c:v>
                </c:pt>
                <c:pt idx="13449">
                  <c:v>24.006756286400002</c:v>
                </c:pt>
                <c:pt idx="13450">
                  <c:v>23.915356661099999</c:v>
                </c:pt>
                <c:pt idx="13451">
                  <c:v>23.915356661099999</c:v>
                </c:pt>
                <c:pt idx="13452">
                  <c:v>23.915356661099999</c:v>
                </c:pt>
                <c:pt idx="13453">
                  <c:v>23.976289744599999</c:v>
                </c:pt>
                <c:pt idx="13454">
                  <c:v>24.006756286400002</c:v>
                </c:pt>
                <c:pt idx="13455">
                  <c:v>23.884890119400001</c:v>
                </c:pt>
                <c:pt idx="13456">
                  <c:v>24.037222828099999</c:v>
                </c:pt>
                <c:pt idx="13457">
                  <c:v>23.8544235777</c:v>
                </c:pt>
                <c:pt idx="13458">
                  <c:v>23.823957035900001</c:v>
                </c:pt>
                <c:pt idx="13459">
                  <c:v>23.915356661099999</c:v>
                </c:pt>
                <c:pt idx="13460">
                  <c:v>23.945823202900002</c:v>
                </c:pt>
                <c:pt idx="13461">
                  <c:v>23.915356661099999</c:v>
                </c:pt>
                <c:pt idx="13462">
                  <c:v>23.976289744599999</c:v>
                </c:pt>
                <c:pt idx="13463">
                  <c:v>23.945823202900002</c:v>
                </c:pt>
                <c:pt idx="13464">
                  <c:v>24.006756286400002</c:v>
                </c:pt>
                <c:pt idx="13465">
                  <c:v>23.945823202900002</c:v>
                </c:pt>
                <c:pt idx="13466">
                  <c:v>23.976289744599999</c:v>
                </c:pt>
                <c:pt idx="13467">
                  <c:v>23.915356661099999</c:v>
                </c:pt>
                <c:pt idx="13468">
                  <c:v>23.884890119400001</c:v>
                </c:pt>
                <c:pt idx="13469">
                  <c:v>23.915356661099999</c:v>
                </c:pt>
                <c:pt idx="13470">
                  <c:v>23.884890119400001</c:v>
                </c:pt>
                <c:pt idx="13471">
                  <c:v>23.884890119400001</c:v>
                </c:pt>
                <c:pt idx="13472">
                  <c:v>24.0676893698</c:v>
                </c:pt>
                <c:pt idx="13473">
                  <c:v>23.945823202900002</c:v>
                </c:pt>
                <c:pt idx="13474">
                  <c:v>23.945823202900002</c:v>
                </c:pt>
                <c:pt idx="13475">
                  <c:v>23.915356661099999</c:v>
                </c:pt>
                <c:pt idx="13476">
                  <c:v>23.915356661099999</c:v>
                </c:pt>
                <c:pt idx="13477">
                  <c:v>23.945823202900002</c:v>
                </c:pt>
                <c:pt idx="13478">
                  <c:v>23.915356661099999</c:v>
                </c:pt>
                <c:pt idx="13479">
                  <c:v>23.976289744599999</c:v>
                </c:pt>
                <c:pt idx="13480">
                  <c:v>23.945823202900002</c:v>
                </c:pt>
                <c:pt idx="13481">
                  <c:v>24.037222828099999</c:v>
                </c:pt>
                <c:pt idx="13482">
                  <c:v>23.976289744599999</c:v>
                </c:pt>
                <c:pt idx="13483">
                  <c:v>23.976289744599999</c:v>
                </c:pt>
                <c:pt idx="13484">
                  <c:v>23.915356661099999</c:v>
                </c:pt>
                <c:pt idx="13485">
                  <c:v>23.945823202900002</c:v>
                </c:pt>
                <c:pt idx="13486">
                  <c:v>23.976289744599999</c:v>
                </c:pt>
                <c:pt idx="13487">
                  <c:v>23.945823202900002</c:v>
                </c:pt>
                <c:pt idx="13488">
                  <c:v>23.976289744599999</c:v>
                </c:pt>
                <c:pt idx="13489">
                  <c:v>23.976289744599999</c:v>
                </c:pt>
                <c:pt idx="13490">
                  <c:v>23.915356661099999</c:v>
                </c:pt>
                <c:pt idx="13491">
                  <c:v>23.915356661099999</c:v>
                </c:pt>
                <c:pt idx="13492">
                  <c:v>23.976289744599999</c:v>
                </c:pt>
                <c:pt idx="13493">
                  <c:v>23.915356661099999</c:v>
                </c:pt>
                <c:pt idx="13494">
                  <c:v>23.945823202900002</c:v>
                </c:pt>
                <c:pt idx="13495">
                  <c:v>23.976289744599999</c:v>
                </c:pt>
                <c:pt idx="13496">
                  <c:v>23.915356661099999</c:v>
                </c:pt>
                <c:pt idx="13497">
                  <c:v>23.945823202900002</c:v>
                </c:pt>
                <c:pt idx="13498">
                  <c:v>23.945823202900002</c:v>
                </c:pt>
                <c:pt idx="13499">
                  <c:v>23.915356661099999</c:v>
                </c:pt>
                <c:pt idx="13500">
                  <c:v>23.8544235777</c:v>
                </c:pt>
                <c:pt idx="13501">
                  <c:v>23.976289744599999</c:v>
                </c:pt>
                <c:pt idx="13502">
                  <c:v>23.915356661099999</c:v>
                </c:pt>
                <c:pt idx="13503">
                  <c:v>23.915356661099999</c:v>
                </c:pt>
                <c:pt idx="13504">
                  <c:v>23.976289744599999</c:v>
                </c:pt>
                <c:pt idx="13505">
                  <c:v>23.976289744599999</c:v>
                </c:pt>
                <c:pt idx="13506">
                  <c:v>23.884890119400001</c:v>
                </c:pt>
                <c:pt idx="13507">
                  <c:v>23.976289744599999</c:v>
                </c:pt>
                <c:pt idx="13508">
                  <c:v>23.915356661099999</c:v>
                </c:pt>
                <c:pt idx="13509">
                  <c:v>23.915356661099999</c:v>
                </c:pt>
                <c:pt idx="13510">
                  <c:v>23.976289744599999</c:v>
                </c:pt>
                <c:pt idx="13511">
                  <c:v>23.8544235777</c:v>
                </c:pt>
                <c:pt idx="13512">
                  <c:v>23.945823202900002</c:v>
                </c:pt>
                <c:pt idx="13513">
                  <c:v>23.915356661099999</c:v>
                </c:pt>
                <c:pt idx="13514">
                  <c:v>23.915356661099999</c:v>
                </c:pt>
                <c:pt idx="13515">
                  <c:v>23.884890119400001</c:v>
                </c:pt>
                <c:pt idx="13516">
                  <c:v>23.976289744599999</c:v>
                </c:pt>
                <c:pt idx="13517">
                  <c:v>23.945823202900002</c:v>
                </c:pt>
                <c:pt idx="13518">
                  <c:v>23.884890119400001</c:v>
                </c:pt>
                <c:pt idx="13519">
                  <c:v>23.976289744599999</c:v>
                </c:pt>
                <c:pt idx="13520">
                  <c:v>23.976289744599999</c:v>
                </c:pt>
                <c:pt idx="13521">
                  <c:v>23.884890119400001</c:v>
                </c:pt>
                <c:pt idx="13522">
                  <c:v>23.945823202900002</c:v>
                </c:pt>
                <c:pt idx="13523">
                  <c:v>23.8544235777</c:v>
                </c:pt>
                <c:pt idx="13524">
                  <c:v>23.945823202900002</c:v>
                </c:pt>
                <c:pt idx="13525">
                  <c:v>23.8544235777</c:v>
                </c:pt>
                <c:pt idx="13526">
                  <c:v>23.8544235777</c:v>
                </c:pt>
                <c:pt idx="13527">
                  <c:v>23.8544235777</c:v>
                </c:pt>
                <c:pt idx="13528">
                  <c:v>23.884890119400001</c:v>
                </c:pt>
                <c:pt idx="13529">
                  <c:v>23.884890119400001</c:v>
                </c:pt>
                <c:pt idx="13530">
                  <c:v>23.945823202900002</c:v>
                </c:pt>
                <c:pt idx="13531">
                  <c:v>23.976289744599999</c:v>
                </c:pt>
                <c:pt idx="13532">
                  <c:v>23.8544235777</c:v>
                </c:pt>
                <c:pt idx="13533">
                  <c:v>23.884890119400001</c:v>
                </c:pt>
                <c:pt idx="13534">
                  <c:v>23.915356661099999</c:v>
                </c:pt>
                <c:pt idx="13535">
                  <c:v>23.915356661099999</c:v>
                </c:pt>
                <c:pt idx="13536">
                  <c:v>23.8544235777</c:v>
                </c:pt>
                <c:pt idx="13537">
                  <c:v>23.915356661099999</c:v>
                </c:pt>
                <c:pt idx="13538">
                  <c:v>23.976289744599999</c:v>
                </c:pt>
                <c:pt idx="13539">
                  <c:v>23.884890119400001</c:v>
                </c:pt>
                <c:pt idx="13540">
                  <c:v>23.915356661099999</c:v>
                </c:pt>
                <c:pt idx="13541">
                  <c:v>23.884890119400001</c:v>
                </c:pt>
                <c:pt idx="13542">
                  <c:v>23.945823202900002</c:v>
                </c:pt>
                <c:pt idx="13543">
                  <c:v>23.884890119400001</c:v>
                </c:pt>
                <c:pt idx="13544">
                  <c:v>23.7934904942</c:v>
                </c:pt>
                <c:pt idx="13545">
                  <c:v>23.915356661099999</c:v>
                </c:pt>
                <c:pt idx="13546">
                  <c:v>23.823957035900001</c:v>
                </c:pt>
                <c:pt idx="13547">
                  <c:v>23.976289744599999</c:v>
                </c:pt>
                <c:pt idx="13548">
                  <c:v>23.945823202900002</c:v>
                </c:pt>
                <c:pt idx="13549">
                  <c:v>23.976289744599999</c:v>
                </c:pt>
                <c:pt idx="13550">
                  <c:v>23.884890119400001</c:v>
                </c:pt>
                <c:pt idx="13551">
                  <c:v>23.976289744599999</c:v>
                </c:pt>
                <c:pt idx="13552">
                  <c:v>23.945823202900002</c:v>
                </c:pt>
                <c:pt idx="13553">
                  <c:v>23.945823202900002</c:v>
                </c:pt>
                <c:pt idx="13554">
                  <c:v>23.945823202900002</c:v>
                </c:pt>
                <c:pt idx="13555">
                  <c:v>23.945823202900002</c:v>
                </c:pt>
                <c:pt idx="13556">
                  <c:v>23.7934904942</c:v>
                </c:pt>
                <c:pt idx="13557">
                  <c:v>23.884890119400001</c:v>
                </c:pt>
                <c:pt idx="13558">
                  <c:v>23.976289744599999</c:v>
                </c:pt>
                <c:pt idx="13559">
                  <c:v>23.915356661099999</c:v>
                </c:pt>
                <c:pt idx="13560">
                  <c:v>23.8544235777</c:v>
                </c:pt>
                <c:pt idx="13561">
                  <c:v>23.915356661099999</c:v>
                </c:pt>
                <c:pt idx="13562">
                  <c:v>23.976289744599999</c:v>
                </c:pt>
                <c:pt idx="13563">
                  <c:v>23.945823202900002</c:v>
                </c:pt>
                <c:pt idx="13564">
                  <c:v>23.884890119400001</c:v>
                </c:pt>
                <c:pt idx="13565">
                  <c:v>23.915356661099999</c:v>
                </c:pt>
                <c:pt idx="13566">
                  <c:v>23.945823202900002</c:v>
                </c:pt>
                <c:pt idx="13567">
                  <c:v>23.763023952499999</c:v>
                </c:pt>
                <c:pt idx="13568">
                  <c:v>23.945823202900002</c:v>
                </c:pt>
                <c:pt idx="13569">
                  <c:v>23.915356661099999</c:v>
                </c:pt>
                <c:pt idx="13570">
                  <c:v>23.8544235777</c:v>
                </c:pt>
                <c:pt idx="13571">
                  <c:v>23.8544235777</c:v>
                </c:pt>
                <c:pt idx="13572">
                  <c:v>23.945823202900002</c:v>
                </c:pt>
                <c:pt idx="13573">
                  <c:v>23.8544235777</c:v>
                </c:pt>
                <c:pt idx="13574">
                  <c:v>23.8544235777</c:v>
                </c:pt>
                <c:pt idx="13575">
                  <c:v>23.915356661099999</c:v>
                </c:pt>
                <c:pt idx="13576">
                  <c:v>23.915356661099999</c:v>
                </c:pt>
                <c:pt idx="13577">
                  <c:v>23.915356661099999</c:v>
                </c:pt>
                <c:pt idx="13578">
                  <c:v>23.945823202900002</c:v>
                </c:pt>
                <c:pt idx="13579">
                  <c:v>23.915356661099999</c:v>
                </c:pt>
                <c:pt idx="13580">
                  <c:v>23.945823202900002</c:v>
                </c:pt>
                <c:pt idx="13581">
                  <c:v>23.945823202900002</c:v>
                </c:pt>
                <c:pt idx="13582">
                  <c:v>23.884890119400001</c:v>
                </c:pt>
                <c:pt idx="13583">
                  <c:v>23.884890119400001</c:v>
                </c:pt>
                <c:pt idx="13584">
                  <c:v>23.8544235777</c:v>
                </c:pt>
                <c:pt idx="13585">
                  <c:v>23.915356661099999</c:v>
                </c:pt>
                <c:pt idx="13586">
                  <c:v>23.976289744599999</c:v>
                </c:pt>
                <c:pt idx="13587">
                  <c:v>23.945823202900002</c:v>
                </c:pt>
                <c:pt idx="13588">
                  <c:v>23.915356661099999</c:v>
                </c:pt>
                <c:pt idx="13589">
                  <c:v>23.884890119400001</c:v>
                </c:pt>
                <c:pt idx="13590">
                  <c:v>23.915356661099999</c:v>
                </c:pt>
                <c:pt idx="13591">
                  <c:v>24.006756286400002</c:v>
                </c:pt>
                <c:pt idx="13592">
                  <c:v>23.884890119400001</c:v>
                </c:pt>
                <c:pt idx="13593">
                  <c:v>23.823957035900001</c:v>
                </c:pt>
                <c:pt idx="13594">
                  <c:v>23.915356661099999</c:v>
                </c:pt>
                <c:pt idx="13595">
                  <c:v>23.915356661099999</c:v>
                </c:pt>
                <c:pt idx="13596">
                  <c:v>23.884890119400001</c:v>
                </c:pt>
                <c:pt idx="13597">
                  <c:v>23.8544235777</c:v>
                </c:pt>
                <c:pt idx="13598">
                  <c:v>23.884890119400001</c:v>
                </c:pt>
                <c:pt idx="13599">
                  <c:v>23.915356661099999</c:v>
                </c:pt>
                <c:pt idx="13600">
                  <c:v>24.006756286400002</c:v>
                </c:pt>
                <c:pt idx="13601">
                  <c:v>23.915356661099999</c:v>
                </c:pt>
                <c:pt idx="13602">
                  <c:v>23.915356661099999</c:v>
                </c:pt>
                <c:pt idx="13603">
                  <c:v>23.915356661099999</c:v>
                </c:pt>
                <c:pt idx="13604">
                  <c:v>23.976289744599999</c:v>
                </c:pt>
                <c:pt idx="13605">
                  <c:v>23.945823202900002</c:v>
                </c:pt>
                <c:pt idx="13606">
                  <c:v>23.976289744599999</c:v>
                </c:pt>
                <c:pt idx="13607">
                  <c:v>23.8544235777</c:v>
                </c:pt>
                <c:pt idx="13608">
                  <c:v>23.884890119400001</c:v>
                </c:pt>
                <c:pt idx="13609">
                  <c:v>23.8544235777</c:v>
                </c:pt>
                <c:pt idx="13610">
                  <c:v>23.8544235777</c:v>
                </c:pt>
                <c:pt idx="13611">
                  <c:v>23.945823202900002</c:v>
                </c:pt>
                <c:pt idx="13612">
                  <c:v>23.884890119400001</c:v>
                </c:pt>
                <c:pt idx="13613">
                  <c:v>23.915356661099999</c:v>
                </c:pt>
                <c:pt idx="13614">
                  <c:v>23.884890119400001</c:v>
                </c:pt>
                <c:pt idx="13615">
                  <c:v>23.8544235777</c:v>
                </c:pt>
                <c:pt idx="13616">
                  <c:v>23.915356661099999</c:v>
                </c:pt>
                <c:pt idx="13617">
                  <c:v>23.884890119400001</c:v>
                </c:pt>
                <c:pt idx="13618">
                  <c:v>23.884890119400001</c:v>
                </c:pt>
                <c:pt idx="13619">
                  <c:v>23.763023952499999</c:v>
                </c:pt>
                <c:pt idx="13620">
                  <c:v>23.884890119400001</c:v>
                </c:pt>
                <c:pt idx="13621">
                  <c:v>23.976289744599999</c:v>
                </c:pt>
                <c:pt idx="13622">
                  <c:v>23.945823202900002</c:v>
                </c:pt>
                <c:pt idx="13623">
                  <c:v>23.945823202900002</c:v>
                </c:pt>
                <c:pt idx="13624">
                  <c:v>23.8544235777</c:v>
                </c:pt>
                <c:pt idx="13625">
                  <c:v>23.823957035900001</c:v>
                </c:pt>
                <c:pt idx="13626">
                  <c:v>23.945823202900002</c:v>
                </c:pt>
                <c:pt idx="13627">
                  <c:v>23.915356661099999</c:v>
                </c:pt>
                <c:pt idx="13628">
                  <c:v>23.945823202900002</c:v>
                </c:pt>
                <c:pt idx="13629">
                  <c:v>24.006756286400002</c:v>
                </c:pt>
                <c:pt idx="13630">
                  <c:v>23.884890119400001</c:v>
                </c:pt>
                <c:pt idx="13631">
                  <c:v>23.976289744599999</c:v>
                </c:pt>
                <c:pt idx="13632">
                  <c:v>23.884890119400001</c:v>
                </c:pt>
                <c:pt idx="13633">
                  <c:v>23.8544235777</c:v>
                </c:pt>
                <c:pt idx="13634">
                  <c:v>23.8544235777</c:v>
                </c:pt>
                <c:pt idx="13635">
                  <c:v>23.8544235777</c:v>
                </c:pt>
                <c:pt idx="13636">
                  <c:v>23.884890119400001</c:v>
                </c:pt>
                <c:pt idx="13637">
                  <c:v>23.915356661099999</c:v>
                </c:pt>
                <c:pt idx="13638">
                  <c:v>23.8544235777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3-486C-BB7D-88B4C94F7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815232"/>
        <c:axId val="992814400"/>
      </c:scatterChart>
      <c:valAx>
        <c:axId val="992815232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[s]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4400"/>
        <c:crosses val="autoZero"/>
        <c:crossBetween val="midCat"/>
      </c:valAx>
      <c:valAx>
        <c:axId val="992814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Temperature [°C]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523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'Measured Response'!$B$2</c:f>
              <c:strCache>
                <c:ptCount val="1"/>
                <c:pt idx="0">
                  <c:v>Measured temperature [°C]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'Measured Response'!$A$3:$A$13641</c:f>
              <c:numCache>
                <c:formatCode>General</c:formatCode>
                <c:ptCount val="136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0.00E+00">
                  <c:v>9.9999999999999995E-7</c:v>
                </c:pt>
                <c:pt idx="6" formatCode="0.00E+00">
                  <c:v>1.9999999999999999E-6</c:v>
                </c:pt>
                <c:pt idx="7" formatCode="0.00E+00">
                  <c:v>3.0000000000000001E-6</c:v>
                </c:pt>
                <c:pt idx="8" formatCode="0.00E+00">
                  <c:v>3.9999999999999998E-6</c:v>
                </c:pt>
                <c:pt idx="9" formatCode="0.00E+00">
                  <c:v>5.0000000000000004E-6</c:v>
                </c:pt>
                <c:pt idx="10" formatCode="0.00E+00">
                  <c:v>6.0000000000000002E-6</c:v>
                </c:pt>
                <c:pt idx="11" formatCode="0.00E+00">
                  <c:v>6.9999999999999999E-6</c:v>
                </c:pt>
                <c:pt idx="12" formatCode="0.00E+00">
                  <c:v>7.9999999999999996E-6</c:v>
                </c:pt>
                <c:pt idx="13" formatCode="0.00E+00">
                  <c:v>9.0000000000000002E-6</c:v>
                </c:pt>
                <c:pt idx="14" formatCode="0.00E+00">
                  <c:v>1.0000000000000001E-5</c:v>
                </c:pt>
                <c:pt idx="15" formatCode="0.00E+00">
                  <c:v>1.1E-5</c:v>
                </c:pt>
                <c:pt idx="16" formatCode="0.00E+00">
                  <c:v>1.2E-5</c:v>
                </c:pt>
                <c:pt idx="17" formatCode="0.00E+00">
                  <c:v>1.2999999999999999E-5</c:v>
                </c:pt>
                <c:pt idx="18" formatCode="0.00E+00">
                  <c:v>1.4E-5</c:v>
                </c:pt>
                <c:pt idx="19" formatCode="0.00E+00">
                  <c:v>1.5E-5</c:v>
                </c:pt>
                <c:pt idx="20" formatCode="0.00E+00">
                  <c:v>1.5999999999999999E-5</c:v>
                </c:pt>
                <c:pt idx="21" formatCode="0.00E+00">
                  <c:v>1.7E-5</c:v>
                </c:pt>
                <c:pt idx="22" formatCode="0.00E+00">
                  <c:v>1.8E-5</c:v>
                </c:pt>
                <c:pt idx="23" formatCode="0.00E+00">
                  <c:v>1.9000000000000001E-5</c:v>
                </c:pt>
                <c:pt idx="24" formatCode="0.00E+00">
                  <c:v>2.0000000000000002E-5</c:v>
                </c:pt>
                <c:pt idx="25" formatCode="0.00E+00">
                  <c:v>2.0999999999999999E-5</c:v>
                </c:pt>
                <c:pt idx="26" formatCode="0.00E+00">
                  <c:v>2.1999999999999999E-5</c:v>
                </c:pt>
                <c:pt idx="27" formatCode="0.00E+00">
                  <c:v>2.3E-5</c:v>
                </c:pt>
                <c:pt idx="28" formatCode="0.00E+00">
                  <c:v>2.4000000000000001E-5</c:v>
                </c:pt>
                <c:pt idx="29" formatCode="0.00E+00">
                  <c:v>2.5000000000000001E-5</c:v>
                </c:pt>
                <c:pt idx="30" formatCode="0.00E+00">
                  <c:v>2.5999999999999998E-5</c:v>
                </c:pt>
                <c:pt idx="31" formatCode="0.00E+00">
                  <c:v>2.6999999999999999E-5</c:v>
                </c:pt>
                <c:pt idx="32" formatCode="0.00E+00">
                  <c:v>2.8E-5</c:v>
                </c:pt>
                <c:pt idx="33" formatCode="0.00E+00">
                  <c:v>2.9E-5</c:v>
                </c:pt>
                <c:pt idx="34" formatCode="0.00E+00">
                  <c:v>3.0000000000000001E-5</c:v>
                </c:pt>
                <c:pt idx="35" formatCode="0.00E+00">
                  <c:v>3.1000000000000001E-5</c:v>
                </c:pt>
                <c:pt idx="36" formatCode="0.00E+00">
                  <c:v>3.1999999999999999E-5</c:v>
                </c:pt>
                <c:pt idx="37" formatCode="0.00E+00">
                  <c:v>3.3000000000000003E-5</c:v>
                </c:pt>
                <c:pt idx="38" formatCode="0.00E+00">
                  <c:v>3.4E-5</c:v>
                </c:pt>
                <c:pt idx="39" formatCode="0.00E+00">
                  <c:v>3.4999999999999997E-5</c:v>
                </c:pt>
                <c:pt idx="40" formatCode="0.00E+00">
                  <c:v>3.6000000000000001E-5</c:v>
                </c:pt>
                <c:pt idx="41" formatCode="0.00E+00">
                  <c:v>3.6999999999999998E-5</c:v>
                </c:pt>
                <c:pt idx="42" formatCode="0.00E+00">
                  <c:v>3.8000000000000002E-5</c:v>
                </c:pt>
                <c:pt idx="43" formatCode="0.00E+00">
                  <c:v>3.8999999999999999E-5</c:v>
                </c:pt>
                <c:pt idx="44" formatCode="0.00E+00">
                  <c:v>4.0000000000000003E-5</c:v>
                </c:pt>
                <c:pt idx="45" formatCode="0.00E+00">
                  <c:v>4.1E-5</c:v>
                </c:pt>
                <c:pt idx="46" formatCode="0.00E+00">
                  <c:v>4.1999999999999998E-5</c:v>
                </c:pt>
                <c:pt idx="47" formatCode="0.00E+00">
                  <c:v>4.3000000000000002E-5</c:v>
                </c:pt>
                <c:pt idx="48" formatCode="0.00E+00">
                  <c:v>4.3999999999999999E-5</c:v>
                </c:pt>
                <c:pt idx="49" formatCode="0.00E+00">
                  <c:v>4.5000000000000003E-5</c:v>
                </c:pt>
                <c:pt idx="50" formatCode="0.00E+00">
                  <c:v>4.6E-5</c:v>
                </c:pt>
                <c:pt idx="51" formatCode="0.00E+00">
                  <c:v>4.6999999999999997E-5</c:v>
                </c:pt>
                <c:pt idx="52" formatCode="0.00E+00">
                  <c:v>4.8000000000000001E-5</c:v>
                </c:pt>
                <c:pt idx="53" formatCode="0.00E+00">
                  <c:v>4.8999999999999998E-5</c:v>
                </c:pt>
                <c:pt idx="54" formatCode="0.00E+00">
                  <c:v>5.0000000000000002E-5</c:v>
                </c:pt>
                <c:pt idx="55" formatCode="0.00E+00">
                  <c:v>5.1E-5</c:v>
                </c:pt>
                <c:pt idx="56" formatCode="0.00E+00">
                  <c:v>5.1999999999999997E-5</c:v>
                </c:pt>
                <c:pt idx="57" formatCode="0.00E+00">
                  <c:v>5.3000000000000001E-5</c:v>
                </c:pt>
                <c:pt idx="58" formatCode="0.00E+00">
                  <c:v>5.3999999999999998E-5</c:v>
                </c:pt>
                <c:pt idx="59" formatCode="0.00E+00">
                  <c:v>5.5000000000000002E-5</c:v>
                </c:pt>
                <c:pt idx="60" formatCode="0.00E+00">
                  <c:v>5.5999999999999999E-5</c:v>
                </c:pt>
                <c:pt idx="61" formatCode="0.00E+00">
                  <c:v>5.7000000000000003E-5</c:v>
                </c:pt>
                <c:pt idx="62" formatCode="0.00E+00">
                  <c:v>5.8E-5</c:v>
                </c:pt>
                <c:pt idx="63" formatCode="0.00E+00">
                  <c:v>5.8999999999999998E-5</c:v>
                </c:pt>
                <c:pt idx="64" formatCode="0.00E+00">
                  <c:v>6.0000000000000002E-5</c:v>
                </c:pt>
                <c:pt idx="65" formatCode="0.00E+00">
                  <c:v>6.0999999999999999E-5</c:v>
                </c:pt>
                <c:pt idx="66" formatCode="0.00E+00">
                  <c:v>6.2000000000000003E-5</c:v>
                </c:pt>
                <c:pt idx="67" formatCode="0.00E+00">
                  <c:v>6.3E-5</c:v>
                </c:pt>
                <c:pt idx="68" formatCode="0.00E+00">
                  <c:v>6.3999999999999997E-5</c:v>
                </c:pt>
                <c:pt idx="69" formatCode="0.00E+00">
                  <c:v>6.4999999999999994E-5</c:v>
                </c:pt>
                <c:pt idx="70" formatCode="0.00E+00">
                  <c:v>6.6000000000000005E-5</c:v>
                </c:pt>
                <c:pt idx="71" formatCode="0.00E+00">
                  <c:v>6.7000000000000002E-5</c:v>
                </c:pt>
                <c:pt idx="72" formatCode="0.00E+00">
                  <c:v>6.7999999999999999E-5</c:v>
                </c:pt>
                <c:pt idx="73" formatCode="0.00E+00">
                  <c:v>6.8999999999999997E-5</c:v>
                </c:pt>
                <c:pt idx="74" formatCode="0.00E+00">
                  <c:v>6.9999999999999994E-5</c:v>
                </c:pt>
                <c:pt idx="75" formatCode="0.00E+00">
                  <c:v>7.1000000000000005E-5</c:v>
                </c:pt>
                <c:pt idx="76" formatCode="0.00E+00">
                  <c:v>7.2000000000000002E-5</c:v>
                </c:pt>
                <c:pt idx="77" formatCode="0.00E+00">
                  <c:v>7.2999999999999999E-5</c:v>
                </c:pt>
                <c:pt idx="78" formatCode="0.00E+00">
                  <c:v>7.3999999999999996E-5</c:v>
                </c:pt>
                <c:pt idx="79" formatCode="0.00E+00">
                  <c:v>7.4999999999999993E-5</c:v>
                </c:pt>
                <c:pt idx="80" formatCode="0.00E+00">
                  <c:v>7.6000000000000004E-5</c:v>
                </c:pt>
                <c:pt idx="81" formatCode="0.00E+00">
                  <c:v>7.7000000000000001E-5</c:v>
                </c:pt>
                <c:pt idx="82" formatCode="0.00E+00">
                  <c:v>7.7999999999999999E-5</c:v>
                </c:pt>
                <c:pt idx="83" formatCode="0.00E+00">
                  <c:v>7.8999999999999996E-5</c:v>
                </c:pt>
                <c:pt idx="84" formatCode="0.00E+00">
                  <c:v>8.0000000000000007E-5</c:v>
                </c:pt>
                <c:pt idx="85" formatCode="0.00E+00">
                  <c:v>8.1000000000000004E-5</c:v>
                </c:pt>
                <c:pt idx="86" formatCode="0.00E+00">
                  <c:v>8.2000000000000001E-5</c:v>
                </c:pt>
                <c:pt idx="87" formatCode="0.00E+00">
                  <c:v>8.2999999999999998E-5</c:v>
                </c:pt>
                <c:pt idx="88" formatCode="0.00E+00">
                  <c:v>8.3999999999999995E-5</c:v>
                </c:pt>
                <c:pt idx="89" formatCode="0.00E+00">
                  <c:v>8.5000000000000006E-5</c:v>
                </c:pt>
                <c:pt idx="90" formatCode="0.00E+00">
                  <c:v>8.6000000000000003E-5</c:v>
                </c:pt>
                <c:pt idx="91" formatCode="0.00E+00">
                  <c:v>8.7000000000000001E-5</c:v>
                </c:pt>
                <c:pt idx="92" formatCode="0.00E+00">
                  <c:v>8.7999999999999998E-5</c:v>
                </c:pt>
                <c:pt idx="93" formatCode="0.00E+00">
                  <c:v>8.8999999999999995E-5</c:v>
                </c:pt>
                <c:pt idx="94" formatCode="0.00E+00">
                  <c:v>9.0000000000000006E-5</c:v>
                </c:pt>
                <c:pt idx="95" formatCode="0.00E+00">
                  <c:v>9.1000000000000003E-5</c:v>
                </c:pt>
                <c:pt idx="96" formatCode="0.00E+00">
                  <c:v>9.2E-5</c:v>
                </c:pt>
                <c:pt idx="97" formatCode="0.00E+00">
                  <c:v>9.2999999999999997E-5</c:v>
                </c:pt>
                <c:pt idx="98" formatCode="0.00E+00">
                  <c:v>9.3999999999999994E-5</c:v>
                </c:pt>
                <c:pt idx="99" formatCode="0.00E+00">
                  <c:v>9.5000000000000005E-5</c:v>
                </c:pt>
                <c:pt idx="100" formatCode="0.00E+00">
                  <c:v>9.6000000000000002E-5</c:v>
                </c:pt>
                <c:pt idx="101" formatCode="0.00E+00">
                  <c:v>9.7E-5</c:v>
                </c:pt>
                <c:pt idx="102" formatCode="0.00E+00">
                  <c:v>9.7999999999999997E-5</c:v>
                </c:pt>
                <c:pt idx="103" formatCode="0.00E+00">
                  <c:v>9.8999999999999994E-5</c:v>
                </c:pt>
                <c:pt idx="104">
                  <c:v>1E-4</c:v>
                </c:pt>
                <c:pt idx="105">
                  <c:v>1.01E-4</c:v>
                </c:pt>
                <c:pt idx="106">
                  <c:v>1.02E-4</c:v>
                </c:pt>
                <c:pt idx="107">
                  <c:v>1.03E-4</c:v>
                </c:pt>
                <c:pt idx="108">
                  <c:v>1.0399999999999999E-4</c:v>
                </c:pt>
                <c:pt idx="109">
                  <c:v>1.05E-4</c:v>
                </c:pt>
                <c:pt idx="110">
                  <c:v>1.06E-4</c:v>
                </c:pt>
                <c:pt idx="111">
                  <c:v>1.07E-4</c:v>
                </c:pt>
                <c:pt idx="112">
                  <c:v>1.08E-4</c:v>
                </c:pt>
                <c:pt idx="113">
                  <c:v>1.0900000000000001E-4</c:v>
                </c:pt>
                <c:pt idx="114">
                  <c:v>1.1E-4</c:v>
                </c:pt>
                <c:pt idx="115">
                  <c:v>1.11E-4</c:v>
                </c:pt>
                <c:pt idx="116">
                  <c:v>1.12E-4</c:v>
                </c:pt>
                <c:pt idx="117">
                  <c:v>1.13E-4</c:v>
                </c:pt>
                <c:pt idx="118">
                  <c:v>1.1400000000000001E-4</c:v>
                </c:pt>
                <c:pt idx="119">
                  <c:v>1.15E-4</c:v>
                </c:pt>
                <c:pt idx="120">
                  <c:v>1.16E-4</c:v>
                </c:pt>
                <c:pt idx="121">
                  <c:v>1.17E-4</c:v>
                </c:pt>
                <c:pt idx="122">
                  <c:v>1.18E-4</c:v>
                </c:pt>
                <c:pt idx="123">
                  <c:v>1.1900000000000001E-4</c:v>
                </c:pt>
                <c:pt idx="124">
                  <c:v>1.2E-4</c:v>
                </c:pt>
                <c:pt idx="125">
                  <c:v>1.21E-4</c:v>
                </c:pt>
                <c:pt idx="126">
                  <c:v>1.22E-4</c:v>
                </c:pt>
                <c:pt idx="127">
                  <c:v>1.2300000000000001E-4</c:v>
                </c:pt>
                <c:pt idx="128">
                  <c:v>1.2400000000000001E-4</c:v>
                </c:pt>
                <c:pt idx="129">
                  <c:v>1.25E-4</c:v>
                </c:pt>
                <c:pt idx="130">
                  <c:v>1.26E-4</c:v>
                </c:pt>
                <c:pt idx="131">
                  <c:v>1.27E-4</c:v>
                </c:pt>
                <c:pt idx="132">
                  <c:v>1.2799999999999999E-4</c:v>
                </c:pt>
                <c:pt idx="133">
                  <c:v>1.2899999999999999E-4</c:v>
                </c:pt>
                <c:pt idx="134">
                  <c:v>1.2999999999999999E-4</c:v>
                </c:pt>
                <c:pt idx="135">
                  <c:v>1.3100000000000001E-4</c:v>
                </c:pt>
                <c:pt idx="136">
                  <c:v>1.3200000000000001E-4</c:v>
                </c:pt>
                <c:pt idx="137">
                  <c:v>1.3300000000000001E-4</c:v>
                </c:pt>
                <c:pt idx="138">
                  <c:v>1.34E-4</c:v>
                </c:pt>
                <c:pt idx="139">
                  <c:v>1.35E-4</c:v>
                </c:pt>
                <c:pt idx="140">
                  <c:v>1.36E-4</c:v>
                </c:pt>
                <c:pt idx="141">
                  <c:v>1.37E-4</c:v>
                </c:pt>
                <c:pt idx="142">
                  <c:v>1.3799999999999999E-4</c:v>
                </c:pt>
                <c:pt idx="143">
                  <c:v>1.3899999999999999E-4</c:v>
                </c:pt>
                <c:pt idx="144">
                  <c:v>1.3999999999999999E-4</c:v>
                </c:pt>
                <c:pt idx="145">
                  <c:v>1.4100000000000001E-4</c:v>
                </c:pt>
                <c:pt idx="146">
                  <c:v>1.4200000000000001E-4</c:v>
                </c:pt>
                <c:pt idx="147">
                  <c:v>1.4300000000000001E-4</c:v>
                </c:pt>
                <c:pt idx="148">
                  <c:v>1.44E-4</c:v>
                </c:pt>
                <c:pt idx="149">
                  <c:v>1.45E-4</c:v>
                </c:pt>
                <c:pt idx="150">
                  <c:v>1.46E-4</c:v>
                </c:pt>
                <c:pt idx="151">
                  <c:v>1.47E-4</c:v>
                </c:pt>
                <c:pt idx="152">
                  <c:v>1.4799999999999999E-4</c:v>
                </c:pt>
                <c:pt idx="153">
                  <c:v>1.4899999999999999E-4</c:v>
                </c:pt>
                <c:pt idx="154">
                  <c:v>1.4999999999999999E-4</c:v>
                </c:pt>
                <c:pt idx="155">
                  <c:v>1.5100000000000001E-4</c:v>
                </c:pt>
                <c:pt idx="156">
                  <c:v>1.5200000000000001E-4</c:v>
                </c:pt>
                <c:pt idx="157">
                  <c:v>1.5300000000000001E-4</c:v>
                </c:pt>
                <c:pt idx="158">
                  <c:v>1.54E-4</c:v>
                </c:pt>
                <c:pt idx="159">
                  <c:v>1.55E-4</c:v>
                </c:pt>
                <c:pt idx="160">
                  <c:v>1.56E-4</c:v>
                </c:pt>
                <c:pt idx="161">
                  <c:v>1.5699999999999999E-4</c:v>
                </c:pt>
                <c:pt idx="162">
                  <c:v>1.5799999999999999E-4</c:v>
                </c:pt>
                <c:pt idx="163">
                  <c:v>1.5899999999999999E-4</c:v>
                </c:pt>
                <c:pt idx="164">
                  <c:v>1.6000000000000001E-4</c:v>
                </c:pt>
                <c:pt idx="165">
                  <c:v>1.6100000000000001E-4</c:v>
                </c:pt>
                <c:pt idx="166">
                  <c:v>1.6200000000000001E-4</c:v>
                </c:pt>
                <c:pt idx="167">
                  <c:v>1.63E-4</c:v>
                </c:pt>
                <c:pt idx="168">
                  <c:v>1.64E-4</c:v>
                </c:pt>
                <c:pt idx="169">
                  <c:v>1.65E-4</c:v>
                </c:pt>
                <c:pt idx="170">
                  <c:v>1.66E-4</c:v>
                </c:pt>
                <c:pt idx="171">
                  <c:v>1.6699999999999999E-4</c:v>
                </c:pt>
                <c:pt idx="172">
                  <c:v>1.6799999999999999E-4</c:v>
                </c:pt>
                <c:pt idx="173">
                  <c:v>1.6899999999999999E-4</c:v>
                </c:pt>
                <c:pt idx="174">
                  <c:v>1.7000000000000001E-4</c:v>
                </c:pt>
                <c:pt idx="175">
                  <c:v>1.7100000000000001E-4</c:v>
                </c:pt>
                <c:pt idx="176">
                  <c:v>1.7200000000000001E-4</c:v>
                </c:pt>
                <c:pt idx="177">
                  <c:v>1.73E-4</c:v>
                </c:pt>
                <c:pt idx="178">
                  <c:v>1.74E-4</c:v>
                </c:pt>
                <c:pt idx="179">
                  <c:v>1.75E-4</c:v>
                </c:pt>
                <c:pt idx="180">
                  <c:v>1.76E-4</c:v>
                </c:pt>
                <c:pt idx="181">
                  <c:v>1.7699999999999999E-4</c:v>
                </c:pt>
                <c:pt idx="182">
                  <c:v>1.7799999999999999E-4</c:v>
                </c:pt>
                <c:pt idx="183">
                  <c:v>1.7899999999999999E-4</c:v>
                </c:pt>
                <c:pt idx="184">
                  <c:v>1.8000000000000001E-4</c:v>
                </c:pt>
                <c:pt idx="185">
                  <c:v>1.8100000000000001E-4</c:v>
                </c:pt>
                <c:pt idx="186">
                  <c:v>1.8200000000000001E-4</c:v>
                </c:pt>
                <c:pt idx="187">
                  <c:v>1.83E-4</c:v>
                </c:pt>
                <c:pt idx="188">
                  <c:v>1.84E-4</c:v>
                </c:pt>
                <c:pt idx="189">
                  <c:v>1.85E-4</c:v>
                </c:pt>
                <c:pt idx="190">
                  <c:v>1.8599999999999999E-4</c:v>
                </c:pt>
                <c:pt idx="191">
                  <c:v>1.8699999999999999E-4</c:v>
                </c:pt>
                <c:pt idx="192">
                  <c:v>1.8799999999999999E-4</c:v>
                </c:pt>
                <c:pt idx="193">
                  <c:v>1.8900000000000001E-4</c:v>
                </c:pt>
                <c:pt idx="194">
                  <c:v>1.9000000000000001E-4</c:v>
                </c:pt>
                <c:pt idx="195">
                  <c:v>1.9100000000000001E-4</c:v>
                </c:pt>
                <c:pt idx="196">
                  <c:v>1.92E-4</c:v>
                </c:pt>
                <c:pt idx="197">
                  <c:v>1.93E-4</c:v>
                </c:pt>
                <c:pt idx="198">
                  <c:v>1.94E-4</c:v>
                </c:pt>
                <c:pt idx="199">
                  <c:v>1.95E-4</c:v>
                </c:pt>
                <c:pt idx="200">
                  <c:v>1.9599999999999999E-4</c:v>
                </c:pt>
                <c:pt idx="201">
                  <c:v>1.9699999999999999E-4</c:v>
                </c:pt>
                <c:pt idx="202">
                  <c:v>1.9799999999999999E-4</c:v>
                </c:pt>
                <c:pt idx="203">
                  <c:v>1.9900000000000001E-4</c:v>
                </c:pt>
                <c:pt idx="204">
                  <c:v>2.0000000000000001E-4</c:v>
                </c:pt>
                <c:pt idx="205">
                  <c:v>2.0100000000000001E-4</c:v>
                </c:pt>
                <c:pt idx="206">
                  <c:v>2.02E-4</c:v>
                </c:pt>
                <c:pt idx="207">
                  <c:v>2.03E-4</c:v>
                </c:pt>
                <c:pt idx="208">
                  <c:v>2.04E-4</c:v>
                </c:pt>
                <c:pt idx="209">
                  <c:v>2.05E-4</c:v>
                </c:pt>
                <c:pt idx="210">
                  <c:v>2.0599999999999999E-4</c:v>
                </c:pt>
                <c:pt idx="211">
                  <c:v>2.0699999999999999E-4</c:v>
                </c:pt>
                <c:pt idx="212">
                  <c:v>2.0799999999999999E-4</c:v>
                </c:pt>
                <c:pt idx="213">
                  <c:v>2.0900000000000001E-4</c:v>
                </c:pt>
                <c:pt idx="214">
                  <c:v>2.1000000000000001E-4</c:v>
                </c:pt>
                <c:pt idx="215">
                  <c:v>2.1100000000000001E-4</c:v>
                </c:pt>
                <c:pt idx="216">
                  <c:v>2.12E-4</c:v>
                </c:pt>
                <c:pt idx="217">
                  <c:v>2.13E-4</c:v>
                </c:pt>
                <c:pt idx="218">
                  <c:v>2.14E-4</c:v>
                </c:pt>
                <c:pt idx="219">
                  <c:v>2.1499999999999999E-4</c:v>
                </c:pt>
                <c:pt idx="220">
                  <c:v>2.1599999999999999E-4</c:v>
                </c:pt>
                <c:pt idx="221">
                  <c:v>2.1699999999999999E-4</c:v>
                </c:pt>
                <c:pt idx="222">
                  <c:v>2.1800000000000001E-4</c:v>
                </c:pt>
                <c:pt idx="223">
                  <c:v>2.1900000000000001E-4</c:v>
                </c:pt>
                <c:pt idx="224">
                  <c:v>2.2000000000000001E-4</c:v>
                </c:pt>
                <c:pt idx="225">
                  <c:v>2.2100000000000001E-4</c:v>
                </c:pt>
                <c:pt idx="226">
                  <c:v>2.22E-4</c:v>
                </c:pt>
                <c:pt idx="227">
                  <c:v>2.23E-4</c:v>
                </c:pt>
                <c:pt idx="228">
                  <c:v>2.24E-4</c:v>
                </c:pt>
                <c:pt idx="229">
                  <c:v>2.2499999999999999E-4</c:v>
                </c:pt>
                <c:pt idx="230">
                  <c:v>2.2599999999999999E-4</c:v>
                </c:pt>
                <c:pt idx="231">
                  <c:v>2.2699999999999999E-4</c:v>
                </c:pt>
                <c:pt idx="232">
                  <c:v>2.2800000000000001E-4</c:v>
                </c:pt>
                <c:pt idx="233">
                  <c:v>2.2900000000000001E-4</c:v>
                </c:pt>
                <c:pt idx="234">
                  <c:v>2.3000000000000001E-4</c:v>
                </c:pt>
                <c:pt idx="235">
                  <c:v>2.31E-4</c:v>
                </c:pt>
                <c:pt idx="236">
                  <c:v>2.32E-4</c:v>
                </c:pt>
                <c:pt idx="237">
                  <c:v>2.33E-4</c:v>
                </c:pt>
                <c:pt idx="238">
                  <c:v>2.34E-4</c:v>
                </c:pt>
                <c:pt idx="239">
                  <c:v>2.3499999999999999E-4</c:v>
                </c:pt>
                <c:pt idx="240">
                  <c:v>2.3599999999999999E-4</c:v>
                </c:pt>
                <c:pt idx="241">
                  <c:v>2.3699999999999999E-4</c:v>
                </c:pt>
                <c:pt idx="242">
                  <c:v>2.3800000000000001E-4</c:v>
                </c:pt>
                <c:pt idx="243">
                  <c:v>2.3900000000000001E-4</c:v>
                </c:pt>
                <c:pt idx="244">
                  <c:v>2.4000000000000001E-4</c:v>
                </c:pt>
                <c:pt idx="245">
                  <c:v>2.41E-4</c:v>
                </c:pt>
                <c:pt idx="246">
                  <c:v>2.42E-4</c:v>
                </c:pt>
                <c:pt idx="247">
                  <c:v>2.43E-4</c:v>
                </c:pt>
                <c:pt idx="248">
                  <c:v>2.4399999999999999E-4</c:v>
                </c:pt>
                <c:pt idx="249">
                  <c:v>2.4499999999999999E-4</c:v>
                </c:pt>
                <c:pt idx="250">
                  <c:v>2.4600000000000002E-4</c:v>
                </c:pt>
                <c:pt idx="251">
                  <c:v>2.4699999999999999E-4</c:v>
                </c:pt>
                <c:pt idx="252">
                  <c:v>2.4800000000000001E-4</c:v>
                </c:pt>
                <c:pt idx="253">
                  <c:v>2.4899999999999998E-4</c:v>
                </c:pt>
                <c:pt idx="254">
                  <c:v>2.5000000000000001E-4</c:v>
                </c:pt>
                <c:pt idx="255">
                  <c:v>2.5099999999999998E-4</c:v>
                </c:pt>
                <c:pt idx="256">
                  <c:v>2.52E-4</c:v>
                </c:pt>
                <c:pt idx="257">
                  <c:v>2.5300000000000002E-4</c:v>
                </c:pt>
                <c:pt idx="258">
                  <c:v>2.5399999999999999E-4</c:v>
                </c:pt>
                <c:pt idx="259">
                  <c:v>2.5500000000000002E-4</c:v>
                </c:pt>
                <c:pt idx="260">
                  <c:v>2.5599999999999999E-4</c:v>
                </c:pt>
                <c:pt idx="261">
                  <c:v>2.5700000000000001E-4</c:v>
                </c:pt>
                <c:pt idx="262">
                  <c:v>2.5799999999999998E-4</c:v>
                </c:pt>
                <c:pt idx="263">
                  <c:v>2.5900000000000001E-4</c:v>
                </c:pt>
                <c:pt idx="264">
                  <c:v>2.5999999999999998E-4</c:v>
                </c:pt>
                <c:pt idx="265">
                  <c:v>2.61E-4</c:v>
                </c:pt>
                <c:pt idx="266">
                  <c:v>2.6200000000000003E-4</c:v>
                </c:pt>
                <c:pt idx="267">
                  <c:v>2.63E-4</c:v>
                </c:pt>
                <c:pt idx="268">
                  <c:v>2.6400000000000002E-4</c:v>
                </c:pt>
                <c:pt idx="269">
                  <c:v>2.6499999999999999E-4</c:v>
                </c:pt>
                <c:pt idx="270">
                  <c:v>2.6600000000000001E-4</c:v>
                </c:pt>
                <c:pt idx="271">
                  <c:v>2.6699999999999998E-4</c:v>
                </c:pt>
                <c:pt idx="272">
                  <c:v>2.6800000000000001E-4</c:v>
                </c:pt>
                <c:pt idx="273">
                  <c:v>2.6899999999999998E-4</c:v>
                </c:pt>
                <c:pt idx="274">
                  <c:v>2.7E-4</c:v>
                </c:pt>
                <c:pt idx="275">
                  <c:v>2.7099999999999997E-4</c:v>
                </c:pt>
                <c:pt idx="276">
                  <c:v>2.72E-4</c:v>
                </c:pt>
                <c:pt idx="277">
                  <c:v>2.7300000000000002E-4</c:v>
                </c:pt>
                <c:pt idx="278">
                  <c:v>2.7399999999999999E-4</c:v>
                </c:pt>
                <c:pt idx="279">
                  <c:v>2.7500000000000002E-4</c:v>
                </c:pt>
                <c:pt idx="280">
                  <c:v>2.7599999999999999E-4</c:v>
                </c:pt>
                <c:pt idx="281">
                  <c:v>2.7700000000000001E-4</c:v>
                </c:pt>
                <c:pt idx="282">
                  <c:v>2.7799999999999998E-4</c:v>
                </c:pt>
                <c:pt idx="283">
                  <c:v>2.7900000000000001E-4</c:v>
                </c:pt>
                <c:pt idx="284">
                  <c:v>2.7999999999999998E-4</c:v>
                </c:pt>
                <c:pt idx="285">
                  <c:v>2.81E-4</c:v>
                </c:pt>
                <c:pt idx="286">
                  <c:v>2.8200000000000002E-4</c:v>
                </c:pt>
                <c:pt idx="287">
                  <c:v>2.8299999999999999E-4</c:v>
                </c:pt>
                <c:pt idx="288">
                  <c:v>2.8400000000000002E-4</c:v>
                </c:pt>
                <c:pt idx="289">
                  <c:v>2.8499999999999999E-4</c:v>
                </c:pt>
                <c:pt idx="290">
                  <c:v>2.8600000000000001E-4</c:v>
                </c:pt>
                <c:pt idx="291">
                  <c:v>2.8699999999999998E-4</c:v>
                </c:pt>
                <c:pt idx="292">
                  <c:v>2.8800000000000001E-4</c:v>
                </c:pt>
                <c:pt idx="293">
                  <c:v>2.8899999999999998E-4</c:v>
                </c:pt>
                <c:pt idx="294">
                  <c:v>2.9E-4</c:v>
                </c:pt>
                <c:pt idx="295">
                  <c:v>2.9100000000000003E-4</c:v>
                </c:pt>
                <c:pt idx="296">
                  <c:v>2.92E-4</c:v>
                </c:pt>
                <c:pt idx="297">
                  <c:v>2.9300000000000002E-4</c:v>
                </c:pt>
                <c:pt idx="298">
                  <c:v>2.9399999999999999E-4</c:v>
                </c:pt>
                <c:pt idx="299">
                  <c:v>2.9500000000000001E-4</c:v>
                </c:pt>
                <c:pt idx="300">
                  <c:v>2.9599999999999998E-4</c:v>
                </c:pt>
                <c:pt idx="301">
                  <c:v>2.9700000000000001E-4</c:v>
                </c:pt>
                <c:pt idx="302">
                  <c:v>2.9799999999999998E-4</c:v>
                </c:pt>
                <c:pt idx="303">
                  <c:v>2.99E-4</c:v>
                </c:pt>
                <c:pt idx="304">
                  <c:v>2.9999999999999997E-4</c:v>
                </c:pt>
                <c:pt idx="305">
                  <c:v>3.01E-4</c:v>
                </c:pt>
                <c:pt idx="306">
                  <c:v>3.0200000000000002E-4</c:v>
                </c:pt>
                <c:pt idx="307">
                  <c:v>3.0299999999999999E-4</c:v>
                </c:pt>
                <c:pt idx="308">
                  <c:v>3.0400000000000002E-4</c:v>
                </c:pt>
                <c:pt idx="309">
                  <c:v>3.0499999999999999E-4</c:v>
                </c:pt>
                <c:pt idx="310">
                  <c:v>3.0600000000000001E-4</c:v>
                </c:pt>
                <c:pt idx="311">
                  <c:v>3.0699999999999998E-4</c:v>
                </c:pt>
                <c:pt idx="312">
                  <c:v>3.0800000000000001E-4</c:v>
                </c:pt>
                <c:pt idx="313">
                  <c:v>3.0899999999999998E-4</c:v>
                </c:pt>
                <c:pt idx="314">
                  <c:v>3.1E-4</c:v>
                </c:pt>
                <c:pt idx="315">
                  <c:v>3.1100000000000002E-4</c:v>
                </c:pt>
                <c:pt idx="316">
                  <c:v>3.1199999999999999E-4</c:v>
                </c:pt>
                <c:pt idx="317">
                  <c:v>3.1300000000000002E-4</c:v>
                </c:pt>
                <c:pt idx="318">
                  <c:v>3.1399999999999999E-4</c:v>
                </c:pt>
                <c:pt idx="319">
                  <c:v>3.1500000000000001E-4</c:v>
                </c:pt>
                <c:pt idx="320">
                  <c:v>3.1599999999999998E-4</c:v>
                </c:pt>
                <c:pt idx="321">
                  <c:v>3.1700000000000001E-4</c:v>
                </c:pt>
                <c:pt idx="322">
                  <c:v>3.1799999999999998E-4</c:v>
                </c:pt>
                <c:pt idx="323">
                  <c:v>3.19E-4</c:v>
                </c:pt>
                <c:pt idx="324">
                  <c:v>3.2000000000000003E-4</c:v>
                </c:pt>
                <c:pt idx="325">
                  <c:v>3.21E-4</c:v>
                </c:pt>
                <c:pt idx="326">
                  <c:v>3.2200000000000002E-4</c:v>
                </c:pt>
                <c:pt idx="327">
                  <c:v>3.2299999999999999E-4</c:v>
                </c:pt>
                <c:pt idx="328">
                  <c:v>3.2400000000000001E-4</c:v>
                </c:pt>
                <c:pt idx="329">
                  <c:v>3.2499999999999999E-4</c:v>
                </c:pt>
                <c:pt idx="330">
                  <c:v>3.2600000000000001E-4</c:v>
                </c:pt>
                <c:pt idx="331">
                  <c:v>3.2699999999999998E-4</c:v>
                </c:pt>
                <c:pt idx="332">
                  <c:v>3.28E-4</c:v>
                </c:pt>
                <c:pt idx="333">
                  <c:v>3.2899999999999997E-4</c:v>
                </c:pt>
                <c:pt idx="334">
                  <c:v>3.3E-4</c:v>
                </c:pt>
                <c:pt idx="335">
                  <c:v>3.3100000000000002E-4</c:v>
                </c:pt>
                <c:pt idx="336">
                  <c:v>3.3199999999999999E-4</c:v>
                </c:pt>
                <c:pt idx="337">
                  <c:v>3.3300000000000002E-4</c:v>
                </c:pt>
                <c:pt idx="338">
                  <c:v>3.3399999999999999E-4</c:v>
                </c:pt>
                <c:pt idx="339">
                  <c:v>3.3500000000000001E-4</c:v>
                </c:pt>
                <c:pt idx="340">
                  <c:v>3.3599999999999998E-4</c:v>
                </c:pt>
                <c:pt idx="341">
                  <c:v>3.3700000000000001E-4</c:v>
                </c:pt>
                <c:pt idx="342">
                  <c:v>3.3799999999999998E-4</c:v>
                </c:pt>
                <c:pt idx="343">
                  <c:v>3.39E-4</c:v>
                </c:pt>
                <c:pt idx="344">
                  <c:v>3.4000000000000002E-4</c:v>
                </c:pt>
                <c:pt idx="345">
                  <c:v>3.4099999999999999E-4</c:v>
                </c:pt>
                <c:pt idx="346">
                  <c:v>3.4200000000000002E-4</c:v>
                </c:pt>
                <c:pt idx="347">
                  <c:v>3.4299999999999999E-4</c:v>
                </c:pt>
                <c:pt idx="348">
                  <c:v>3.4400000000000001E-4</c:v>
                </c:pt>
                <c:pt idx="349">
                  <c:v>3.4499999999999998E-4</c:v>
                </c:pt>
                <c:pt idx="350">
                  <c:v>3.4600000000000001E-4</c:v>
                </c:pt>
                <c:pt idx="351">
                  <c:v>3.4699999999999998E-4</c:v>
                </c:pt>
                <c:pt idx="352">
                  <c:v>3.48E-4</c:v>
                </c:pt>
                <c:pt idx="353">
                  <c:v>3.4900000000000003E-4</c:v>
                </c:pt>
                <c:pt idx="354">
                  <c:v>3.5E-4</c:v>
                </c:pt>
                <c:pt idx="355">
                  <c:v>3.5100000000000002E-4</c:v>
                </c:pt>
                <c:pt idx="356">
                  <c:v>3.5199999999999999E-4</c:v>
                </c:pt>
                <c:pt idx="357">
                  <c:v>3.5300000000000002E-4</c:v>
                </c:pt>
                <c:pt idx="358">
                  <c:v>3.5399999999999999E-4</c:v>
                </c:pt>
                <c:pt idx="359">
                  <c:v>3.5500000000000001E-4</c:v>
                </c:pt>
                <c:pt idx="360">
                  <c:v>3.5599999999999998E-4</c:v>
                </c:pt>
                <c:pt idx="361">
                  <c:v>3.57E-4</c:v>
                </c:pt>
                <c:pt idx="362">
                  <c:v>3.5799999999999997E-4</c:v>
                </c:pt>
                <c:pt idx="363">
                  <c:v>3.59E-4</c:v>
                </c:pt>
                <c:pt idx="364">
                  <c:v>3.6000000000000002E-4</c:v>
                </c:pt>
                <c:pt idx="365">
                  <c:v>3.6099999999999999E-4</c:v>
                </c:pt>
                <c:pt idx="366">
                  <c:v>3.6200000000000002E-4</c:v>
                </c:pt>
                <c:pt idx="367">
                  <c:v>3.6299999999999999E-4</c:v>
                </c:pt>
                <c:pt idx="368">
                  <c:v>3.6400000000000001E-4</c:v>
                </c:pt>
                <c:pt idx="369">
                  <c:v>3.6499999999999998E-4</c:v>
                </c:pt>
                <c:pt idx="370">
                  <c:v>3.6600000000000001E-4</c:v>
                </c:pt>
                <c:pt idx="371">
                  <c:v>3.6699999999999998E-4</c:v>
                </c:pt>
                <c:pt idx="372">
                  <c:v>3.68E-4</c:v>
                </c:pt>
                <c:pt idx="373">
                  <c:v>3.6900000000000002E-4</c:v>
                </c:pt>
                <c:pt idx="374">
                  <c:v>3.6999999999999999E-4</c:v>
                </c:pt>
                <c:pt idx="375">
                  <c:v>3.7100000000000002E-4</c:v>
                </c:pt>
                <c:pt idx="376">
                  <c:v>3.7199999999999999E-4</c:v>
                </c:pt>
                <c:pt idx="377">
                  <c:v>3.7300000000000001E-4</c:v>
                </c:pt>
                <c:pt idx="378">
                  <c:v>3.7399999999999998E-4</c:v>
                </c:pt>
                <c:pt idx="379">
                  <c:v>3.7500000000000001E-4</c:v>
                </c:pt>
                <c:pt idx="380">
                  <c:v>3.7599999999999998E-4</c:v>
                </c:pt>
                <c:pt idx="381">
                  <c:v>3.77E-4</c:v>
                </c:pt>
                <c:pt idx="382">
                  <c:v>3.7800000000000003E-4</c:v>
                </c:pt>
                <c:pt idx="383">
                  <c:v>3.79E-4</c:v>
                </c:pt>
                <c:pt idx="384">
                  <c:v>3.8000000000000002E-4</c:v>
                </c:pt>
                <c:pt idx="385">
                  <c:v>3.8099999999999999E-4</c:v>
                </c:pt>
                <c:pt idx="386">
                  <c:v>3.8200000000000002E-4</c:v>
                </c:pt>
                <c:pt idx="387">
                  <c:v>3.8299999999999999E-4</c:v>
                </c:pt>
                <c:pt idx="388">
                  <c:v>3.8400000000000001E-4</c:v>
                </c:pt>
                <c:pt idx="389">
                  <c:v>3.8499999999999998E-4</c:v>
                </c:pt>
                <c:pt idx="390">
                  <c:v>3.86E-4</c:v>
                </c:pt>
                <c:pt idx="391">
                  <c:v>3.8699999999999997E-4</c:v>
                </c:pt>
                <c:pt idx="392">
                  <c:v>3.88E-4</c:v>
                </c:pt>
                <c:pt idx="393">
                  <c:v>3.8900000000000002E-4</c:v>
                </c:pt>
                <c:pt idx="394">
                  <c:v>3.8999999999999999E-4</c:v>
                </c:pt>
                <c:pt idx="395">
                  <c:v>3.9100000000000002E-4</c:v>
                </c:pt>
                <c:pt idx="396">
                  <c:v>3.9199999999999999E-4</c:v>
                </c:pt>
                <c:pt idx="397">
                  <c:v>3.9300000000000001E-4</c:v>
                </c:pt>
                <c:pt idx="398">
                  <c:v>3.9399999999999998E-4</c:v>
                </c:pt>
                <c:pt idx="399">
                  <c:v>3.9500000000000001E-4</c:v>
                </c:pt>
                <c:pt idx="400">
                  <c:v>3.9599999999999998E-4</c:v>
                </c:pt>
                <c:pt idx="401">
                  <c:v>3.97E-4</c:v>
                </c:pt>
                <c:pt idx="402">
                  <c:v>3.9800000000000002E-4</c:v>
                </c:pt>
                <c:pt idx="403">
                  <c:v>3.9899999999999999E-4</c:v>
                </c:pt>
                <c:pt idx="404">
                  <c:v>4.0000000000000002E-4</c:v>
                </c:pt>
                <c:pt idx="405">
                  <c:v>4.0099999999999999E-4</c:v>
                </c:pt>
                <c:pt idx="406">
                  <c:v>4.0200000000000001E-4</c:v>
                </c:pt>
                <c:pt idx="407">
                  <c:v>4.0299999999999998E-4</c:v>
                </c:pt>
                <c:pt idx="408">
                  <c:v>4.0400000000000001E-4</c:v>
                </c:pt>
                <c:pt idx="409">
                  <c:v>4.0499999999999998E-4</c:v>
                </c:pt>
                <c:pt idx="410">
                  <c:v>4.06E-4</c:v>
                </c:pt>
                <c:pt idx="411">
                  <c:v>4.0700000000000003E-4</c:v>
                </c:pt>
                <c:pt idx="412">
                  <c:v>4.08E-4</c:v>
                </c:pt>
                <c:pt idx="413">
                  <c:v>4.0900000000000002E-4</c:v>
                </c:pt>
                <c:pt idx="414">
                  <c:v>4.0999999999999999E-4</c:v>
                </c:pt>
                <c:pt idx="415">
                  <c:v>4.1100000000000002E-4</c:v>
                </c:pt>
                <c:pt idx="416">
                  <c:v>4.1199999999999999E-4</c:v>
                </c:pt>
                <c:pt idx="417">
                  <c:v>4.1300000000000001E-4</c:v>
                </c:pt>
                <c:pt idx="418">
                  <c:v>4.1399999999999998E-4</c:v>
                </c:pt>
                <c:pt idx="419">
                  <c:v>4.15E-4</c:v>
                </c:pt>
                <c:pt idx="420">
                  <c:v>4.1599999999999997E-4</c:v>
                </c:pt>
                <c:pt idx="421">
                  <c:v>4.17E-4</c:v>
                </c:pt>
                <c:pt idx="422">
                  <c:v>4.1800000000000002E-4</c:v>
                </c:pt>
                <c:pt idx="423">
                  <c:v>4.1899999999999999E-4</c:v>
                </c:pt>
                <c:pt idx="424">
                  <c:v>4.2000000000000002E-4</c:v>
                </c:pt>
                <c:pt idx="425">
                  <c:v>4.2099999999999999E-4</c:v>
                </c:pt>
                <c:pt idx="426">
                  <c:v>4.2200000000000001E-4</c:v>
                </c:pt>
                <c:pt idx="427">
                  <c:v>4.2299999999999998E-4</c:v>
                </c:pt>
                <c:pt idx="428">
                  <c:v>4.2400000000000001E-4</c:v>
                </c:pt>
                <c:pt idx="429">
                  <c:v>4.2499999999999998E-4</c:v>
                </c:pt>
                <c:pt idx="430">
                  <c:v>4.26E-4</c:v>
                </c:pt>
                <c:pt idx="431">
                  <c:v>4.2700000000000002E-4</c:v>
                </c:pt>
                <c:pt idx="432">
                  <c:v>4.28E-4</c:v>
                </c:pt>
                <c:pt idx="433">
                  <c:v>4.2900000000000002E-4</c:v>
                </c:pt>
                <c:pt idx="434">
                  <c:v>4.2999999999999999E-4</c:v>
                </c:pt>
                <c:pt idx="435">
                  <c:v>4.3100000000000001E-4</c:v>
                </c:pt>
                <c:pt idx="436">
                  <c:v>4.3199999999999998E-4</c:v>
                </c:pt>
                <c:pt idx="437">
                  <c:v>4.3300000000000001E-4</c:v>
                </c:pt>
                <c:pt idx="438">
                  <c:v>4.3399999999999998E-4</c:v>
                </c:pt>
                <c:pt idx="439">
                  <c:v>4.35E-4</c:v>
                </c:pt>
                <c:pt idx="440">
                  <c:v>4.3600000000000003E-4</c:v>
                </c:pt>
                <c:pt idx="441">
                  <c:v>4.37E-4</c:v>
                </c:pt>
                <c:pt idx="442">
                  <c:v>4.3800000000000002E-4</c:v>
                </c:pt>
                <c:pt idx="443">
                  <c:v>4.3899999999999999E-4</c:v>
                </c:pt>
                <c:pt idx="444">
                  <c:v>4.4000000000000002E-4</c:v>
                </c:pt>
                <c:pt idx="445">
                  <c:v>4.4099999999999999E-4</c:v>
                </c:pt>
                <c:pt idx="446">
                  <c:v>4.4200000000000001E-4</c:v>
                </c:pt>
                <c:pt idx="447">
                  <c:v>4.4299999999999998E-4</c:v>
                </c:pt>
                <c:pt idx="448">
                  <c:v>4.44E-4</c:v>
                </c:pt>
                <c:pt idx="449">
                  <c:v>4.4499999999999997E-4</c:v>
                </c:pt>
                <c:pt idx="450">
                  <c:v>4.46E-4</c:v>
                </c:pt>
                <c:pt idx="451">
                  <c:v>4.4700000000000002E-4</c:v>
                </c:pt>
                <c:pt idx="452">
                  <c:v>4.4799999999999999E-4</c:v>
                </c:pt>
                <c:pt idx="453">
                  <c:v>4.4900000000000002E-4</c:v>
                </c:pt>
                <c:pt idx="454">
                  <c:v>4.4999999999999999E-4</c:v>
                </c:pt>
                <c:pt idx="455">
                  <c:v>4.5100000000000001E-4</c:v>
                </c:pt>
                <c:pt idx="456">
                  <c:v>4.5199999999999998E-4</c:v>
                </c:pt>
                <c:pt idx="457">
                  <c:v>4.5300000000000001E-4</c:v>
                </c:pt>
                <c:pt idx="458">
                  <c:v>4.5399999999999998E-4</c:v>
                </c:pt>
                <c:pt idx="459">
                  <c:v>4.55E-4</c:v>
                </c:pt>
                <c:pt idx="460">
                  <c:v>4.5600000000000003E-4</c:v>
                </c:pt>
                <c:pt idx="461">
                  <c:v>4.57E-4</c:v>
                </c:pt>
                <c:pt idx="462">
                  <c:v>4.5800000000000002E-4</c:v>
                </c:pt>
                <c:pt idx="463">
                  <c:v>4.5899999999999999E-4</c:v>
                </c:pt>
                <c:pt idx="464">
                  <c:v>4.6000000000000001E-4</c:v>
                </c:pt>
                <c:pt idx="465">
                  <c:v>4.6099999999999998E-4</c:v>
                </c:pt>
                <c:pt idx="466">
                  <c:v>4.6200000000000001E-4</c:v>
                </c:pt>
                <c:pt idx="467">
                  <c:v>4.6299999999999998E-4</c:v>
                </c:pt>
                <c:pt idx="468">
                  <c:v>4.64E-4</c:v>
                </c:pt>
                <c:pt idx="469">
                  <c:v>4.6500000000000003E-4</c:v>
                </c:pt>
                <c:pt idx="470">
                  <c:v>4.66E-4</c:v>
                </c:pt>
                <c:pt idx="471">
                  <c:v>4.6700000000000002E-4</c:v>
                </c:pt>
                <c:pt idx="472">
                  <c:v>4.6799999999999999E-4</c:v>
                </c:pt>
                <c:pt idx="473">
                  <c:v>4.6900000000000002E-4</c:v>
                </c:pt>
                <c:pt idx="474">
                  <c:v>4.6999999999999999E-4</c:v>
                </c:pt>
                <c:pt idx="475">
                  <c:v>4.7100000000000001E-4</c:v>
                </c:pt>
                <c:pt idx="476">
                  <c:v>4.7199999999999998E-4</c:v>
                </c:pt>
                <c:pt idx="477">
                  <c:v>4.73E-4</c:v>
                </c:pt>
                <c:pt idx="478">
                  <c:v>4.7399999999999997E-4</c:v>
                </c:pt>
                <c:pt idx="479">
                  <c:v>4.75E-4</c:v>
                </c:pt>
                <c:pt idx="480">
                  <c:v>4.7600000000000002E-4</c:v>
                </c:pt>
                <c:pt idx="481">
                  <c:v>4.7699999999999999E-4</c:v>
                </c:pt>
                <c:pt idx="482">
                  <c:v>4.7800000000000002E-4</c:v>
                </c:pt>
                <c:pt idx="483">
                  <c:v>4.7899999999999999E-4</c:v>
                </c:pt>
                <c:pt idx="484">
                  <c:v>4.8000000000000001E-4</c:v>
                </c:pt>
                <c:pt idx="485">
                  <c:v>4.8099999999999998E-4</c:v>
                </c:pt>
                <c:pt idx="486">
                  <c:v>4.8200000000000001E-4</c:v>
                </c:pt>
                <c:pt idx="487">
                  <c:v>4.8299999999999998E-4</c:v>
                </c:pt>
                <c:pt idx="488">
                  <c:v>4.84E-4</c:v>
                </c:pt>
                <c:pt idx="489">
                  <c:v>4.8500000000000003E-4</c:v>
                </c:pt>
                <c:pt idx="490">
                  <c:v>4.86E-4</c:v>
                </c:pt>
                <c:pt idx="491">
                  <c:v>4.8700000000000002E-4</c:v>
                </c:pt>
                <c:pt idx="492">
                  <c:v>4.8799999999999999E-4</c:v>
                </c:pt>
                <c:pt idx="493">
                  <c:v>4.8899999999999996E-4</c:v>
                </c:pt>
                <c:pt idx="494">
                  <c:v>4.8999999999999998E-4</c:v>
                </c:pt>
                <c:pt idx="495">
                  <c:v>4.9100000000000001E-4</c:v>
                </c:pt>
                <c:pt idx="496">
                  <c:v>4.9200000000000003E-4</c:v>
                </c:pt>
                <c:pt idx="497">
                  <c:v>4.9299999999999995E-4</c:v>
                </c:pt>
                <c:pt idx="498">
                  <c:v>4.9399999999999997E-4</c:v>
                </c:pt>
                <c:pt idx="499">
                  <c:v>4.95E-4</c:v>
                </c:pt>
                <c:pt idx="500">
                  <c:v>4.9600000000000002E-4</c:v>
                </c:pt>
                <c:pt idx="501">
                  <c:v>4.9700000000000005E-4</c:v>
                </c:pt>
                <c:pt idx="502">
                  <c:v>4.9799999999999996E-4</c:v>
                </c:pt>
                <c:pt idx="503">
                  <c:v>4.9899999999999999E-4</c:v>
                </c:pt>
                <c:pt idx="504">
                  <c:v>5.0000000000000001E-4</c:v>
                </c:pt>
                <c:pt idx="505">
                  <c:v>5.0100000000000003E-4</c:v>
                </c:pt>
                <c:pt idx="506">
                  <c:v>5.0199999999999995E-4</c:v>
                </c:pt>
                <c:pt idx="507">
                  <c:v>5.0299999999999997E-4</c:v>
                </c:pt>
                <c:pt idx="508">
                  <c:v>5.04E-4</c:v>
                </c:pt>
                <c:pt idx="509">
                  <c:v>5.0500000000000002E-4</c:v>
                </c:pt>
                <c:pt idx="510">
                  <c:v>5.0600000000000005E-4</c:v>
                </c:pt>
                <c:pt idx="511">
                  <c:v>5.0699999999999996E-4</c:v>
                </c:pt>
                <c:pt idx="512">
                  <c:v>5.0799999999999999E-4</c:v>
                </c:pt>
                <c:pt idx="513">
                  <c:v>5.0900000000000001E-4</c:v>
                </c:pt>
                <c:pt idx="514">
                  <c:v>5.1000000000000004E-4</c:v>
                </c:pt>
                <c:pt idx="515">
                  <c:v>5.1099999999999995E-4</c:v>
                </c:pt>
                <c:pt idx="516">
                  <c:v>5.1199999999999998E-4</c:v>
                </c:pt>
                <c:pt idx="517">
                  <c:v>5.13E-4</c:v>
                </c:pt>
                <c:pt idx="518">
                  <c:v>5.1400000000000003E-4</c:v>
                </c:pt>
                <c:pt idx="519">
                  <c:v>5.1500000000000005E-4</c:v>
                </c:pt>
                <c:pt idx="520">
                  <c:v>5.1599999999999997E-4</c:v>
                </c:pt>
                <c:pt idx="521">
                  <c:v>5.1699999999999999E-4</c:v>
                </c:pt>
                <c:pt idx="522">
                  <c:v>5.1800000000000001E-4</c:v>
                </c:pt>
                <c:pt idx="523">
                  <c:v>5.1900000000000004E-4</c:v>
                </c:pt>
                <c:pt idx="524">
                  <c:v>5.1999999999999995E-4</c:v>
                </c:pt>
                <c:pt idx="525">
                  <c:v>5.2099999999999998E-4</c:v>
                </c:pt>
                <c:pt idx="526">
                  <c:v>5.22E-4</c:v>
                </c:pt>
                <c:pt idx="527">
                  <c:v>5.2300000000000003E-4</c:v>
                </c:pt>
                <c:pt idx="528">
                  <c:v>5.2400000000000005E-4</c:v>
                </c:pt>
                <c:pt idx="529">
                  <c:v>5.2499999999999997E-4</c:v>
                </c:pt>
                <c:pt idx="530">
                  <c:v>5.2599999999999999E-4</c:v>
                </c:pt>
                <c:pt idx="531">
                  <c:v>5.2700000000000002E-4</c:v>
                </c:pt>
                <c:pt idx="532">
                  <c:v>5.2800000000000004E-4</c:v>
                </c:pt>
                <c:pt idx="533">
                  <c:v>5.2899999999999996E-4</c:v>
                </c:pt>
                <c:pt idx="534">
                  <c:v>5.2999999999999998E-4</c:v>
                </c:pt>
                <c:pt idx="535">
                  <c:v>5.31E-4</c:v>
                </c:pt>
                <c:pt idx="536">
                  <c:v>5.3200000000000003E-4</c:v>
                </c:pt>
                <c:pt idx="537">
                  <c:v>5.3300000000000005E-4</c:v>
                </c:pt>
                <c:pt idx="538">
                  <c:v>5.3399999999999997E-4</c:v>
                </c:pt>
                <c:pt idx="539">
                  <c:v>5.3499999999999999E-4</c:v>
                </c:pt>
                <c:pt idx="540">
                  <c:v>5.3600000000000002E-4</c:v>
                </c:pt>
                <c:pt idx="541">
                  <c:v>5.3700000000000004E-4</c:v>
                </c:pt>
                <c:pt idx="542">
                  <c:v>5.3799999999999996E-4</c:v>
                </c:pt>
                <c:pt idx="543">
                  <c:v>5.3899999999999998E-4</c:v>
                </c:pt>
                <c:pt idx="544">
                  <c:v>5.4000000000000001E-4</c:v>
                </c:pt>
                <c:pt idx="545">
                  <c:v>5.4100000000000003E-4</c:v>
                </c:pt>
                <c:pt idx="546">
                  <c:v>5.4199999999999995E-4</c:v>
                </c:pt>
                <c:pt idx="547">
                  <c:v>5.4299999999999997E-4</c:v>
                </c:pt>
                <c:pt idx="548">
                  <c:v>5.44E-4</c:v>
                </c:pt>
                <c:pt idx="549">
                  <c:v>5.4500000000000002E-4</c:v>
                </c:pt>
                <c:pt idx="550">
                  <c:v>5.4600000000000004E-4</c:v>
                </c:pt>
                <c:pt idx="551">
                  <c:v>5.4699999999999996E-4</c:v>
                </c:pt>
                <c:pt idx="552">
                  <c:v>5.4799999999999998E-4</c:v>
                </c:pt>
                <c:pt idx="553">
                  <c:v>5.4900000000000001E-4</c:v>
                </c:pt>
                <c:pt idx="554">
                  <c:v>5.5000000000000003E-4</c:v>
                </c:pt>
                <c:pt idx="555">
                  <c:v>5.5099999999999995E-4</c:v>
                </c:pt>
                <c:pt idx="556">
                  <c:v>5.5199999999999997E-4</c:v>
                </c:pt>
                <c:pt idx="557">
                  <c:v>5.53E-4</c:v>
                </c:pt>
                <c:pt idx="558">
                  <c:v>5.5400000000000002E-4</c:v>
                </c:pt>
                <c:pt idx="559">
                  <c:v>5.5500000000000005E-4</c:v>
                </c:pt>
                <c:pt idx="560">
                  <c:v>5.5599999999999996E-4</c:v>
                </c:pt>
                <c:pt idx="561">
                  <c:v>5.5699999999999999E-4</c:v>
                </c:pt>
                <c:pt idx="562">
                  <c:v>5.5800000000000001E-4</c:v>
                </c:pt>
                <c:pt idx="563">
                  <c:v>5.5900000000000004E-4</c:v>
                </c:pt>
                <c:pt idx="564">
                  <c:v>5.5999999999999995E-4</c:v>
                </c:pt>
                <c:pt idx="565">
                  <c:v>5.6099999999999998E-4</c:v>
                </c:pt>
                <c:pt idx="566">
                  <c:v>5.62E-4</c:v>
                </c:pt>
                <c:pt idx="567">
                  <c:v>5.6300000000000002E-4</c:v>
                </c:pt>
                <c:pt idx="568">
                  <c:v>5.6400000000000005E-4</c:v>
                </c:pt>
                <c:pt idx="569">
                  <c:v>5.6499999999999996E-4</c:v>
                </c:pt>
                <c:pt idx="570">
                  <c:v>5.6599999999999999E-4</c:v>
                </c:pt>
                <c:pt idx="571">
                  <c:v>5.6700000000000001E-4</c:v>
                </c:pt>
                <c:pt idx="572">
                  <c:v>5.6800000000000004E-4</c:v>
                </c:pt>
                <c:pt idx="573">
                  <c:v>5.6899999999999995E-4</c:v>
                </c:pt>
                <c:pt idx="574">
                  <c:v>5.6999999999999998E-4</c:v>
                </c:pt>
                <c:pt idx="575">
                  <c:v>5.71E-4</c:v>
                </c:pt>
                <c:pt idx="576">
                  <c:v>5.7200000000000003E-4</c:v>
                </c:pt>
                <c:pt idx="577">
                  <c:v>5.7300000000000005E-4</c:v>
                </c:pt>
                <c:pt idx="578">
                  <c:v>5.7399999999999997E-4</c:v>
                </c:pt>
                <c:pt idx="579">
                  <c:v>5.7499999999999999E-4</c:v>
                </c:pt>
                <c:pt idx="580">
                  <c:v>5.7600000000000001E-4</c:v>
                </c:pt>
                <c:pt idx="581">
                  <c:v>5.7700000000000004E-4</c:v>
                </c:pt>
                <c:pt idx="582">
                  <c:v>5.7799999999999995E-4</c:v>
                </c:pt>
                <c:pt idx="583">
                  <c:v>5.7899999999999998E-4</c:v>
                </c:pt>
                <c:pt idx="584">
                  <c:v>5.8E-4</c:v>
                </c:pt>
                <c:pt idx="585">
                  <c:v>5.8100000000000003E-4</c:v>
                </c:pt>
                <c:pt idx="586">
                  <c:v>5.8200000000000005E-4</c:v>
                </c:pt>
                <c:pt idx="587">
                  <c:v>5.8299999999999997E-4</c:v>
                </c:pt>
                <c:pt idx="588">
                  <c:v>5.8399999999999999E-4</c:v>
                </c:pt>
                <c:pt idx="589">
                  <c:v>5.8500000000000002E-4</c:v>
                </c:pt>
                <c:pt idx="590">
                  <c:v>5.8600000000000004E-4</c:v>
                </c:pt>
                <c:pt idx="591">
                  <c:v>5.8699999999999996E-4</c:v>
                </c:pt>
                <c:pt idx="592">
                  <c:v>5.8799999999999998E-4</c:v>
                </c:pt>
                <c:pt idx="593">
                  <c:v>5.8900000000000001E-4</c:v>
                </c:pt>
                <c:pt idx="594">
                  <c:v>5.9000000000000003E-4</c:v>
                </c:pt>
                <c:pt idx="595">
                  <c:v>5.9100000000000005E-4</c:v>
                </c:pt>
                <c:pt idx="596">
                  <c:v>5.9199999999999997E-4</c:v>
                </c:pt>
                <c:pt idx="597">
                  <c:v>5.9299999999999999E-4</c:v>
                </c:pt>
                <c:pt idx="598">
                  <c:v>5.9400000000000002E-4</c:v>
                </c:pt>
                <c:pt idx="599">
                  <c:v>5.9500000000000004E-4</c:v>
                </c:pt>
                <c:pt idx="600">
                  <c:v>5.9599999999999996E-4</c:v>
                </c:pt>
                <c:pt idx="601">
                  <c:v>5.9699999999999998E-4</c:v>
                </c:pt>
                <c:pt idx="602">
                  <c:v>5.9800000000000001E-4</c:v>
                </c:pt>
                <c:pt idx="603">
                  <c:v>5.9900000000000003E-4</c:v>
                </c:pt>
                <c:pt idx="604">
                  <c:v>5.9999999999999995E-4</c:v>
                </c:pt>
                <c:pt idx="605">
                  <c:v>6.0099999999999997E-4</c:v>
                </c:pt>
                <c:pt idx="606">
                  <c:v>6.02E-4</c:v>
                </c:pt>
                <c:pt idx="607">
                  <c:v>6.0300000000000002E-4</c:v>
                </c:pt>
                <c:pt idx="608">
                  <c:v>6.0400000000000004E-4</c:v>
                </c:pt>
                <c:pt idx="609">
                  <c:v>6.0499999999999996E-4</c:v>
                </c:pt>
                <c:pt idx="610">
                  <c:v>6.0599999999999998E-4</c:v>
                </c:pt>
                <c:pt idx="611">
                  <c:v>6.0700000000000001E-4</c:v>
                </c:pt>
                <c:pt idx="612">
                  <c:v>6.0800000000000003E-4</c:v>
                </c:pt>
                <c:pt idx="613">
                  <c:v>6.0899999999999995E-4</c:v>
                </c:pt>
                <c:pt idx="614">
                  <c:v>6.0999999999999997E-4</c:v>
                </c:pt>
                <c:pt idx="615">
                  <c:v>6.11E-4</c:v>
                </c:pt>
                <c:pt idx="616">
                  <c:v>6.1200000000000002E-4</c:v>
                </c:pt>
                <c:pt idx="617">
                  <c:v>6.1300000000000005E-4</c:v>
                </c:pt>
                <c:pt idx="618">
                  <c:v>6.1399999999999996E-4</c:v>
                </c:pt>
                <c:pt idx="619">
                  <c:v>6.1499999999999999E-4</c:v>
                </c:pt>
                <c:pt idx="620">
                  <c:v>6.1600000000000001E-4</c:v>
                </c:pt>
                <c:pt idx="621">
                  <c:v>6.1700000000000004E-4</c:v>
                </c:pt>
                <c:pt idx="622">
                  <c:v>6.1799999999999995E-4</c:v>
                </c:pt>
                <c:pt idx="623">
                  <c:v>6.1899999999999998E-4</c:v>
                </c:pt>
                <c:pt idx="624">
                  <c:v>6.2E-4</c:v>
                </c:pt>
                <c:pt idx="625">
                  <c:v>6.2100000000000002E-4</c:v>
                </c:pt>
                <c:pt idx="626">
                  <c:v>6.2200000000000005E-4</c:v>
                </c:pt>
                <c:pt idx="627">
                  <c:v>6.2299999999999996E-4</c:v>
                </c:pt>
                <c:pt idx="628">
                  <c:v>6.2399999999999999E-4</c:v>
                </c:pt>
                <c:pt idx="629">
                  <c:v>6.2500000000000001E-4</c:v>
                </c:pt>
                <c:pt idx="630">
                  <c:v>6.2600000000000004E-4</c:v>
                </c:pt>
                <c:pt idx="631">
                  <c:v>6.2699999999999995E-4</c:v>
                </c:pt>
                <c:pt idx="632">
                  <c:v>6.2799999999999998E-4</c:v>
                </c:pt>
                <c:pt idx="633">
                  <c:v>6.29E-4</c:v>
                </c:pt>
                <c:pt idx="634">
                  <c:v>6.3000000000000003E-4</c:v>
                </c:pt>
                <c:pt idx="635">
                  <c:v>6.3100000000000005E-4</c:v>
                </c:pt>
                <c:pt idx="636">
                  <c:v>6.3199999999999997E-4</c:v>
                </c:pt>
                <c:pt idx="637">
                  <c:v>6.3299999999999999E-4</c:v>
                </c:pt>
                <c:pt idx="638">
                  <c:v>6.3400000000000001E-4</c:v>
                </c:pt>
                <c:pt idx="639">
                  <c:v>6.3500000000000004E-4</c:v>
                </c:pt>
                <c:pt idx="640">
                  <c:v>6.3599999999999996E-4</c:v>
                </c:pt>
                <c:pt idx="641">
                  <c:v>6.3699999999999998E-4</c:v>
                </c:pt>
                <c:pt idx="642">
                  <c:v>6.38E-4</c:v>
                </c:pt>
                <c:pt idx="643">
                  <c:v>6.3900000000000003E-4</c:v>
                </c:pt>
                <c:pt idx="644">
                  <c:v>6.4000000000000005E-4</c:v>
                </c:pt>
                <c:pt idx="645">
                  <c:v>6.4099999999999997E-4</c:v>
                </c:pt>
                <c:pt idx="646">
                  <c:v>6.4199999999999999E-4</c:v>
                </c:pt>
                <c:pt idx="647">
                  <c:v>6.4300000000000002E-4</c:v>
                </c:pt>
                <c:pt idx="648">
                  <c:v>6.4400000000000004E-4</c:v>
                </c:pt>
                <c:pt idx="649">
                  <c:v>6.4499999999999996E-4</c:v>
                </c:pt>
                <c:pt idx="650">
                  <c:v>6.4599999999999998E-4</c:v>
                </c:pt>
                <c:pt idx="651">
                  <c:v>6.4700000000000001E-4</c:v>
                </c:pt>
                <c:pt idx="652">
                  <c:v>6.4800000000000003E-4</c:v>
                </c:pt>
                <c:pt idx="653">
                  <c:v>6.4899999999999995E-4</c:v>
                </c:pt>
                <c:pt idx="654">
                  <c:v>6.4999999999999997E-4</c:v>
                </c:pt>
                <c:pt idx="655">
                  <c:v>6.5099999999999999E-4</c:v>
                </c:pt>
                <c:pt idx="656">
                  <c:v>6.5200000000000002E-4</c:v>
                </c:pt>
                <c:pt idx="657">
                  <c:v>6.5300000000000004E-4</c:v>
                </c:pt>
                <c:pt idx="658">
                  <c:v>6.5399999999999996E-4</c:v>
                </c:pt>
                <c:pt idx="659">
                  <c:v>6.5499999999999998E-4</c:v>
                </c:pt>
                <c:pt idx="660">
                  <c:v>6.5600000000000001E-4</c:v>
                </c:pt>
                <c:pt idx="661">
                  <c:v>6.5700000000000003E-4</c:v>
                </c:pt>
                <c:pt idx="662">
                  <c:v>6.5799999999999995E-4</c:v>
                </c:pt>
                <c:pt idx="663">
                  <c:v>6.5899999999999997E-4</c:v>
                </c:pt>
                <c:pt idx="664">
                  <c:v>6.6E-4</c:v>
                </c:pt>
                <c:pt idx="665">
                  <c:v>6.6100000000000002E-4</c:v>
                </c:pt>
                <c:pt idx="666">
                  <c:v>6.6200000000000005E-4</c:v>
                </c:pt>
                <c:pt idx="667">
                  <c:v>6.6299999999999996E-4</c:v>
                </c:pt>
                <c:pt idx="668">
                  <c:v>6.6399999999999999E-4</c:v>
                </c:pt>
                <c:pt idx="669">
                  <c:v>6.6500000000000001E-4</c:v>
                </c:pt>
                <c:pt idx="670">
                  <c:v>6.6600000000000003E-4</c:v>
                </c:pt>
                <c:pt idx="671">
                  <c:v>6.6699999999999995E-4</c:v>
                </c:pt>
                <c:pt idx="672">
                  <c:v>6.6799999999999997E-4</c:v>
                </c:pt>
                <c:pt idx="673">
                  <c:v>6.69E-4</c:v>
                </c:pt>
                <c:pt idx="674">
                  <c:v>6.7000000000000002E-4</c:v>
                </c:pt>
                <c:pt idx="675">
                  <c:v>6.7100000000000005E-4</c:v>
                </c:pt>
                <c:pt idx="676">
                  <c:v>6.7199999999999996E-4</c:v>
                </c:pt>
                <c:pt idx="677">
                  <c:v>6.7299999999999999E-4</c:v>
                </c:pt>
                <c:pt idx="678">
                  <c:v>6.7400000000000001E-4</c:v>
                </c:pt>
                <c:pt idx="679">
                  <c:v>6.7500000000000004E-4</c:v>
                </c:pt>
                <c:pt idx="680">
                  <c:v>6.7599999999999995E-4</c:v>
                </c:pt>
                <c:pt idx="681">
                  <c:v>6.7699999999999998E-4</c:v>
                </c:pt>
                <c:pt idx="682">
                  <c:v>6.78E-4</c:v>
                </c:pt>
                <c:pt idx="683">
                  <c:v>6.7900000000000002E-4</c:v>
                </c:pt>
                <c:pt idx="684">
                  <c:v>6.8000000000000005E-4</c:v>
                </c:pt>
                <c:pt idx="685">
                  <c:v>6.8099999999999996E-4</c:v>
                </c:pt>
                <c:pt idx="686">
                  <c:v>6.8199999999999999E-4</c:v>
                </c:pt>
                <c:pt idx="687">
                  <c:v>6.8300000000000001E-4</c:v>
                </c:pt>
                <c:pt idx="688">
                  <c:v>6.8400000000000004E-4</c:v>
                </c:pt>
                <c:pt idx="689">
                  <c:v>6.8499999999999995E-4</c:v>
                </c:pt>
                <c:pt idx="690">
                  <c:v>6.8599999999999998E-4</c:v>
                </c:pt>
                <c:pt idx="691">
                  <c:v>6.87E-4</c:v>
                </c:pt>
                <c:pt idx="692">
                  <c:v>6.8800000000000003E-4</c:v>
                </c:pt>
                <c:pt idx="693">
                  <c:v>6.8900000000000005E-4</c:v>
                </c:pt>
                <c:pt idx="694">
                  <c:v>6.8999999999999997E-4</c:v>
                </c:pt>
                <c:pt idx="695">
                  <c:v>6.9099999999999999E-4</c:v>
                </c:pt>
                <c:pt idx="696">
                  <c:v>6.9200000000000002E-4</c:v>
                </c:pt>
                <c:pt idx="697">
                  <c:v>6.9300000000000004E-4</c:v>
                </c:pt>
                <c:pt idx="698">
                  <c:v>6.9399999999999996E-4</c:v>
                </c:pt>
                <c:pt idx="699">
                  <c:v>6.9499999999999998E-4</c:v>
                </c:pt>
                <c:pt idx="700">
                  <c:v>6.96E-4</c:v>
                </c:pt>
                <c:pt idx="701">
                  <c:v>6.9700000000000003E-4</c:v>
                </c:pt>
                <c:pt idx="702">
                  <c:v>6.9800000000000005E-4</c:v>
                </c:pt>
                <c:pt idx="703">
                  <c:v>6.9899999999999997E-4</c:v>
                </c:pt>
                <c:pt idx="704">
                  <c:v>6.9999999999999999E-4</c:v>
                </c:pt>
                <c:pt idx="705">
                  <c:v>7.0100000000000002E-4</c:v>
                </c:pt>
                <c:pt idx="706">
                  <c:v>7.0200000000000004E-4</c:v>
                </c:pt>
                <c:pt idx="707">
                  <c:v>7.0299999999999996E-4</c:v>
                </c:pt>
                <c:pt idx="708">
                  <c:v>7.0399999999999998E-4</c:v>
                </c:pt>
                <c:pt idx="709">
                  <c:v>7.0500000000000001E-4</c:v>
                </c:pt>
                <c:pt idx="710">
                  <c:v>7.0600000000000003E-4</c:v>
                </c:pt>
                <c:pt idx="711">
                  <c:v>7.0699999999999995E-4</c:v>
                </c:pt>
                <c:pt idx="712">
                  <c:v>7.0799999999999997E-4</c:v>
                </c:pt>
                <c:pt idx="713">
                  <c:v>7.0899999999999999E-4</c:v>
                </c:pt>
                <c:pt idx="714">
                  <c:v>7.1000000000000002E-4</c:v>
                </c:pt>
                <c:pt idx="715">
                  <c:v>7.1100000000000004E-4</c:v>
                </c:pt>
                <c:pt idx="716">
                  <c:v>7.1199999999999996E-4</c:v>
                </c:pt>
                <c:pt idx="717">
                  <c:v>7.1299999999999998E-4</c:v>
                </c:pt>
                <c:pt idx="718">
                  <c:v>7.1400000000000001E-4</c:v>
                </c:pt>
                <c:pt idx="719">
                  <c:v>7.1500000000000003E-4</c:v>
                </c:pt>
                <c:pt idx="720">
                  <c:v>7.1599999999999995E-4</c:v>
                </c:pt>
                <c:pt idx="721">
                  <c:v>7.1699999999999997E-4</c:v>
                </c:pt>
                <c:pt idx="722">
                  <c:v>7.18E-4</c:v>
                </c:pt>
                <c:pt idx="723">
                  <c:v>7.1900000000000002E-4</c:v>
                </c:pt>
                <c:pt idx="724">
                  <c:v>7.2000000000000005E-4</c:v>
                </c:pt>
                <c:pt idx="725">
                  <c:v>7.2099999999999996E-4</c:v>
                </c:pt>
                <c:pt idx="726">
                  <c:v>7.2199999999999999E-4</c:v>
                </c:pt>
                <c:pt idx="727">
                  <c:v>7.2300000000000001E-4</c:v>
                </c:pt>
                <c:pt idx="728">
                  <c:v>7.2400000000000003E-4</c:v>
                </c:pt>
                <c:pt idx="729">
                  <c:v>7.2499999999999995E-4</c:v>
                </c:pt>
                <c:pt idx="730">
                  <c:v>7.2599999999999997E-4</c:v>
                </c:pt>
                <c:pt idx="731">
                  <c:v>7.27E-4</c:v>
                </c:pt>
                <c:pt idx="732">
                  <c:v>7.2800000000000002E-4</c:v>
                </c:pt>
                <c:pt idx="733">
                  <c:v>7.2900000000000005E-4</c:v>
                </c:pt>
                <c:pt idx="734">
                  <c:v>7.2999999999999996E-4</c:v>
                </c:pt>
                <c:pt idx="735">
                  <c:v>7.3099999999999999E-4</c:v>
                </c:pt>
                <c:pt idx="736">
                  <c:v>7.3200000000000001E-4</c:v>
                </c:pt>
                <c:pt idx="737">
                  <c:v>7.3300000000000004E-4</c:v>
                </c:pt>
                <c:pt idx="738">
                  <c:v>7.3399999999999995E-4</c:v>
                </c:pt>
                <c:pt idx="739">
                  <c:v>7.3499999999999998E-4</c:v>
                </c:pt>
                <c:pt idx="740">
                  <c:v>7.36E-4</c:v>
                </c:pt>
                <c:pt idx="741">
                  <c:v>7.3700000000000002E-4</c:v>
                </c:pt>
                <c:pt idx="742">
                  <c:v>7.3800000000000005E-4</c:v>
                </c:pt>
                <c:pt idx="743">
                  <c:v>7.3899999999999997E-4</c:v>
                </c:pt>
                <c:pt idx="744">
                  <c:v>7.3999999999999999E-4</c:v>
                </c:pt>
                <c:pt idx="745">
                  <c:v>7.4100000000000001E-4</c:v>
                </c:pt>
                <c:pt idx="746">
                  <c:v>7.4200000000000004E-4</c:v>
                </c:pt>
                <c:pt idx="747">
                  <c:v>7.4299999999999995E-4</c:v>
                </c:pt>
                <c:pt idx="748">
                  <c:v>7.4399999999999998E-4</c:v>
                </c:pt>
                <c:pt idx="749">
                  <c:v>7.45E-4</c:v>
                </c:pt>
                <c:pt idx="750">
                  <c:v>7.4600000000000003E-4</c:v>
                </c:pt>
                <c:pt idx="751">
                  <c:v>7.4700000000000005E-4</c:v>
                </c:pt>
                <c:pt idx="752">
                  <c:v>7.4799999999999997E-4</c:v>
                </c:pt>
                <c:pt idx="753">
                  <c:v>7.4899999999999999E-4</c:v>
                </c:pt>
                <c:pt idx="754">
                  <c:v>7.5000000000000002E-4</c:v>
                </c:pt>
                <c:pt idx="755">
                  <c:v>7.5100000000000004E-4</c:v>
                </c:pt>
                <c:pt idx="756">
                  <c:v>7.5199999999999996E-4</c:v>
                </c:pt>
                <c:pt idx="757">
                  <c:v>7.5299999999999998E-4</c:v>
                </c:pt>
                <c:pt idx="758">
                  <c:v>7.54E-4</c:v>
                </c:pt>
                <c:pt idx="759">
                  <c:v>7.5500000000000003E-4</c:v>
                </c:pt>
                <c:pt idx="760">
                  <c:v>7.5600000000000005E-4</c:v>
                </c:pt>
                <c:pt idx="761">
                  <c:v>7.5699999999999997E-4</c:v>
                </c:pt>
                <c:pt idx="762">
                  <c:v>7.5799999999999999E-4</c:v>
                </c:pt>
                <c:pt idx="763">
                  <c:v>7.5900000000000002E-4</c:v>
                </c:pt>
                <c:pt idx="764">
                  <c:v>7.6000000000000004E-4</c:v>
                </c:pt>
                <c:pt idx="765">
                  <c:v>7.6099999999999996E-4</c:v>
                </c:pt>
                <c:pt idx="766">
                  <c:v>7.6199999999999998E-4</c:v>
                </c:pt>
                <c:pt idx="767">
                  <c:v>7.6300000000000001E-4</c:v>
                </c:pt>
                <c:pt idx="768">
                  <c:v>7.6400000000000003E-4</c:v>
                </c:pt>
                <c:pt idx="769">
                  <c:v>7.6499999999999995E-4</c:v>
                </c:pt>
                <c:pt idx="770">
                  <c:v>7.6599999999999997E-4</c:v>
                </c:pt>
                <c:pt idx="771">
                  <c:v>7.67E-4</c:v>
                </c:pt>
                <c:pt idx="772">
                  <c:v>7.6800000000000002E-4</c:v>
                </c:pt>
                <c:pt idx="773">
                  <c:v>7.6900000000000004E-4</c:v>
                </c:pt>
                <c:pt idx="774">
                  <c:v>7.6999999999999996E-4</c:v>
                </c:pt>
                <c:pt idx="775">
                  <c:v>7.7099999999999998E-4</c:v>
                </c:pt>
                <c:pt idx="776">
                  <c:v>7.7200000000000001E-4</c:v>
                </c:pt>
                <c:pt idx="777">
                  <c:v>7.7300000000000003E-4</c:v>
                </c:pt>
                <c:pt idx="778">
                  <c:v>7.7399999999999995E-4</c:v>
                </c:pt>
                <c:pt idx="779">
                  <c:v>7.7499999999999997E-4</c:v>
                </c:pt>
                <c:pt idx="780">
                  <c:v>7.76E-4</c:v>
                </c:pt>
                <c:pt idx="781">
                  <c:v>7.7700000000000002E-4</c:v>
                </c:pt>
                <c:pt idx="782">
                  <c:v>7.7800000000000005E-4</c:v>
                </c:pt>
                <c:pt idx="783">
                  <c:v>7.7899999999999996E-4</c:v>
                </c:pt>
                <c:pt idx="784">
                  <c:v>7.7999999999999999E-4</c:v>
                </c:pt>
                <c:pt idx="785">
                  <c:v>7.8100000000000001E-4</c:v>
                </c:pt>
                <c:pt idx="786">
                  <c:v>7.8200000000000003E-4</c:v>
                </c:pt>
                <c:pt idx="787">
                  <c:v>7.8299999999999995E-4</c:v>
                </c:pt>
                <c:pt idx="788">
                  <c:v>7.8399999999999997E-4</c:v>
                </c:pt>
                <c:pt idx="789">
                  <c:v>7.85E-4</c:v>
                </c:pt>
                <c:pt idx="790">
                  <c:v>7.8600000000000002E-4</c:v>
                </c:pt>
                <c:pt idx="791">
                  <c:v>7.8700000000000005E-4</c:v>
                </c:pt>
                <c:pt idx="792">
                  <c:v>7.8799999999999996E-4</c:v>
                </c:pt>
                <c:pt idx="793">
                  <c:v>7.8899999999999999E-4</c:v>
                </c:pt>
                <c:pt idx="794">
                  <c:v>7.9000000000000001E-4</c:v>
                </c:pt>
                <c:pt idx="795">
                  <c:v>7.9100000000000004E-4</c:v>
                </c:pt>
                <c:pt idx="796">
                  <c:v>7.9199999999999995E-4</c:v>
                </c:pt>
                <c:pt idx="797">
                  <c:v>7.9299999999999998E-4</c:v>
                </c:pt>
                <c:pt idx="798">
                  <c:v>7.94E-4</c:v>
                </c:pt>
                <c:pt idx="799">
                  <c:v>7.9500000000000003E-4</c:v>
                </c:pt>
                <c:pt idx="800">
                  <c:v>7.9600000000000005E-4</c:v>
                </c:pt>
                <c:pt idx="801">
                  <c:v>7.9699999999999997E-4</c:v>
                </c:pt>
                <c:pt idx="802">
                  <c:v>7.9799999999999999E-4</c:v>
                </c:pt>
                <c:pt idx="803">
                  <c:v>7.9900000000000001E-4</c:v>
                </c:pt>
                <c:pt idx="804">
                  <c:v>8.0000000000000004E-4</c:v>
                </c:pt>
                <c:pt idx="805">
                  <c:v>8.0099999999999995E-4</c:v>
                </c:pt>
                <c:pt idx="806">
                  <c:v>8.0199999999999998E-4</c:v>
                </c:pt>
                <c:pt idx="807">
                  <c:v>8.03E-4</c:v>
                </c:pt>
                <c:pt idx="808">
                  <c:v>8.0400000000000003E-4</c:v>
                </c:pt>
                <c:pt idx="809">
                  <c:v>8.0500000000000005E-4</c:v>
                </c:pt>
                <c:pt idx="810">
                  <c:v>8.0599999999999997E-4</c:v>
                </c:pt>
                <c:pt idx="811">
                  <c:v>8.0699999999999999E-4</c:v>
                </c:pt>
                <c:pt idx="812">
                  <c:v>8.0800000000000002E-4</c:v>
                </c:pt>
                <c:pt idx="813">
                  <c:v>8.0900000000000004E-4</c:v>
                </c:pt>
                <c:pt idx="814">
                  <c:v>8.0999999999999996E-4</c:v>
                </c:pt>
                <c:pt idx="815">
                  <c:v>8.1099999999999998E-4</c:v>
                </c:pt>
                <c:pt idx="816">
                  <c:v>8.12E-4</c:v>
                </c:pt>
                <c:pt idx="817">
                  <c:v>8.1300000000000003E-4</c:v>
                </c:pt>
                <c:pt idx="818">
                  <c:v>8.1400000000000005E-4</c:v>
                </c:pt>
                <c:pt idx="819">
                  <c:v>8.1499999999999997E-4</c:v>
                </c:pt>
                <c:pt idx="820">
                  <c:v>8.1599999999999999E-4</c:v>
                </c:pt>
                <c:pt idx="821">
                  <c:v>8.1700000000000002E-4</c:v>
                </c:pt>
                <c:pt idx="822">
                  <c:v>8.1800000000000004E-4</c:v>
                </c:pt>
                <c:pt idx="823">
                  <c:v>8.1899999999999996E-4</c:v>
                </c:pt>
                <c:pt idx="824">
                  <c:v>8.1999999999999998E-4</c:v>
                </c:pt>
                <c:pt idx="825">
                  <c:v>8.2100000000000001E-4</c:v>
                </c:pt>
                <c:pt idx="826">
                  <c:v>8.2200000000000003E-4</c:v>
                </c:pt>
                <c:pt idx="827">
                  <c:v>8.2299999999999995E-4</c:v>
                </c:pt>
                <c:pt idx="828">
                  <c:v>8.2399999999999997E-4</c:v>
                </c:pt>
                <c:pt idx="829">
                  <c:v>8.25E-4</c:v>
                </c:pt>
                <c:pt idx="830">
                  <c:v>8.2600000000000002E-4</c:v>
                </c:pt>
                <c:pt idx="831">
                  <c:v>8.2700000000000004E-4</c:v>
                </c:pt>
                <c:pt idx="832">
                  <c:v>8.2799999999999996E-4</c:v>
                </c:pt>
                <c:pt idx="833">
                  <c:v>8.2899999999999998E-4</c:v>
                </c:pt>
                <c:pt idx="834">
                  <c:v>8.3000000000000001E-4</c:v>
                </c:pt>
                <c:pt idx="835">
                  <c:v>8.3100000000000003E-4</c:v>
                </c:pt>
                <c:pt idx="836">
                  <c:v>8.3199999999999995E-4</c:v>
                </c:pt>
                <c:pt idx="837">
                  <c:v>8.3299999999999997E-4</c:v>
                </c:pt>
                <c:pt idx="838">
                  <c:v>8.34E-4</c:v>
                </c:pt>
                <c:pt idx="839">
                  <c:v>8.3500000000000002E-4</c:v>
                </c:pt>
                <c:pt idx="840">
                  <c:v>8.3600000000000005E-4</c:v>
                </c:pt>
                <c:pt idx="841">
                  <c:v>8.3699999999999996E-4</c:v>
                </c:pt>
                <c:pt idx="842">
                  <c:v>8.3799999999999999E-4</c:v>
                </c:pt>
                <c:pt idx="843">
                  <c:v>8.3900000000000001E-4</c:v>
                </c:pt>
                <c:pt idx="844">
                  <c:v>8.4000000000000003E-4</c:v>
                </c:pt>
                <c:pt idx="845">
                  <c:v>8.4099999999999995E-4</c:v>
                </c:pt>
                <c:pt idx="846">
                  <c:v>8.4199999999999998E-4</c:v>
                </c:pt>
                <c:pt idx="847">
                  <c:v>8.43E-4</c:v>
                </c:pt>
                <c:pt idx="848">
                  <c:v>8.4400000000000002E-4</c:v>
                </c:pt>
                <c:pt idx="849">
                  <c:v>8.4500000000000005E-4</c:v>
                </c:pt>
                <c:pt idx="850">
                  <c:v>8.4599999999999996E-4</c:v>
                </c:pt>
                <c:pt idx="851">
                  <c:v>8.4699999999999999E-4</c:v>
                </c:pt>
                <c:pt idx="852">
                  <c:v>8.4800000000000001E-4</c:v>
                </c:pt>
                <c:pt idx="853">
                  <c:v>8.4900000000000004E-4</c:v>
                </c:pt>
                <c:pt idx="854">
                  <c:v>8.4999999999999995E-4</c:v>
                </c:pt>
                <c:pt idx="855">
                  <c:v>8.5099999999999998E-4</c:v>
                </c:pt>
                <c:pt idx="856">
                  <c:v>8.52E-4</c:v>
                </c:pt>
                <c:pt idx="857">
                  <c:v>8.5300000000000003E-4</c:v>
                </c:pt>
                <c:pt idx="858">
                  <c:v>8.5400000000000005E-4</c:v>
                </c:pt>
                <c:pt idx="859">
                  <c:v>8.5499999999999997E-4</c:v>
                </c:pt>
                <c:pt idx="860">
                  <c:v>8.5599999999999999E-4</c:v>
                </c:pt>
                <c:pt idx="861">
                  <c:v>8.5700000000000001E-4</c:v>
                </c:pt>
                <c:pt idx="862">
                  <c:v>8.5800000000000004E-4</c:v>
                </c:pt>
                <c:pt idx="863">
                  <c:v>8.5899999999999995E-4</c:v>
                </c:pt>
                <c:pt idx="864">
                  <c:v>8.5999999999999998E-4</c:v>
                </c:pt>
                <c:pt idx="865">
                  <c:v>8.61E-4</c:v>
                </c:pt>
                <c:pt idx="866">
                  <c:v>8.6200000000000003E-4</c:v>
                </c:pt>
                <c:pt idx="867">
                  <c:v>8.6300000000000005E-4</c:v>
                </c:pt>
                <c:pt idx="868">
                  <c:v>8.6399999999999997E-4</c:v>
                </c:pt>
                <c:pt idx="869">
                  <c:v>8.6499999999999999E-4</c:v>
                </c:pt>
                <c:pt idx="870">
                  <c:v>8.6600000000000002E-4</c:v>
                </c:pt>
                <c:pt idx="871">
                  <c:v>8.6700000000000004E-4</c:v>
                </c:pt>
                <c:pt idx="872">
                  <c:v>8.6799999999999996E-4</c:v>
                </c:pt>
                <c:pt idx="873">
                  <c:v>8.6899999999999998E-4</c:v>
                </c:pt>
                <c:pt idx="874">
                  <c:v>8.7000000000000001E-4</c:v>
                </c:pt>
                <c:pt idx="875">
                  <c:v>8.7100000000000003E-4</c:v>
                </c:pt>
                <c:pt idx="876">
                  <c:v>8.7200000000000005E-4</c:v>
                </c:pt>
                <c:pt idx="877">
                  <c:v>8.7299999999999997E-4</c:v>
                </c:pt>
                <c:pt idx="878">
                  <c:v>8.7399999999999999E-4</c:v>
                </c:pt>
                <c:pt idx="879">
                  <c:v>8.7500000000000002E-4</c:v>
                </c:pt>
                <c:pt idx="880">
                  <c:v>8.7600000000000004E-4</c:v>
                </c:pt>
                <c:pt idx="881">
                  <c:v>8.7699999999999996E-4</c:v>
                </c:pt>
                <c:pt idx="882">
                  <c:v>8.7799999999999998E-4</c:v>
                </c:pt>
                <c:pt idx="883">
                  <c:v>8.7900000000000001E-4</c:v>
                </c:pt>
                <c:pt idx="884">
                  <c:v>8.8000000000000003E-4</c:v>
                </c:pt>
                <c:pt idx="885">
                  <c:v>8.8099999999999995E-4</c:v>
                </c:pt>
                <c:pt idx="886">
                  <c:v>8.8199999999999997E-4</c:v>
                </c:pt>
                <c:pt idx="887">
                  <c:v>8.83E-4</c:v>
                </c:pt>
                <c:pt idx="888">
                  <c:v>8.8400000000000002E-4</c:v>
                </c:pt>
                <c:pt idx="889">
                  <c:v>8.8500000000000004E-4</c:v>
                </c:pt>
                <c:pt idx="890">
                  <c:v>8.8599999999999996E-4</c:v>
                </c:pt>
                <c:pt idx="891">
                  <c:v>8.8699999999999998E-4</c:v>
                </c:pt>
                <c:pt idx="892">
                  <c:v>8.8800000000000001E-4</c:v>
                </c:pt>
                <c:pt idx="893">
                  <c:v>8.8900000000000003E-4</c:v>
                </c:pt>
                <c:pt idx="894">
                  <c:v>8.8999999999999995E-4</c:v>
                </c:pt>
                <c:pt idx="895">
                  <c:v>8.9099999999999997E-4</c:v>
                </c:pt>
                <c:pt idx="896">
                  <c:v>8.92E-4</c:v>
                </c:pt>
                <c:pt idx="897">
                  <c:v>8.9300000000000002E-4</c:v>
                </c:pt>
                <c:pt idx="898">
                  <c:v>8.9400000000000005E-4</c:v>
                </c:pt>
                <c:pt idx="899">
                  <c:v>8.9499999999999996E-4</c:v>
                </c:pt>
                <c:pt idx="900">
                  <c:v>8.9599999999999999E-4</c:v>
                </c:pt>
                <c:pt idx="901">
                  <c:v>8.9700000000000001E-4</c:v>
                </c:pt>
                <c:pt idx="902">
                  <c:v>8.9800000000000004E-4</c:v>
                </c:pt>
                <c:pt idx="903">
                  <c:v>8.9899999999999995E-4</c:v>
                </c:pt>
                <c:pt idx="904">
                  <c:v>8.9999999999999998E-4</c:v>
                </c:pt>
                <c:pt idx="905">
                  <c:v>9.01E-4</c:v>
                </c:pt>
                <c:pt idx="906">
                  <c:v>9.0200000000000002E-4</c:v>
                </c:pt>
                <c:pt idx="907">
                  <c:v>9.0300000000000005E-4</c:v>
                </c:pt>
                <c:pt idx="908">
                  <c:v>9.0399999999999996E-4</c:v>
                </c:pt>
                <c:pt idx="909">
                  <c:v>9.0499999999999999E-4</c:v>
                </c:pt>
                <c:pt idx="910">
                  <c:v>9.0600000000000001E-4</c:v>
                </c:pt>
                <c:pt idx="911">
                  <c:v>9.0700000000000004E-4</c:v>
                </c:pt>
                <c:pt idx="912">
                  <c:v>9.0799999999999995E-4</c:v>
                </c:pt>
                <c:pt idx="913">
                  <c:v>9.0899999999999998E-4</c:v>
                </c:pt>
                <c:pt idx="914">
                  <c:v>9.1E-4</c:v>
                </c:pt>
                <c:pt idx="915">
                  <c:v>9.1100000000000003E-4</c:v>
                </c:pt>
                <c:pt idx="916">
                  <c:v>9.1200000000000005E-4</c:v>
                </c:pt>
                <c:pt idx="917">
                  <c:v>9.1299999999999997E-4</c:v>
                </c:pt>
                <c:pt idx="918">
                  <c:v>9.1399999999999999E-4</c:v>
                </c:pt>
                <c:pt idx="919">
                  <c:v>9.1500000000000001E-4</c:v>
                </c:pt>
                <c:pt idx="920">
                  <c:v>9.1600000000000004E-4</c:v>
                </c:pt>
                <c:pt idx="921">
                  <c:v>9.1699999999999995E-4</c:v>
                </c:pt>
                <c:pt idx="922">
                  <c:v>9.1799999999999998E-4</c:v>
                </c:pt>
                <c:pt idx="923">
                  <c:v>9.19E-4</c:v>
                </c:pt>
                <c:pt idx="924">
                  <c:v>9.2000000000000003E-4</c:v>
                </c:pt>
                <c:pt idx="925">
                  <c:v>9.2100000000000005E-4</c:v>
                </c:pt>
                <c:pt idx="926">
                  <c:v>9.2199999999999997E-4</c:v>
                </c:pt>
                <c:pt idx="927">
                  <c:v>9.2299999999999999E-4</c:v>
                </c:pt>
                <c:pt idx="928">
                  <c:v>9.2400000000000002E-4</c:v>
                </c:pt>
                <c:pt idx="929">
                  <c:v>9.2500000000000004E-4</c:v>
                </c:pt>
                <c:pt idx="930">
                  <c:v>9.2599999999999996E-4</c:v>
                </c:pt>
                <c:pt idx="931">
                  <c:v>9.2699999999999998E-4</c:v>
                </c:pt>
                <c:pt idx="932">
                  <c:v>9.2800000000000001E-4</c:v>
                </c:pt>
                <c:pt idx="933">
                  <c:v>9.2900000000000003E-4</c:v>
                </c:pt>
                <c:pt idx="934">
                  <c:v>9.3000000000000005E-4</c:v>
                </c:pt>
                <c:pt idx="935">
                  <c:v>9.3099999999999997E-4</c:v>
                </c:pt>
                <c:pt idx="936">
                  <c:v>9.3199999999999999E-4</c:v>
                </c:pt>
                <c:pt idx="937">
                  <c:v>9.3300000000000002E-4</c:v>
                </c:pt>
                <c:pt idx="938">
                  <c:v>9.3400000000000004E-4</c:v>
                </c:pt>
                <c:pt idx="939">
                  <c:v>9.3499999999999996E-4</c:v>
                </c:pt>
                <c:pt idx="940">
                  <c:v>9.3599999999999998E-4</c:v>
                </c:pt>
                <c:pt idx="941">
                  <c:v>9.3700000000000001E-4</c:v>
                </c:pt>
                <c:pt idx="942">
                  <c:v>9.3800000000000003E-4</c:v>
                </c:pt>
                <c:pt idx="943">
                  <c:v>9.3899999999999995E-4</c:v>
                </c:pt>
                <c:pt idx="944">
                  <c:v>9.3999999999999997E-4</c:v>
                </c:pt>
                <c:pt idx="945">
                  <c:v>9.41E-4</c:v>
                </c:pt>
                <c:pt idx="946">
                  <c:v>9.4200000000000002E-4</c:v>
                </c:pt>
                <c:pt idx="947">
                  <c:v>9.4300000000000004E-4</c:v>
                </c:pt>
                <c:pt idx="948">
                  <c:v>9.4399999999999996E-4</c:v>
                </c:pt>
                <c:pt idx="949">
                  <c:v>9.4499999999999998E-4</c:v>
                </c:pt>
                <c:pt idx="950">
                  <c:v>9.4600000000000001E-4</c:v>
                </c:pt>
                <c:pt idx="951">
                  <c:v>9.4700000000000003E-4</c:v>
                </c:pt>
                <c:pt idx="952">
                  <c:v>9.4799999999999995E-4</c:v>
                </c:pt>
                <c:pt idx="953">
                  <c:v>9.4899999999999997E-4</c:v>
                </c:pt>
                <c:pt idx="954">
                  <c:v>9.5E-4</c:v>
                </c:pt>
                <c:pt idx="955">
                  <c:v>9.5100000000000002E-4</c:v>
                </c:pt>
                <c:pt idx="956">
                  <c:v>9.5200000000000005E-4</c:v>
                </c:pt>
                <c:pt idx="957">
                  <c:v>9.5299999999999996E-4</c:v>
                </c:pt>
                <c:pt idx="958">
                  <c:v>9.5399999999999999E-4</c:v>
                </c:pt>
                <c:pt idx="959">
                  <c:v>9.5500000000000001E-4</c:v>
                </c:pt>
                <c:pt idx="960">
                  <c:v>9.5600000000000004E-4</c:v>
                </c:pt>
                <c:pt idx="961">
                  <c:v>9.5699999999999995E-4</c:v>
                </c:pt>
                <c:pt idx="962">
                  <c:v>9.5799999999999998E-4</c:v>
                </c:pt>
                <c:pt idx="963">
                  <c:v>9.59E-4</c:v>
                </c:pt>
                <c:pt idx="964">
                  <c:v>9.6000000000000002E-4</c:v>
                </c:pt>
                <c:pt idx="965">
                  <c:v>9.6100000000000005E-4</c:v>
                </c:pt>
                <c:pt idx="966">
                  <c:v>9.6199999999999996E-4</c:v>
                </c:pt>
                <c:pt idx="967">
                  <c:v>9.6299999999999999E-4</c:v>
                </c:pt>
                <c:pt idx="968">
                  <c:v>9.6400000000000001E-4</c:v>
                </c:pt>
                <c:pt idx="969">
                  <c:v>9.6500000000000004E-4</c:v>
                </c:pt>
                <c:pt idx="970">
                  <c:v>9.6599999999999995E-4</c:v>
                </c:pt>
                <c:pt idx="971">
                  <c:v>9.6699999999999998E-4</c:v>
                </c:pt>
                <c:pt idx="972">
                  <c:v>9.68E-4</c:v>
                </c:pt>
                <c:pt idx="973">
                  <c:v>9.6900000000000003E-4</c:v>
                </c:pt>
                <c:pt idx="974">
                  <c:v>9.7000000000000005E-4</c:v>
                </c:pt>
                <c:pt idx="975">
                  <c:v>9.7099999999999997E-4</c:v>
                </c:pt>
                <c:pt idx="976">
                  <c:v>9.7199999999999999E-4</c:v>
                </c:pt>
                <c:pt idx="977">
                  <c:v>9.7300000000000002E-4</c:v>
                </c:pt>
                <c:pt idx="978">
                  <c:v>9.7400000000000004E-4</c:v>
                </c:pt>
                <c:pt idx="979">
                  <c:v>9.7499999999999996E-4</c:v>
                </c:pt>
                <c:pt idx="980">
                  <c:v>9.7599999999999998E-4</c:v>
                </c:pt>
                <c:pt idx="981">
                  <c:v>9.77E-4</c:v>
                </c:pt>
                <c:pt idx="982">
                  <c:v>9.7799999999999992E-4</c:v>
                </c:pt>
                <c:pt idx="983">
                  <c:v>9.7900000000000005E-4</c:v>
                </c:pt>
                <c:pt idx="984">
                  <c:v>9.7999999999999997E-4</c:v>
                </c:pt>
                <c:pt idx="985">
                  <c:v>9.810000000000001E-4</c:v>
                </c:pt>
                <c:pt idx="986">
                  <c:v>9.8200000000000002E-4</c:v>
                </c:pt>
                <c:pt idx="987">
                  <c:v>9.8299999999999993E-4</c:v>
                </c:pt>
                <c:pt idx="988">
                  <c:v>9.8400000000000007E-4</c:v>
                </c:pt>
                <c:pt idx="989">
                  <c:v>9.8499999999999998E-4</c:v>
                </c:pt>
                <c:pt idx="990">
                  <c:v>9.859999999999999E-4</c:v>
                </c:pt>
                <c:pt idx="991">
                  <c:v>9.8700000000000003E-4</c:v>
                </c:pt>
                <c:pt idx="992">
                  <c:v>9.8799999999999995E-4</c:v>
                </c:pt>
                <c:pt idx="993">
                  <c:v>9.8900000000000008E-4</c:v>
                </c:pt>
                <c:pt idx="994">
                  <c:v>9.8999999999999999E-4</c:v>
                </c:pt>
                <c:pt idx="995">
                  <c:v>9.9099999999999991E-4</c:v>
                </c:pt>
                <c:pt idx="996">
                  <c:v>9.9200000000000004E-4</c:v>
                </c:pt>
                <c:pt idx="997">
                  <c:v>9.9299999999999996E-4</c:v>
                </c:pt>
                <c:pt idx="998">
                  <c:v>9.9400000000000009E-4</c:v>
                </c:pt>
                <c:pt idx="999">
                  <c:v>9.9500000000000001E-4</c:v>
                </c:pt>
                <c:pt idx="1000">
                  <c:v>9.9599999999999992E-4</c:v>
                </c:pt>
                <c:pt idx="1001">
                  <c:v>9.9700000000000006E-4</c:v>
                </c:pt>
                <c:pt idx="1002">
                  <c:v>9.9799999999999997E-4</c:v>
                </c:pt>
                <c:pt idx="1003">
                  <c:v>9.990000000000001E-4</c:v>
                </c:pt>
                <c:pt idx="1004">
                  <c:v>1E-3</c:v>
                </c:pt>
                <c:pt idx="1005">
                  <c:v>1.0009999999999999E-3</c:v>
                </c:pt>
                <c:pt idx="1006">
                  <c:v>1.0020000000000001E-3</c:v>
                </c:pt>
                <c:pt idx="1007">
                  <c:v>1.003E-3</c:v>
                </c:pt>
                <c:pt idx="1008">
                  <c:v>1.0039999999999999E-3</c:v>
                </c:pt>
                <c:pt idx="1009">
                  <c:v>1.005E-3</c:v>
                </c:pt>
                <c:pt idx="1010">
                  <c:v>1.0059999999999999E-3</c:v>
                </c:pt>
                <c:pt idx="1011">
                  <c:v>1.0070000000000001E-3</c:v>
                </c:pt>
                <c:pt idx="1012">
                  <c:v>1.008E-3</c:v>
                </c:pt>
                <c:pt idx="1013">
                  <c:v>1.0089999999999999E-3</c:v>
                </c:pt>
                <c:pt idx="1014">
                  <c:v>1.01E-3</c:v>
                </c:pt>
                <c:pt idx="1015">
                  <c:v>1.011E-3</c:v>
                </c:pt>
                <c:pt idx="1016">
                  <c:v>1.0120000000000001E-3</c:v>
                </c:pt>
                <c:pt idx="1017">
                  <c:v>1.013E-3</c:v>
                </c:pt>
                <c:pt idx="1018">
                  <c:v>1.0139999999999999E-3</c:v>
                </c:pt>
                <c:pt idx="1019">
                  <c:v>1.0150000000000001E-3</c:v>
                </c:pt>
                <c:pt idx="1020">
                  <c:v>1.016E-3</c:v>
                </c:pt>
                <c:pt idx="1021">
                  <c:v>1.0169999999999999E-3</c:v>
                </c:pt>
                <c:pt idx="1022">
                  <c:v>1.018E-3</c:v>
                </c:pt>
                <c:pt idx="1023">
                  <c:v>1.0189999999999999E-3</c:v>
                </c:pt>
                <c:pt idx="1024">
                  <c:v>1.0200000000000001E-3</c:v>
                </c:pt>
                <c:pt idx="1025">
                  <c:v>1.021E-3</c:v>
                </c:pt>
                <c:pt idx="1026">
                  <c:v>1.0219999999999999E-3</c:v>
                </c:pt>
                <c:pt idx="1027">
                  <c:v>1.023E-3</c:v>
                </c:pt>
                <c:pt idx="1028">
                  <c:v>1.024E-3</c:v>
                </c:pt>
                <c:pt idx="1029">
                  <c:v>1.0250000000000001E-3</c:v>
                </c:pt>
                <c:pt idx="1030">
                  <c:v>1.026E-3</c:v>
                </c:pt>
                <c:pt idx="1031">
                  <c:v>1.0269999999999999E-3</c:v>
                </c:pt>
                <c:pt idx="1032">
                  <c:v>1.0280000000000001E-3</c:v>
                </c:pt>
                <c:pt idx="1033">
                  <c:v>1.029E-3</c:v>
                </c:pt>
                <c:pt idx="1034">
                  <c:v>1.0300000000000001E-3</c:v>
                </c:pt>
                <c:pt idx="1035">
                  <c:v>1.031E-3</c:v>
                </c:pt>
                <c:pt idx="1036">
                  <c:v>1.0319999999999999E-3</c:v>
                </c:pt>
                <c:pt idx="1037">
                  <c:v>1.0330000000000001E-3</c:v>
                </c:pt>
                <c:pt idx="1038">
                  <c:v>1.034E-3</c:v>
                </c:pt>
                <c:pt idx="1039">
                  <c:v>1.0349999999999999E-3</c:v>
                </c:pt>
                <c:pt idx="1040">
                  <c:v>1.036E-3</c:v>
                </c:pt>
                <c:pt idx="1041">
                  <c:v>1.0369999999999999E-3</c:v>
                </c:pt>
                <c:pt idx="1042">
                  <c:v>1.0380000000000001E-3</c:v>
                </c:pt>
                <c:pt idx="1043">
                  <c:v>1.039E-3</c:v>
                </c:pt>
                <c:pt idx="1044">
                  <c:v>1.0399999999999999E-3</c:v>
                </c:pt>
                <c:pt idx="1045">
                  <c:v>1.041E-3</c:v>
                </c:pt>
                <c:pt idx="1046">
                  <c:v>1.042E-3</c:v>
                </c:pt>
                <c:pt idx="1047">
                  <c:v>1.0430000000000001E-3</c:v>
                </c:pt>
                <c:pt idx="1048">
                  <c:v>1.044E-3</c:v>
                </c:pt>
                <c:pt idx="1049">
                  <c:v>1.0449999999999999E-3</c:v>
                </c:pt>
                <c:pt idx="1050">
                  <c:v>1.0460000000000001E-3</c:v>
                </c:pt>
                <c:pt idx="1051">
                  <c:v>1.047E-3</c:v>
                </c:pt>
                <c:pt idx="1052">
                  <c:v>1.0480000000000001E-3</c:v>
                </c:pt>
                <c:pt idx="1053">
                  <c:v>1.049E-3</c:v>
                </c:pt>
                <c:pt idx="1054">
                  <c:v>1.0499999999999999E-3</c:v>
                </c:pt>
                <c:pt idx="1055">
                  <c:v>1.0510000000000001E-3</c:v>
                </c:pt>
                <c:pt idx="1056">
                  <c:v>1.052E-3</c:v>
                </c:pt>
                <c:pt idx="1057">
                  <c:v>1.0529999999999999E-3</c:v>
                </c:pt>
                <c:pt idx="1058">
                  <c:v>1.054E-3</c:v>
                </c:pt>
                <c:pt idx="1059">
                  <c:v>1.0549999999999999E-3</c:v>
                </c:pt>
                <c:pt idx="1060">
                  <c:v>1.0560000000000001E-3</c:v>
                </c:pt>
                <c:pt idx="1061">
                  <c:v>1.057E-3</c:v>
                </c:pt>
                <c:pt idx="1062">
                  <c:v>1.0579999999999999E-3</c:v>
                </c:pt>
                <c:pt idx="1063">
                  <c:v>1.059E-3</c:v>
                </c:pt>
                <c:pt idx="1064">
                  <c:v>1.06E-3</c:v>
                </c:pt>
                <c:pt idx="1065">
                  <c:v>1.0610000000000001E-3</c:v>
                </c:pt>
                <c:pt idx="1066">
                  <c:v>1.062E-3</c:v>
                </c:pt>
                <c:pt idx="1067">
                  <c:v>1.0629999999999999E-3</c:v>
                </c:pt>
                <c:pt idx="1068">
                  <c:v>1.0640000000000001E-3</c:v>
                </c:pt>
                <c:pt idx="1069">
                  <c:v>1.065E-3</c:v>
                </c:pt>
                <c:pt idx="1070">
                  <c:v>1.0660000000000001E-3</c:v>
                </c:pt>
                <c:pt idx="1071">
                  <c:v>1.067E-3</c:v>
                </c:pt>
                <c:pt idx="1072">
                  <c:v>1.0679999999999999E-3</c:v>
                </c:pt>
                <c:pt idx="1073">
                  <c:v>1.0690000000000001E-3</c:v>
                </c:pt>
                <c:pt idx="1074">
                  <c:v>1.07E-3</c:v>
                </c:pt>
                <c:pt idx="1075">
                  <c:v>1.0709999999999999E-3</c:v>
                </c:pt>
                <c:pt idx="1076">
                  <c:v>1.072E-3</c:v>
                </c:pt>
                <c:pt idx="1077">
                  <c:v>1.073E-3</c:v>
                </c:pt>
                <c:pt idx="1078">
                  <c:v>1.0740000000000001E-3</c:v>
                </c:pt>
                <c:pt idx="1079">
                  <c:v>1.075E-3</c:v>
                </c:pt>
                <c:pt idx="1080">
                  <c:v>1.0759999999999999E-3</c:v>
                </c:pt>
                <c:pt idx="1081">
                  <c:v>1.077E-3</c:v>
                </c:pt>
                <c:pt idx="1082">
                  <c:v>1.078E-3</c:v>
                </c:pt>
                <c:pt idx="1083">
                  <c:v>1.0790000000000001E-3</c:v>
                </c:pt>
                <c:pt idx="1084">
                  <c:v>1.08E-3</c:v>
                </c:pt>
                <c:pt idx="1085">
                  <c:v>1.0809999999999999E-3</c:v>
                </c:pt>
                <c:pt idx="1086">
                  <c:v>1.0820000000000001E-3</c:v>
                </c:pt>
                <c:pt idx="1087">
                  <c:v>1.083E-3</c:v>
                </c:pt>
                <c:pt idx="1088">
                  <c:v>1.0839999999999999E-3</c:v>
                </c:pt>
                <c:pt idx="1089">
                  <c:v>1.085E-3</c:v>
                </c:pt>
                <c:pt idx="1090">
                  <c:v>1.0859999999999999E-3</c:v>
                </c:pt>
                <c:pt idx="1091">
                  <c:v>1.0870000000000001E-3</c:v>
                </c:pt>
                <c:pt idx="1092">
                  <c:v>1.088E-3</c:v>
                </c:pt>
                <c:pt idx="1093">
                  <c:v>1.0889999999999999E-3</c:v>
                </c:pt>
                <c:pt idx="1094">
                  <c:v>1.09E-3</c:v>
                </c:pt>
                <c:pt idx="1095">
                  <c:v>1.091E-3</c:v>
                </c:pt>
                <c:pt idx="1096">
                  <c:v>1.0920000000000001E-3</c:v>
                </c:pt>
                <c:pt idx="1097">
                  <c:v>1.093E-3</c:v>
                </c:pt>
                <c:pt idx="1098">
                  <c:v>1.0939999999999999E-3</c:v>
                </c:pt>
                <c:pt idx="1099">
                  <c:v>1.0950000000000001E-3</c:v>
                </c:pt>
                <c:pt idx="1100">
                  <c:v>1.096E-3</c:v>
                </c:pt>
                <c:pt idx="1101">
                  <c:v>1.0970000000000001E-3</c:v>
                </c:pt>
                <c:pt idx="1102">
                  <c:v>1.098E-3</c:v>
                </c:pt>
                <c:pt idx="1103">
                  <c:v>1.0989999999999999E-3</c:v>
                </c:pt>
                <c:pt idx="1104">
                  <c:v>1.1000000000000001E-3</c:v>
                </c:pt>
                <c:pt idx="1105">
                  <c:v>1.101E-3</c:v>
                </c:pt>
                <c:pt idx="1106">
                  <c:v>1.1019999999999999E-3</c:v>
                </c:pt>
                <c:pt idx="1107">
                  <c:v>1.103E-3</c:v>
                </c:pt>
                <c:pt idx="1108">
                  <c:v>1.1039999999999999E-3</c:v>
                </c:pt>
                <c:pt idx="1109">
                  <c:v>1.1050000000000001E-3</c:v>
                </c:pt>
                <c:pt idx="1110">
                  <c:v>1.106E-3</c:v>
                </c:pt>
                <c:pt idx="1111">
                  <c:v>1.1069999999999999E-3</c:v>
                </c:pt>
                <c:pt idx="1112">
                  <c:v>1.108E-3</c:v>
                </c:pt>
                <c:pt idx="1113">
                  <c:v>1.109E-3</c:v>
                </c:pt>
                <c:pt idx="1114">
                  <c:v>1.1100000000000001E-3</c:v>
                </c:pt>
                <c:pt idx="1115">
                  <c:v>1.111E-3</c:v>
                </c:pt>
                <c:pt idx="1116">
                  <c:v>1.1119999999999999E-3</c:v>
                </c:pt>
                <c:pt idx="1117">
                  <c:v>1.1130000000000001E-3</c:v>
                </c:pt>
                <c:pt idx="1118">
                  <c:v>1.114E-3</c:v>
                </c:pt>
                <c:pt idx="1119">
                  <c:v>1.1150000000000001E-3</c:v>
                </c:pt>
                <c:pt idx="1120">
                  <c:v>1.116E-3</c:v>
                </c:pt>
                <c:pt idx="1121">
                  <c:v>1.1169999999999999E-3</c:v>
                </c:pt>
                <c:pt idx="1122">
                  <c:v>1.1180000000000001E-3</c:v>
                </c:pt>
                <c:pt idx="1123">
                  <c:v>1.119E-3</c:v>
                </c:pt>
                <c:pt idx="1124">
                  <c:v>1.1199999999999999E-3</c:v>
                </c:pt>
                <c:pt idx="1125">
                  <c:v>1.121E-3</c:v>
                </c:pt>
                <c:pt idx="1126">
                  <c:v>1.122E-3</c:v>
                </c:pt>
                <c:pt idx="1127">
                  <c:v>1.1230000000000001E-3</c:v>
                </c:pt>
                <c:pt idx="1128">
                  <c:v>1.124E-3</c:v>
                </c:pt>
                <c:pt idx="1129">
                  <c:v>1.1249999999999999E-3</c:v>
                </c:pt>
                <c:pt idx="1130">
                  <c:v>1.126E-3</c:v>
                </c:pt>
                <c:pt idx="1131">
                  <c:v>1.127E-3</c:v>
                </c:pt>
                <c:pt idx="1132">
                  <c:v>1.1280000000000001E-3</c:v>
                </c:pt>
                <c:pt idx="1133">
                  <c:v>1.129E-3</c:v>
                </c:pt>
                <c:pt idx="1134">
                  <c:v>1.1299999999999999E-3</c:v>
                </c:pt>
                <c:pt idx="1135">
                  <c:v>1.1310000000000001E-3</c:v>
                </c:pt>
                <c:pt idx="1136">
                  <c:v>1.132E-3</c:v>
                </c:pt>
                <c:pt idx="1137">
                  <c:v>1.1329999999999999E-3</c:v>
                </c:pt>
                <c:pt idx="1138">
                  <c:v>1.134E-3</c:v>
                </c:pt>
                <c:pt idx="1139">
                  <c:v>1.1349999999999999E-3</c:v>
                </c:pt>
                <c:pt idx="1140">
                  <c:v>1.1360000000000001E-3</c:v>
                </c:pt>
                <c:pt idx="1141">
                  <c:v>1.137E-3</c:v>
                </c:pt>
                <c:pt idx="1142">
                  <c:v>1.1379999999999999E-3</c:v>
                </c:pt>
                <c:pt idx="1143">
                  <c:v>1.139E-3</c:v>
                </c:pt>
                <c:pt idx="1144">
                  <c:v>1.14E-3</c:v>
                </c:pt>
                <c:pt idx="1145">
                  <c:v>1.1410000000000001E-3</c:v>
                </c:pt>
                <c:pt idx="1146">
                  <c:v>1.142E-3</c:v>
                </c:pt>
                <c:pt idx="1147">
                  <c:v>1.1429999999999999E-3</c:v>
                </c:pt>
                <c:pt idx="1148">
                  <c:v>1.1440000000000001E-3</c:v>
                </c:pt>
                <c:pt idx="1149">
                  <c:v>1.145E-3</c:v>
                </c:pt>
                <c:pt idx="1150">
                  <c:v>1.1460000000000001E-3</c:v>
                </c:pt>
                <c:pt idx="1151">
                  <c:v>1.147E-3</c:v>
                </c:pt>
                <c:pt idx="1152">
                  <c:v>1.1479999999999999E-3</c:v>
                </c:pt>
                <c:pt idx="1153">
                  <c:v>1.1490000000000001E-3</c:v>
                </c:pt>
                <c:pt idx="1154">
                  <c:v>1.15E-3</c:v>
                </c:pt>
                <c:pt idx="1155">
                  <c:v>1.1509999999999999E-3</c:v>
                </c:pt>
                <c:pt idx="1156">
                  <c:v>1.152E-3</c:v>
                </c:pt>
                <c:pt idx="1157">
                  <c:v>1.1529999999999999E-3</c:v>
                </c:pt>
                <c:pt idx="1158">
                  <c:v>1.1540000000000001E-3</c:v>
                </c:pt>
                <c:pt idx="1159">
                  <c:v>1.155E-3</c:v>
                </c:pt>
                <c:pt idx="1160">
                  <c:v>1.1559999999999999E-3</c:v>
                </c:pt>
                <c:pt idx="1161">
                  <c:v>1.157E-3</c:v>
                </c:pt>
                <c:pt idx="1162">
                  <c:v>1.158E-3</c:v>
                </c:pt>
                <c:pt idx="1163">
                  <c:v>1.1590000000000001E-3</c:v>
                </c:pt>
                <c:pt idx="1164">
                  <c:v>1.16E-3</c:v>
                </c:pt>
                <c:pt idx="1165">
                  <c:v>1.1609999999999999E-3</c:v>
                </c:pt>
                <c:pt idx="1166">
                  <c:v>1.1620000000000001E-3</c:v>
                </c:pt>
                <c:pt idx="1167">
                  <c:v>1.163E-3</c:v>
                </c:pt>
                <c:pt idx="1168">
                  <c:v>1.1640000000000001E-3</c:v>
                </c:pt>
                <c:pt idx="1169">
                  <c:v>1.165E-3</c:v>
                </c:pt>
                <c:pt idx="1170">
                  <c:v>1.1659999999999999E-3</c:v>
                </c:pt>
                <c:pt idx="1171">
                  <c:v>1.1670000000000001E-3</c:v>
                </c:pt>
                <c:pt idx="1172">
                  <c:v>1.168E-3</c:v>
                </c:pt>
                <c:pt idx="1173">
                  <c:v>1.1689999999999999E-3</c:v>
                </c:pt>
                <c:pt idx="1174">
                  <c:v>1.17E-3</c:v>
                </c:pt>
                <c:pt idx="1175">
                  <c:v>1.1709999999999999E-3</c:v>
                </c:pt>
                <c:pt idx="1176">
                  <c:v>1.1720000000000001E-3</c:v>
                </c:pt>
                <c:pt idx="1177">
                  <c:v>1.173E-3</c:v>
                </c:pt>
                <c:pt idx="1178">
                  <c:v>1.1739999999999999E-3</c:v>
                </c:pt>
                <c:pt idx="1179">
                  <c:v>1.175E-3</c:v>
                </c:pt>
                <c:pt idx="1180">
                  <c:v>1.176E-3</c:v>
                </c:pt>
                <c:pt idx="1181">
                  <c:v>1.1770000000000001E-3</c:v>
                </c:pt>
                <c:pt idx="1182">
                  <c:v>1.178E-3</c:v>
                </c:pt>
                <c:pt idx="1183">
                  <c:v>1.1789999999999999E-3</c:v>
                </c:pt>
                <c:pt idx="1184">
                  <c:v>1.1800000000000001E-3</c:v>
                </c:pt>
                <c:pt idx="1185">
                  <c:v>1.181E-3</c:v>
                </c:pt>
                <c:pt idx="1186">
                  <c:v>1.1820000000000001E-3</c:v>
                </c:pt>
                <c:pt idx="1187">
                  <c:v>1.183E-3</c:v>
                </c:pt>
                <c:pt idx="1188">
                  <c:v>1.1839999999999999E-3</c:v>
                </c:pt>
                <c:pt idx="1189">
                  <c:v>1.1850000000000001E-3</c:v>
                </c:pt>
                <c:pt idx="1190">
                  <c:v>1.186E-3</c:v>
                </c:pt>
                <c:pt idx="1191">
                  <c:v>1.1869999999999999E-3</c:v>
                </c:pt>
                <c:pt idx="1192">
                  <c:v>1.188E-3</c:v>
                </c:pt>
                <c:pt idx="1193">
                  <c:v>1.189E-3</c:v>
                </c:pt>
                <c:pt idx="1194">
                  <c:v>1.1900000000000001E-3</c:v>
                </c:pt>
                <c:pt idx="1195">
                  <c:v>1.191E-3</c:v>
                </c:pt>
                <c:pt idx="1196">
                  <c:v>1.1919999999999999E-3</c:v>
                </c:pt>
                <c:pt idx="1197">
                  <c:v>1.193E-3</c:v>
                </c:pt>
                <c:pt idx="1198">
                  <c:v>1.194E-3</c:v>
                </c:pt>
                <c:pt idx="1199">
                  <c:v>1.1950000000000001E-3</c:v>
                </c:pt>
                <c:pt idx="1200">
                  <c:v>1.196E-3</c:v>
                </c:pt>
                <c:pt idx="1201">
                  <c:v>1.1969999999999999E-3</c:v>
                </c:pt>
                <c:pt idx="1202">
                  <c:v>1.1980000000000001E-3</c:v>
                </c:pt>
                <c:pt idx="1203">
                  <c:v>1.199E-3</c:v>
                </c:pt>
                <c:pt idx="1204">
                  <c:v>1.1999999999999999E-3</c:v>
                </c:pt>
                <c:pt idx="1205">
                  <c:v>1.201E-3</c:v>
                </c:pt>
                <c:pt idx="1206">
                  <c:v>1.2019999999999999E-3</c:v>
                </c:pt>
                <c:pt idx="1207">
                  <c:v>1.2030000000000001E-3</c:v>
                </c:pt>
                <c:pt idx="1208">
                  <c:v>1.204E-3</c:v>
                </c:pt>
                <c:pt idx="1209">
                  <c:v>1.2049999999999999E-3</c:v>
                </c:pt>
                <c:pt idx="1210">
                  <c:v>1.206E-3</c:v>
                </c:pt>
                <c:pt idx="1211">
                  <c:v>1.207E-3</c:v>
                </c:pt>
                <c:pt idx="1212">
                  <c:v>1.2080000000000001E-3</c:v>
                </c:pt>
                <c:pt idx="1213">
                  <c:v>1.209E-3</c:v>
                </c:pt>
                <c:pt idx="1214">
                  <c:v>1.2099999999999999E-3</c:v>
                </c:pt>
                <c:pt idx="1215">
                  <c:v>1.2110000000000001E-3</c:v>
                </c:pt>
                <c:pt idx="1216">
                  <c:v>1.212E-3</c:v>
                </c:pt>
                <c:pt idx="1217">
                  <c:v>1.2130000000000001E-3</c:v>
                </c:pt>
                <c:pt idx="1218">
                  <c:v>1.214E-3</c:v>
                </c:pt>
                <c:pt idx="1219">
                  <c:v>1.2149999999999999E-3</c:v>
                </c:pt>
                <c:pt idx="1220">
                  <c:v>1.2160000000000001E-3</c:v>
                </c:pt>
                <c:pt idx="1221">
                  <c:v>1.217E-3</c:v>
                </c:pt>
                <c:pt idx="1222">
                  <c:v>1.2179999999999999E-3</c:v>
                </c:pt>
                <c:pt idx="1223">
                  <c:v>1.219E-3</c:v>
                </c:pt>
                <c:pt idx="1224">
                  <c:v>1.2199999999999999E-3</c:v>
                </c:pt>
                <c:pt idx="1225">
                  <c:v>1.2210000000000001E-3</c:v>
                </c:pt>
                <c:pt idx="1226">
                  <c:v>1.222E-3</c:v>
                </c:pt>
                <c:pt idx="1227">
                  <c:v>1.2229999999999999E-3</c:v>
                </c:pt>
                <c:pt idx="1228">
                  <c:v>1.224E-3</c:v>
                </c:pt>
                <c:pt idx="1229">
                  <c:v>1.225E-3</c:v>
                </c:pt>
                <c:pt idx="1230">
                  <c:v>1.2260000000000001E-3</c:v>
                </c:pt>
                <c:pt idx="1231">
                  <c:v>1.227E-3</c:v>
                </c:pt>
                <c:pt idx="1232">
                  <c:v>1.2279999999999999E-3</c:v>
                </c:pt>
                <c:pt idx="1233">
                  <c:v>1.2290000000000001E-3</c:v>
                </c:pt>
                <c:pt idx="1234">
                  <c:v>1.23E-3</c:v>
                </c:pt>
                <c:pt idx="1235">
                  <c:v>1.2310000000000001E-3</c:v>
                </c:pt>
                <c:pt idx="1236">
                  <c:v>1.232E-3</c:v>
                </c:pt>
                <c:pt idx="1237">
                  <c:v>1.2329999999999999E-3</c:v>
                </c:pt>
                <c:pt idx="1238">
                  <c:v>1.2340000000000001E-3</c:v>
                </c:pt>
                <c:pt idx="1239">
                  <c:v>1.235E-3</c:v>
                </c:pt>
                <c:pt idx="1240">
                  <c:v>1.2359999999999999E-3</c:v>
                </c:pt>
                <c:pt idx="1241">
                  <c:v>1.237E-3</c:v>
                </c:pt>
                <c:pt idx="1242">
                  <c:v>1.238E-3</c:v>
                </c:pt>
                <c:pt idx="1243">
                  <c:v>1.2390000000000001E-3</c:v>
                </c:pt>
                <c:pt idx="1244">
                  <c:v>1.24E-3</c:v>
                </c:pt>
                <c:pt idx="1245">
                  <c:v>1.2409999999999999E-3</c:v>
                </c:pt>
                <c:pt idx="1246">
                  <c:v>1.242E-3</c:v>
                </c:pt>
                <c:pt idx="1247">
                  <c:v>1.243E-3</c:v>
                </c:pt>
                <c:pt idx="1248">
                  <c:v>1.2440000000000001E-3</c:v>
                </c:pt>
                <c:pt idx="1249">
                  <c:v>1.245E-3</c:v>
                </c:pt>
                <c:pt idx="1250">
                  <c:v>1.2459999999999999E-3</c:v>
                </c:pt>
                <c:pt idx="1251">
                  <c:v>1.2470000000000001E-3</c:v>
                </c:pt>
                <c:pt idx="1252">
                  <c:v>1.248E-3</c:v>
                </c:pt>
                <c:pt idx="1253">
                  <c:v>1.2489999999999999E-3</c:v>
                </c:pt>
                <c:pt idx="1254">
                  <c:v>1.25E-3</c:v>
                </c:pt>
                <c:pt idx="1255">
                  <c:v>1.2509999999999999E-3</c:v>
                </c:pt>
                <c:pt idx="1256">
                  <c:v>1.2520000000000001E-3</c:v>
                </c:pt>
                <c:pt idx="1257">
                  <c:v>1.253E-3</c:v>
                </c:pt>
                <c:pt idx="1258">
                  <c:v>1.2539999999999999E-3</c:v>
                </c:pt>
                <c:pt idx="1259">
                  <c:v>1.255E-3</c:v>
                </c:pt>
                <c:pt idx="1260">
                  <c:v>1.256E-3</c:v>
                </c:pt>
                <c:pt idx="1261">
                  <c:v>1.2570000000000001E-3</c:v>
                </c:pt>
                <c:pt idx="1262">
                  <c:v>1.258E-3</c:v>
                </c:pt>
                <c:pt idx="1263">
                  <c:v>1.2589999999999999E-3</c:v>
                </c:pt>
                <c:pt idx="1264">
                  <c:v>1.2600000000000001E-3</c:v>
                </c:pt>
                <c:pt idx="1265">
                  <c:v>1.261E-3</c:v>
                </c:pt>
                <c:pt idx="1266">
                  <c:v>1.2620000000000001E-3</c:v>
                </c:pt>
                <c:pt idx="1267">
                  <c:v>1.263E-3</c:v>
                </c:pt>
                <c:pt idx="1268">
                  <c:v>1.2639999999999999E-3</c:v>
                </c:pt>
                <c:pt idx="1269">
                  <c:v>1.2650000000000001E-3</c:v>
                </c:pt>
                <c:pt idx="1270">
                  <c:v>1.266E-3</c:v>
                </c:pt>
                <c:pt idx="1271">
                  <c:v>1.2669999999999999E-3</c:v>
                </c:pt>
                <c:pt idx="1272">
                  <c:v>1.268E-3</c:v>
                </c:pt>
                <c:pt idx="1273">
                  <c:v>1.2689999999999999E-3</c:v>
                </c:pt>
                <c:pt idx="1274">
                  <c:v>1.2700000000000001E-3</c:v>
                </c:pt>
                <c:pt idx="1275">
                  <c:v>1.271E-3</c:v>
                </c:pt>
                <c:pt idx="1276">
                  <c:v>1.2719999999999999E-3</c:v>
                </c:pt>
                <c:pt idx="1277">
                  <c:v>1.273E-3</c:v>
                </c:pt>
                <c:pt idx="1278">
                  <c:v>1.274E-3</c:v>
                </c:pt>
                <c:pt idx="1279">
                  <c:v>1.2750000000000001E-3</c:v>
                </c:pt>
                <c:pt idx="1280">
                  <c:v>1.276E-3</c:v>
                </c:pt>
                <c:pt idx="1281">
                  <c:v>1.2769999999999999E-3</c:v>
                </c:pt>
                <c:pt idx="1282">
                  <c:v>1.2780000000000001E-3</c:v>
                </c:pt>
                <c:pt idx="1283">
                  <c:v>1.279E-3</c:v>
                </c:pt>
                <c:pt idx="1284">
                  <c:v>1.2800000000000001E-3</c:v>
                </c:pt>
                <c:pt idx="1285">
                  <c:v>1.281E-3</c:v>
                </c:pt>
                <c:pt idx="1286">
                  <c:v>1.2819999999999999E-3</c:v>
                </c:pt>
                <c:pt idx="1287">
                  <c:v>1.2830000000000001E-3</c:v>
                </c:pt>
                <c:pt idx="1288">
                  <c:v>1.284E-3</c:v>
                </c:pt>
                <c:pt idx="1289">
                  <c:v>1.2849999999999999E-3</c:v>
                </c:pt>
                <c:pt idx="1290">
                  <c:v>1.286E-3</c:v>
                </c:pt>
                <c:pt idx="1291">
                  <c:v>1.2869999999999999E-3</c:v>
                </c:pt>
                <c:pt idx="1292">
                  <c:v>1.2880000000000001E-3</c:v>
                </c:pt>
                <c:pt idx="1293">
                  <c:v>1.289E-3</c:v>
                </c:pt>
                <c:pt idx="1294">
                  <c:v>1.2899999999999999E-3</c:v>
                </c:pt>
                <c:pt idx="1295">
                  <c:v>1.291E-3</c:v>
                </c:pt>
                <c:pt idx="1296">
                  <c:v>1.292E-3</c:v>
                </c:pt>
                <c:pt idx="1297">
                  <c:v>1.2930000000000001E-3</c:v>
                </c:pt>
                <c:pt idx="1298">
                  <c:v>1.294E-3</c:v>
                </c:pt>
                <c:pt idx="1299">
                  <c:v>1.2949999999999999E-3</c:v>
                </c:pt>
                <c:pt idx="1300">
                  <c:v>1.2960000000000001E-3</c:v>
                </c:pt>
                <c:pt idx="1301">
                  <c:v>1.297E-3</c:v>
                </c:pt>
                <c:pt idx="1302">
                  <c:v>1.2979999999999999E-3</c:v>
                </c:pt>
                <c:pt idx="1303">
                  <c:v>1.299E-3</c:v>
                </c:pt>
                <c:pt idx="1304">
                  <c:v>1.2999999999999999E-3</c:v>
                </c:pt>
                <c:pt idx="1305">
                  <c:v>1.3010000000000001E-3</c:v>
                </c:pt>
                <c:pt idx="1306">
                  <c:v>1.302E-3</c:v>
                </c:pt>
                <c:pt idx="1307">
                  <c:v>1.3029999999999999E-3</c:v>
                </c:pt>
                <c:pt idx="1308">
                  <c:v>1.304E-3</c:v>
                </c:pt>
                <c:pt idx="1309">
                  <c:v>1.305E-3</c:v>
                </c:pt>
                <c:pt idx="1310">
                  <c:v>1.3060000000000001E-3</c:v>
                </c:pt>
                <c:pt idx="1311">
                  <c:v>1.307E-3</c:v>
                </c:pt>
                <c:pt idx="1312">
                  <c:v>1.3079999999999999E-3</c:v>
                </c:pt>
                <c:pt idx="1313">
                  <c:v>1.3090000000000001E-3</c:v>
                </c:pt>
                <c:pt idx="1314">
                  <c:v>1.31E-3</c:v>
                </c:pt>
                <c:pt idx="1315">
                  <c:v>1.3110000000000001E-3</c:v>
                </c:pt>
                <c:pt idx="1316">
                  <c:v>1.312E-3</c:v>
                </c:pt>
                <c:pt idx="1317">
                  <c:v>1.3129999999999999E-3</c:v>
                </c:pt>
                <c:pt idx="1318">
                  <c:v>1.3140000000000001E-3</c:v>
                </c:pt>
                <c:pt idx="1319">
                  <c:v>1.315E-3</c:v>
                </c:pt>
                <c:pt idx="1320">
                  <c:v>1.3159999999999999E-3</c:v>
                </c:pt>
                <c:pt idx="1321">
                  <c:v>1.317E-3</c:v>
                </c:pt>
                <c:pt idx="1322">
                  <c:v>1.3179999999999999E-3</c:v>
                </c:pt>
                <c:pt idx="1323">
                  <c:v>1.3190000000000001E-3</c:v>
                </c:pt>
                <c:pt idx="1324">
                  <c:v>1.32E-3</c:v>
                </c:pt>
                <c:pt idx="1325">
                  <c:v>1.3209999999999999E-3</c:v>
                </c:pt>
                <c:pt idx="1326">
                  <c:v>1.322E-3</c:v>
                </c:pt>
                <c:pt idx="1327">
                  <c:v>1.323E-3</c:v>
                </c:pt>
                <c:pt idx="1328">
                  <c:v>1.3240000000000001E-3</c:v>
                </c:pt>
                <c:pt idx="1329">
                  <c:v>1.325E-3</c:v>
                </c:pt>
                <c:pt idx="1330">
                  <c:v>1.3259999999999999E-3</c:v>
                </c:pt>
                <c:pt idx="1331">
                  <c:v>1.3270000000000001E-3</c:v>
                </c:pt>
                <c:pt idx="1332">
                  <c:v>1.328E-3</c:v>
                </c:pt>
                <c:pt idx="1333">
                  <c:v>1.3290000000000001E-3</c:v>
                </c:pt>
                <c:pt idx="1334">
                  <c:v>1.33E-3</c:v>
                </c:pt>
                <c:pt idx="1335">
                  <c:v>1.3309999999999999E-3</c:v>
                </c:pt>
                <c:pt idx="1336">
                  <c:v>1.3320000000000001E-3</c:v>
                </c:pt>
                <c:pt idx="1337">
                  <c:v>1.333E-3</c:v>
                </c:pt>
                <c:pt idx="1338">
                  <c:v>1.3339999999999999E-3</c:v>
                </c:pt>
                <c:pt idx="1339">
                  <c:v>1.335E-3</c:v>
                </c:pt>
                <c:pt idx="1340">
                  <c:v>1.3359999999999999E-3</c:v>
                </c:pt>
                <c:pt idx="1341">
                  <c:v>1.3370000000000001E-3</c:v>
                </c:pt>
                <c:pt idx="1342">
                  <c:v>1.338E-3</c:v>
                </c:pt>
                <c:pt idx="1343">
                  <c:v>1.3389999999999999E-3</c:v>
                </c:pt>
                <c:pt idx="1344">
                  <c:v>1.34E-3</c:v>
                </c:pt>
                <c:pt idx="1345">
                  <c:v>1.341E-3</c:v>
                </c:pt>
                <c:pt idx="1346">
                  <c:v>1.3420000000000001E-3</c:v>
                </c:pt>
                <c:pt idx="1347">
                  <c:v>1.343E-3</c:v>
                </c:pt>
                <c:pt idx="1348">
                  <c:v>1.3439999999999999E-3</c:v>
                </c:pt>
                <c:pt idx="1349">
                  <c:v>1.3450000000000001E-3</c:v>
                </c:pt>
                <c:pt idx="1350">
                  <c:v>1.346E-3</c:v>
                </c:pt>
                <c:pt idx="1351">
                  <c:v>1.3470000000000001E-3</c:v>
                </c:pt>
                <c:pt idx="1352">
                  <c:v>1.348E-3</c:v>
                </c:pt>
                <c:pt idx="1353">
                  <c:v>1.3489999999999999E-3</c:v>
                </c:pt>
                <c:pt idx="1354">
                  <c:v>1.3500000000000001E-3</c:v>
                </c:pt>
                <c:pt idx="1355">
                  <c:v>1.351E-3</c:v>
                </c:pt>
                <c:pt idx="1356">
                  <c:v>1.3519999999999999E-3</c:v>
                </c:pt>
                <c:pt idx="1357">
                  <c:v>1.353E-3</c:v>
                </c:pt>
                <c:pt idx="1358">
                  <c:v>1.354E-3</c:v>
                </c:pt>
                <c:pt idx="1359">
                  <c:v>1.3550000000000001E-3</c:v>
                </c:pt>
                <c:pt idx="1360">
                  <c:v>1.356E-3</c:v>
                </c:pt>
                <c:pt idx="1361">
                  <c:v>1.3569999999999999E-3</c:v>
                </c:pt>
                <c:pt idx="1362">
                  <c:v>1.358E-3</c:v>
                </c:pt>
                <c:pt idx="1363">
                  <c:v>1.359E-3</c:v>
                </c:pt>
                <c:pt idx="1364">
                  <c:v>1.3600000000000001E-3</c:v>
                </c:pt>
                <c:pt idx="1365">
                  <c:v>1.361E-3</c:v>
                </c:pt>
                <c:pt idx="1366">
                  <c:v>1.3619999999999999E-3</c:v>
                </c:pt>
                <c:pt idx="1367">
                  <c:v>1.3630000000000001E-3</c:v>
                </c:pt>
                <c:pt idx="1368">
                  <c:v>1.364E-3</c:v>
                </c:pt>
                <c:pt idx="1369">
                  <c:v>1.3649999999999999E-3</c:v>
                </c:pt>
                <c:pt idx="1370">
                  <c:v>1.366E-3</c:v>
                </c:pt>
                <c:pt idx="1371">
                  <c:v>1.3669999999999999E-3</c:v>
                </c:pt>
                <c:pt idx="1372">
                  <c:v>1.3680000000000001E-3</c:v>
                </c:pt>
                <c:pt idx="1373">
                  <c:v>1.369E-3</c:v>
                </c:pt>
                <c:pt idx="1374">
                  <c:v>1.3699999999999999E-3</c:v>
                </c:pt>
                <c:pt idx="1375">
                  <c:v>1.371E-3</c:v>
                </c:pt>
                <c:pt idx="1376">
                  <c:v>1.372E-3</c:v>
                </c:pt>
                <c:pt idx="1377">
                  <c:v>1.3730000000000001E-3</c:v>
                </c:pt>
                <c:pt idx="1378">
                  <c:v>1.374E-3</c:v>
                </c:pt>
                <c:pt idx="1379">
                  <c:v>1.3749999999999999E-3</c:v>
                </c:pt>
                <c:pt idx="1380">
                  <c:v>1.3760000000000001E-3</c:v>
                </c:pt>
                <c:pt idx="1381">
                  <c:v>1.377E-3</c:v>
                </c:pt>
                <c:pt idx="1382">
                  <c:v>1.3780000000000001E-3</c:v>
                </c:pt>
                <c:pt idx="1383">
                  <c:v>1.379E-3</c:v>
                </c:pt>
                <c:pt idx="1384">
                  <c:v>1.3799999999999999E-3</c:v>
                </c:pt>
                <c:pt idx="1385">
                  <c:v>1.3810000000000001E-3</c:v>
                </c:pt>
                <c:pt idx="1386">
                  <c:v>1.382E-3</c:v>
                </c:pt>
                <c:pt idx="1387">
                  <c:v>1.3829999999999999E-3</c:v>
                </c:pt>
                <c:pt idx="1388">
                  <c:v>1.384E-3</c:v>
                </c:pt>
                <c:pt idx="1389">
                  <c:v>1.3849999999999999E-3</c:v>
                </c:pt>
                <c:pt idx="1390">
                  <c:v>1.3860000000000001E-3</c:v>
                </c:pt>
                <c:pt idx="1391">
                  <c:v>1.387E-3</c:v>
                </c:pt>
                <c:pt idx="1392">
                  <c:v>1.3879999999999999E-3</c:v>
                </c:pt>
                <c:pt idx="1393">
                  <c:v>1.389E-3</c:v>
                </c:pt>
                <c:pt idx="1394">
                  <c:v>1.39E-3</c:v>
                </c:pt>
                <c:pt idx="1395">
                  <c:v>1.3910000000000001E-3</c:v>
                </c:pt>
                <c:pt idx="1396">
                  <c:v>1.392E-3</c:v>
                </c:pt>
                <c:pt idx="1397">
                  <c:v>1.3929999999999999E-3</c:v>
                </c:pt>
                <c:pt idx="1398">
                  <c:v>1.3940000000000001E-3</c:v>
                </c:pt>
                <c:pt idx="1399">
                  <c:v>1.395E-3</c:v>
                </c:pt>
                <c:pt idx="1400">
                  <c:v>1.3960000000000001E-3</c:v>
                </c:pt>
                <c:pt idx="1401">
                  <c:v>1.397E-3</c:v>
                </c:pt>
                <c:pt idx="1402">
                  <c:v>1.3979999999999999E-3</c:v>
                </c:pt>
                <c:pt idx="1403">
                  <c:v>1.3990000000000001E-3</c:v>
                </c:pt>
                <c:pt idx="1404">
                  <c:v>1.4E-3</c:v>
                </c:pt>
                <c:pt idx="1405">
                  <c:v>1.4009999999999999E-3</c:v>
                </c:pt>
                <c:pt idx="1406">
                  <c:v>1.402E-3</c:v>
                </c:pt>
                <c:pt idx="1407">
                  <c:v>1.403E-3</c:v>
                </c:pt>
                <c:pt idx="1408">
                  <c:v>1.4040000000000001E-3</c:v>
                </c:pt>
                <c:pt idx="1409">
                  <c:v>1.405E-3</c:v>
                </c:pt>
                <c:pt idx="1410">
                  <c:v>1.4059999999999999E-3</c:v>
                </c:pt>
                <c:pt idx="1411">
                  <c:v>1.407E-3</c:v>
                </c:pt>
                <c:pt idx="1412">
                  <c:v>1.408E-3</c:v>
                </c:pt>
                <c:pt idx="1413">
                  <c:v>1.4090000000000001E-3</c:v>
                </c:pt>
                <c:pt idx="1414">
                  <c:v>1.41E-3</c:v>
                </c:pt>
                <c:pt idx="1415">
                  <c:v>1.4109999999999999E-3</c:v>
                </c:pt>
                <c:pt idx="1416">
                  <c:v>1.4120000000000001E-3</c:v>
                </c:pt>
                <c:pt idx="1417">
                  <c:v>1.413E-3</c:v>
                </c:pt>
                <c:pt idx="1418">
                  <c:v>1.4139999999999999E-3</c:v>
                </c:pt>
                <c:pt idx="1419">
                  <c:v>1.415E-3</c:v>
                </c:pt>
                <c:pt idx="1420">
                  <c:v>1.4159999999999999E-3</c:v>
                </c:pt>
                <c:pt idx="1421">
                  <c:v>1.4170000000000001E-3</c:v>
                </c:pt>
                <c:pt idx="1422">
                  <c:v>1.418E-3</c:v>
                </c:pt>
                <c:pt idx="1423">
                  <c:v>1.4189999999999999E-3</c:v>
                </c:pt>
                <c:pt idx="1424">
                  <c:v>1.42E-3</c:v>
                </c:pt>
                <c:pt idx="1425">
                  <c:v>1.421E-3</c:v>
                </c:pt>
                <c:pt idx="1426">
                  <c:v>1.4220000000000001E-3</c:v>
                </c:pt>
                <c:pt idx="1427">
                  <c:v>1.423E-3</c:v>
                </c:pt>
                <c:pt idx="1428">
                  <c:v>1.4239999999999999E-3</c:v>
                </c:pt>
                <c:pt idx="1429">
                  <c:v>1.4250000000000001E-3</c:v>
                </c:pt>
                <c:pt idx="1430">
                  <c:v>1.426E-3</c:v>
                </c:pt>
                <c:pt idx="1431">
                  <c:v>1.4270000000000001E-3</c:v>
                </c:pt>
                <c:pt idx="1432">
                  <c:v>1.428E-3</c:v>
                </c:pt>
                <c:pt idx="1433">
                  <c:v>1.4289999999999999E-3</c:v>
                </c:pt>
                <c:pt idx="1434">
                  <c:v>1.4300000000000001E-3</c:v>
                </c:pt>
                <c:pt idx="1435">
                  <c:v>1.431E-3</c:v>
                </c:pt>
                <c:pt idx="1436">
                  <c:v>1.4319999999999999E-3</c:v>
                </c:pt>
                <c:pt idx="1437">
                  <c:v>1.433E-3</c:v>
                </c:pt>
                <c:pt idx="1438">
                  <c:v>1.4339999999999999E-3</c:v>
                </c:pt>
                <c:pt idx="1439">
                  <c:v>1.4350000000000001E-3</c:v>
                </c:pt>
                <c:pt idx="1440">
                  <c:v>1.436E-3</c:v>
                </c:pt>
                <c:pt idx="1441">
                  <c:v>1.4369999999999999E-3</c:v>
                </c:pt>
                <c:pt idx="1442">
                  <c:v>1.438E-3</c:v>
                </c:pt>
                <c:pt idx="1443">
                  <c:v>1.439E-3</c:v>
                </c:pt>
                <c:pt idx="1444">
                  <c:v>1.4400000000000001E-3</c:v>
                </c:pt>
                <c:pt idx="1445">
                  <c:v>1.441E-3</c:v>
                </c:pt>
                <c:pt idx="1446">
                  <c:v>1.4419999999999999E-3</c:v>
                </c:pt>
                <c:pt idx="1447">
                  <c:v>1.444E-3</c:v>
                </c:pt>
                <c:pt idx="1448">
                  <c:v>1.446E-3</c:v>
                </c:pt>
                <c:pt idx="1449">
                  <c:v>1.4480000000000001E-3</c:v>
                </c:pt>
                <c:pt idx="1450">
                  <c:v>1.4499999999999999E-3</c:v>
                </c:pt>
                <c:pt idx="1451">
                  <c:v>1.4519999999999999E-3</c:v>
                </c:pt>
                <c:pt idx="1452">
                  <c:v>1.454E-3</c:v>
                </c:pt>
                <c:pt idx="1453">
                  <c:v>1.456E-3</c:v>
                </c:pt>
                <c:pt idx="1454">
                  <c:v>1.4580000000000001E-3</c:v>
                </c:pt>
                <c:pt idx="1455">
                  <c:v>1.4599999999999999E-3</c:v>
                </c:pt>
                <c:pt idx="1456">
                  <c:v>1.462E-3</c:v>
                </c:pt>
                <c:pt idx="1457">
                  <c:v>1.464E-3</c:v>
                </c:pt>
                <c:pt idx="1458">
                  <c:v>1.4660000000000001E-3</c:v>
                </c:pt>
                <c:pt idx="1459">
                  <c:v>1.4679999999999999E-3</c:v>
                </c:pt>
                <c:pt idx="1460">
                  <c:v>1.47E-3</c:v>
                </c:pt>
                <c:pt idx="1461">
                  <c:v>1.472E-3</c:v>
                </c:pt>
                <c:pt idx="1462">
                  <c:v>1.474E-3</c:v>
                </c:pt>
                <c:pt idx="1463">
                  <c:v>1.4760000000000001E-3</c:v>
                </c:pt>
                <c:pt idx="1464">
                  <c:v>1.4779999999999999E-3</c:v>
                </c:pt>
                <c:pt idx="1465">
                  <c:v>1.48E-3</c:v>
                </c:pt>
                <c:pt idx="1466">
                  <c:v>1.482E-3</c:v>
                </c:pt>
                <c:pt idx="1467">
                  <c:v>1.4840000000000001E-3</c:v>
                </c:pt>
                <c:pt idx="1468">
                  <c:v>1.4859999999999999E-3</c:v>
                </c:pt>
                <c:pt idx="1469">
                  <c:v>1.488E-3</c:v>
                </c:pt>
                <c:pt idx="1470">
                  <c:v>1.49E-3</c:v>
                </c:pt>
                <c:pt idx="1471">
                  <c:v>1.4920000000000001E-3</c:v>
                </c:pt>
                <c:pt idx="1472">
                  <c:v>1.4940000000000001E-3</c:v>
                </c:pt>
                <c:pt idx="1473">
                  <c:v>1.4959999999999999E-3</c:v>
                </c:pt>
                <c:pt idx="1474">
                  <c:v>1.498E-3</c:v>
                </c:pt>
                <c:pt idx="1475">
                  <c:v>1.5E-3</c:v>
                </c:pt>
                <c:pt idx="1476">
                  <c:v>1.5020000000000001E-3</c:v>
                </c:pt>
                <c:pt idx="1477">
                  <c:v>1.5039999999999999E-3</c:v>
                </c:pt>
                <c:pt idx="1478">
                  <c:v>1.506E-3</c:v>
                </c:pt>
                <c:pt idx="1479">
                  <c:v>1.508E-3</c:v>
                </c:pt>
                <c:pt idx="1480">
                  <c:v>1.5100000000000001E-3</c:v>
                </c:pt>
                <c:pt idx="1481">
                  <c:v>1.5120000000000001E-3</c:v>
                </c:pt>
                <c:pt idx="1482">
                  <c:v>1.5139999999999999E-3</c:v>
                </c:pt>
                <c:pt idx="1483">
                  <c:v>1.516E-3</c:v>
                </c:pt>
                <c:pt idx="1484">
                  <c:v>1.518E-3</c:v>
                </c:pt>
                <c:pt idx="1485">
                  <c:v>1.5200000000000001E-3</c:v>
                </c:pt>
                <c:pt idx="1486">
                  <c:v>1.5219999999999999E-3</c:v>
                </c:pt>
                <c:pt idx="1487">
                  <c:v>1.524E-3</c:v>
                </c:pt>
                <c:pt idx="1488">
                  <c:v>1.526E-3</c:v>
                </c:pt>
                <c:pt idx="1489">
                  <c:v>1.5280000000000001E-3</c:v>
                </c:pt>
                <c:pt idx="1490">
                  <c:v>1.5299999999999999E-3</c:v>
                </c:pt>
                <c:pt idx="1491">
                  <c:v>1.5319999999999999E-3</c:v>
                </c:pt>
                <c:pt idx="1492">
                  <c:v>1.534E-3</c:v>
                </c:pt>
                <c:pt idx="1493">
                  <c:v>1.536E-3</c:v>
                </c:pt>
                <c:pt idx="1494">
                  <c:v>1.5380000000000001E-3</c:v>
                </c:pt>
                <c:pt idx="1495">
                  <c:v>1.5399999999999999E-3</c:v>
                </c:pt>
                <c:pt idx="1496">
                  <c:v>1.542E-3</c:v>
                </c:pt>
                <c:pt idx="1497">
                  <c:v>1.544E-3</c:v>
                </c:pt>
                <c:pt idx="1498">
                  <c:v>1.5460000000000001E-3</c:v>
                </c:pt>
                <c:pt idx="1499">
                  <c:v>1.5479999999999999E-3</c:v>
                </c:pt>
                <c:pt idx="1500">
                  <c:v>1.5499999999999999E-3</c:v>
                </c:pt>
                <c:pt idx="1501">
                  <c:v>1.552E-3</c:v>
                </c:pt>
                <c:pt idx="1502">
                  <c:v>1.554E-3</c:v>
                </c:pt>
                <c:pt idx="1503">
                  <c:v>1.5560000000000001E-3</c:v>
                </c:pt>
                <c:pt idx="1504">
                  <c:v>1.5579999999999999E-3</c:v>
                </c:pt>
                <c:pt idx="1505">
                  <c:v>1.56E-3</c:v>
                </c:pt>
                <c:pt idx="1506">
                  <c:v>1.562E-3</c:v>
                </c:pt>
                <c:pt idx="1507">
                  <c:v>1.5640000000000001E-3</c:v>
                </c:pt>
                <c:pt idx="1508">
                  <c:v>1.5659999999999999E-3</c:v>
                </c:pt>
                <c:pt idx="1509">
                  <c:v>1.5679999999999999E-3</c:v>
                </c:pt>
                <c:pt idx="1510">
                  <c:v>1.57E-3</c:v>
                </c:pt>
                <c:pt idx="1511">
                  <c:v>1.572E-3</c:v>
                </c:pt>
                <c:pt idx="1512">
                  <c:v>1.5740000000000001E-3</c:v>
                </c:pt>
                <c:pt idx="1513">
                  <c:v>1.5759999999999999E-3</c:v>
                </c:pt>
                <c:pt idx="1514">
                  <c:v>1.578E-3</c:v>
                </c:pt>
                <c:pt idx="1515">
                  <c:v>1.58E-3</c:v>
                </c:pt>
                <c:pt idx="1516">
                  <c:v>1.5820000000000001E-3</c:v>
                </c:pt>
                <c:pt idx="1517">
                  <c:v>1.5839999999999999E-3</c:v>
                </c:pt>
                <c:pt idx="1518">
                  <c:v>1.586E-3</c:v>
                </c:pt>
                <c:pt idx="1519">
                  <c:v>1.588E-3</c:v>
                </c:pt>
                <c:pt idx="1520">
                  <c:v>1.5900000000000001E-3</c:v>
                </c:pt>
                <c:pt idx="1521">
                  <c:v>1.5920000000000001E-3</c:v>
                </c:pt>
                <c:pt idx="1522">
                  <c:v>1.5939999999999999E-3</c:v>
                </c:pt>
                <c:pt idx="1523">
                  <c:v>1.596E-3</c:v>
                </c:pt>
                <c:pt idx="1524">
                  <c:v>1.598E-3</c:v>
                </c:pt>
                <c:pt idx="1525">
                  <c:v>1.6000000000000001E-3</c:v>
                </c:pt>
                <c:pt idx="1526">
                  <c:v>1.6019999999999999E-3</c:v>
                </c:pt>
                <c:pt idx="1527">
                  <c:v>1.604E-3</c:v>
                </c:pt>
                <c:pt idx="1528">
                  <c:v>1.606E-3</c:v>
                </c:pt>
                <c:pt idx="1529">
                  <c:v>1.6080000000000001E-3</c:v>
                </c:pt>
                <c:pt idx="1530">
                  <c:v>1.6100000000000001E-3</c:v>
                </c:pt>
                <c:pt idx="1531">
                  <c:v>1.6119999999999999E-3</c:v>
                </c:pt>
                <c:pt idx="1532">
                  <c:v>1.614E-3</c:v>
                </c:pt>
                <c:pt idx="1533">
                  <c:v>1.616E-3</c:v>
                </c:pt>
                <c:pt idx="1534">
                  <c:v>1.6180000000000001E-3</c:v>
                </c:pt>
                <c:pt idx="1535">
                  <c:v>1.6199999999999999E-3</c:v>
                </c:pt>
                <c:pt idx="1536">
                  <c:v>1.622E-3</c:v>
                </c:pt>
                <c:pt idx="1537">
                  <c:v>1.624E-3</c:v>
                </c:pt>
                <c:pt idx="1538">
                  <c:v>1.6260000000000001E-3</c:v>
                </c:pt>
                <c:pt idx="1539">
                  <c:v>1.6280000000000001E-3</c:v>
                </c:pt>
                <c:pt idx="1540">
                  <c:v>1.6299999999999999E-3</c:v>
                </c:pt>
                <c:pt idx="1541">
                  <c:v>1.632E-3</c:v>
                </c:pt>
                <c:pt idx="1542">
                  <c:v>1.634E-3</c:v>
                </c:pt>
                <c:pt idx="1543">
                  <c:v>1.6360000000000001E-3</c:v>
                </c:pt>
                <c:pt idx="1544">
                  <c:v>1.6379999999999999E-3</c:v>
                </c:pt>
                <c:pt idx="1545">
                  <c:v>1.64E-3</c:v>
                </c:pt>
                <c:pt idx="1546">
                  <c:v>1.642E-3</c:v>
                </c:pt>
                <c:pt idx="1547">
                  <c:v>1.6440000000000001E-3</c:v>
                </c:pt>
                <c:pt idx="1548">
                  <c:v>1.6459999999999999E-3</c:v>
                </c:pt>
                <c:pt idx="1549">
                  <c:v>1.6479999999999999E-3</c:v>
                </c:pt>
                <c:pt idx="1550">
                  <c:v>1.65E-3</c:v>
                </c:pt>
                <c:pt idx="1551">
                  <c:v>1.652E-3</c:v>
                </c:pt>
                <c:pt idx="1552">
                  <c:v>1.6540000000000001E-3</c:v>
                </c:pt>
                <c:pt idx="1553">
                  <c:v>1.6559999999999999E-3</c:v>
                </c:pt>
                <c:pt idx="1554">
                  <c:v>1.658E-3</c:v>
                </c:pt>
                <c:pt idx="1555">
                  <c:v>1.66E-3</c:v>
                </c:pt>
                <c:pt idx="1556">
                  <c:v>1.6620000000000001E-3</c:v>
                </c:pt>
                <c:pt idx="1557">
                  <c:v>1.6639999999999999E-3</c:v>
                </c:pt>
                <c:pt idx="1558">
                  <c:v>1.6659999999999999E-3</c:v>
                </c:pt>
                <c:pt idx="1559">
                  <c:v>1.668E-3</c:v>
                </c:pt>
                <c:pt idx="1560">
                  <c:v>1.67E-3</c:v>
                </c:pt>
                <c:pt idx="1561">
                  <c:v>1.6720000000000001E-3</c:v>
                </c:pt>
                <c:pt idx="1562">
                  <c:v>1.6739999999999999E-3</c:v>
                </c:pt>
                <c:pt idx="1563">
                  <c:v>1.676E-3</c:v>
                </c:pt>
                <c:pt idx="1564">
                  <c:v>1.678E-3</c:v>
                </c:pt>
                <c:pt idx="1565">
                  <c:v>1.6800000000000001E-3</c:v>
                </c:pt>
                <c:pt idx="1566">
                  <c:v>1.6819999999999999E-3</c:v>
                </c:pt>
                <c:pt idx="1567">
                  <c:v>1.684E-3</c:v>
                </c:pt>
                <c:pt idx="1568">
                  <c:v>1.686E-3</c:v>
                </c:pt>
                <c:pt idx="1569">
                  <c:v>1.688E-3</c:v>
                </c:pt>
                <c:pt idx="1570">
                  <c:v>1.6900000000000001E-3</c:v>
                </c:pt>
                <c:pt idx="1571">
                  <c:v>1.6919999999999999E-3</c:v>
                </c:pt>
                <c:pt idx="1572">
                  <c:v>1.694E-3</c:v>
                </c:pt>
                <c:pt idx="1573">
                  <c:v>1.696E-3</c:v>
                </c:pt>
                <c:pt idx="1574">
                  <c:v>1.6980000000000001E-3</c:v>
                </c:pt>
                <c:pt idx="1575">
                  <c:v>1.6999999999999999E-3</c:v>
                </c:pt>
                <c:pt idx="1576">
                  <c:v>1.702E-3</c:v>
                </c:pt>
                <c:pt idx="1577">
                  <c:v>1.704E-3</c:v>
                </c:pt>
                <c:pt idx="1578">
                  <c:v>1.7060000000000001E-3</c:v>
                </c:pt>
                <c:pt idx="1579">
                  <c:v>1.7080000000000001E-3</c:v>
                </c:pt>
                <c:pt idx="1580">
                  <c:v>1.7099999999999999E-3</c:v>
                </c:pt>
                <c:pt idx="1581">
                  <c:v>1.712E-3</c:v>
                </c:pt>
                <c:pt idx="1582">
                  <c:v>1.714E-3</c:v>
                </c:pt>
                <c:pt idx="1583">
                  <c:v>1.7160000000000001E-3</c:v>
                </c:pt>
                <c:pt idx="1584">
                  <c:v>1.7179999999999999E-3</c:v>
                </c:pt>
                <c:pt idx="1585">
                  <c:v>1.72E-3</c:v>
                </c:pt>
                <c:pt idx="1586">
                  <c:v>1.722E-3</c:v>
                </c:pt>
                <c:pt idx="1587">
                  <c:v>1.7240000000000001E-3</c:v>
                </c:pt>
                <c:pt idx="1588">
                  <c:v>1.7260000000000001E-3</c:v>
                </c:pt>
                <c:pt idx="1589">
                  <c:v>1.7279999999999999E-3</c:v>
                </c:pt>
                <c:pt idx="1590">
                  <c:v>1.73E-3</c:v>
                </c:pt>
                <c:pt idx="1591">
                  <c:v>1.732E-3</c:v>
                </c:pt>
                <c:pt idx="1592">
                  <c:v>1.7340000000000001E-3</c:v>
                </c:pt>
                <c:pt idx="1593">
                  <c:v>1.7359999999999999E-3</c:v>
                </c:pt>
                <c:pt idx="1594">
                  <c:v>1.738E-3</c:v>
                </c:pt>
                <c:pt idx="1595">
                  <c:v>1.74E-3</c:v>
                </c:pt>
                <c:pt idx="1596">
                  <c:v>1.7420000000000001E-3</c:v>
                </c:pt>
                <c:pt idx="1597">
                  <c:v>1.7440000000000001E-3</c:v>
                </c:pt>
                <c:pt idx="1598">
                  <c:v>1.7459999999999999E-3</c:v>
                </c:pt>
                <c:pt idx="1599">
                  <c:v>1.748E-3</c:v>
                </c:pt>
                <c:pt idx="1600">
                  <c:v>1.75E-3</c:v>
                </c:pt>
                <c:pt idx="1601">
                  <c:v>1.7520000000000001E-3</c:v>
                </c:pt>
                <c:pt idx="1602">
                  <c:v>1.7539999999999999E-3</c:v>
                </c:pt>
                <c:pt idx="1603">
                  <c:v>1.756E-3</c:v>
                </c:pt>
                <c:pt idx="1604">
                  <c:v>1.758E-3</c:v>
                </c:pt>
                <c:pt idx="1605">
                  <c:v>1.7600000000000001E-3</c:v>
                </c:pt>
                <c:pt idx="1606">
                  <c:v>1.7619999999999999E-3</c:v>
                </c:pt>
                <c:pt idx="1607">
                  <c:v>1.7639999999999999E-3</c:v>
                </c:pt>
                <c:pt idx="1608">
                  <c:v>1.766E-3</c:v>
                </c:pt>
                <c:pt idx="1609">
                  <c:v>1.768E-3</c:v>
                </c:pt>
                <c:pt idx="1610">
                  <c:v>1.7700000000000001E-3</c:v>
                </c:pt>
                <c:pt idx="1611">
                  <c:v>1.7719999999999999E-3</c:v>
                </c:pt>
                <c:pt idx="1612">
                  <c:v>1.774E-3</c:v>
                </c:pt>
                <c:pt idx="1613">
                  <c:v>1.776E-3</c:v>
                </c:pt>
                <c:pt idx="1614">
                  <c:v>1.7780000000000001E-3</c:v>
                </c:pt>
                <c:pt idx="1615">
                  <c:v>1.7799999999999999E-3</c:v>
                </c:pt>
                <c:pt idx="1616">
                  <c:v>1.7819999999999999E-3</c:v>
                </c:pt>
                <c:pt idx="1617">
                  <c:v>1.784E-3</c:v>
                </c:pt>
                <c:pt idx="1618">
                  <c:v>1.786E-3</c:v>
                </c:pt>
                <c:pt idx="1619">
                  <c:v>1.7880000000000001E-3</c:v>
                </c:pt>
                <c:pt idx="1620">
                  <c:v>1.7899999999999999E-3</c:v>
                </c:pt>
                <c:pt idx="1621">
                  <c:v>1.792E-3</c:v>
                </c:pt>
                <c:pt idx="1622">
                  <c:v>1.794E-3</c:v>
                </c:pt>
                <c:pt idx="1623">
                  <c:v>1.7960000000000001E-3</c:v>
                </c:pt>
                <c:pt idx="1624">
                  <c:v>1.7979999999999999E-3</c:v>
                </c:pt>
                <c:pt idx="1625">
                  <c:v>1.8E-3</c:v>
                </c:pt>
                <c:pt idx="1626">
                  <c:v>1.802E-3</c:v>
                </c:pt>
                <c:pt idx="1627">
                  <c:v>1.804E-3</c:v>
                </c:pt>
                <c:pt idx="1628">
                  <c:v>1.8060000000000001E-3</c:v>
                </c:pt>
                <c:pt idx="1629">
                  <c:v>1.8079999999999999E-3</c:v>
                </c:pt>
                <c:pt idx="1630">
                  <c:v>1.81E-3</c:v>
                </c:pt>
                <c:pt idx="1631">
                  <c:v>1.812E-3</c:v>
                </c:pt>
                <c:pt idx="1632">
                  <c:v>1.8140000000000001E-3</c:v>
                </c:pt>
                <c:pt idx="1633">
                  <c:v>1.8159999999999999E-3</c:v>
                </c:pt>
                <c:pt idx="1634">
                  <c:v>1.818E-3</c:v>
                </c:pt>
                <c:pt idx="1635">
                  <c:v>1.82E-3</c:v>
                </c:pt>
                <c:pt idx="1636">
                  <c:v>1.8220000000000001E-3</c:v>
                </c:pt>
                <c:pt idx="1637">
                  <c:v>1.8240000000000001E-3</c:v>
                </c:pt>
                <c:pt idx="1638">
                  <c:v>1.8259999999999999E-3</c:v>
                </c:pt>
                <c:pt idx="1639">
                  <c:v>1.828E-3</c:v>
                </c:pt>
                <c:pt idx="1640">
                  <c:v>1.83E-3</c:v>
                </c:pt>
                <c:pt idx="1641">
                  <c:v>1.8320000000000001E-3</c:v>
                </c:pt>
                <c:pt idx="1642">
                  <c:v>1.8339999999999999E-3</c:v>
                </c:pt>
                <c:pt idx="1643">
                  <c:v>1.836E-3</c:v>
                </c:pt>
                <c:pt idx="1644">
                  <c:v>1.838E-3</c:v>
                </c:pt>
                <c:pt idx="1645">
                  <c:v>1.8400000000000001E-3</c:v>
                </c:pt>
                <c:pt idx="1646">
                  <c:v>1.8420000000000001E-3</c:v>
                </c:pt>
                <c:pt idx="1647">
                  <c:v>1.8439999999999999E-3</c:v>
                </c:pt>
                <c:pt idx="1648">
                  <c:v>1.846E-3</c:v>
                </c:pt>
                <c:pt idx="1649">
                  <c:v>1.848E-3</c:v>
                </c:pt>
                <c:pt idx="1650">
                  <c:v>1.8500000000000001E-3</c:v>
                </c:pt>
                <c:pt idx="1651">
                  <c:v>1.8519999999999999E-3</c:v>
                </c:pt>
                <c:pt idx="1652">
                  <c:v>1.854E-3</c:v>
                </c:pt>
                <c:pt idx="1653">
                  <c:v>1.856E-3</c:v>
                </c:pt>
                <c:pt idx="1654">
                  <c:v>1.8580000000000001E-3</c:v>
                </c:pt>
                <c:pt idx="1655">
                  <c:v>1.8600000000000001E-3</c:v>
                </c:pt>
                <c:pt idx="1656">
                  <c:v>1.8619999999999999E-3</c:v>
                </c:pt>
                <c:pt idx="1657">
                  <c:v>1.864E-3</c:v>
                </c:pt>
                <c:pt idx="1658">
                  <c:v>1.866E-3</c:v>
                </c:pt>
                <c:pt idx="1659">
                  <c:v>1.8680000000000001E-3</c:v>
                </c:pt>
                <c:pt idx="1660">
                  <c:v>1.8699999999999999E-3</c:v>
                </c:pt>
                <c:pt idx="1661">
                  <c:v>1.872E-3</c:v>
                </c:pt>
                <c:pt idx="1662">
                  <c:v>1.874E-3</c:v>
                </c:pt>
                <c:pt idx="1663">
                  <c:v>1.8760000000000001E-3</c:v>
                </c:pt>
                <c:pt idx="1664">
                  <c:v>1.8779999999999999E-3</c:v>
                </c:pt>
                <c:pt idx="1665">
                  <c:v>1.8799999999999999E-3</c:v>
                </c:pt>
                <c:pt idx="1666">
                  <c:v>1.882E-3</c:v>
                </c:pt>
                <c:pt idx="1667">
                  <c:v>1.884E-3</c:v>
                </c:pt>
                <c:pt idx="1668">
                  <c:v>1.8860000000000001E-3</c:v>
                </c:pt>
                <c:pt idx="1669">
                  <c:v>1.8879999999999999E-3</c:v>
                </c:pt>
                <c:pt idx="1670">
                  <c:v>1.89E-3</c:v>
                </c:pt>
                <c:pt idx="1671">
                  <c:v>1.892E-3</c:v>
                </c:pt>
                <c:pt idx="1672">
                  <c:v>1.8940000000000001E-3</c:v>
                </c:pt>
                <c:pt idx="1673">
                  <c:v>1.8959999999999999E-3</c:v>
                </c:pt>
                <c:pt idx="1674">
                  <c:v>1.8979999999999999E-3</c:v>
                </c:pt>
                <c:pt idx="1675">
                  <c:v>1.9E-3</c:v>
                </c:pt>
                <c:pt idx="1676">
                  <c:v>1.902E-3</c:v>
                </c:pt>
                <c:pt idx="1677">
                  <c:v>1.9040000000000001E-3</c:v>
                </c:pt>
                <c:pt idx="1678">
                  <c:v>1.9059999999999999E-3</c:v>
                </c:pt>
                <c:pt idx="1679">
                  <c:v>1.908E-3</c:v>
                </c:pt>
                <c:pt idx="1680">
                  <c:v>1.91E-3</c:v>
                </c:pt>
                <c:pt idx="1681">
                  <c:v>1.9120000000000001E-3</c:v>
                </c:pt>
                <c:pt idx="1682">
                  <c:v>1.9139999999999999E-3</c:v>
                </c:pt>
                <c:pt idx="1683">
                  <c:v>1.916E-3</c:v>
                </c:pt>
                <c:pt idx="1684">
                  <c:v>1.918E-3</c:v>
                </c:pt>
                <c:pt idx="1685">
                  <c:v>1.92E-3</c:v>
                </c:pt>
                <c:pt idx="1686">
                  <c:v>1.9220000000000001E-3</c:v>
                </c:pt>
                <c:pt idx="1687">
                  <c:v>1.9239999999999999E-3</c:v>
                </c:pt>
                <c:pt idx="1688">
                  <c:v>1.926E-3</c:v>
                </c:pt>
                <c:pt idx="1689">
                  <c:v>1.928E-3</c:v>
                </c:pt>
                <c:pt idx="1690">
                  <c:v>1.9300000000000001E-3</c:v>
                </c:pt>
                <c:pt idx="1691">
                  <c:v>1.9319999999999999E-3</c:v>
                </c:pt>
                <c:pt idx="1692">
                  <c:v>1.934E-3</c:v>
                </c:pt>
                <c:pt idx="1693">
                  <c:v>1.936E-3</c:v>
                </c:pt>
                <c:pt idx="1694">
                  <c:v>1.9380000000000001E-3</c:v>
                </c:pt>
                <c:pt idx="1695">
                  <c:v>1.9400000000000001E-3</c:v>
                </c:pt>
                <c:pt idx="1696">
                  <c:v>1.9419999999999999E-3</c:v>
                </c:pt>
                <c:pt idx="1697">
                  <c:v>1.944E-3</c:v>
                </c:pt>
                <c:pt idx="1698">
                  <c:v>1.946E-3</c:v>
                </c:pt>
                <c:pt idx="1699">
                  <c:v>1.9480000000000001E-3</c:v>
                </c:pt>
                <c:pt idx="1700">
                  <c:v>1.9499999999999999E-3</c:v>
                </c:pt>
                <c:pt idx="1701">
                  <c:v>1.952E-3</c:v>
                </c:pt>
                <c:pt idx="1702">
                  <c:v>1.954E-3</c:v>
                </c:pt>
                <c:pt idx="1703">
                  <c:v>1.9559999999999998E-3</c:v>
                </c:pt>
                <c:pt idx="1704">
                  <c:v>1.9580000000000001E-3</c:v>
                </c:pt>
                <c:pt idx="1705">
                  <c:v>1.9599999999999999E-3</c:v>
                </c:pt>
                <c:pt idx="1706">
                  <c:v>1.9620000000000002E-3</c:v>
                </c:pt>
                <c:pt idx="1707">
                  <c:v>1.964E-3</c:v>
                </c:pt>
                <c:pt idx="1708">
                  <c:v>1.9659999999999999E-3</c:v>
                </c:pt>
                <c:pt idx="1709">
                  <c:v>1.9680000000000001E-3</c:v>
                </c:pt>
                <c:pt idx="1710">
                  <c:v>1.97E-3</c:v>
                </c:pt>
                <c:pt idx="1711">
                  <c:v>1.9719999999999998E-3</c:v>
                </c:pt>
                <c:pt idx="1712">
                  <c:v>1.9740000000000001E-3</c:v>
                </c:pt>
                <c:pt idx="1713">
                  <c:v>1.9759999999999999E-3</c:v>
                </c:pt>
                <c:pt idx="1714">
                  <c:v>1.9780000000000002E-3</c:v>
                </c:pt>
                <c:pt idx="1715">
                  <c:v>1.98E-3</c:v>
                </c:pt>
                <c:pt idx="1716">
                  <c:v>1.9819999999999998E-3</c:v>
                </c:pt>
                <c:pt idx="1717">
                  <c:v>1.9840000000000001E-3</c:v>
                </c:pt>
                <c:pt idx="1718">
                  <c:v>1.9859999999999999E-3</c:v>
                </c:pt>
                <c:pt idx="1719">
                  <c:v>1.9880000000000002E-3</c:v>
                </c:pt>
                <c:pt idx="1720">
                  <c:v>1.99E-3</c:v>
                </c:pt>
                <c:pt idx="1721">
                  <c:v>1.9919999999999998E-3</c:v>
                </c:pt>
                <c:pt idx="1722">
                  <c:v>1.9940000000000001E-3</c:v>
                </c:pt>
                <c:pt idx="1723">
                  <c:v>1.9959999999999999E-3</c:v>
                </c:pt>
                <c:pt idx="1724">
                  <c:v>1.9980000000000002E-3</c:v>
                </c:pt>
                <c:pt idx="1725">
                  <c:v>2E-3</c:v>
                </c:pt>
                <c:pt idx="1726">
                  <c:v>2.0019999999999999E-3</c:v>
                </c:pt>
                <c:pt idx="1727">
                  <c:v>2.0040000000000001E-3</c:v>
                </c:pt>
                <c:pt idx="1728">
                  <c:v>2.006E-3</c:v>
                </c:pt>
                <c:pt idx="1729">
                  <c:v>2.0079999999999998E-3</c:v>
                </c:pt>
                <c:pt idx="1730">
                  <c:v>2.0100000000000001E-3</c:v>
                </c:pt>
                <c:pt idx="1731">
                  <c:v>2.0119999999999999E-3</c:v>
                </c:pt>
                <c:pt idx="1732">
                  <c:v>2.0140000000000002E-3</c:v>
                </c:pt>
                <c:pt idx="1733">
                  <c:v>2.016E-3</c:v>
                </c:pt>
                <c:pt idx="1734">
                  <c:v>2.0179999999999998E-3</c:v>
                </c:pt>
                <c:pt idx="1735">
                  <c:v>2.0200000000000001E-3</c:v>
                </c:pt>
                <c:pt idx="1736">
                  <c:v>2.0219999999999999E-3</c:v>
                </c:pt>
                <c:pt idx="1737">
                  <c:v>2.0240000000000002E-3</c:v>
                </c:pt>
                <c:pt idx="1738">
                  <c:v>2.026E-3</c:v>
                </c:pt>
                <c:pt idx="1739">
                  <c:v>2.0279999999999999E-3</c:v>
                </c:pt>
                <c:pt idx="1740">
                  <c:v>2.0300000000000001E-3</c:v>
                </c:pt>
                <c:pt idx="1741">
                  <c:v>2.032E-3</c:v>
                </c:pt>
                <c:pt idx="1742">
                  <c:v>2.0339999999999998E-3</c:v>
                </c:pt>
                <c:pt idx="1743">
                  <c:v>2.036E-3</c:v>
                </c:pt>
                <c:pt idx="1744">
                  <c:v>2.0379999999999999E-3</c:v>
                </c:pt>
                <c:pt idx="1745">
                  <c:v>2.0400000000000001E-3</c:v>
                </c:pt>
                <c:pt idx="1746">
                  <c:v>2.042E-3</c:v>
                </c:pt>
                <c:pt idx="1747">
                  <c:v>2.0439999999999998E-3</c:v>
                </c:pt>
                <c:pt idx="1748">
                  <c:v>2.0460000000000001E-3</c:v>
                </c:pt>
                <c:pt idx="1749">
                  <c:v>2.0479999999999999E-3</c:v>
                </c:pt>
                <c:pt idx="1750">
                  <c:v>2.0500000000000002E-3</c:v>
                </c:pt>
                <c:pt idx="1751">
                  <c:v>2.052E-3</c:v>
                </c:pt>
                <c:pt idx="1752">
                  <c:v>2.0539999999999998E-3</c:v>
                </c:pt>
                <c:pt idx="1753">
                  <c:v>2.0560000000000001E-3</c:v>
                </c:pt>
                <c:pt idx="1754">
                  <c:v>2.0579999999999999E-3</c:v>
                </c:pt>
                <c:pt idx="1755">
                  <c:v>2.0600000000000002E-3</c:v>
                </c:pt>
                <c:pt idx="1756">
                  <c:v>2.062E-3</c:v>
                </c:pt>
                <c:pt idx="1757">
                  <c:v>2.0639999999999999E-3</c:v>
                </c:pt>
                <c:pt idx="1758">
                  <c:v>2.0660000000000001E-3</c:v>
                </c:pt>
                <c:pt idx="1759">
                  <c:v>2.068E-3</c:v>
                </c:pt>
                <c:pt idx="1760">
                  <c:v>2.0699999999999998E-3</c:v>
                </c:pt>
                <c:pt idx="1761">
                  <c:v>2.0720000000000001E-3</c:v>
                </c:pt>
                <c:pt idx="1762">
                  <c:v>2.0739999999999999E-3</c:v>
                </c:pt>
                <c:pt idx="1763">
                  <c:v>2.0760000000000002E-3</c:v>
                </c:pt>
                <c:pt idx="1764">
                  <c:v>2.078E-3</c:v>
                </c:pt>
                <c:pt idx="1765">
                  <c:v>2.0799999999999998E-3</c:v>
                </c:pt>
                <c:pt idx="1766">
                  <c:v>2.0820000000000001E-3</c:v>
                </c:pt>
                <c:pt idx="1767">
                  <c:v>2.0839999999999999E-3</c:v>
                </c:pt>
                <c:pt idx="1768">
                  <c:v>2.0860000000000002E-3</c:v>
                </c:pt>
                <c:pt idx="1769">
                  <c:v>2.088E-3</c:v>
                </c:pt>
                <c:pt idx="1770">
                  <c:v>2.0899999999999998E-3</c:v>
                </c:pt>
                <c:pt idx="1771">
                  <c:v>2.0920000000000001E-3</c:v>
                </c:pt>
                <c:pt idx="1772">
                  <c:v>2.0939999999999999E-3</c:v>
                </c:pt>
                <c:pt idx="1773">
                  <c:v>2.0960000000000002E-3</c:v>
                </c:pt>
                <c:pt idx="1774">
                  <c:v>2.098E-3</c:v>
                </c:pt>
                <c:pt idx="1775">
                  <c:v>2.0999999999999999E-3</c:v>
                </c:pt>
                <c:pt idx="1776">
                  <c:v>2.1020000000000001E-3</c:v>
                </c:pt>
                <c:pt idx="1777">
                  <c:v>2.104E-3</c:v>
                </c:pt>
                <c:pt idx="1778">
                  <c:v>2.1059999999999998E-3</c:v>
                </c:pt>
                <c:pt idx="1779">
                  <c:v>2.1080000000000001E-3</c:v>
                </c:pt>
                <c:pt idx="1780">
                  <c:v>2.1099999999999999E-3</c:v>
                </c:pt>
                <c:pt idx="1781">
                  <c:v>2.1120000000000002E-3</c:v>
                </c:pt>
                <c:pt idx="1782">
                  <c:v>2.114E-3</c:v>
                </c:pt>
                <c:pt idx="1783">
                  <c:v>2.1159999999999998E-3</c:v>
                </c:pt>
                <c:pt idx="1784">
                  <c:v>2.1180000000000001E-3</c:v>
                </c:pt>
                <c:pt idx="1785">
                  <c:v>2.1199999999999999E-3</c:v>
                </c:pt>
                <c:pt idx="1786">
                  <c:v>2.1220000000000002E-3</c:v>
                </c:pt>
                <c:pt idx="1787">
                  <c:v>2.124E-3</c:v>
                </c:pt>
                <c:pt idx="1788">
                  <c:v>2.1259999999999999E-3</c:v>
                </c:pt>
                <c:pt idx="1789">
                  <c:v>2.1280000000000001E-3</c:v>
                </c:pt>
                <c:pt idx="1790">
                  <c:v>2.1299999999999999E-3</c:v>
                </c:pt>
                <c:pt idx="1791">
                  <c:v>2.1320000000000002E-3</c:v>
                </c:pt>
                <c:pt idx="1792">
                  <c:v>2.134E-3</c:v>
                </c:pt>
                <c:pt idx="1793">
                  <c:v>2.1359999999999999E-3</c:v>
                </c:pt>
                <c:pt idx="1794">
                  <c:v>2.1380000000000001E-3</c:v>
                </c:pt>
                <c:pt idx="1795">
                  <c:v>2.14E-3</c:v>
                </c:pt>
                <c:pt idx="1796">
                  <c:v>2.1419999999999998E-3</c:v>
                </c:pt>
                <c:pt idx="1797">
                  <c:v>2.1440000000000001E-3</c:v>
                </c:pt>
                <c:pt idx="1798">
                  <c:v>2.1459999999999999E-3</c:v>
                </c:pt>
                <c:pt idx="1799">
                  <c:v>2.1480000000000002E-3</c:v>
                </c:pt>
                <c:pt idx="1800">
                  <c:v>2.15E-3</c:v>
                </c:pt>
                <c:pt idx="1801">
                  <c:v>2.1519999999999998E-3</c:v>
                </c:pt>
                <c:pt idx="1802">
                  <c:v>2.1540000000000001E-3</c:v>
                </c:pt>
                <c:pt idx="1803">
                  <c:v>2.1559999999999999E-3</c:v>
                </c:pt>
                <c:pt idx="1804">
                  <c:v>2.1580000000000002E-3</c:v>
                </c:pt>
                <c:pt idx="1805">
                  <c:v>2.16E-3</c:v>
                </c:pt>
                <c:pt idx="1806">
                  <c:v>2.1619999999999999E-3</c:v>
                </c:pt>
                <c:pt idx="1807">
                  <c:v>2.1640000000000001E-3</c:v>
                </c:pt>
                <c:pt idx="1808">
                  <c:v>2.166E-3</c:v>
                </c:pt>
                <c:pt idx="1809">
                  <c:v>2.1679999999999998E-3</c:v>
                </c:pt>
                <c:pt idx="1810">
                  <c:v>2.1700000000000001E-3</c:v>
                </c:pt>
                <c:pt idx="1811">
                  <c:v>2.1719999999999999E-3</c:v>
                </c:pt>
                <c:pt idx="1812">
                  <c:v>2.1740000000000002E-3</c:v>
                </c:pt>
                <c:pt idx="1813">
                  <c:v>2.176E-3</c:v>
                </c:pt>
                <c:pt idx="1814">
                  <c:v>2.1779999999999998E-3</c:v>
                </c:pt>
                <c:pt idx="1815">
                  <c:v>2.1800000000000001E-3</c:v>
                </c:pt>
                <c:pt idx="1816">
                  <c:v>2.1819999999999999E-3</c:v>
                </c:pt>
                <c:pt idx="1817">
                  <c:v>2.1840000000000002E-3</c:v>
                </c:pt>
                <c:pt idx="1818">
                  <c:v>2.186E-3</c:v>
                </c:pt>
                <c:pt idx="1819">
                  <c:v>2.1879999999999998E-3</c:v>
                </c:pt>
                <c:pt idx="1820">
                  <c:v>2.1900000000000001E-3</c:v>
                </c:pt>
                <c:pt idx="1821">
                  <c:v>2.1919999999999999E-3</c:v>
                </c:pt>
                <c:pt idx="1822">
                  <c:v>2.1940000000000002E-3</c:v>
                </c:pt>
                <c:pt idx="1823">
                  <c:v>2.196E-3</c:v>
                </c:pt>
                <c:pt idx="1824">
                  <c:v>2.1979999999999999E-3</c:v>
                </c:pt>
                <c:pt idx="1825">
                  <c:v>2.2000000000000001E-3</c:v>
                </c:pt>
                <c:pt idx="1826">
                  <c:v>2.202E-3</c:v>
                </c:pt>
                <c:pt idx="1827">
                  <c:v>2.2039999999999998E-3</c:v>
                </c:pt>
                <c:pt idx="1828">
                  <c:v>2.2060000000000001E-3</c:v>
                </c:pt>
                <c:pt idx="1829">
                  <c:v>2.2079999999999999E-3</c:v>
                </c:pt>
                <c:pt idx="1830">
                  <c:v>2.2100000000000002E-3</c:v>
                </c:pt>
                <c:pt idx="1831">
                  <c:v>2.212E-3</c:v>
                </c:pt>
                <c:pt idx="1832">
                  <c:v>2.2139999999999998E-3</c:v>
                </c:pt>
                <c:pt idx="1833">
                  <c:v>2.2160000000000001E-3</c:v>
                </c:pt>
                <c:pt idx="1834">
                  <c:v>2.2179999999999999E-3</c:v>
                </c:pt>
                <c:pt idx="1835">
                  <c:v>2.2200000000000002E-3</c:v>
                </c:pt>
                <c:pt idx="1836">
                  <c:v>2.222E-3</c:v>
                </c:pt>
                <c:pt idx="1837">
                  <c:v>2.2239999999999998E-3</c:v>
                </c:pt>
                <c:pt idx="1838">
                  <c:v>2.2260000000000001E-3</c:v>
                </c:pt>
                <c:pt idx="1839">
                  <c:v>2.2279999999999999E-3</c:v>
                </c:pt>
                <c:pt idx="1840">
                  <c:v>2.2300000000000002E-3</c:v>
                </c:pt>
                <c:pt idx="1841">
                  <c:v>2.232E-3</c:v>
                </c:pt>
                <c:pt idx="1842">
                  <c:v>2.2339999999999999E-3</c:v>
                </c:pt>
                <c:pt idx="1843">
                  <c:v>2.2360000000000001E-3</c:v>
                </c:pt>
                <c:pt idx="1844">
                  <c:v>2.238E-3</c:v>
                </c:pt>
                <c:pt idx="1845">
                  <c:v>2.2399999999999998E-3</c:v>
                </c:pt>
                <c:pt idx="1846">
                  <c:v>2.2420000000000001E-3</c:v>
                </c:pt>
                <c:pt idx="1847">
                  <c:v>2.2439999999999999E-3</c:v>
                </c:pt>
                <c:pt idx="1848">
                  <c:v>2.2460000000000002E-3</c:v>
                </c:pt>
                <c:pt idx="1849">
                  <c:v>2.248E-3</c:v>
                </c:pt>
                <c:pt idx="1850">
                  <c:v>2.2499999999999998E-3</c:v>
                </c:pt>
                <c:pt idx="1851">
                  <c:v>2.2520000000000001E-3</c:v>
                </c:pt>
                <c:pt idx="1852">
                  <c:v>2.2539999999999999E-3</c:v>
                </c:pt>
                <c:pt idx="1853">
                  <c:v>2.2560000000000002E-3</c:v>
                </c:pt>
                <c:pt idx="1854">
                  <c:v>2.258E-3</c:v>
                </c:pt>
                <c:pt idx="1855">
                  <c:v>2.2599999999999999E-3</c:v>
                </c:pt>
                <c:pt idx="1856">
                  <c:v>2.2620000000000001E-3</c:v>
                </c:pt>
                <c:pt idx="1857">
                  <c:v>2.264E-3</c:v>
                </c:pt>
                <c:pt idx="1858">
                  <c:v>2.2659999999999998E-3</c:v>
                </c:pt>
                <c:pt idx="1859">
                  <c:v>2.2680000000000001E-3</c:v>
                </c:pt>
                <c:pt idx="1860">
                  <c:v>2.2699999999999999E-3</c:v>
                </c:pt>
                <c:pt idx="1861">
                  <c:v>2.2720000000000001E-3</c:v>
                </c:pt>
                <c:pt idx="1862">
                  <c:v>2.274E-3</c:v>
                </c:pt>
                <c:pt idx="1863">
                  <c:v>2.2759999999999998E-3</c:v>
                </c:pt>
                <c:pt idx="1864">
                  <c:v>2.2780000000000001E-3</c:v>
                </c:pt>
                <c:pt idx="1865">
                  <c:v>2.2799999999999999E-3</c:v>
                </c:pt>
                <c:pt idx="1866">
                  <c:v>2.2820000000000002E-3</c:v>
                </c:pt>
                <c:pt idx="1867">
                  <c:v>2.284E-3</c:v>
                </c:pt>
                <c:pt idx="1868">
                  <c:v>2.2859999999999998E-3</c:v>
                </c:pt>
                <c:pt idx="1869">
                  <c:v>2.2880000000000001E-3</c:v>
                </c:pt>
                <c:pt idx="1870">
                  <c:v>2.2899999999999999E-3</c:v>
                </c:pt>
                <c:pt idx="1871">
                  <c:v>2.2920000000000002E-3</c:v>
                </c:pt>
                <c:pt idx="1872">
                  <c:v>2.294E-3</c:v>
                </c:pt>
                <c:pt idx="1873">
                  <c:v>2.2959999999999999E-3</c:v>
                </c:pt>
                <c:pt idx="1874">
                  <c:v>2.2980000000000001E-3</c:v>
                </c:pt>
                <c:pt idx="1875">
                  <c:v>2.3E-3</c:v>
                </c:pt>
                <c:pt idx="1876">
                  <c:v>2.3019999999999998E-3</c:v>
                </c:pt>
                <c:pt idx="1877">
                  <c:v>2.3040000000000001E-3</c:v>
                </c:pt>
                <c:pt idx="1878">
                  <c:v>2.3059999999999999E-3</c:v>
                </c:pt>
                <c:pt idx="1879">
                  <c:v>2.3080000000000002E-3</c:v>
                </c:pt>
                <c:pt idx="1880">
                  <c:v>2.31E-3</c:v>
                </c:pt>
                <c:pt idx="1881">
                  <c:v>2.3119999999999998E-3</c:v>
                </c:pt>
                <c:pt idx="1882">
                  <c:v>2.3140000000000001E-3</c:v>
                </c:pt>
                <c:pt idx="1883">
                  <c:v>2.3159999999999999E-3</c:v>
                </c:pt>
                <c:pt idx="1884">
                  <c:v>2.3180000000000002E-3</c:v>
                </c:pt>
                <c:pt idx="1885">
                  <c:v>2.32E-3</c:v>
                </c:pt>
                <c:pt idx="1886">
                  <c:v>2.3219999999999998E-3</c:v>
                </c:pt>
                <c:pt idx="1887">
                  <c:v>2.3240000000000001E-3</c:v>
                </c:pt>
                <c:pt idx="1888">
                  <c:v>2.3259999999999999E-3</c:v>
                </c:pt>
                <c:pt idx="1889">
                  <c:v>2.3280000000000002E-3</c:v>
                </c:pt>
                <c:pt idx="1890">
                  <c:v>2.33E-3</c:v>
                </c:pt>
                <c:pt idx="1891">
                  <c:v>2.3319999999999999E-3</c:v>
                </c:pt>
                <c:pt idx="1892">
                  <c:v>2.3340000000000001E-3</c:v>
                </c:pt>
                <c:pt idx="1893">
                  <c:v>2.336E-3</c:v>
                </c:pt>
                <c:pt idx="1894">
                  <c:v>2.3379999999999998E-3</c:v>
                </c:pt>
                <c:pt idx="1895">
                  <c:v>2.3400000000000001E-3</c:v>
                </c:pt>
                <c:pt idx="1896">
                  <c:v>2.3419999999999999E-3</c:v>
                </c:pt>
                <c:pt idx="1897">
                  <c:v>2.3440000000000002E-3</c:v>
                </c:pt>
                <c:pt idx="1898">
                  <c:v>2.346E-3</c:v>
                </c:pt>
                <c:pt idx="1899">
                  <c:v>2.3479999999999998E-3</c:v>
                </c:pt>
                <c:pt idx="1900">
                  <c:v>2.3500000000000001E-3</c:v>
                </c:pt>
                <c:pt idx="1901">
                  <c:v>2.3519999999999999E-3</c:v>
                </c:pt>
                <c:pt idx="1902">
                  <c:v>2.3540000000000002E-3</c:v>
                </c:pt>
                <c:pt idx="1903">
                  <c:v>2.356E-3</c:v>
                </c:pt>
                <c:pt idx="1904">
                  <c:v>2.3579999999999999E-3</c:v>
                </c:pt>
                <c:pt idx="1905">
                  <c:v>2.3600000000000001E-3</c:v>
                </c:pt>
                <c:pt idx="1906">
                  <c:v>2.362E-3</c:v>
                </c:pt>
                <c:pt idx="1907">
                  <c:v>2.3640000000000002E-3</c:v>
                </c:pt>
                <c:pt idx="1908">
                  <c:v>2.366E-3</c:v>
                </c:pt>
                <c:pt idx="1909">
                  <c:v>2.3679999999999999E-3</c:v>
                </c:pt>
                <c:pt idx="1910">
                  <c:v>2.3700000000000001E-3</c:v>
                </c:pt>
                <c:pt idx="1911">
                  <c:v>2.372E-3</c:v>
                </c:pt>
                <c:pt idx="1912">
                  <c:v>2.3739999999999998E-3</c:v>
                </c:pt>
                <c:pt idx="1913">
                  <c:v>2.3760000000000001E-3</c:v>
                </c:pt>
                <c:pt idx="1914">
                  <c:v>2.3779999999999999E-3</c:v>
                </c:pt>
                <c:pt idx="1915">
                  <c:v>2.3800000000000002E-3</c:v>
                </c:pt>
                <c:pt idx="1916">
                  <c:v>2.382E-3</c:v>
                </c:pt>
                <c:pt idx="1917">
                  <c:v>2.3839999999999998E-3</c:v>
                </c:pt>
                <c:pt idx="1918">
                  <c:v>2.3860000000000001E-3</c:v>
                </c:pt>
                <c:pt idx="1919">
                  <c:v>2.3879999999999999E-3</c:v>
                </c:pt>
                <c:pt idx="1920">
                  <c:v>2.3900000000000002E-3</c:v>
                </c:pt>
                <c:pt idx="1921">
                  <c:v>2.392E-3</c:v>
                </c:pt>
                <c:pt idx="1922">
                  <c:v>2.3939999999999999E-3</c:v>
                </c:pt>
                <c:pt idx="1923">
                  <c:v>2.3960000000000001E-3</c:v>
                </c:pt>
                <c:pt idx="1924">
                  <c:v>2.398E-3</c:v>
                </c:pt>
                <c:pt idx="1925">
                  <c:v>2.3999999999999998E-3</c:v>
                </c:pt>
                <c:pt idx="1926">
                  <c:v>2.4020000000000001E-3</c:v>
                </c:pt>
                <c:pt idx="1927">
                  <c:v>2.4039999999999999E-3</c:v>
                </c:pt>
                <c:pt idx="1928">
                  <c:v>2.4060000000000002E-3</c:v>
                </c:pt>
                <c:pt idx="1929">
                  <c:v>2.408E-3</c:v>
                </c:pt>
                <c:pt idx="1930">
                  <c:v>2.4099999999999998E-3</c:v>
                </c:pt>
                <c:pt idx="1931">
                  <c:v>2.4120000000000001E-3</c:v>
                </c:pt>
                <c:pt idx="1932">
                  <c:v>2.4139999999999999E-3</c:v>
                </c:pt>
                <c:pt idx="1933">
                  <c:v>2.4160000000000002E-3</c:v>
                </c:pt>
                <c:pt idx="1934">
                  <c:v>2.418E-3</c:v>
                </c:pt>
                <c:pt idx="1935">
                  <c:v>2.4199999999999998E-3</c:v>
                </c:pt>
                <c:pt idx="1936">
                  <c:v>2.4220000000000001E-3</c:v>
                </c:pt>
                <c:pt idx="1937">
                  <c:v>2.4239999999999999E-3</c:v>
                </c:pt>
                <c:pt idx="1938">
                  <c:v>2.4260000000000002E-3</c:v>
                </c:pt>
                <c:pt idx="1939">
                  <c:v>2.428E-3</c:v>
                </c:pt>
                <c:pt idx="1940">
                  <c:v>2.4299999999999999E-3</c:v>
                </c:pt>
                <c:pt idx="1941">
                  <c:v>2.4320000000000001E-3</c:v>
                </c:pt>
                <c:pt idx="1942">
                  <c:v>2.434E-3</c:v>
                </c:pt>
                <c:pt idx="1943">
                  <c:v>2.4359999999999998E-3</c:v>
                </c:pt>
                <c:pt idx="1944">
                  <c:v>2.4380000000000001E-3</c:v>
                </c:pt>
                <c:pt idx="1945">
                  <c:v>2.4399999999999999E-3</c:v>
                </c:pt>
                <c:pt idx="1946">
                  <c:v>2.4420000000000002E-3</c:v>
                </c:pt>
                <c:pt idx="1947">
                  <c:v>2.444E-3</c:v>
                </c:pt>
                <c:pt idx="1948">
                  <c:v>2.4459999999999998E-3</c:v>
                </c:pt>
                <c:pt idx="1949">
                  <c:v>2.4480000000000001E-3</c:v>
                </c:pt>
                <c:pt idx="1950">
                  <c:v>2.4499999999999999E-3</c:v>
                </c:pt>
                <c:pt idx="1951">
                  <c:v>2.4520000000000002E-3</c:v>
                </c:pt>
                <c:pt idx="1952">
                  <c:v>2.454E-3</c:v>
                </c:pt>
                <c:pt idx="1953">
                  <c:v>2.4559999999999998E-3</c:v>
                </c:pt>
                <c:pt idx="1954">
                  <c:v>2.4580000000000001E-3</c:v>
                </c:pt>
                <c:pt idx="1955">
                  <c:v>2.4599999999999999E-3</c:v>
                </c:pt>
                <c:pt idx="1956">
                  <c:v>2.4620000000000002E-3</c:v>
                </c:pt>
                <c:pt idx="1957">
                  <c:v>2.464E-3</c:v>
                </c:pt>
                <c:pt idx="1958">
                  <c:v>2.4659999999999999E-3</c:v>
                </c:pt>
                <c:pt idx="1959">
                  <c:v>2.4680000000000001E-3</c:v>
                </c:pt>
                <c:pt idx="1960">
                  <c:v>2.47E-3</c:v>
                </c:pt>
                <c:pt idx="1961">
                  <c:v>2.4719999999999998E-3</c:v>
                </c:pt>
                <c:pt idx="1962">
                  <c:v>2.4740000000000001E-3</c:v>
                </c:pt>
                <c:pt idx="1963">
                  <c:v>2.4759999999999999E-3</c:v>
                </c:pt>
                <c:pt idx="1964">
                  <c:v>2.4780000000000002E-3</c:v>
                </c:pt>
                <c:pt idx="1965">
                  <c:v>2.48E-3</c:v>
                </c:pt>
                <c:pt idx="1966">
                  <c:v>2.4819999999999998E-3</c:v>
                </c:pt>
                <c:pt idx="1967">
                  <c:v>2.4840000000000001E-3</c:v>
                </c:pt>
                <c:pt idx="1968">
                  <c:v>2.4859999999999999E-3</c:v>
                </c:pt>
                <c:pt idx="1969">
                  <c:v>2.4880000000000002E-3</c:v>
                </c:pt>
                <c:pt idx="1970">
                  <c:v>2.49E-3</c:v>
                </c:pt>
                <c:pt idx="1971">
                  <c:v>2.4919999999999999E-3</c:v>
                </c:pt>
                <c:pt idx="1972">
                  <c:v>2.4940000000000001E-3</c:v>
                </c:pt>
                <c:pt idx="1973">
                  <c:v>2.496E-3</c:v>
                </c:pt>
                <c:pt idx="1974">
                  <c:v>2.4979999999999998E-3</c:v>
                </c:pt>
                <c:pt idx="1975">
                  <c:v>2.5000000000000001E-3</c:v>
                </c:pt>
                <c:pt idx="1976">
                  <c:v>2.5019999999999999E-3</c:v>
                </c:pt>
                <c:pt idx="1977">
                  <c:v>2.5040000000000001E-3</c:v>
                </c:pt>
                <c:pt idx="1978">
                  <c:v>2.506E-3</c:v>
                </c:pt>
                <c:pt idx="1979">
                  <c:v>2.5079999999999998E-3</c:v>
                </c:pt>
                <c:pt idx="1980">
                  <c:v>2.5100000000000001E-3</c:v>
                </c:pt>
                <c:pt idx="1981">
                  <c:v>2.5119999999999999E-3</c:v>
                </c:pt>
                <c:pt idx="1982">
                  <c:v>2.5140000000000002E-3</c:v>
                </c:pt>
                <c:pt idx="1983">
                  <c:v>2.516E-3</c:v>
                </c:pt>
                <c:pt idx="1984">
                  <c:v>2.5179999999999998E-3</c:v>
                </c:pt>
                <c:pt idx="1985">
                  <c:v>2.5200000000000001E-3</c:v>
                </c:pt>
                <c:pt idx="1986">
                  <c:v>2.5219999999999999E-3</c:v>
                </c:pt>
                <c:pt idx="1987">
                  <c:v>2.5240000000000002E-3</c:v>
                </c:pt>
                <c:pt idx="1988">
                  <c:v>2.526E-3</c:v>
                </c:pt>
                <c:pt idx="1989">
                  <c:v>2.5279999999999999E-3</c:v>
                </c:pt>
                <c:pt idx="1990">
                  <c:v>2.5300000000000001E-3</c:v>
                </c:pt>
                <c:pt idx="1991">
                  <c:v>2.532E-3</c:v>
                </c:pt>
                <c:pt idx="1992">
                  <c:v>2.5339999999999998E-3</c:v>
                </c:pt>
                <c:pt idx="1993">
                  <c:v>2.5360000000000001E-3</c:v>
                </c:pt>
                <c:pt idx="1994">
                  <c:v>2.5379999999999999E-3</c:v>
                </c:pt>
                <c:pt idx="1995">
                  <c:v>2.5400000000000002E-3</c:v>
                </c:pt>
                <c:pt idx="1996">
                  <c:v>2.542E-3</c:v>
                </c:pt>
                <c:pt idx="1997">
                  <c:v>2.5439999999999998E-3</c:v>
                </c:pt>
                <c:pt idx="1998">
                  <c:v>2.5460000000000001E-3</c:v>
                </c:pt>
                <c:pt idx="1999">
                  <c:v>2.5479999999999999E-3</c:v>
                </c:pt>
                <c:pt idx="2000">
                  <c:v>2.5500000000000002E-3</c:v>
                </c:pt>
                <c:pt idx="2001">
                  <c:v>2.552E-3</c:v>
                </c:pt>
                <c:pt idx="2002">
                  <c:v>2.5539999999999998E-3</c:v>
                </c:pt>
                <c:pt idx="2003">
                  <c:v>2.5560000000000001E-3</c:v>
                </c:pt>
                <c:pt idx="2004">
                  <c:v>2.5579999999999999E-3</c:v>
                </c:pt>
                <c:pt idx="2005">
                  <c:v>2.5600000000000002E-3</c:v>
                </c:pt>
                <c:pt idx="2006">
                  <c:v>2.562E-3</c:v>
                </c:pt>
                <c:pt idx="2007">
                  <c:v>2.5639999999999999E-3</c:v>
                </c:pt>
                <c:pt idx="2008">
                  <c:v>2.5660000000000001E-3</c:v>
                </c:pt>
                <c:pt idx="2009">
                  <c:v>2.568E-3</c:v>
                </c:pt>
                <c:pt idx="2010">
                  <c:v>2.5699999999999998E-3</c:v>
                </c:pt>
                <c:pt idx="2011">
                  <c:v>2.5720000000000001E-3</c:v>
                </c:pt>
                <c:pt idx="2012">
                  <c:v>2.5739999999999999E-3</c:v>
                </c:pt>
                <c:pt idx="2013">
                  <c:v>2.5760000000000002E-3</c:v>
                </c:pt>
                <c:pt idx="2014">
                  <c:v>2.578E-3</c:v>
                </c:pt>
                <c:pt idx="2015">
                  <c:v>2.5799999999999998E-3</c:v>
                </c:pt>
                <c:pt idx="2016">
                  <c:v>2.5820000000000001E-3</c:v>
                </c:pt>
                <c:pt idx="2017">
                  <c:v>2.5839999999999999E-3</c:v>
                </c:pt>
                <c:pt idx="2018">
                  <c:v>2.5860000000000002E-3</c:v>
                </c:pt>
                <c:pt idx="2019">
                  <c:v>2.588E-3</c:v>
                </c:pt>
                <c:pt idx="2020">
                  <c:v>2.5899999999999999E-3</c:v>
                </c:pt>
                <c:pt idx="2021">
                  <c:v>2.5920000000000001E-3</c:v>
                </c:pt>
                <c:pt idx="2022">
                  <c:v>2.594E-3</c:v>
                </c:pt>
                <c:pt idx="2023">
                  <c:v>2.5959999999999998E-3</c:v>
                </c:pt>
                <c:pt idx="2024">
                  <c:v>2.598E-3</c:v>
                </c:pt>
                <c:pt idx="2025">
                  <c:v>2.5999999999999999E-3</c:v>
                </c:pt>
                <c:pt idx="2026">
                  <c:v>2.6020000000000001E-3</c:v>
                </c:pt>
                <c:pt idx="2027">
                  <c:v>2.604E-3</c:v>
                </c:pt>
                <c:pt idx="2028">
                  <c:v>2.6059999999999998E-3</c:v>
                </c:pt>
                <c:pt idx="2029">
                  <c:v>2.6080000000000001E-3</c:v>
                </c:pt>
                <c:pt idx="2030">
                  <c:v>2.6099999999999999E-3</c:v>
                </c:pt>
                <c:pt idx="2031">
                  <c:v>2.6120000000000002E-3</c:v>
                </c:pt>
                <c:pt idx="2032">
                  <c:v>2.614E-3</c:v>
                </c:pt>
                <c:pt idx="2033">
                  <c:v>2.6159999999999998E-3</c:v>
                </c:pt>
                <c:pt idx="2034">
                  <c:v>2.6180000000000001E-3</c:v>
                </c:pt>
                <c:pt idx="2035">
                  <c:v>2.6199999999999999E-3</c:v>
                </c:pt>
                <c:pt idx="2036">
                  <c:v>2.6220000000000002E-3</c:v>
                </c:pt>
                <c:pt idx="2037">
                  <c:v>2.624E-3</c:v>
                </c:pt>
                <c:pt idx="2038">
                  <c:v>2.6259999999999999E-3</c:v>
                </c:pt>
                <c:pt idx="2039">
                  <c:v>2.6280000000000001E-3</c:v>
                </c:pt>
                <c:pt idx="2040">
                  <c:v>2.63E-3</c:v>
                </c:pt>
                <c:pt idx="2041">
                  <c:v>2.6319999999999998E-3</c:v>
                </c:pt>
                <c:pt idx="2042">
                  <c:v>2.6340000000000001E-3</c:v>
                </c:pt>
                <c:pt idx="2043">
                  <c:v>2.6359999999999999E-3</c:v>
                </c:pt>
                <c:pt idx="2044">
                  <c:v>2.6380000000000002E-3</c:v>
                </c:pt>
                <c:pt idx="2045">
                  <c:v>2.64E-3</c:v>
                </c:pt>
                <c:pt idx="2046">
                  <c:v>2.6419999999999998E-3</c:v>
                </c:pt>
                <c:pt idx="2047">
                  <c:v>2.6440000000000001E-3</c:v>
                </c:pt>
                <c:pt idx="2048">
                  <c:v>2.6459999999999999E-3</c:v>
                </c:pt>
                <c:pt idx="2049">
                  <c:v>2.6480000000000002E-3</c:v>
                </c:pt>
                <c:pt idx="2050">
                  <c:v>2.65E-3</c:v>
                </c:pt>
                <c:pt idx="2051">
                  <c:v>2.6519999999999998E-3</c:v>
                </c:pt>
                <c:pt idx="2052">
                  <c:v>2.6540000000000001E-3</c:v>
                </c:pt>
                <c:pt idx="2053">
                  <c:v>2.6559999999999999E-3</c:v>
                </c:pt>
                <c:pt idx="2054">
                  <c:v>2.6580000000000002E-3</c:v>
                </c:pt>
                <c:pt idx="2055">
                  <c:v>2.66E-3</c:v>
                </c:pt>
                <c:pt idx="2056">
                  <c:v>2.6619999999999999E-3</c:v>
                </c:pt>
                <c:pt idx="2057">
                  <c:v>2.6640000000000001E-3</c:v>
                </c:pt>
                <c:pt idx="2058">
                  <c:v>2.666E-3</c:v>
                </c:pt>
                <c:pt idx="2059">
                  <c:v>2.6679999999999998E-3</c:v>
                </c:pt>
                <c:pt idx="2060">
                  <c:v>2.6700000000000001E-3</c:v>
                </c:pt>
                <c:pt idx="2061">
                  <c:v>2.6719999999999999E-3</c:v>
                </c:pt>
                <c:pt idx="2062">
                  <c:v>2.6740000000000002E-3</c:v>
                </c:pt>
                <c:pt idx="2063">
                  <c:v>2.676E-3</c:v>
                </c:pt>
                <c:pt idx="2064">
                  <c:v>2.6779999999999998E-3</c:v>
                </c:pt>
                <c:pt idx="2065">
                  <c:v>2.6800000000000001E-3</c:v>
                </c:pt>
                <c:pt idx="2066">
                  <c:v>2.6819999999999999E-3</c:v>
                </c:pt>
                <c:pt idx="2067">
                  <c:v>2.6840000000000002E-3</c:v>
                </c:pt>
                <c:pt idx="2068">
                  <c:v>2.686E-3</c:v>
                </c:pt>
                <c:pt idx="2069">
                  <c:v>2.6879999999999999E-3</c:v>
                </c:pt>
                <c:pt idx="2070">
                  <c:v>2.6900000000000001E-3</c:v>
                </c:pt>
                <c:pt idx="2071">
                  <c:v>2.6919999999999999E-3</c:v>
                </c:pt>
                <c:pt idx="2072">
                  <c:v>2.6940000000000002E-3</c:v>
                </c:pt>
                <c:pt idx="2073">
                  <c:v>2.696E-3</c:v>
                </c:pt>
                <c:pt idx="2074">
                  <c:v>2.6979999999999999E-3</c:v>
                </c:pt>
                <c:pt idx="2075">
                  <c:v>2.7000000000000001E-3</c:v>
                </c:pt>
                <c:pt idx="2076">
                  <c:v>2.702E-3</c:v>
                </c:pt>
                <c:pt idx="2077">
                  <c:v>2.7039999999999998E-3</c:v>
                </c:pt>
                <c:pt idx="2078">
                  <c:v>2.7060000000000001E-3</c:v>
                </c:pt>
                <c:pt idx="2079">
                  <c:v>2.7079999999999999E-3</c:v>
                </c:pt>
                <c:pt idx="2080">
                  <c:v>2.7100000000000002E-3</c:v>
                </c:pt>
                <c:pt idx="2081">
                  <c:v>2.712E-3</c:v>
                </c:pt>
                <c:pt idx="2082">
                  <c:v>2.7139999999999998E-3</c:v>
                </c:pt>
                <c:pt idx="2083">
                  <c:v>2.7160000000000001E-3</c:v>
                </c:pt>
                <c:pt idx="2084">
                  <c:v>2.7179999999999999E-3</c:v>
                </c:pt>
                <c:pt idx="2085">
                  <c:v>2.7200000000000002E-3</c:v>
                </c:pt>
                <c:pt idx="2086">
                  <c:v>2.722E-3</c:v>
                </c:pt>
                <c:pt idx="2087">
                  <c:v>2.7239999999999999E-3</c:v>
                </c:pt>
                <c:pt idx="2088">
                  <c:v>2.7260000000000001E-3</c:v>
                </c:pt>
                <c:pt idx="2089">
                  <c:v>2.728E-3</c:v>
                </c:pt>
                <c:pt idx="2090">
                  <c:v>2.7299999999999998E-3</c:v>
                </c:pt>
                <c:pt idx="2091">
                  <c:v>2.7320000000000001E-3</c:v>
                </c:pt>
                <c:pt idx="2092">
                  <c:v>2.7339999999999999E-3</c:v>
                </c:pt>
                <c:pt idx="2093">
                  <c:v>2.7360000000000002E-3</c:v>
                </c:pt>
                <c:pt idx="2094">
                  <c:v>2.738E-3</c:v>
                </c:pt>
                <c:pt idx="2095">
                  <c:v>2.7399999999999998E-3</c:v>
                </c:pt>
                <c:pt idx="2096">
                  <c:v>2.7420000000000001E-3</c:v>
                </c:pt>
                <c:pt idx="2097">
                  <c:v>2.7439999999999999E-3</c:v>
                </c:pt>
                <c:pt idx="2098">
                  <c:v>2.7460000000000002E-3</c:v>
                </c:pt>
                <c:pt idx="2099">
                  <c:v>2.748E-3</c:v>
                </c:pt>
                <c:pt idx="2100">
                  <c:v>2.7499999999999998E-3</c:v>
                </c:pt>
                <c:pt idx="2101">
                  <c:v>2.7520000000000001E-3</c:v>
                </c:pt>
                <c:pt idx="2102">
                  <c:v>2.7539999999999999E-3</c:v>
                </c:pt>
                <c:pt idx="2103">
                  <c:v>2.7560000000000002E-3</c:v>
                </c:pt>
                <c:pt idx="2104">
                  <c:v>2.758E-3</c:v>
                </c:pt>
                <c:pt idx="2105">
                  <c:v>2.7599999999999999E-3</c:v>
                </c:pt>
                <c:pt idx="2106">
                  <c:v>2.7620000000000001E-3</c:v>
                </c:pt>
                <c:pt idx="2107">
                  <c:v>2.764E-3</c:v>
                </c:pt>
                <c:pt idx="2108">
                  <c:v>2.7659999999999998E-3</c:v>
                </c:pt>
                <c:pt idx="2109">
                  <c:v>2.7680000000000001E-3</c:v>
                </c:pt>
                <c:pt idx="2110">
                  <c:v>2.7699999999999999E-3</c:v>
                </c:pt>
                <c:pt idx="2111">
                  <c:v>2.7720000000000002E-3</c:v>
                </c:pt>
                <c:pt idx="2112">
                  <c:v>2.774E-3</c:v>
                </c:pt>
                <c:pt idx="2113">
                  <c:v>2.7759999999999998E-3</c:v>
                </c:pt>
                <c:pt idx="2114">
                  <c:v>2.7780000000000001E-3</c:v>
                </c:pt>
                <c:pt idx="2115">
                  <c:v>2.7799999999999999E-3</c:v>
                </c:pt>
                <c:pt idx="2116">
                  <c:v>2.7820000000000002E-3</c:v>
                </c:pt>
                <c:pt idx="2117">
                  <c:v>2.784E-3</c:v>
                </c:pt>
                <c:pt idx="2118">
                  <c:v>2.7859999999999998E-3</c:v>
                </c:pt>
                <c:pt idx="2119">
                  <c:v>2.7880000000000001E-3</c:v>
                </c:pt>
                <c:pt idx="2120">
                  <c:v>2.7899999999999999E-3</c:v>
                </c:pt>
                <c:pt idx="2121">
                  <c:v>2.7920000000000002E-3</c:v>
                </c:pt>
                <c:pt idx="2122">
                  <c:v>2.794E-3</c:v>
                </c:pt>
                <c:pt idx="2123">
                  <c:v>2.7959999999999999E-3</c:v>
                </c:pt>
                <c:pt idx="2124">
                  <c:v>2.7980000000000001E-3</c:v>
                </c:pt>
                <c:pt idx="2125">
                  <c:v>2.8E-3</c:v>
                </c:pt>
                <c:pt idx="2126">
                  <c:v>2.8019999999999998E-3</c:v>
                </c:pt>
                <c:pt idx="2127">
                  <c:v>2.8040000000000001E-3</c:v>
                </c:pt>
                <c:pt idx="2128">
                  <c:v>2.8059999999999999E-3</c:v>
                </c:pt>
                <c:pt idx="2129">
                  <c:v>2.8080000000000002E-3</c:v>
                </c:pt>
                <c:pt idx="2130">
                  <c:v>2.81E-3</c:v>
                </c:pt>
                <c:pt idx="2131">
                  <c:v>2.8119999999999998E-3</c:v>
                </c:pt>
                <c:pt idx="2132">
                  <c:v>2.8140000000000001E-3</c:v>
                </c:pt>
                <c:pt idx="2133">
                  <c:v>2.8159999999999999E-3</c:v>
                </c:pt>
                <c:pt idx="2134">
                  <c:v>2.8180000000000002E-3</c:v>
                </c:pt>
                <c:pt idx="2135">
                  <c:v>2.82E-3</c:v>
                </c:pt>
                <c:pt idx="2136">
                  <c:v>2.8219999999999999E-3</c:v>
                </c:pt>
                <c:pt idx="2137">
                  <c:v>2.8240000000000001E-3</c:v>
                </c:pt>
                <c:pt idx="2138">
                  <c:v>2.826E-3</c:v>
                </c:pt>
                <c:pt idx="2139">
                  <c:v>2.8279999999999998E-3</c:v>
                </c:pt>
                <c:pt idx="2140">
                  <c:v>2.8300000000000001E-3</c:v>
                </c:pt>
                <c:pt idx="2141">
                  <c:v>2.8319999999999999E-3</c:v>
                </c:pt>
                <c:pt idx="2142">
                  <c:v>2.8340000000000001E-3</c:v>
                </c:pt>
                <c:pt idx="2143">
                  <c:v>2.836E-3</c:v>
                </c:pt>
                <c:pt idx="2144">
                  <c:v>2.8379999999999998E-3</c:v>
                </c:pt>
                <c:pt idx="2145">
                  <c:v>2.8400000000000001E-3</c:v>
                </c:pt>
                <c:pt idx="2146">
                  <c:v>2.8419999999999999E-3</c:v>
                </c:pt>
                <c:pt idx="2147">
                  <c:v>2.8440000000000002E-3</c:v>
                </c:pt>
                <c:pt idx="2148">
                  <c:v>2.846E-3</c:v>
                </c:pt>
                <c:pt idx="2149">
                  <c:v>2.8479999999999998E-3</c:v>
                </c:pt>
                <c:pt idx="2150">
                  <c:v>2.8500000000000001E-3</c:v>
                </c:pt>
                <c:pt idx="2151">
                  <c:v>2.8519999999999999E-3</c:v>
                </c:pt>
                <c:pt idx="2152">
                  <c:v>2.8540000000000002E-3</c:v>
                </c:pt>
                <c:pt idx="2153">
                  <c:v>2.856E-3</c:v>
                </c:pt>
                <c:pt idx="2154">
                  <c:v>2.8579999999999999E-3</c:v>
                </c:pt>
                <c:pt idx="2155">
                  <c:v>2.8600000000000001E-3</c:v>
                </c:pt>
                <c:pt idx="2156">
                  <c:v>2.862E-3</c:v>
                </c:pt>
                <c:pt idx="2157">
                  <c:v>2.8639999999999998E-3</c:v>
                </c:pt>
                <c:pt idx="2158">
                  <c:v>2.8660000000000001E-3</c:v>
                </c:pt>
                <c:pt idx="2159">
                  <c:v>2.8679999999999999E-3</c:v>
                </c:pt>
                <c:pt idx="2160">
                  <c:v>2.8700000000000002E-3</c:v>
                </c:pt>
                <c:pt idx="2161">
                  <c:v>2.872E-3</c:v>
                </c:pt>
                <c:pt idx="2162">
                  <c:v>2.8739999999999998E-3</c:v>
                </c:pt>
                <c:pt idx="2163">
                  <c:v>2.8760000000000001E-3</c:v>
                </c:pt>
                <c:pt idx="2164">
                  <c:v>2.8779999999999999E-3</c:v>
                </c:pt>
                <c:pt idx="2165">
                  <c:v>2.8800000000000002E-3</c:v>
                </c:pt>
                <c:pt idx="2166">
                  <c:v>2.882E-3</c:v>
                </c:pt>
                <c:pt idx="2167">
                  <c:v>2.8839999999999998E-3</c:v>
                </c:pt>
                <c:pt idx="2168">
                  <c:v>2.8879999999999999E-3</c:v>
                </c:pt>
                <c:pt idx="2169">
                  <c:v>2.892E-3</c:v>
                </c:pt>
                <c:pt idx="2170">
                  <c:v>2.8960000000000001E-3</c:v>
                </c:pt>
                <c:pt idx="2171">
                  <c:v>2.8999999999999998E-3</c:v>
                </c:pt>
                <c:pt idx="2172">
                  <c:v>2.9039999999999999E-3</c:v>
                </c:pt>
                <c:pt idx="2173">
                  <c:v>2.908E-3</c:v>
                </c:pt>
                <c:pt idx="2174">
                  <c:v>2.9120000000000001E-3</c:v>
                </c:pt>
                <c:pt idx="2175">
                  <c:v>2.9160000000000002E-3</c:v>
                </c:pt>
                <c:pt idx="2176">
                  <c:v>2.9199999999999999E-3</c:v>
                </c:pt>
                <c:pt idx="2177">
                  <c:v>2.9239999999999999E-3</c:v>
                </c:pt>
                <c:pt idx="2178">
                  <c:v>2.928E-3</c:v>
                </c:pt>
                <c:pt idx="2179">
                  <c:v>2.9320000000000001E-3</c:v>
                </c:pt>
                <c:pt idx="2180">
                  <c:v>2.9359999999999998E-3</c:v>
                </c:pt>
                <c:pt idx="2181">
                  <c:v>2.9399999999999999E-3</c:v>
                </c:pt>
                <c:pt idx="2182">
                  <c:v>2.944E-3</c:v>
                </c:pt>
                <c:pt idx="2183">
                  <c:v>2.9480000000000001E-3</c:v>
                </c:pt>
                <c:pt idx="2184">
                  <c:v>2.9520000000000002E-3</c:v>
                </c:pt>
                <c:pt idx="2185">
                  <c:v>2.9559999999999999E-3</c:v>
                </c:pt>
                <c:pt idx="2186">
                  <c:v>2.96E-3</c:v>
                </c:pt>
                <c:pt idx="2187">
                  <c:v>2.9640000000000001E-3</c:v>
                </c:pt>
                <c:pt idx="2188">
                  <c:v>2.9680000000000002E-3</c:v>
                </c:pt>
                <c:pt idx="2189">
                  <c:v>2.9719999999999998E-3</c:v>
                </c:pt>
                <c:pt idx="2190">
                  <c:v>2.9759999999999999E-3</c:v>
                </c:pt>
                <c:pt idx="2191">
                  <c:v>2.98E-3</c:v>
                </c:pt>
                <c:pt idx="2192">
                  <c:v>2.9840000000000001E-3</c:v>
                </c:pt>
                <c:pt idx="2193">
                  <c:v>2.9880000000000002E-3</c:v>
                </c:pt>
                <c:pt idx="2194">
                  <c:v>2.9919999999999999E-3</c:v>
                </c:pt>
                <c:pt idx="2195">
                  <c:v>2.996E-3</c:v>
                </c:pt>
                <c:pt idx="2196">
                  <c:v>3.0000000000000001E-3</c:v>
                </c:pt>
                <c:pt idx="2197">
                  <c:v>3.0040000000000002E-3</c:v>
                </c:pt>
                <c:pt idx="2198">
                  <c:v>3.0079999999999998E-3</c:v>
                </c:pt>
                <c:pt idx="2199">
                  <c:v>3.0119999999999999E-3</c:v>
                </c:pt>
                <c:pt idx="2200">
                  <c:v>3.016E-3</c:v>
                </c:pt>
                <c:pt idx="2201">
                  <c:v>3.0200000000000001E-3</c:v>
                </c:pt>
                <c:pt idx="2202">
                  <c:v>3.0240000000000002E-3</c:v>
                </c:pt>
                <c:pt idx="2203">
                  <c:v>3.0279999999999999E-3</c:v>
                </c:pt>
                <c:pt idx="2204">
                  <c:v>3.032E-3</c:v>
                </c:pt>
                <c:pt idx="2205">
                  <c:v>3.0360000000000001E-3</c:v>
                </c:pt>
                <c:pt idx="2206">
                  <c:v>3.0400000000000002E-3</c:v>
                </c:pt>
                <c:pt idx="2207">
                  <c:v>3.0439999999999998E-3</c:v>
                </c:pt>
                <c:pt idx="2208">
                  <c:v>3.0479999999999999E-3</c:v>
                </c:pt>
                <c:pt idx="2209">
                  <c:v>3.052E-3</c:v>
                </c:pt>
                <c:pt idx="2210">
                  <c:v>3.0560000000000001E-3</c:v>
                </c:pt>
                <c:pt idx="2211">
                  <c:v>3.0599999999999998E-3</c:v>
                </c:pt>
                <c:pt idx="2212">
                  <c:v>3.0639999999999999E-3</c:v>
                </c:pt>
                <c:pt idx="2213">
                  <c:v>3.068E-3</c:v>
                </c:pt>
                <c:pt idx="2214">
                  <c:v>3.0720000000000001E-3</c:v>
                </c:pt>
                <c:pt idx="2215">
                  <c:v>3.0760000000000002E-3</c:v>
                </c:pt>
                <c:pt idx="2216">
                  <c:v>3.0799999999999998E-3</c:v>
                </c:pt>
                <c:pt idx="2217">
                  <c:v>3.0839999999999999E-3</c:v>
                </c:pt>
                <c:pt idx="2218">
                  <c:v>3.088E-3</c:v>
                </c:pt>
                <c:pt idx="2219">
                  <c:v>3.0920000000000001E-3</c:v>
                </c:pt>
                <c:pt idx="2220">
                  <c:v>3.0959999999999998E-3</c:v>
                </c:pt>
                <c:pt idx="2221">
                  <c:v>3.0999999999999999E-3</c:v>
                </c:pt>
                <c:pt idx="2222">
                  <c:v>3.104E-3</c:v>
                </c:pt>
                <c:pt idx="2223">
                  <c:v>3.1080000000000001E-3</c:v>
                </c:pt>
                <c:pt idx="2224">
                  <c:v>3.1120000000000002E-3</c:v>
                </c:pt>
                <c:pt idx="2225">
                  <c:v>3.1159999999999998E-3</c:v>
                </c:pt>
                <c:pt idx="2226">
                  <c:v>3.1199999999999999E-3</c:v>
                </c:pt>
                <c:pt idx="2227">
                  <c:v>3.124E-3</c:v>
                </c:pt>
                <c:pt idx="2228">
                  <c:v>3.1280000000000001E-3</c:v>
                </c:pt>
                <c:pt idx="2229">
                  <c:v>3.1319999999999998E-3</c:v>
                </c:pt>
                <c:pt idx="2230">
                  <c:v>3.1359999999999999E-3</c:v>
                </c:pt>
                <c:pt idx="2231">
                  <c:v>3.14E-3</c:v>
                </c:pt>
                <c:pt idx="2232">
                  <c:v>3.1440000000000001E-3</c:v>
                </c:pt>
                <c:pt idx="2233">
                  <c:v>3.1480000000000002E-3</c:v>
                </c:pt>
                <c:pt idx="2234">
                  <c:v>3.1519999999999999E-3</c:v>
                </c:pt>
                <c:pt idx="2235">
                  <c:v>3.156E-3</c:v>
                </c:pt>
                <c:pt idx="2236">
                  <c:v>3.16E-3</c:v>
                </c:pt>
                <c:pt idx="2237">
                  <c:v>3.1640000000000001E-3</c:v>
                </c:pt>
                <c:pt idx="2238">
                  <c:v>3.1679999999999998E-3</c:v>
                </c:pt>
                <c:pt idx="2239">
                  <c:v>3.1719999999999999E-3</c:v>
                </c:pt>
                <c:pt idx="2240">
                  <c:v>3.176E-3</c:v>
                </c:pt>
                <c:pt idx="2241">
                  <c:v>3.1800000000000001E-3</c:v>
                </c:pt>
                <c:pt idx="2242">
                  <c:v>3.1840000000000002E-3</c:v>
                </c:pt>
                <c:pt idx="2243">
                  <c:v>3.1879999999999999E-3</c:v>
                </c:pt>
                <c:pt idx="2244">
                  <c:v>3.192E-3</c:v>
                </c:pt>
                <c:pt idx="2245">
                  <c:v>3.1960000000000001E-3</c:v>
                </c:pt>
                <c:pt idx="2246">
                  <c:v>3.2000000000000002E-3</c:v>
                </c:pt>
                <c:pt idx="2247">
                  <c:v>3.2039999999999998E-3</c:v>
                </c:pt>
                <c:pt idx="2248">
                  <c:v>3.2079999999999999E-3</c:v>
                </c:pt>
                <c:pt idx="2249">
                  <c:v>3.212E-3</c:v>
                </c:pt>
                <c:pt idx="2250">
                  <c:v>3.2160000000000001E-3</c:v>
                </c:pt>
                <c:pt idx="2251">
                  <c:v>3.2200000000000002E-3</c:v>
                </c:pt>
                <c:pt idx="2252">
                  <c:v>3.2239999999999999E-3</c:v>
                </c:pt>
                <c:pt idx="2253">
                  <c:v>3.228E-3</c:v>
                </c:pt>
                <c:pt idx="2254">
                  <c:v>3.2320000000000001E-3</c:v>
                </c:pt>
                <c:pt idx="2255">
                  <c:v>3.2360000000000002E-3</c:v>
                </c:pt>
                <c:pt idx="2256">
                  <c:v>3.2399999999999998E-3</c:v>
                </c:pt>
                <c:pt idx="2257">
                  <c:v>3.2439999999999999E-3</c:v>
                </c:pt>
                <c:pt idx="2258">
                  <c:v>3.248E-3</c:v>
                </c:pt>
                <c:pt idx="2259">
                  <c:v>3.2520000000000001E-3</c:v>
                </c:pt>
                <c:pt idx="2260">
                  <c:v>3.2560000000000002E-3</c:v>
                </c:pt>
                <c:pt idx="2261">
                  <c:v>3.2599999999999999E-3</c:v>
                </c:pt>
                <c:pt idx="2262">
                  <c:v>3.264E-3</c:v>
                </c:pt>
                <c:pt idx="2263">
                  <c:v>3.2680000000000001E-3</c:v>
                </c:pt>
                <c:pt idx="2264">
                  <c:v>3.2720000000000002E-3</c:v>
                </c:pt>
                <c:pt idx="2265">
                  <c:v>3.2759999999999998E-3</c:v>
                </c:pt>
                <c:pt idx="2266">
                  <c:v>3.2799999999999999E-3</c:v>
                </c:pt>
                <c:pt idx="2267">
                  <c:v>3.284E-3</c:v>
                </c:pt>
                <c:pt idx="2268">
                  <c:v>3.2880000000000001E-3</c:v>
                </c:pt>
                <c:pt idx="2269">
                  <c:v>3.2919999999999998E-3</c:v>
                </c:pt>
                <c:pt idx="2270">
                  <c:v>3.2959999999999999E-3</c:v>
                </c:pt>
                <c:pt idx="2271">
                  <c:v>3.3E-3</c:v>
                </c:pt>
                <c:pt idx="2272">
                  <c:v>3.3040000000000001E-3</c:v>
                </c:pt>
                <c:pt idx="2273">
                  <c:v>3.3080000000000002E-3</c:v>
                </c:pt>
                <c:pt idx="2274">
                  <c:v>3.3119999999999998E-3</c:v>
                </c:pt>
                <c:pt idx="2275">
                  <c:v>3.3159999999999999E-3</c:v>
                </c:pt>
                <c:pt idx="2276">
                  <c:v>3.32E-3</c:v>
                </c:pt>
                <c:pt idx="2277">
                  <c:v>3.3240000000000001E-3</c:v>
                </c:pt>
                <c:pt idx="2278">
                  <c:v>3.3279999999999998E-3</c:v>
                </c:pt>
                <c:pt idx="2279">
                  <c:v>3.3319999999999999E-3</c:v>
                </c:pt>
                <c:pt idx="2280">
                  <c:v>3.336E-3</c:v>
                </c:pt>
                <c:pt idx="2281">
                  <c:v>3.3400000000000001E-3</c:v>
                </c:pt>
                <c:pt idx="2282">
                  <c:v>3.3440000000000002E-3</c:v>
                </c:pt>
                <c:pt idx="2283">
                  <c:v>3.3479999999999998E-3</c:v>
                </c:pt>
                <c:pt idx="2284">
                  <c:v>3.3519999999999999E-3</c:v>
                </c:pt>
                <c:pt idx="2285">
                  <c:v>3.356E-3</c:v>
                </c:pt>
                <c:pt idx="2286">
                  <c:v>3.3600000000000001E-3</c:v>
                </c:pt>
                <c:pt idx="2287">
                  <c:v>3.3639999999999998E-3</c:v>
                </c:pt>
                <c:pt idx="2288">
                  <c:v>3.3679999999999999E-3</c:v>
                </c:pt>
                <c:pt idx="2289">
                  <c:v>3.372E-3</c:v>
                </c:pt>
                <c:pt idx="2290">
                  <c:v>3.3760000000000001E-3</c:v>
                </c:pt>
                <c:pt idx="2291">
                  <c:v>3.3800000000000002E-3</c:v>
                </c:pt>
                <c:pt idx="2292">
                  <c:v>3.3839999999999999E-3</c:v>
                </c:pt>
                <c:pt idx="2293">
                  <c:v>3.388E-3</c:v>
                </c:pt>
                <c:pt idx="2294">
                  <c:v>3.392E-3</c:v>
                </c:pt>
                <c:pt idx="2295">
                  <c:v>3.3960000000000001E-3</c:v>
                </c:pt>
                <c:pt idx="2296">
                  <c:v>3.3999999999999998E-3</c:v>
                </c:pt>
                <c:pt idx="2297">
                  <c:v>3.4039999999999999E-3</c:v>
                </c:pt>
                <c:pt idx="2298">
                  <c:v>3.408E-3</c:v>
                </c:pt>
                <c:pt idx="2299">
                  <c:v>3.4120000000000001E-3</c:v>
                </c:pt>
                <c:pt idx="2300">
                  <c:v>3.4160000000000002E-3</c:v>
                </c:pt>
                <c:pt idx="2301">
                  <c:v>3.4199999999999999E-3</c:v>
                </c:pt>
                <c:pt idx="2302">
                  <c:v>3.424E-3</c:v>
                </c:pt>
                <c:pt idx="2303">
                  <c:v>3.4280000000000001E-3</c:v>
                </c:pt>
                <c:pt idx="2304">
                  <c:v>3.4320000000000002E-3</c:v>
                </c:pt>
                <c:pt idx="2305">
                  <c:v>3.4359999999999998E-3</c:v>
                </c:pt>
                <c:pt idx="2306">
                  <c:v>3.4399999999999999E-3</c:v>
                </c:pt>
                <c:pt idx="2307">
                  <c:v>3.444E-3</c:v>
                </c:pt>
                <c:pt idx="2308">
                  <c:v>3.4480000000000001E-3</c:v>
                </c:pt>
                <c:pt idx="2309">
                  <c:v>3.4520000000000002E-3</c:v>
                </c:pt>
                <c:pt idx="2310">
                  <c:v>3.4559999999999999E-3</c:v>
                </c:pt>
                <c:pt idx="2311">
                  <c:v>3.46E-3</c:v>
                </c:pt>
                <c:pt idx="2312">
                  <c:v>3.4640000000000001E-3</c:v>
                </c:pt>
                <c:pt idx="2313">
                  <c:v>3.4680000000000002E-3</c:v>
                </c:pt>
                <c:pt idx="2314">
                  <c:v>3.4719999999999998E-3</c:v>
                </c:pt>
                <c:pt idx="2315">
                  <c:v>3.4759999999999999E-3</c:v>
                </c:pt>
                <c:pt idx="2316">
                  <c:v>3.48E-3</c:v>
                </c:pt>
                <c:pt idx="2317">
                  <c:v>3.4840000000000001E-3</c:v>
                </c:pt>
                <c:pt idx="2318">
                  <c:v>3.4880000000000002E-3</c:v>
                </c:pt>
                <c:pt idx="2319">
                  <c:v>3.4919999999999999E-3</c:v>
                </c:pt>
                <c:pt idx="2320">
                  <c:v>3.496E-3</c:v>
                </c:pt>
                <c:pt idx="2321">
                  <c:v>3.5000000000000001E-3</c:v>
                </c:pt>
                <c:pt idx="2322">
                  <c:v>3.5040000000000002E-3</c:v>
                </c:pt>
                <c:pt idx="2323">
                  <c:v>3.5079999999999998E-3</c:v>
                </c:pt>
                <c:pt idx="2324">
                  <c:v>3.5119999999999999E-3</c:v>
                </c:pt>
                <c:pt idx="2325">
                  <c:v>3.516E-3</c:v>
                </c:pt>
                <c:pt idx="2326">
                  <c:v>3.5200000000000001E-3</c:v>
                </c:pt>
                <c:pt idx="2327">
                  <c:v>3.5239999999999998E-3</c:v>
                </c:pt>
                <c:pt idx="2328">
                  <c:v>3.5279999999999999E-3</c:v>
                </c:pt>
                <c:pt idx="2329">
                  <c:v>3.532E-3</c:v>
                </c:pt>
                <c:pt idx="2330">
                  <c:v>3.5360000000000001E-3</c:v>
                </c:pt>
                <c:pt idx="2331">
                  <c:v>3.5400000000000002E-3</c:v>
                </c:pt>
                <c:pt idx="2332">
                  <c:v>3.5439999999999998E-3</c:v>
                </c:pt>
                <c:pt idx="2333">
                  <c:v>3.5479999999999999E-3</c:v>
                </c:pt>
                <c:pt idx="2334">
                  <c:v>3.552E-3</c:v>
                </c:pt>
                <c:pt idx="2335">
                  <c:v>3.5560000000000001E-3</c:v>
                </c:pt>
                <c:pt idx="2336">
                  <c:v>3.5599999999999998E-3</c:v>
                </c:pt>
                <c:pt idx="2337">
                  <c:v>3.5639999999999999E-3</c:v>
                </c:pt>
                <c:pt idx="2338">
                  <c:v>3.568E-3</c:v>
                </c:pt>
                <c:pt idx="2339">
                  <c:v>3.5720000000000001E-3</c:v>
                </c:pt>
                <c:pt idx="2340">
                  <c:v>3.5760000000000002E-3</c:v>
                </c:pt>
                <c:pt idx="2341">
                  <c:v>3.5799999999999998E-3</c:v>
                </c:pt>
                <c:pt idx="2342">
                  <c:v>3.5839999999999999E-3</c:v>
                </c:pt>
                <c:pt idx="2343">
                  <c:v>3.588E-3</c:v>
                </c:pt>
                <c:pt idx="2344">
                  <c:v>3.5920000000000001E-3</c:v>
                </c:pt>
                <c:pt idx="2345">
                  <c:v>3.5959999999999998E-3</c:v>
                </c:pt>
                <c:pt idx="2346">
                  <c:v>3.5999999999999999E-3</c:v>
                </c:pt>
                <c:pt idx="2347">
                  <c:v>3.604E-3</c:v>
                </c:pt>
                <c:pt idx="2348">
                  <c:v>3.6080000000000001E-3</c:v>
                </c:pt>
                <c:pt idx="2349">
                  <c:v>3.6120000000000002E-3</c:v>
                </c:pt>
                <c:pt idx="2350">
                  <c:v>3.6159999999999999E-3</c:v>
                </c:pt>
                <c:pt idx="2351">
                  <c:v>3.62E-3</c:v>
                </c:pt>
                <c:pt idx="2352">
                  <c:v>3.6240000000000001E-3</c:v>
                </c:pt>
                <c:pt idx="2353">
                  <c:v>3.6280000000000001E-3</c:v>
                </c:pt>
                <c:pt idx="2354">
                  <c:v>3.6319999999999998E-3</c:v>
                </c:pt>
                <c:pt idx="2355">
                  <c:v>3.6359999999999999E-3</c:v>
                </c:pt>
                <c:pt idx="2356">
                  <c:v>3.64E-3</c:v>
                </c:pt>
                <c:pt idx="2357">
                  <c:v>3.6440000000000001E-3</c:v>
                </c:pt>
                <c:pt idx="2358">
                  <c:v>3.6480000000000002E-3</c:v>
                </c:pt>
                <c:pt idx="2359">
                  <c:v>3.6519999999999999E-3</c:v>
                </c:pt>
                <c:pt idx="2360">
                  <c:v>3.656E-3</c:v>
                </c:pt>
                <c:pt idx="2361">
                  <c:v>3.6600000000000001E-3</c:v>
                </c:pt>
                <c:pt idx="2362">
                  <c:v>3.6640000000000002E-3</c:v>
                </c:pt>
                <c:pt idx="2363">
                  <c:v>3.6679999999999998E-3</c:v>
                </c:pt>
                <c:pt idx="2364">
                  <c:v>3.6719999999999999E-3</c:v>
                </c:pt>
                <c:pt idx="2365">
                  <c:v>3.676E-3</c:v>
                </c:pt>
                <c:pt idx="2366">
                  <c:v>3.6800000000000001E-3</c:v>
                </c:pt>
                <c:pt idx="2367">
                  <c:v>3.6840000000000002E-3</c:v>
                </c:pt>
                <c:pt idx="2368">
                  <c:v>3.6879999999999999E-3</c:v>
                </c:pt>
                <c:pt idx="2369">
                  <c:v>3.692E-3</c:v>
                </c:pt>
                <c:pt idx="2370">
                  <c:v>3.6960000000000001E-3</c:v>
                </c:pt>
                <c:pt idx="2371">
                  <c:v>3.7000000000000002E-3</c:v>
                </c:pt>
                <c:pt idx="2372">
                  <c:v>3.7039999999999998E-3</c:v>
                </c:pt>
                <c:pt idx="2373">
                  <c:v>3.7079999999999999E-3</c:v>
                </c:pt>
                <c:pt idx="2374">
                  <c:v>3.712E-3</c:v>
                </c:pt>
                <c:pt idx="2375">
                  <c:v>3.7160000000000001E-3</c:v>
                </c:pt>
                <c:pt idx="2376">
                  <c:v>3.7200000000000002E-3</c:v>
                </c:pt>
                <c:pt idx="2377">
                  <c:v>3.7239999999999999E-3</c:v>
                </c:pt>
                <c:pt idx="2378">
                  <c:v>3.728E-3</c:v>
                </c:pt>
                <c:pt idx="2379">
                  <c:v>3.7320000000000001E-3</c:v>
                </c:pt>
                <c:pt idx="2380">
                  <c:v>3.7360000000000002E-3</c:v>
                </c:pt>
                <c:pt idx="2381">
                  <c:v>3.7399999999999998E-3</c:v>
                </c:pt>
                <c:pt idx="2382">
                  <c:v>3.7439999999999999E-3</c:v>
                </c:pt>
                <c:pt idx="2383">
                  <c:v>3.748E-3</c:v>
                </c:pt>
                <c:pt idx="2384">
                  <c:v>3.7520000000000001E-3</c:v>
                </c:pt>
                <c:pt idx="2385">
                  <c:v>3.7559999999999998E-3</c:v>
                </c:pt>
                <c:pt idx="2386">
                  <c:v>3.7599999999999999E-3</c:v>
                </c:pt>
                <c:pt idx="2387">
                  <c:v>3.764E-3</c:v>
                </c:pt>
                <c:pt idx="2388">
                  <c:v>3.7680000000000001E-3</c:v>
                </c:pt>
                <c:pt idx="2389">
                  <c:v>3.7720000000000002E-3</c:v>
                </c:pt>
                <c:pt idx="2390">
                  <c:v>3.7759999999999998E-3</c:v>
                </c:pt>
                <c:pt idx="2391">
                  <c:v>3.7799999999999999E-3</c:v>
                </c:pt>
                <c:pt idx="2392">
                  <c:v>3.784E-3</c:v>
                </c:pt>
                <c:pt idx="2393">
                  <c:v>3.7880000000000001E-3</c:v>
                </c:pt>
                <c:pt idx="2394">
                  <c:v>3.7919999999999998E-3</c:v>
                </c:pt>
                <c:pt idx="2395">
                  <c:v>3.7959999999999999E-3</c:v>
                </c:pt>
                <c:pt idx="2396">
                  <c:v>3.8E-3</c:v>
                </c:pt>
                <c:pt idx="2397">
                  <c:v>3.8040000000000001E-3</c:v>
                </c:pt>
                <c:pt idx="2398">
                  <c:v>3.8080000000000002E-3</c:v>
                </c:pt>
                <c:pt idx="2399">
                  <c:v>3.8119999999999999E-3</c:v>
                </c:pt>
                <c:pt idx="2400">
                  <c:v>3.8159999999999999E-3</c:v>
                </c:pt>
                <c:pt idx="2401">
                  <c:v>3.82E-3</c:v>
                </c:pt>
                <c:pt idx="2402">
                  <c:v>3.8240000000000001E-3</c:v>
                </c:pt>
                <c:pt idx="2403">
                  <c:v>3.8279999999999998E-3</c:v>
                </c:pt>
                <c:pt idx="2404">
                  <c:v>3.8319999999999999E-3</c:v>
                </c:pt>
                <c:pt idx="2405">
                  <c:v>3.836E-3</c:v>
                </c:pt>
                <c:pt idx="2406">
                  <c:v>3.8400000000000001E-3</c:v>
                </c:pt>
                <c:pt idx="2407">
                  <c:v>3.8440000000000002E-3</c:v>
                </c:pt>
                <c:pt idx="2408">
                  <c:v>3.8479999999999999E-3</c:v>
                </c:pt>
                <c:pt idx="2409">
                  <c:v>3.852E-3</c:v>
                </c:pt>
                <c:pt idx="2410">
                  <c:v>3.8560000000000001E-3</c:v>
                </c:pt>
                <c:pt idx="2411">
                  <c:v>3.8600000000000001E-3</c:v>
                </c:pt>
                <c:pt idx="2412">
                  <c:v>3.8639999999999998E-3</c:v>
                </c:pt>
                <c:pt idx="2413">
                  <c:v>3.8679999999999999E-3</c:v>
                </c:pt>
                <c:pt idx="2414">
                  <c:v>3.872E-3</c:v>
                </c:pt>
                <c:pt idx="2415">
                  <c:v>3.8760000000000001E-3</c:v>
                </c:pt>
                <c:pt idx="2416">
                  <c:v>3.8800000000000002E-3</c:v>
                </c:pt>
                <c:pt idx="2417">
                  <c:v>3.8839999999999999E-3</c:v>
                </c:pt>
                <c:pt idx="2418">
                  <c:v>3.888E-3</c:v>
                </c:pt>
                <c:pt idx="2419">
                  <c:v>3.8920000000000001E-3</c:v>
                </c:pt>
                <c:pt idx="2420">
                  <c:v>3.8960000000000002E-3</c:v>
                </c:pt>
                <c:pt idx="2421">
                  <c:v>3.8999999999999998E-3</c:v>
                </c:pt>
                <c:pt idx="2422">
                  <c:v>3.9039999999999999E-3</c:v>
                </c:pt>
                <c:pt idx="2423">
                  <c:v>3.908E-3</c:v>
                </c:pt>
                <c:pt idx="2424">
                  <c:v>3.9119999999999997E-3</c:v>
                </c:pt>
                <c:pt idx="2425">
                  <c:v>3.9160000000000002E-3</c:v>
                </c:pt>
                <c:pt idx="2426">
                  <c:v>3.9199999999999999E-3</c:v>
                </c:pt>
                <c:pt idx="2427">
                  <c:v>3.9240000000000004E-3</c:v>
                </c:pt>
                <c:pt idx="2428">
                  <c:v>3.9280000000000001E-3</c:v>
                </c:pt>
                <c:pt idx="2429">
                  <c:v>3.9319999999999997E-3</c:v>
                </c:pt>
                <c:pt idx="2430">
                  <c:v>3.9360000000000003E-3</c:v>
                </c:pt>
                <c:pt idx="2431">
                  <c:v>3.9399999999999999E-3</c:v>
                </c:pt>
                <c:pt idx="2432">
                  <c:v>3.9439999999999996E-3</c:v>
                </c:pt>
                <c:pt idx="2433">
                  <c:v>3.9480000000000001E-3</c:v>
                </c:pt>
                <c:pt idx="2434">
                  <c:v>3.9519999999999998E-3</c:v>
                </c:pt>
                <c:pt idx="2435">
                  <c:v>3.9560000000000003E-3</c:v>
                </c:pt>
                <c:pt idx="2436">
                  <c:v>3.96E-3</c:v>
                </c:pt>
                <c:pt idx="2437">
                  <c:v>3.9639999999999996E-3</c:v>
                </c:pt>
                <c:pt idx="2438">
                  <c:v>3.9680000000000002E-3</c:v>
                </c:pt>
                <c:pt idx="2439">
                  <c:v>3.9719999999999998E-3</c:v>
                </c:pt>
                <c:pt idx="2440">
                  <c:v>3.9760000000000004E-3</c:v>
                </c:pt>
                <c:pt idx="2441">
                  <c:v>3.98E-3</c:v>
                </c:pt>
                <c:pt idx="2442">
                  <c:v>3.9839999999999997E-3</c:v>
                </c:pt>
                <c:pt idx="2443">
                  <c:v>3.9880000000000002E-3</c:v>
                </c:pt>
                <c:pt idx="2444">
                  <c:v>3.9919999999999999E-3</c:v>
                </c:pt>
                <c:pt idx="2445">
                  <c:v>3.9960000000000004E-3</c:v>
                </c:pt>
                <c:pt idx="2446">
                  <c:v>4.0000000000000001E-3</c:v>
                </c:pt>
                <c:pt idx="2447">
                  <c:v>4.0039999999999997E-3</c:v>
                </c:pt>
                <c:pt idx="2448">
                  <c:v>4.0080000000000003E-3</c:v>
                </c:pt>
                <c:pt idx="2449">
                  <c:v>4.0119999999999999E-3</c:v>
                </c:pt>
                <c:pt idx="2450">
                  <c:v>4.0159999999999996E-3</c:v>
                </c:pt>
                <c:pt idx="2451">
                  <c:v>4.0200000000000001E-3</c:v>
                </c:pt>
                <c:pt idx="2452">
                  <c:v>4.0239999999999998E-3</c:v>
                </c:pt>
                <c:pt idx="2453">
                  <c:v>4.0280000000000003E-3</c:v>
                </c:pt>
                <c:pt idx="2454">
                  <c:v>4.032E-3</c:v>
                </c:pt>
                <c:pt idx="2455">
                  <c:v>4.0359999999999997E-3</c:v>
                </c:pt>
                <c:pt idx="2456">
                  <c:v>4.0400000000000002E-3</c:v>
                </c:pt>
                <c:pt idx="2457">
                  <c:v>4.0439999999999999E-3</c:v>
                </c:pt>
                <c:pt idx="2458">
                  <c:v>4.0480000000000004E-3</c:v>
                </c:pt>
                <c:pt idx="2459">
                  <c:v>4.052E-3</c:v>
                </c:pt>
                <c:pt idx="2460">
                  <c:v>4.0559999999999997E-3</c:v>
                </c:pt>
                <c:pt idx="2461">
                  <c:v>4.0600000000000002E-3</c:v>
                </c:pt>
                <c:pt idx="2462">
                  <c:v>4.0639999999999999E-3</c:v>
                </c:pt>
                <c:pt idx="2463">
                  <c:v>4.0679999999999996E-3</c:v>
                </c:pt>
                <c:pt idx="2464">
                  <c:v>4.0720000000000001E-3</c:v>
                </c:pt>
                <c:pt idx="2465">
                  <c:v>4.0759999999999998E-3</c:v>
                </c:pt>
                <c:pt idx="2466">
                  <c:v>4.0800000000000003E-3</c:v>
                </c:pt>
                <c:pt idx="2467">
                  <c:v>4.084E-3</c:v>
                </c:pt>
                <c:pt idx="2468">
                  <c:v>4.0879999999999996E-3</c:v>
                </c:pt>
                <c:pt idx="2469">
                  <c:v>4.0920000000000002E-3</c:v>
                </c:pt>
                <c:pt idx="2470">
                  <c:v>4.0959999999999998E-3</c:v>
                </c:pt>
                <c:pt idx="2471">
                  <c:v>4.1000000000000003E-3</c:v>
                </c:pt>
                <c:pt idx="2472">
                  <c:v>4.104E-3</c:v>
                </c:pt>
                <c:pt idx="2473">
                  <c:v>4.1079999999999997E-3</c:v>
                </c:pt>
                <c:pt idx="2474">
                  <c:v>4.1120000000000002E-3</c:v>
                </c:pt>
                <c:pt idx="2475">
                  <c:v>4.1159999999999999E-3</c:v>
                </c:pt>
                <c:pt idx="2476">
                  <c:v>4.1200000000000004E-3</c:v>
                </c:pt>
                <c:pt idx="2477">
                  <c:v>4.1240000000000001E-3</c:v>
                </c:pt>
                <c:pt idx="2478">
                  <c:v>4.1279999999999997E-3</c:v>
                </c:pt>
                <c:pt idx="2479">
                  <c:v>4.1320000000000003E-3</c:v>
                </c:pt>
                <c:pt idx="2480">
                  <c:v>4.1359999999999999E-3</c:v>
                </c:pt>
                <c:pt idx="2481">
                  <c:v>4.1399999999999996E-3</c:v>
                </c:pt>
                <c:pt idx="2482">
                  <c:v>4.1440000000000001E-3</c:v>
                </c:pt>
                <c:pt idx="2483">
                  <c:v>4.1479999999999998E-3</c:v>
                </c:pt>
                <c:pt idx="2484">
                  <c:v>4.1520000000000003E-3</c:v>
                </c:pt>
                <c:pt idx="2485">
                  <c:v>4.156E-3</c:v>
                </c:pt>
                <c:pt idx="2486">
                  <c:v>4.1599999999999996E-3</c:v>
                </c:pt>
                <c:pt idx="2487">
                  <c:v>4.1640000000000002E-3</c:v>
                </c:pt>
                <c:pt idx="2488">
                  <c:v>4.1679999999999998E-3</c:v>
                </c:pt>
                <c:pt idx="2489">
                  <c:v>4.1720000000000004E-3</c:v>
                </c:pt>
                <c:pt idx="2490">
                  <c:v>4.176E-3</c:v>
                </c:pt>
                <c:pt idx="2491">
                  <c:v>4.1799999999999997E-3</c:v>
                </c:pt>
                <c:pt idx="2492">
                  <c:v>4.1840000000000002E-3</c:v>
                </c:pt>
                <c:pt idx="2493">
                  <c:v>4.1879999999999999E-3</c:v>
                </c:pt>
                <c:pt idx="2494">
                  <c:v>4.1920000000000004E-3</c:v>
                </c:pt>
                <c:pt idx="2495">
                  <c:v>4.1960000000000001E-3</c:v>
                </c:pt>
                <c:pt idx="2496">
                  <c:v>4.1999999999999997E-3</c:v>
                </c:pt>
                <c:pt idx="2497">
                  <c:v>4.2040000000000003E-3</c:v>
                </c:pt>
                <c:pt idx="2498">
                  <c:v>4.2079999999999999E-3</c:v>
                </c:pt>
                <c:pt idx="2499">
                  <c:v>4.2119999999999996E-3</c:v>
                </c:pt>
                <c:pt idx="2500">
                  <c:v>4.2160000000000001E-3</c:v>
                </c:pt>
                <c:pt idx="2501">
                  <c:v>4.2199999999999998E-3</c:v>
                </c:pt>
                <c:pt idx="2502">
                  <c:v>4.2240000000000003E-3</c:v>
                </c:pt>
                <c:pt idx="2503">
                  <c:v>4.228E-3</c:v>
                </c:pt>
                <c:pt idx="2504">
                  <c:v>4.2319999999999997E-3</c:v>
                </c:pt>
                <c:pt idx="2505">
                  <c:v>4.2360000000000002E-3</c:v>
                </c:pt>
                <c:pt idx="2506">
                  <c:v>4.2399999999999998E-3</c:v>
                </c:pt>
                <c:pt idx="2507">
                  <c:v>4.2440000000000004E-3</c:v>
                </c:pt>
                <c:pt idx="2508">
                  <c:v>4.248E-3</c:v>
                </c:pt>
                <c:pt idx="2509">
                  <c:v>4.2519999999999997E-3</c:v>
                </c:pt>
                <c:pt idx="2510">
                  <c:v>4.2560000000000002E-3</c:v>
                </c:pt>
                <c:pt idx="2511">
                  <c:v>4.2599999999999999E-3</c:v>
                </c:pt>
                <c:pt idx="2512">
                  <c:v>4.2640000000000004E-3</c:v>
                </c:pt>
                <c:pt idx="2513">
                  <c:v>4.2680000000000001E-3</c:v>
                </c:pt>
                <c:pt idx="2514">
                  <c:v>4.2719999999999998E-3</c:v>
                </c:pt>
                <c:pt idx="2515">
                  <c:v>4.2760000000000003E-3</c:v>
                </c:pt>
                <c:pt idx="2516">
                  <c:v>4.28E-3</c:v>
                </c:pt>
                <c:pt idx="2517">
                  <c:v>4.2839999999999996E-3</c:v>
                </c:pt>
                <c:pt idx="2518">
                  <c:v>4.2880000000000001E-3</c:v>
                </c:pt>
                <c:pt idx="2519">
                  <c:v>4.2919999999999998E-3</c:v>
                </c:pt>
                <c:pt idx="2520">
                  <c:v>4.2960000000000003E-3</c:v>
                </c:pt>
                <c:pt idx="2521">
                  <c:v>4.3E-3</c:v>
                </c:pt>
                <c:pt idx="2522">
                  <c:v>4.3039999999999997E-3</c:v>
                </c:pt>
                <c:pt idx="2523">
                  <c:v>4.3080000000000002E-3</c:v>
                </c:pt>
                <c:pt idx="2524">
                  <c:v>4.3119999999999999E-3</c:v>
                </c:pt>
                <c:pt idx="2525">
                  <c:v>4.3160000000000004E-3</c:v>
                </c:pt>
                <c:pt idx="2526">
                  <c:v>4.3200000000000001E-3</c:v>
                </c:pt>
                <c:pt idx="2527">
                  <c:v>4.3239999999999997E-3</c:v>
                </c:pt>
                <c:pt idx="2528">
                  <c:v>4.3280000000000002E-3</c:v>
                </c:pt>
                <c:pt idx="2529">
                  <c:v>4.3319999999999999E-3</c:v>
                </c:pt>
                <c:pt idx="2530">
                  <c:v>4.3359999999999996E-3</c:v>
                </c:pt>
                <c:pt idx="2531">
                  <c:v>4.3400000000000001E-3</c:v>
                </c:pt>
                <c:pt idx="2532">
                  <c:v>4.3439999999999998E-3</c:v>
                </c:pt>
                <c:pt idx="2533">
                  <c:v>4.3480000000000003E-3</c:v>
                </c:pt>
                <c:pt idx="2534">
                  <c:v>4.352E-3</c:v>
                </c:pt>
                <c:pt idx="2535">
                  <c:v>4.3559999999999996E-3</c:v>
                </c:pt>
                <c:pt idx="2536">
                  <c:v>4.3600000000000002E-3</c:v>
                </c:pt>
                <c:pt idx="2537">
                  <c:v>4.3639999999999998E-3</c:v>
                </c:pt>
                <c:pt idx="2538">
                  <c:v>4.3680000000000004E-3</c:v>
                </c:pt>
                <c:pt idx="2539">
                  <c:v>4.372E-3</c:v>
                </c:pt>
                <c:pt idx="2540">
                  <c:v>4.3759999999999997E-3</c:v>
                </c:pt>
                <c:pt idx="2541">
                  <c:v>4.3800000000000002E-3</c:v>
                </c:pt>
                <c:pt idx="2542">
                  <c:v>4.3839999999999999E-3</c:v>
                </c:pt>
                <c:pt idx="2543">
                  <c:v>4.3880000000000004E-3</c:v>
                </c:pt>
                <c:pt idx="2544">
                  <c:v>4.3920000000000001E-3</c:v>
                </c:pt>
                <c:pt idx="2545">
                  <c:v>4.3959999999999997E-3</c:v>
                </c:pt>
                <c:pt idx="2546">
                  <c:v>4.4000000000000003E-3</c:v>
                </c:pt>
                <c:pt idx="2547">
                  <c:v>4.4039999999999999E-3</c:v>
                </c:pt>
                <c:pt idx="2548">
                  <c:v>4.4079999999999996E-3</c:v>
                </c:pt>
                <c:pt idx="2549">
                  <c:v>4.4120000000000001E-3</c:v>
                </c:pt>
                <c:pt idx="2550">
                  <c:v>4.4159999999999998E-3</c:v>
                </c:pt>
                <c:pt idx="2551">
                  <c:v>4.4200000000000003E-3</c:v>
                </c:pt>
                <c:pt idx="2552">
                  <c:v>4.424E-3</c:v>
                </c:pt>
                <c:pt idx="2553">
                  <c:v>4.4279999999999996E-3</c:v>
                </c:pt>
                <c:pt idx="2554">
                  <c:v>4.4320000000000002E-3</c:v>
                </c:pt>
                <c:pt idx="2555">
                  <c:v>4.4359999999999998E-3</c:v>
                </c:pt>
                <c:pt idx="2556">
                  <c:v>4.4400000000000004E-3</c:v>
                </c:pt>
                <c:pt idx="2557">
                  <c:v>4.444E-3</c:v>
                </c:pt>
                <c:pt idx="2558">
                  <c:v>4.4479999999999997E-3</c:v>
                </c:pt>
                <c:pt idx="2559">
                  <c:v>4.4520000000000002E-3</c:v>
                </c:pt>
                <c:pt idx="2560">
                  <c:v>4.4559999999999999E-3</c:v>
                </c:pt>
                <c:pt idx="2561">
                  <c:v>4.4600000000000004E-3</c:v>
                </c:pt>
                <c:pt idx="2562">
                  <c:v>4.4640000000000001E-3</c:v>
                </c:pt>
                <c:pt idx="2563">
                  <c:v>4.4679999999999997E-3</c:v>
                </c:pt>
                <c:pt idx="2564">
                  <c:v>4.4720000000000003E-3</c:v>
                </c:pt>
                <c:pt idx="2565">
                  <c:v>4.4759999999999999E-3</c:v>
                </c:pt>
                <c:pt idx="2566">
                  <c:v>4.4799999999999996E-3</c:v>
                </c:pt>
                <c:pt idx="2567">
                  <c:v>4.4840000000000001E-3</c:v>
                </c:pt>
                <c:pt idx="2568">
                  <c:v>4.4879999999999998E-3</c:v>
                </c:pt>
                <c:pt idx="2569">
                  <c:v>4.4920000000000003E-3</c:v>
                </c:pt>
                <c:pt idx="2570">
                  <c:v>4.496E-3</c:v>
                </c:pt>
                <c:pt idx="2571">
                  <c:v>4.4999999999999997E-3</c:v>
                </c:pt>
                <c:pt idx="2572">
                  <c:v>4.5040000000000002E-3</c:v>
                </c:pt>
                <c:pt idx="2573">
                  <c:v>4.5079999999999999E-3</c:v>
                </c:pt>
                <c:pt idx="2574">
                  <c:v>4.5120000000000004E-3</c:v>
                </c:pt>
                <c:pt idx="2575">
                  <c:v>4.516E-3</c:v>
                </c:pt>
                <c:pt idx="2576">
                  <c:v>4.5199999999999997E-3</c:v>
                </c:pt>
                <c:pt idx="2577">
                  <c:v>4.5240000000000002E-3</c:v>
                </c:pt>
                <c:pt idx="2578">
                  <c:v>4.5279999999999999E-3</c:v>
                </c:pt>
                <c:pt idx="2579">
                  <c:v>4.5319999999999996E-3</c:v>
                </c:pt>
                <c:pt idx="2580">
                  <c:v>4.5360000000000001E-3</c:v>
                </c:pt>
                <c:pt idx="2581">
                  <c:v>4.5399999999999998E-3</c:v>
                </c:pt>
                <c:pt idx="2582">
                  <c:v>4.5440000000000003E-3</c:v>
                </c:pt>
                <c:pt idx="2583">
                  <c:v>4.548E-3</c:v>
                </c:pt>
                <c:pt idx="2584">
                  <c:v>4.5519999999999996E-3</c:v>
                </c:pt>
                <c:pt idx="2585">
                  <c:v>4.5560000000000002E-3</c:v>
                </c:pt>
                <c:pt idx="2586">
                  <c:v>4.5599999999999998E-3</c:v>
                </c:pt>
                <c:pt idx="2587">
                  <c:v>4.5640000000000003E-3</c:v>
                </c:pt>
                <c:pt idx="2588">
                  <c:v>4.568E-3</c:v>
                </c:pt>
                <c:pt idx="2589">
                  <c:v>4.5719999999999997E-3</c:v>
                </c:pt>
                <c:pt idx="2590">
                  <c:v>4.5760000000000002E-3</c:v>
                </c:pt>
                <c:pt idx="2591">
                  <c:v>4.5799999999999999E-3</c:v>
                </c:pt>
                <c:pt idx="2592">
                  <c:v>4.5840000000000004E-3</c:v>
                </c:pt>
                <c:pt idx="2593">
                  <c:v>4.5880000000000001E-3</c:v>
                </c:pt>
                <c:pt idx="2594">
                  <c:v>4.5919999999999997E-3</c:v>
                </c:pt>
                <c:pt idx="2595">
                  <c:v>4.5960000000000003E-3</c:v>
                </c:pt>
                <c:pt idx="2596">
                  <c:v>4.5999999999999999E-3</c:v>
                </c:pt>
                <c:pt idx="2597">
                  <c:v>4.6039999999999996E-3</c:v>
                </c:pt>
                <c:pt idx="2598">
                  <c:v>4.6080000000000001E-3</c:v>
                </c:pt>
                <c:pt idx="2599">
                  <c:v>4.6119999999999998E-3</c:v>
                </c:pt>
                <c:pt idx="2600">
                  <c:v>4.6160000000000003E-3</c:v>
                </c:pt>
                <c:pt idx="2601">
                  <c:v>4.62E-3</c:v>
                </c:pt>
                <c:pt idx="2602">
                  <c:v>4.6239999999999996E-3</c:v>
                </c:pt>
                <c:pt idx="2603">
                  <c:v>4.6280000000000002E-3</c:v>
                </c:pt>
                <c:pt idx="2604">
                  <c:v>4.6319999999999998E-3</c:v>
                </c:pt>
                <c:pt idx="2605">
                  <c:v>4.6360000000000004E-3</c:v>
                </c:pt>
                <c:pt idx="2606">
                  <c:v>4.64E-3</c:v>
                </c:pt>
                <c:pt idx="2607">
                  <c:v>4.6439999999999997E-3</c:v>
                </c:pt>
                <c:pt idx="2608">
                  <c:v>4.6480000000000002E-3</c:v>
                </c:pt>
                <c:pt idx="2609">
                  <c:v>4.6519999999999999E-3</c:v>
                </c:pt>
                <c:pt idx="2610">
                  <c:v>4.6560000000000004E-3</c:v>
                </c:pt>
                <c:pt idx="2611">
                  <c:v>4.6600000000000001E-3</c:v>
                </c:pt>
                <c:pt idx="2612">
                  <c:v>4.6639999999999997E-3</c:v>
                </c:pt>
                <c:pt idx="2613">
                  <c:v>4.6680000000000003E-3</c:v>
                </c:pt>
                <c:pt idx="2614">
                  <c:v>4.6719999999999999E-3</c:v>
                </c:pt>
                <c:pt idx="2615">
                  <c:v>4.6759999999999996E-3</c:v>
                </c:pt>
                <c:pt idx="2616">
                  <c:v>4.6800000000000001E-3</c:v>
                </c:pt>
                <c:pt idx="2617">
                  <c:v>4.6839999999999998E-3</c:v>
                </c:pt>
                <c:pt idx="2618">
                  <c:v>4.6880000000000003E-3</c:v>
                </c:pt>
                <c:pt idx="2619">
                  <c:v>4.692E-3</c:v>
                </c:pt>
                <c:pt idx="2620">
                  <c:v>4.6959999999999997E-3</c:v>
                </c:pt>
                <c:pt idx="2621">
                  <c:v>4.7000000000000002E-3</c:v>
                </c:pt>
                <c:pt idx="2622">
                  <c:v>4.7039999999999998E-3</c:v>
                </c:pt>
                <c:pt idx="2623">
                  <c:v>4.7080000000000004E-3</c:v>
                </c:pt>
                <c:pt idx="2624">
                  <c:v>4.712E-3</c:v>
                </c:pt>
                <c:pt idx="2625">
                  <c:v>4.7159999999999997E-3</c:v>
                </c:pt>
                <c:pt idx="2626">
                  <c:v>4.7200000000000002E-3</c:v>
                </c:pt>
                <c:pt idx="2627">
                  <c:v>4.7239999999999999E-3</c:v>
                </c:pt>
                <c:pt idx="2628">
                  <c:v>4.7280000000000004E-3</c:v>
                </c:pt>
                <c:pt idx="2629">
                  <c:v>4.7320000000000001E-3</c:v>
                </c:pt>
                <c:pt idx="2630">
                  <c:v>4.7359999999999998E-3</c:v>
                </c:pt>
                <c:pt idx="2631">
                  <c:v>4.7400000000000003E-3</c:v>
                </c:pt>
                <c:pt idx="2632">
                  <c:v>4.744E-3</c:v>
                </c:pt>
                <c:pt idx="2633">
                  <c:v>4.7479999999999996E-3</c:v>
                </c:pt>
                <c:pt idx="2634">
                  <c:v>4.7520000000000001E-3</c:v>
                </c:pt>
                <c:pt idx="2635">
                  <c:v>4.7559999999999998E-3</c:v>
                </c:pt>
                <c:pt idx="2636">
                  <c:v>4.7600000000000003E-3</c:v>
                </c:pt>
                <c:pt idx="2637">
                  <c:v>4.764E-3</c:v>
                </c:pt>
                <c:pt idx="2638">
                  <c:v>4.7679999999999997E-3</c:v>
                </c:pt>
                <c:pt idx="2639">
                  <c:v>4.7720000000000002E-3</c:v>
                </c:pt>
                <c:pt idx="2640">
                  <c:v>4.7759999999999999E-3</c:v>
                </c:pt>
                <c:pt idx="2641">
                  <c:v>4.7800000000000004E-3</c:v>
                </c:pt>
                <c:pt idx="2642">
                  <c:v>4.7840000000000001E-3</c:v>
                </c:pt>
                <c:pt idx="2643">
                  <c:v>4.7879999999999997E-3</c:v>
                </c:pt>
                <c:pt idx="2644">
                  <c:v>4.7920000000000003E-3</c:v>
                </c:pt>
                <c:pt idx="2645">
                  <c:v>4.7959999999999999E-3</c:v>
                </c:pt>
                <c:pt idx="2646">
                  <c:v>4.7999999999999996E-3</c:v>
                </c:pt>
                <c:pt idx="2647">
                  <c:v>4.8040000000000001E-3</c:v>
                </c:pt>
                <c:pt idx="2648">
                  <c:v>4.8079999999999998E-3</c:v>
                </c:pt>
                <c:pt idx="2649">
                  <c:v>4.8120000000000003E-3</c:v>
                </c:pt>
                <c:pt idx="2650">
                  <c:v>4.816E-3</c:v>
                </c:pt>
                <c:pt idx="2651">
                  <c:v>4.8199999999999996E-3</c:v>
                </c:pt>
                <c:pt idx="2652">
                  <c:v>4.8240000000000002E-3</c:v>
                </c:pt>
                <c:pt idx="2653">
                  <c:v>4.8279999999999998E-3</c:v>
                </c:pt>
                <c:pt idx="2654">
                  <c:v>4.8320000000000004E-3</c:v>
                </c:pt>
                <c:pt idx="2655">
                  <c:v>4.836E-3</c:v>
                </c:pt>
                <c:pt idx="2656">
                  <c:v>4.8399999999999997E-3</c:v>
                </c:pt>
                <c:pt idx="2657">
                  <c:v>4.8440000000000002E-3</c:v>
                </c:pt>
                <c:pt idx="2658">
                  <c:v>4.8479999999999999E-3</c:v>
                </c:pt>
                <c:pt idx="2659">
                  <c:v>4.8520000000000004E-3</c:v>
                </c:pt>
                <c:pt idx="2660">
                  <c:v>4.8560000000000001E-3</c:v>
                </c:pt>
                <c:pt idx="2661">
                  <c:v>4.8599999999999997E-3</c:v>
                </c:pt>
                <c:pt idx="2662">
                  <c:v>4.8640000000000003E-3</c:v>
                </c:pt>
                <c:pt idx="2663">
                  <c:v>4.8679999999999999E-3</c:v>
                </c:pt>
                <c:pt idx="2664">
                  <c:v>4.8719999999999996E-3</c:v>
                </c:pt>
                <c:pt idx="2665">
                  <c:v>4.8760000000000001E-3</c:v>
                </c:pt>
                <c:pt idx="2666">
                  <c:v>4.8799999999999998E-3</c:v>
                </c:pt>
                <c:pt idx="2667">
                  <c:v>4.8840000000000003E-3</c:v>
                </c:pt>
                <c:pt idx="2668">
                  <c:v>4.888E-3</c:v>
                </c:pt>
                <c:pt idx="2669">
                  <c:v>4.8919999999999996E-3</c:v>
                </c:pt>
                <c:pt idx="2670">
                  <c:v>4.8960000000000002E-3</c:v>
                </c:pt>
                <c:pt idx="2671">
                  <c:v>4.8999999999999998E-3</c:v>
                </c:pt>
                <c:pt idx="2672">
                  <c:v>4.9040000000000004E-3</c:v>
                </c:pt>
                <c:pt idx="2673">
                  <c:v>4.908E-3</c:v>
                </c:pt>
                <c:pt idx="2674">
                  <c:v>4.9119999999999997E-3</c:v>
                </c:pt>
                <c:pt idx="2675">
                  <c:v>4.9160000000000002E-3</c:v>
                </c:pt>
                <c:pt idx="2676">
                  <c:v>4.9199999999999999E-3</c:v>
                </c:pt>
                <c:pt idx="2677">
                  <c:v>4.9240000000000004E-3</c:v>
                </c:pt>
                <c:pt idx="2678">
                  <c:v>4.9280000000000001E-3</c:v>
                </c:pt>
                <c:pt idx="2679">
                  <c:v>4.9319999999999998E-3</c:v>
                </c:pt>
                <c:pt idx="2680">
                  <c:v>4.9360000000000003E-3</c:v>
                </c:pt>
                <c:pt idx="2681">
                  <c:v>4.9399999999999999E-3</c:v>
                </c:pt>
                <c:pt idx="2682">
                  <c:v>4.9439999999999996E-3</c:v>
                </c:pt>
                <c:pt idx="2683">
                  <c:v>4.9480000000000001E-3</c:v>
                </c:pt>
                <c:pt idx="2684">
                  <c:v>4.9519999999999998E-3</c:v>
                </c:pt>
                <c:pt idx="2685">
                  <c:v>4.9560000000000003E-3</c:v>
                </c:pt>
                <c:pt idx="2686">
                  <c:v>4.96E-3</c:v>
                </c:pt>
                <c:pt idx="2687">
                  <c:v>4.9639999999999997E-3</c:v>
                </c:pt>
                <c:pt idx="2688">
                  <c:v>4.9680000000000002E-3</c:v>
                </c:pt>
                <c:pt idx="2689">
                  <c:v>4.9719999999999999E-3</c:v>
                </c:pt>
                <c:pt idx="2690">
                  <c:v>4.9760000000000004E-3</c:v>
                </c:pt>
                <c:pt idx="2691">
                  <c:v>4.9800000000000001E-3</c:v>
                </c:pt>
                <c:pt idx="2692">
                  <c:v>4.9839999999999997E-3</c:v>
                </c:pt>
                <c:pt idx="2693">
                  <c:v>4.9880000000000002E-3</c:v>
                </c:pt>
                <c:pt idx="2694">
                  <c:v>4.9919999999999999E-3</c:v>
                </c:pt>
                <c:pt idx="2695">
                  <c:v>4.9959999999999996E-3</c:v>
                </c:pt>
                <c:pt idx="2696">
                  <c:v>5.0000000000000001E-3</c:v>
                </c:pt>
                <c:pt idx="2697">
                  <c:v>5.0039999999999998E-3</c:v>
                </c:pt>
                <c:pt idx="2698">
                  <c:v>5.0080000000000003E-3</c:v>
                </c:pt>
                <c:pt idx="2699">
                  <c:v>5.012E-3</c:v>
                </c:pt>
                <c:pt idx="2700">
                  <c:v>5.0159999999999996E-3</c:v>
                </c:pt>
                <c:pt idx="2701">
                  <c:v>5.0200000000000002E-3</c:v>
                </c:pt>
                <c:pt idx="2702">
                  <c:v>5.0239999999999998E-3</c:v>
                </c:pt>
                <c:pt idx="2703">
                  <c:v>5.0280000000000004E-3</c:v>
                </c:pt>
                <c:pt idx="2704">
                  <c:v>5.032E-3</c:v>
                </c:pt>
                <c:pt idx="2705">
                  <c:v>5.0359999999999997E-3</c:v>
                </c:pt>
                <c:pt idx="2706">
                  <c:v>5.0400000000000002E-3</c:v>
                </c:pt>
                <c:pt idx="2707">
                  <c:v>5.0439999999999999E-3</c:v>
                </c:pt>
                <c:pt idx="2708">
                  <c:v>5.0480000000000004E-3</c:v>
                </c:pt>
                <c:pt idx="2709">
                  <c:v>5.0520000000000001E-3</c:v>
                </c:pt>
                <c:pt idx="2710">
                  <c:v>5.0559999999999997E-3</c:v>
                </c:pt>
                <c:pt idx="2711">
                  <c:v>5.0600000000000003E-3</c:v>
                </c:pt>
                <c:pt idx="2712">
                  <c:v>5.0639999999999999E-3</c:v>
                </c:pt>
                <c:pt idx="2713">
                  <c:v>5.0679999999999996E-3</c:v>
                </c:pt>
                <c:pt idx="2714">
                  <c:v>5.0720000000000001E-3</c:v>
                </c:pt>
                <c:pt idx="2715">
                  <c:v>5.0759999999999998E-3</c:v>
                </c:pt>
                <c:pt idx="2716">
                  <c:v>5.0800000000000003E-3</c:v>
                </c:pt>
                <c:pt idx="2717">
                  <c:v>5.084E-3</c:v>
                </c:pt>
                <c:pt idx="2718">
                  <c:v>5.0879999999999996E-3</c:v>
                </c:pt>
                <c:pt idx="2719">
                  <c:v>5.0920000000000002E-3</c:v>
                </c:pt>
                <c:pt idx="2720">
                  <c:v>5.0959999999999998E-3</c:v>
                </c:pt>
                <c:pt idx="2721">
                  <c:v>5.1000000000000004E-3</c:v>
                </c:pt>
                <c:pt idx="2722">
                  <c:v>5.104E-3</c:v>
                </c:pt>
                <c:pt idx="2723">
                  <c:v>5.1079999999999997E-3</c:v>
                </c:pt>
                <c:pt idx="2724">
                  <c:v>5.1120000000000002E-3</c:v>
                </c:pt>
                <c:pt idx="2725">
                  <c:v>5.1159999999999999E-3</c:v>
                </c:pt>
                <c:pt idx="2726">
                  <c:v>5.1200000000000004E-3</c:v>
                </c:pt>
                <c:pt idx="2727">
                  <c:v>5.1240000000000001E-3</c:v>
                </c:pt>
                <c:pt idx="2728">
                  <c:v>5.1279999999999997E-3</c:v>
                </c:pt>
                <c:pt idx="2729">
                  <c:v>5.1320000000000003E-3</c:v>
                </c:pt>
                <c:pt idx="2730">
                  <c:v>5.1359999999999999E-3</c:v>
                </c:pt>
                <c:pt idx="2731">
                  <c:v>5.1399999999999996E-3</c:v>
                </c:pt>
                <c:pt idx="2732">
                  <c:v>5.1440000000000001E-3</c:v>
                </c:pt>
                <c:pt idx="2733">
                  <c:v>5.1479999999999998E-3</c:v>
                </c:pt>
                <c:pt idx="2734">
                  <c:v>5.1520000000000003E-3</c:v>
                </c:pt>
                <c:pt idx="2735">
                  <c:v>5.156E-3</c:v>
                </c:pt>
                <c:pt idx="2736">
                  <c:v>5.1599999999999997E-3</c:v>
                </c:pt>
                <c:pt idx="2737">
                  <c:v>5.1640000000000002E-3</c:v>
                </c:pt>
                <c:pt idx="2738">
                  <c:v>5.1679999999999999E-3</c:v>
                </c:pt>
                <c:pt idx="2739">
                  <c:v>5.1720000000000004E-3</c:v>
                </c:pt>
                <c:pt idx="2740">
                  <c:v>5.176E-3</c:v>
                </c:pt>
                <c:pt idx="2741">
                  <c:v>5.1799999999999997E-3</c:v>
                </c:pt>
                <c:pt idx="2742">
                  <c:v>5.1840000000000002E-3</c:v>
                </c:pt>
                <c:pt idx="2743">
                  <c:v>5.1879999999999999E-3</c:v>
                </c:pt>
                <c:pt idx="2744">
                  <c:v>5.1919999999999996E-3</c:v>
                </c:pt>
                <c:pt idx="2745">
                  <c:v>5.1960000000000001E-3</c:v>
                </c:pt>
                <c:pt idx="2746">
                  <c:v>5.1999999999999998E-3</c:v>
                </c:pt>
                <c:pt idx="2747">
                  <c:v>5.2040000000000003E-3</c:v>
                </c:pt>
                <c:pt idx="2748">
                  <c:v>5.208E-3</c:v>
                </c:pt>
                <c:pt idx="2749">
                  <c:v>5.2119999999999996E-3</c:v>
                </c:pt>
                <c:pt idx="2750">
                  <c:v>5.2160000000000002E-3</c:v>
                </c:pt>
                <c:pt idx="2751">
                  <c:v>5.2199999999999998E-3</c:v>
                </c:pt>
                <c:pt idx="2752">
                  <c:v>5.2240000000000003E-3</c:v>
                </c:pt>
                <c:pt idx="2753">
                  <c:v>5.228E-3</c:v>
                </c:pt>
                <c:pt idx="2754">
                  <c:v>5.2319999999999997E-3</c:v>
                </c:pt>
                <c:pt idx="2755">
                  <c:v>5.2360000000000002E-3</c:v>
                </c:pt>
                <c:pt idx="2756">
                  <c:v>5.2399999999999999E-3</c:v>
                </c:pt>
                <c:pt idx="2757">
                  <c:v>5.2440000000000004E-3</c:v>
                </c:pt>
                <c:pt idx="2758">
                  <c:v>5.2480000000000001E-3</c:v>
                </c:pt>
                <c:pt idx="2759">
                  <c:v>5.2519999999999997E-3</c:v>
                </c:pt>
                <c:pt idx="2760">
                  <c:v>5.2560000000000003E-3</c:v>
                </c:pt>
                <c:pt idx="2761">
                  <c:v>5.2599999999999999E-3</c:v>
                </c:pt>
                <c:pt idx="2762">
                  <c:v>5.2639999999999996E-3</c:v>
                </c:pt>
                <c:pt idx="2763">
                  <c:v>5.2680000000000001E-3</c:v>
                </c:pt>
                <c:pt idx="2764">
                  <c:v>5.2719999999999998E-3</c:v>
                </c:pt>
                <c:pt idx="2765">
                  <c:v>5.2760000000000003E-3</c:v>
                </c:pt>
                <c:pt idx="2766">
                  <c:v>5.28E-3</c:v>
                </c:pt>
                <c:pt idx="2767">
                  <c:v>5.2839999999999996E-3</c:v>
                </c:pt>
                <c:pt idx="2768">
                  <c:v>5.2880000000000002E-3</c:v>
                </c:pt>
                <c:pt idx="2769">
                  <c:v>5.2919999999999998E-3</c:v>
                </c:pt>
                <c:pt idx="2770">
                  <c:v>5.2960000000000004E-3</c:v>
                </c:pt>
                <c:pt idx="2771">
                  <c:v>5.3E-3</c:v>
                </c:pt>
                <c:pt idx="2772">
                  <c:v>5.3039999999999997E-3</c:v>
                </c:pt>
                <c:pt idx="2773">
                  <c:v>5.3080000000000002E-3</c:v>
                </c:pt>
                <c:pt idx="2774">
                  <c:v>5.3119999999999999E-3</c:v>
                </c:pt>
                <c:pt idx="2775">
                  <c:v>5.3160000000000004E-3</c:v>
                </c:pt>
                <c:pt idx="2776">
                  <c:v>5.3200000000000001E-3</c:v>
                </c:pt>
                <c:pt idx="2777">
                  <c:v>5.3239999999999997E-3</c:v>
                </c:pt>
                <c:pt idx="2778">
                  <c:v>5.3280000000000003E-3</c:v>
                </c:pt>
                <c:pt idx="2779">
                  <c:v>5.3319999999999999E-3</c:v>
                </c:pt>
                <c:pt idx="2780">
                  <c:v>5.3359999999999996E-3</c:v>
                </c:pt>
                <c:pt idx="2781">
                  <c:v>5.3400000000000001E-3</c:v>
                </c:pt>
                <c:pt idx="2782">
                  <c:v>5.3439999999999998E-3</c:v>
                </c:pt>
                <c:pt idx="2783">
                  <c:v>5.3480000000000003E-3</c:v>
                </c:pt>
                <c:pt idx="2784">
                  <c:v>5.352E-3</c:v>
                </c:pt>
                <c:pt idx="2785">
                  <c:v>5.3559999999999997E-3</c:v>
                </c:pt>
                <c:pt idx="2786">
                  <c:v>5.3600000000000002E-3</c:v>
                </c:pt>
                <c:pt idx="2787">
                  <c:v>5.3639999999999998E-3</c:v>
                </c:pt>
                <c:pt idx="2788">
                  <c:v>5.3680000000000004E-3</c:v>
                </c:pt>
                <c:pt idx="2789">
                  <c:v>5.372E-3</c:v>
                </c:pt>
                <c:pt idx="2790">
                  <c:v>5.3759999999999997E-3</c:v>
                </c:pt>
                <c:pt idx="2791">
                  <c:v>5.3800000000000002E-3</c:v>
                </c:pt>
                <c:pt idx="2792">
                  <c:v>5.3839999999999999E-3</c:v>
                </c:pt>
                <c:pt idx="2793">
                  <c:v>5.3880000000000004E-3</c:v>
                </c:pt>
                <c:pt idx="2794">
                  <c:v>5.3920000000000001E-3</c:v>
                </c:pt>
                <c:pt idx="2795">
                  <c:v>5.3959999999999998E-3</c:v>
                </c:pt>
                <c:pt idx="2796">
                  <c:v>5.4000000000000003E-3</c:v>
                </c:pt>
                <c:pt idx="2797">
                  <c:v>5.4039999999999999E-3</c:v>
                </c:pt>
                <c:pt idx="2798">
                  <c:v>5.4079999999999996E-3</c:v>
                </c:pt>
                <c:pt idx="2799">
                  <c:v>5.4120000000000001E-3</c:v>
                </c:pt>
                <c:pt idx="2800">
                  <c:v>5.4159999999999998E-3</c:v>
                </c:pt>
                <c:pt idx="2801">
                  <c:v>5.4200000000000003E-3</c:v>
                </c:pt>
                <c:pt idx="2802">
                  <c:v>5.424E-3</c:v>
                </c:pt>
                <c:pt idx="2803">
                  <c:v>5.4279999999999997E-3</c:v>
                </c:pt>
                <c:pt idx="2804">
                  <c:v>5.4320000000000002E-3</c:v>
                </c:pt>
                <c:pt idx="2805">
                  <c:v>5.4359999999999999E-3</c:v>
                </c:pt>
                <c:pt idx="2806">
                  <c:v>5.4400000000000004E-3</c:v>
                </c:pt>
                <c:pt idx="2807">
                  <c:v>5.4440000000000001E-3</c:v>
                </c:pt>
                <c:pt idx="2808">
                  <c:v>5.4479999999999997E-3</c:v>
                </c:pt>
                <c:pt idx="2809">
                  <c:v>5.4520000000000002E-3</c:v>
                </c:pt>
                <c:pt idx="2810">
                  <c:v>5.4559999999999999E-3</c:v>
                </c:pt>
                <c:pt idx="2811">
                  <c:v>5.4599999999999996E-3</c:v>
                </c:pt>
                <c:pt idx="2812">
                  <c:v>5.4640000000000001E-3</c:v>
                </c:pt>
                <c:pt idx="2813">
                  <c:v>5.4679999999999998E-3</c:v>
                </c:pt>
                <c:pt idx="2814">
                  <c:v>5.4720000000000003E-3</c:v>
                </c:pt>
                <c:pt idx="2815">
                  <c:v>5.476E-3</c:v>
                </c:pt>
                <c:pt idx="2816">
                  <c:v>5.4799999999999996E-3</c:v>
                </c:pt>
                <c:pt idx="2817">
                  <c:v>5.4840000000000002E-3</c:v>
                </c:pt>
                <c:pt idx="2818">
                  <c:v>5.4879999999999998E-3</c:v>
                </c:pt>
                <c:pt idx="2819">
                  <c:v>5.4920000000000004E-3</c:v>
                </c:pt>
                <c:pt idx="2820">
                  <c:v>5.496E-3</c:v>
                </c:pt>
                <c:pt idx="2821">
                  <c:v>5.4999999999999997E-3</c:v>
                </c:pt>
                <c:pt idx="2822">
                  <c:v>5.5040000000000002E-3</c:v>
                </c:pt>
                <c:pt idx="2823">
                  <c:v>5.5079999999999999E-3</c:v>
                </c:pt>
                <c:pt idx="2824">
                  <c:v>5.5120000000000004E-3</c:v>
                </c:pt>
                <c:pt idx="2825">
                  <c:v>5.5160000000000001E-3</c:v>
                </c:pt>
                <c:pt idx="2826">
                  <c:v>5.5199999999999997E-3</c:v>
                </c:pt>
                <c:pt idx="2827">
                  <c:v>5.5240000000000003E-3</c:v>
                </c:pt>
                <c:pt idx="2828">
                  <c:v>5.5279999999999999E-3</c:v>
                </c:pt>
                <c:pt idx="2829">
                  <c:v>5.5319999999999996E-3</c:v>
                </c:pt>
                <c:pt idx="2830">
                  <c:v>5.5360000000000001E-3</c:v>
                </c:pt>
                <c:pt idx="2831">
                  <c:v>5.5399999999999998E-3</c:v>
                </c:pt>
                <c:pt idx="2832">
                  <c:v>5.5440000000000003E-3</c:v>
                </c:pt>
                <c:pt idx="2833">
                  <c:v>5.548E-3</c:v>
                </c:pt>
                <c:pt idx="2834">
                  <c:v>5.5519999999999996E-3</c:v>
                </c:pt>
                <c:pt idx="2835">
                  <c:v>5.5560000000000002E-3</c:v>
                </c:pt>
                <c:pt idx="2836">
                  <c:v>5.5599999999999998E-3</c:v>
                </c:pt>
                <c:pt idx="2837">
                  <c:v>5.5640000000000004E-3</c:v>
                </c:pt>
                <c:pt idx="2838">
                  <c:v>5.568E-3</c:v>
                </c:pt>
                <c:pt idx="2839">
                  <c:v>5.5719999999999997E-3</c:v>
                </c:pt>
                <c:pt idx="2840">
                  <c:v>5.5760000000000002E-3</c:v>
                </c:pt>
                <c:pt idx="2841">
                  <c:v>5.5799999999999999E-3</c:v>
                </c:pt>
                <c:pt idx="2842">
                  <c:v>5.5840000000000004E-3</c:v>
                </c:pt>
                <c:pt idx="2843">
                  <c:v>5.5880000000000001E-3</c:v>
                </c:pt>
                <c:pt idx="2844">
                  <c:v>5.5919999999999997E-3</c:v>
                </c:pt>
                <c:pt idx="2845">
                  <c:v>5.5960000000000003E-3</c:v>
                </c:pt>
                <c:pt idx="2846">
                  <c:v>5.5999999999999999E-3</c:v>
                </c:pt>
                <c:pt idx="2847">
                  <c:v>5.6039999999999996E-3</c:v>
                </c:pt>
                <c:pt idx="2848">
                  <c:v>5.6080000000000001E-3</c:v>
                </c:pt>
                <c:pt idx="2849">
                  <c:v>5.6119999999999998E-3</c:v>
                </c:pt>
                <c:pt idx="2850">
                  <c:v>5.6160000000000003E-3</c:v>
                </c:pt>
                <c:pt idx="2851">
                  <c:v>5.62E-3</c:v>
                </c:pt>
                <c:pt idx="2852">
                  <c:v>5.6239999999999997E-3</c:v>
                </c:pt>
                <c:pt idx="2853">
                  <c:v>5.6280000000000002E-3</c:v>
                </c:pt>
                <c:pt idx="2854">
                  <c:v>5.6319999999999999E-3</c:v>
                </c:pt>
                <c:pt idx="2855">
                  <c:v>5.6360000000000004E-3</c:v>
                </c:pt>
                <c:pt idx="2856">
                  <c:v>5.64E-3</c:v>
                </c:pt>
                <c:pt idx="2857">
                  <c:v>5.6439999999999997E-3</c:v>
                </c:pt>
                <c:pt idx="2858">
                  <c:v>5.6480000000000002E-3</c:v>
                </c:pt>
                <c:pt idx="2859">
                  <c:v>5.6519999999999999E-3</c:v>
                </c:pt>
                <c:pt idx="2860">
                  <c:v>5.6559999999999996E-3</c:v>
                </c:pt>
                <c:pt idx="2861">
                  <c:v>5.6600000000000001E-3</c:v>
                </c:pt>
                <c:pt idx="2862">
                  <c:v>5.6639999999999998E-3</c:v>
                </c:pt>
                <c:pt idx="2863">
                  <c:v>5.6680000000000003E-3</c:v>
                </c:pt>
                <c:pt idx="2864">
                  <c:v>5.672E-3</c:v>
                </c:pt>
                <c:pt idx="2865">
                  <c:v>5.6759999999999996E-3</c:v>
                </c:pt>
                <c:pt idx="2866">
                  <c:v>5.6800000000000002E-3</c:v>
                </c:pt>
                <c:pt idx="2867">
                  <c:v>5.6839999999999998E-3</c:v>
                </c:pt>
                <c:pt idx="2868">
                  <c:v>5.6880000000000003E-3</c:v>
                </c:pt>
                <c:pt idx="2869">
                  <c:v>5.692E-3</c:v>
                </c:pt>
                <c:pt idx="2870">
                  <c:v>5.6959999999999997E-3</c:v>
                </c:pt>
                <c:pt idx="2871">
                  <c:v>5.7000000000000002E-3</c:v>
                </c:pt>
                <c:pt idx="2872">
                  <c:v>5.7039999999999999E-3</c:v>
                </c:pt>
                <c:pt idx="2873">
                  <c:v>5.7080000000000004E-3</c:v>
                </c:pt>
                <c:pt idx="2874">
                  <c:v>5.7120000000000001E-3</c:v>
                </c:pt>
                <c:pt idx="2875">
                  <c:v>5.7159999999999997E-3</c:v>
                </c:pt>
                <c:pt idx="2876">
                  <c:v>5.7200000000000003E-3</c:v>
                </c:pt>
                <c:pt idx="2877">
                  <c:v>5.7239999999999999E-3</c:v>
                </c:pt>
                <c:pt idx="2878">
                  <c:v>5.7279999999999996E-3</c:v>
                </c:pt>
                <c:pt idx="2879">
                  <c:v>5.7320000000000001E-3</c:v>
                </c:pt>
                <c:pt idx="2880">
                  <c:v>5.7359999999999998E-3</c:v>
                </c:pt>
                <c:pt idx="2881">
                  <c:v>5.7400000000000003E-3</c:v>
                </c:pt>
                <c:pt idx="2882">
                  <c:v>5.744E-3</c:v>
                </c:pt>
                <c:pt idx="2883">
                  <c:v>5.7479999999999996E-3</c:v>
                </c:pt>
                <c:pt idx="2884">
                  <c:v>5.7520000000000002E-3</c:v>
                </c:pt>
                <c:pt idx="2885">
                  <c:v>5.7559999999999998E-3</c:v>
                </c:pt>
                <c:pt idx="2886">
                  <c:v>5.7600000000000004E-3</c:v>
                </c:pt>
                <c:pt idx="2887">
                  <c:v>5.764E-3</c:v>
                </c:pt>
                <c:pt idx="2888">
                  <c:v>5.7679999999999997E-3</c:v>
                </c:pt>
                <c:pt idx="2889">
                  <c:v>5.7759999999999999E-3</c:v>
                </c:pt>
                <c:pt idx="2890">
                  <c:v>5.7840000000000001E-3</c:v>
                </c:pt>
                <c:pt idx="2891">
                  <c:v>5.7920000000000003E-3</c:v>
                </c:pt>
                <c:pt idx="2892">
                  <c:v>5.7999999999999996E-3</c:v>
                </c:pt>
                <c:pt idx="2893">
                  <c:v>5.8079999999999998E-3</c:v>
                </c:pt>
                <c:pt idx="2894">
                  <c:v>5.816E-3</c:v>
                </c:pt>
                <c:pt idx="2895">
                  <c:v>5.8240000000000002E-3</c:v>
                </c:pt>
                <c:pt idx="2896">
                  <c:v>5.8320000000000004E-3</c:v>
                </c:pt>
                <c:pt idx="2897">
                  <c:v>5.8399999999999997E-3</c:v>
                </c:pt>
                <c:pt idx="2898">
                  <c:v>5.8479999999999999E-3</c:v>
                </c:pt>
                <c:pt idx="2899">
                  <c:v>5.8560000000000001E-3</c:v>
                </c:pt>
                <c:pt idx="2900">
                  <c:v>5.8640000000000003E-3</c:v>
                </c:pt>
                <c:pt idx="2901">
                  <c:v>5.8719999999999996E-3</c:v>
                </c:pt>
                <c:pt idx="2902">
                  <c:v>5.8799999999999998E-3</c:v>
                </c:pt>
                <c:pt idx="2903">
                  <c:v>5.888E-3</c:v>
                </c:pt>
                <c:pt idx="2904">
                  <c:v>5.8960000000000002E-3</c:v>
                </c:pt>
                <c:pt idx="2905">
                  <c:v>5.9040000000000004E-3</c:v>
                </c:pt>
                <c:pt idx="2906">
                  <c:v>5.9119999999999997E-3</c:v>
                </c:pt>
                <c:pt idx="2907">
                  <c:v>5.9199999999999999E-3</c:v>
                </c:pt>
                <c:pt idx="2908">
                  <c:v>5.9280000000000001E-3</c:v>
                </c:pt>
                <c:pt idx="2909">
                  <c:v>5.9360000000000003E-3</c:v>
                </c:pt>
                <c:pt idx="2910">
                  <c:v>5.9439999999999996E-3</c:v>
                </c:pt>
                <c:pt idx="2911">
                  <c:v>5.9519999999999998E-3</c:v>
                </c:pt>
                <c:pt idx="2912">
                  <c:v>5.96E-3</c:v>
                </c:pt>
                <c:pt idx="2913">
                  <c:v>5.9680000000000002E-3</c:v>
                </c:pt>
                <c:pt idx="2914">
                  <c:v>5.9760000000000004E-3</c:v>
                </c:pt>
                <c:pt idx="2915">
                  <c:v>5.9839999999999997E-3</c:v>
                </c:pt>
                <c:pt idx="2916">
                  <c:v>5.9919999999999999E-3</c:v>
                </c:pt>
                <c:pt idx="2917">
                  <c:v>6.0000000000000001E-3</c:v>
                </c:pt>
                <c:pt idx="2918">
                  <c:v>6.0080000000000003E-3</c:v>
                </c:pt>
                <c:pt idx="2919">
                  <c:v>6.0159999999999996E-3</c:v>
                </c:pt>
                <c:pt idx="2920">
                  <c:v>6.0239999999999998E-3</c:v>
                </c:pt>
                <c:pt idx="2921">
                  <c:v>6.032E-3</c:v>
                </c:pt>
                <c:pt idx="2922">
                  <c:v>6.0400000000000002E-3</c:v>
                </c:pt>
                <c:pt idx="2923">
                  <c:v>6.0480000000000004E-3</c:v>
                </c:pt>
                <c:pt idx="2924">
                  <c:v>6.0559999999999998E-3</c:v>
                </c:pt>
                <c:pt idx="2925">
                  <c:v>6.0639999999999999E-3</c:v>
                </c:pt>
                <c:pt idx="2926">
                  <c:v>6.0720000000000001E-3</c:v>
                </c:pt>
                <c:pt idx="2927">
                  <c:v>6.0800000000000003E-3</c:v>
                </c:pt>
                <c:pt idx="2928">
                  <c:v>6.0879999999999997E-3</c:v>
                </c:pt>
                <c:pt idx="2929">
                  <c:v>6.0959999999999999E-3</c:v>
                </c:pt>
                <c:pt idx="2930">
                  <c:v>6.1040000000000001E-3</c:v>
                </c:pt>
                <c:pt idx="2931">
                  <c:v>6.1120000000000002E-3</c:v>
                </c:pt>
                <c:pt idx="2932">
                  <c:v>6.1199999999999996E-3</c:v>
                </c:pt>
                <c:pt idx="2933">
                  <c:v>6.1279999999999998E-3</c:v>
                </c:pt>
                <c:pt idx="2934">
                  <c:v>6.136E-3</c:v>
                </c:pt>
                <c:pt idx="2935">
                  <c:v>6.1440000000000002E-3</c:v>
                </c:pt>
                <c:pt idx="2936">
                  <c:v>6.1520000000000004E-3</c:v>
                </c:pt>
                <c:pt idx="2937">
                  <c:v>6.1599999999999997E-3</c:v>
                </c:pt>
                <c:pt idx="2938">
                  <c:v>6.1679999999999999E-3</c:v>
                </c:pt>
                <c:pt idx="2939">
                  <c:v>6.1760000000000001E-3</c:v>
                </c:pt>
                <c:pt idx="2940">
                  <c:v>6.1840000000000003E-3</c:v>
                </c:pt>
                <c:pt idx="2941">
                  <c:v>6.1919999999999996E-3</c:v>
                </c:pt>
                <c:pt idx="2942">
                  <c:v>6.1999999999999998E-3</c:v>
                </c:pt>
                <c:pt idx="2943">
                  <c:v>6.208E-3</c:v>
                </c:pt>
                <c:pt idx="2944">
                  <c:v>6.2160000000000002E-3</c:v>
                </c:pt>
                <c:pt idx="2945">
                  <c:v>6.2240000000000004E-3</c:v>
                </c:pt>
                <c:pt idx="2946">
                  <c:v>6.2319999999999997E-3</c:v>
                </c:pt>
                <c:pt idx="2947">
                  <c:v>6.2399999999999999E-3</c:v>
                </c:pt>
                <c:pt idx="2948">
                  <c:v>6.2480000000000001E-3</c:v>
                </c:pt>
                <c:pt idx="2949">
                  <c:v>6.2560000000000003E-3</c:v>
                </c:pt>
                <c:pt idx="2950">
                  <c:v>6.2639999999999996E-3</c:v>
                </c:pt>
                <c:pt idx="2951">
                  <c:v>6.2719999999999998E-3</c:v>
                </c:pt>
                <c:pt idx="2952">
                  <c:v>6.28E-3</c:v>
                </c:pt>
                <c:pt idx="2953">
                  <c:v>6.2880000000000002E-3</c:v>
                </c:pt>
                <c:pt idx="2954">
                  <c:v>6.2960000000000004E-3</c:v>
                </c:pt>
                <c:pt idx="2955">
                  <c:v>6.3039999999999997E-3</c:v>
                </c:pt>
                <c:pt idx="2956">
                  <c:v>6.3119999999999999E-3</c:v>
                </c:pt>
                <c:pt idx="2957">
                  <c:v>6.3200000000000001E-3</c:v>
                </c:pt>
                <c:pt idx="2958">
                  <c:v>6.3280000000000003E-3</c:v>
                </c:pt>
                <c:pt idx="2959">
                  <c:v>6.3359999999999996E-3</c:v>
                </c:pt>
                <c:pt idx="2960">
                  <c:v>6.3439999999999998E-3</c:v>
                </c:pt>
                <c:pt idx="2961">
                  <c:v>6.352E-3</c:v>
                </c:pt>
                <c:pt idx="2962">
                  <c:v>6.3600000000000002E-3</c:v>
                </c:pt>
                <c:pt idx="2963">
                  <c:v>6.3680000000000004E-3</c:v>
                </c:pt>
                <c:pt idx="2964">
                  <c:v>6.3759999999999997E-3</c:v>
                </c:pt>
                <c:pt idx="2965">
                  <c:v>6.3839999999999999E-3</c:v>
                </c:pt>
                <c:pt idx="2966">
                  <c:v>6.3920000000000001E-3</c:v>
                </c:pt>
                <c:pt idx="2967">
                  <c:v>6.4000000000000003E-3</c:v>
                </c:pt>
                <c:pt idx="2968">
                  <c:v>6.4079999999999996E-3</c:v>
                </c:pt>
                <c:pt idx="2969">
                  <c:v>6.4159999999999998E-3</c:v>
                </c:pt>
                <c:pt idx="2970">
                  <c:v>6.424E-3</c:v>
                </c:pt>
                <c:pt idx="2971">
                  <c:v>6.4320000000000002E-3</c:v>
                </c:pt>
                <c:pt idx="2972">
                  <c:v>6.4400000000000004E-3</c:v>
                </c:pt>
                <c:pt idx="2973">
                  <c:v>6.4479999999999997E-3</c:v>
                </c:pt>
                <c:pt idx="2974">
                  <c:v>6.4559999999999999E-3</c:v>
                </c:pt>
                <c:pt idx="2975">
                  <c:v>6.4640000000000001E-3</c:v>
                </c:pt>
                <c:pt idx="2976">
                  <c:v>6.4720000000000003E-3</c:v>
                </c:pt>
                <c:pt idx="2977">
                  <c:v>6.4799999999999996E-3</c:v>
                </c:pt>
                <c:pt idx="2978">
                  <c:v>6.4879999999999998E-3</c:v>
                </c:pt>
                <c:pt idx="2979">
                  <c:v>6.496E-3</c:v>
                </c:pt>
                <c:pt idx="2980">
                  <c:v>6.5040000000000002E-3</c:v>
                </c:pt>
                <c:pt idx="2981">
                  <c:v>6.5120000000000004E-3</c:v>
                </c:pt>
                <c:pt idx="2982">
                  <c:v>6.5199999999999998E-3</c:v>
                </c:pt>
                <c:pt idx="2983">
                  <c:v>6.5279999999999999E-3</c:v>
                </c:pt>
                <c:pt idx="2984">
                  <c:v>6.5360000000000001E-3</c:v>
                </c:pt>
                <c:pt idx="2985">
                  <c:v>6.5440000000000003E-3</c:v>
                </c:pt>
                <c:pt idx="2986">
                  <c:v>6.5519999999999997E-3</c:v>
                </c:pt>
                <c:pt idx="2987">
                  <c:v>6.5599999999999999E-3</c:v>
                </c:pt>
                <c:pt idx="2988">
                  <c:v>6.5680000000000001E-3</c:v>
                </c:pt>
                <c:pt idx="2989">
                  <c:v>6.5760000000000002E-3</c:v>
                </c:pt>
                <c:pt idx="2990">
                  <c:v>6.5839999999999996E-3</c:v>
                </c:pt>
                <c:pt idx="2991">
                  <c:v>6.5919999999999998E-3</c:v>
                </c:pt>
                <c:pt idx="2992">
                  <c:v>6.6E-3</c:v>
                </c:pt>
                <c:pt idx="2993">
                  <c:v>6.6080000000000002E-3</c:v>
                </c:pt>
                <c:pt idx="2994">
                  <c:v>6.6160000000000004E-3</c:v>
                </c:pt>
                <c:pt idx="2995">
                  <c:v>6.6239999999999997E-3</c:v>
                </c:pt>
                <c:pt idx="2996">
                  <c:v>6.6319999999999999E-3</c:v>
                </c:pt>
                <c:pt idx="2997">
                  <c:v>6.6400000000000001E-3</c:v>
                </c:pt>
                <c:pt idx="2998">
                  <c:v>6.6480000000000003E-3</c:v>
                </c:pt>
                <c:pt idx="2999">
                  <c:v>6.6559999999999996E-3</c:v>
                </c:pt>
                <c:pt idx="3000">
                  <c:v>6.6639999999999998E-3</c:v>
                </c:pt>
                <c:pt idx="3001">
                  <c:v>6.672E-3</c:v>
                </c:pt>
                <c:pt idx="3002">
                  <c:v>6.6800000000000002E-3</c:v>
                </c:pt>
                <c:pt idx="3003">
                  <c:v>6.6880000000000004E-3</c:v>
                </c:pt>
                <c:pt idx="3004">
                  <c:v>6.6959999999999997E-3</c:v>
                </c:pt>
                <c:pt idx="3005">
                  <c:v>6.7039999999999999E-3</c:v>
                </c:pt>
                <c:pt idx="3006">
                  <c:v>6.7120000000000001E-3</c:v>
                </c:pt>
                <c:pt idx="3007">
                  <c:v>6.7200000000000003E-3</c:v>
                </c:pt>
                <c:pt idx="3008">
                  <c:v>6.7279999999999996E-3</c:v>
                </c:pt>
                <c:pt idx="3009">
                  <c:v>6.7359999999999998E-3</c:v>
                </c:pt>
                <c:pt idx="3010">
                  <c:v>6.744E-3</c:v>
                </c:pt>
                <c:pt idx="3011">
                  <c:v>6.7520000000000002E-3</c:v>
                </c:pt>
                <c:pt idx="3012">
                  <c:v>6.7600000000000004E-3</c:v>
                </c:pt>
                <c:pt idx="3013">
                  <c:v>6.7679999999999997E-3</c:v>
                </c:pt>
                <c:pt idx="3014">
                  <c:v>6.7759999999999999E-3</c:v>
                </c:pt>
                <c:pt idx="3015">
                  <c:v>6.7840000000000001E-3</c:v>
                </c:pt>
                <c:pt idx="3016">
                  <c:v>6.7920000000000003E-3</c:v>
                </c:pt>
                <c:pt idx="3017">
                  <c:v>6.7999999999999996E-3</c:v>
                </c:pt>
                <c:pt idx="3018">
                  <c:v>6.8079999999999998E-3</c:v>
                </c:pt>
                <c:pt idx="3019">
                  <c:v>6.816E-3</c:v>
                </c:pt>
                <c:pt idx="3020">
                  <c:v>6.8240000000000002E-3</c:v>
                </c:pt>
                <c:pt idx="3021">
                  <c:v>6.8320000000000004E-3</c:v>
                </c:pt>
                <c:pt idx="3022">
                  <c:v>6.8399999999999997E-3</c:v>
                </c:pt>
                <c:pt idx="3023">
                  <c:v>6.8479999999999999E-3</c:v>
                </c:pt>
                <c:pt idx="3024">
                  <c:v>6.8560000000000001E-3</c:v>
                </c:pt>
                <c:pt idx="3025">
                  <c:v>6.8640000000000003E-3</c:v>
                </c:pt>
                <c:pt idx="3026">
                  <c:v>6.8719999999999996E-3</c:v>
                </c:pt>
                <c:pt idx="3027">
                  <c:v>6.8799999999999998E-3</c:v>
                </c:pt>
                <c:pt idx="3028">
                  <c:v>6.888E-3</c:v>
                </c:pt>
                <c:pt idx="3029">
                  <c:v>6.8960000000000002E-3</c:v>
                </c:pt>
                <c:pt idx="3030">
                  <c:v>6.9040000000000004E-3</c:v>
                </c:pt>
                <c:pt idx="3031">
                  <c:v>6.9119999999999997E-3</c:v>
                </c:pt>
                <c:pt idx="3032">
                  <c:v>6.9199999999999999E-3</c:v>
                </c:pt>
                <c:pt idx="3033">
                  <c:v>6.9280000000000001E-3</c:v>
                </c:pt>
                <c:pt idx="3034">
                  <c:v>6.9360000000000003E-3</c:v>
                </c:pt>
                <c:pt idx="3035">
                  <c:v>6.9439999999999997E-3</c:v>
                </c:pt>
                <c:pt idx="3036">
                  <c:v>6.9519999999999998E-3</c:v>
                </c:pt>
                <c:pt idx="3037">
                  <c:v>6.96E-3</c:v>
                </c:pt>
                <c:pt idx="3038">
                  <c:v>6.9680000000000002E-3</c:v>
                </c:pt>
                <c:pt idx="3039">
                  <c:v>6.9760000000000004E-3</c:v>
                </c:pt>
                <c:pt idx="3040">
                  <c:v>6.9839999999999998E-3</c:v>
                </c:pt>
                <c:pt idx="3041">
                  <c:v>6.992E-3</c:v>
                </c:pt>
                <c:pt idx="3042">
                  <c:v>7.0000000000000001E-3</c:v>
                </c:pt>
                <c:pt idx="3043">
                  <c:v>7.0080000000000003E-3</c:v>
                </c:pt>
                <c:pt idx="3044">
                  <c:v>7.0159999999999997E-3</c:v>
                </c:pt>
                <c:pt idx="3045">
                  <c:v>7.0239999999999999E-3</c:v>
                </c:pt>
                <c:pt idx="3046">
                  <c:v>7.0320000000000001E-3</c:v>
                </c:pt>
                <c:pt idx="3047">
                  <c:v>7.0400000000000003E-3</c:v>
                </c:pt>
                <c:pt idx="3048">
                  <c:v>7.0479999999999996E-3</c:v>
                </c:pt>
                <c:pt idx="3049">
                  <c:v>7.0559999999999998E-3</c:v>
                </c:pt>
                <c:pt idx="3050">
                  <c:v>7.064E-3</c:v>
                </c:pt>
                <c:pt idx="3051">
                  <c:v>7.0720000000000002E-3</c:v>
                </c:pt>
                <c:pt idx="3052">
                  <c:v>7.0800000000000004E-3</c:v>
                </c:pt>
                <c:pt idx="3053">
                  <c:v>7.0879999999999997E-3</c:v>
                </c:pt>
                <c:pt idx="3054">
                  <c:v>7.0959999999999999E-3</c:v>
                </c:pt>
                <c:pt idx="3055">
                  <c:v>7.1040000000000001E-3</c:v>
                </c:pt>
                <c:pt idx="3056">
                  <c:v>7.1120000000000003E-3</c:v>
                </c:pt>
                <c:pt idx="3057">
                  <c:v>7.1199999999999996E-3</c:v>
                </c:pt>
                <c:pt idx="3058">
                  <c:v>7.1279999999999998E-3</c:v>
                </c:pt>
                <c:pt idx="3059">
                  <c:v>7.136E-3</c:v>
                </c:pt>
                <c:pt idx="3060">
                  <c:v>7.1440000000000002E-3</c:v>
                </c:pt>
                <c:pt idx="3061">
                  <c:v>7.1520000000000004E-3</c:v>
                </c:pt>
                <c:pt idx="3062">
                  <c:v>7.1599999999999997E-3</c:v>
                </c:pt>
                <c:pt idx="3063">
                  <c:v>7.1679999999999999E-3</c:v>
                </c:pt>
                <c:pt idx="3064">
                  <c:v>7.1760000000000001E-3</c:v>
                </c:pt>
                <c:pt idx="3065">
                  <c:v>7.1840000000000003E-3</c:v>
                </c:pt>
                <c:pt idx="3066">
                  <c:v>7.1919999999999996E-3</c:v>
                </c:pt>
                <c:pt idx="3067">
                  <c:v>7.1999999999999998E-3</c:v>
                </c:pt>
                <c:pt idx="3068">
                  <c:v>7.208E-3</c:v>
                </c:pt>
                <c:pt idx="3069">
                  <c:v>7.2160000000000002E-3</c:v>
                </c:pt>
                <c:pt idx="3070">
                  <c:v>7.2240000000000004E-3</c:v>
                </c:pt>
                <c:pt idx="3071">
                  <c:v>7.2319999999999997E-3</c:v>
                </c:pt>
                <c:pt idx="3072">
                  <c:v>7.2399999999999999E-3</c:v>
                </c:pt>
                <c:pt idx="3073">
                  <c:v>7.2480000000000001E-3</c:v>
                </c:pt>
                <c:pt idx="3074">
                  <c:v>7.2560000000000003E-3</c:v>
                </c:pt>
                <c:pt idx="3075">
                  <c:v>7.2639999999999996E-3</c:v>
                </c:pt>
                <c:pt idx="3076">
                  <c:v>7.2719999999999998E-3</c:v>
                </c:pt>
                <c:pt idx="3077">
                  <c:v>7.28E-3</c:v>
                </c:pt>
                <c:pt idx="3078">
                  <c:v>7.2880000000000002E-3</c:v>
                </c:pt>
                <c:pt idx="3079">
                  <c:v>7.2960000000000004E-3</c:v>
                </c:pt>
                <c:pt idx="3080">
                  <c:v>7.3039999999999997E-3</c:v>
                </c:pt>
                <c:pt idx="3081">
                  <c:v>7.3119999999999999E-3</c:v>
                </c:pt>
                <c:pt idx="3082">
                  <c:v>7.3200000000000001E-3</c:v>
                </c:pt>
                <c:pt idx="3083">
                  <c:v>7.3280000000000003E-3</c:v>
                </c:pt>
                <c:pt idx="3084">
                  <c:v>7.3359999999999996E-3</c:v>
                </c:pt>
                <c:pt idx="3085">
                  <c:v>7.3439999999999998E-3</c:v>
                </c:pt>
                <c:pt idx="3086">
                  <c:v>7.352E-3</c:v>
                </c:pt>
                <c:pt idx="3087">
                  <c:v>7.3600000000000002E-3</c:v>
                </c:pt>
                <c:pt idx="3088">
                  <c:v>7.3680000000000004E-3</c:v>
                </c:pt>
                <c:pt idx="3089">
                  <c:v>7.3759999999999997E-3</c:v>
                </c:pt>
                <c:pt idx="3090">
                  <c:v>7.3839999999999999E-3</c:v>
                </c:pt>
                <c:pt idx="3091">
                  <c:v>7.3920000000000001E-3</c:v>
                </c:pt>
                <c:pt idx="3092">
                  <c:v>7.4000000000000003E-3</c:v>
                </c:pt>
                <c:pt idx="3093">
                  <c:v>7.4079999999999997E-3</c:v>
                </c:pt>
                <c:pt idx="3094">
                  <c:v>7.4159999999999998E-3</c:v>
                </c:pt>
                <c:pt idx="3095">
                  <c:v>7.424E-3</c:v>
                </c:pt>
                <c:pt idx="3096">
                  <c:v>7.4320000000000002E-3</c:v>
                </c:pt>
                <c:pt idx="3097">
                  <c:v>7.4400000000000004E-3</c:v>
                </c:pt>
                <c:pt idx="3098">
                  <c:v>7.4479999999999998E-3</c:v>
                </c:pt>
                <c:pt idx="3099">
                  <c:v>7.456E-3</c:v>
                </c:pt>
                <c:pt idx="3100">
                  <c:v>7.4640000000000001E-3</c:v>
                </c:pt>
                <c:pt idx="3101">
                  <c:v>7.4720000000000003E-3</c:v>
                </c:pt>
                <c:pt idx="3102">
                  <c:v>7.4799999999999997E-3</c:v>
                </c:pt>
                <c:pt idx="3103">
                  <c:v>7.4879999999999999E-3</c:v>
                </c:pt>
                <c:pt idx="3104">
                  <c:v>7.4960000000000001E-3</c:v>
                </c:pt>
                <c:pt idx="3105">
                  <c:v>7.5040000000000003E-3</c:v>
                </c:pt>
                <c:pt idx="3106">
                  <c:v>7.5119999999999996E-3</c:v>
                </c:pt>
                <c:pt idx="3107">
                  <c:v>7.5199999999999998E-3</c:v>
                </c:pt>
                <c:pt idx="3108">
                  <c:v>7.528E-3</c:v>
                </c:pt>
                <c:pt idx="3109">
                  <c:v>7.5360000000000002E-3</c:v>
                </c:pt>
                <c:pt idx="3110">
                  <c:v>7.5440000000000004E-3</c:v>
                </c:pt>
                <c:pt idx="3111">
                  <c:v>7.5519999999999997E-3</c:v>
                </c:pt>
                <c:pt idx="3112">
                  <c:v>7.5599999999999999E-3</c:v>
                </c:pt>
                <c:pt idx="3113">
                  <c:v>7.5680000000000001E-3</c:v>
                </c:pt>
                <c:pt idx="3114">
                  <c:v>7.5760000000000003E-3</c:v>
                </c:pt>
                <c:pt idx="3115">
                  <c:v>7.5839999999999996E-3</c:v>
                </c:pt>
                <c:pt idx="3116">
                  <c:v>7.5919999999999998E-3</c:v>
                </c:pt>
                <c:pt idx="3117">
                  <c:v>7.6E-3</c:v>
                </c:pt>
                <c:pt idx="3118">
                  <c:v>7.6080000000000002E-3</c:v>
                </c:pt>
                <c:pt idx="3119">
                  <c:v>7.6160000000000004E-3</c:v>
                </c:pt>
                <c:pt idx="3120">
                  <c:v>7.6239999999999997E-3</c:v>
                </c:pt>
                <c:pt idx="3121">
                  <c:v>7.6319999999999999E-3</c:v>
                </c:pt>
                <c:pt idx="3122">
                  <c:v>7.6400000000000001E-3</c:v>
                </c:pt>
                <c:pt idx="3123">
                  <c:v>7.6480000000000003E-3</c:v>
                </c:pt>
                <c:pt idx="3124">
                  <c:v>7.6559999999999996E-3</c:v>
                </c:pt>
                <c:pt idx="3125">
                  <c:v>7.6639999999999998E-3</c:v>
                </c:pt>
                <c:pt idx="3126">
                  <c:v>7.672E-3</c:v>
                </c:pt>
                <c:pt idx="3127">
                  <c:v>7.6800000000000002E-3</c:v>
                </c:pt>
                <c:pt idx="3128">
                  <c:v>7.6880000000000004E-3</c:v>
                </c:pt>
                <c:pt idx="3129">
                  <c:v>7.6959999999999997E-3</c:v>
                </c:pt>
                <c:pt idx="3130">
                  <c:v>7.7039999999999999E-3</c:v>
                </c:pt>
                <c:pt idx="3131">
                  <c:v>7.7120000000000001E-3</c:v>
                </c:pt>
                <c:pt idx="3132">
                  <c:v>7.7200000000000003E-3</c:v>
                </c:pt>
                <c:pt idx="3133">
                  <c:v>7.7279999999999996E-3</c:v>
                </c:pt>
                <c:pt idx="3134">
                  <c:v>7.7359999999999998E-3</c:v>
                </c:pt>
                <c:pt idx="3135">
                  <c:v>7.744E-3</c:v>
                </c:pt>
                <c:pt idx="3136">
                  <c:v>7.7520000000000002E-3</c:v>
                </c:pt>
                <c:pt idx="3137">
                  <c:v>7.7600000000000004E-3</c:v>
                </c:pt>
                <c:pt idx="3138">
                  <c:v>7.7679999999999997E-3</c:v>
                </c:pt>
                <c:pt idx="3139">
                  <c:v>7.7759999999999999E-3</c:v>
                </c:pt>
                <c:pt idx="3140">
                  <c:v>7.7840000000000001E-3</c:v>
                </c:pt>
                <c:pt idx="3141">
                  <c:v>7.7920000000000003E-3</c:v>
                </c:pt>
                <c:pt idx="3142">
                  <c:v>7.7999999999999996E-3</c:v>
                </c:pt>
                <c:pt idx="3143">
                  <c:v>7.8079999999999998E-3</c:v>
                </c:pt>
                <c:pt idx="3144">
                  <c:v>7.816E-3</c:v>
                </c:pt>
                <c:pt idx="3145">
                  <c:v>7.8239999999999994E-3</c:v>
                </c:pt>
                <c:pt idx="3146">
                  <c:v>7.8320000000000004E-3</c:v>
                </c:pt>
                <c:pt idx="3147">
                  <c:v>7.8399999999999997E-3</c:v>
                </c:pt>
                <c:pt idx="3148">
                  <c:v>7.8480000000000008E-3</c:v>
                </c:pt>
                <c:pt idx="3149">
                  <c:v>7.8560000000000001E-3</c:v>
                </c:pt>
                <c:pt idx="3150">
                  <c:v>7.8639999999999995E-3</c:v>
                </c:pt>
                <c:pt idx="3151">
                  <c:v>7.8720000000000005E-3</c:v>
                </c:pt>
                <c:pt idx="3152">
                  <c:v>7.8799999999999999E-3</c:v>
                </c:pt>
                <c:pt idx="3153">
                  <c:v>7.8879999999999992E-3</c:v>
                </c:pt>
                <c:pt idx="3154">
                  <c:v>7.8960000000000002E-3</c:v>
                </c:pt>
                <c:pt idx="3155">
                  <c:v>7.9039999999999996E-3</c:v>
                </c:pt>
                <c:pt idx="3156">
                  <c:v>7.9120000000000006E-3</c:v>
                </c:pt>
                <c:pt idx="3157">
                  <c:v>7.92E-3</c:v>
                </c:pt>
                <c:pt idx="3158">
                  <c:v>7.9279999999999993E-3</c:v>
                </c:pt>
                <c:pt idx="3159">
                  <c:v>7.9360000000000003E-3</c:v>
                </c:pt>
                <c:pt idx="3160">
                  <c:v>7.9439999999999997E-3</c:v>
                </c:pt>
                <c:pt idx="3161">
                  <c:v>7.9520000000000007E-3</c:v>
                </c:pt>
                <c:pt idx="3162">
                  <c:v>7.9600000000000001E-3</c:v>
                </c:pt>
                <c:pt idx="3163">
                  <c:v>7.9679999999999994E-3</c:v>
                </c:pt>
                <c:pt idx="3164">
                  <c:v>7.9760000000000005E-3</c:v>
                </c:pt>
                <c:pt idx="3165">
                  <c:v>7.9839999999999998E-3</c:v>
                </c:pt>
                <c:pt idx="3166">
                  <c:v>7.9920000000000008E-3</c:v>
                </c:pt>
                <c:pt idx="3167">
                  <c:v>8.0000000000000002E-3</c:v>
                </c:pt>
                <c:pt idx="3168">
                  <c:v>8.0079999999999995E-3</c:v>
                </c:pt>
                <c:pt idx="3169">
                  <c:v>8.0160000000000006E-3</c:v>
                </c:pt>
                <c:pt idx="3170">
                  <c:v>8.0239999999999999E-3</c:v>
                </c:pt>
                <c:pt idx="3171">
                  <c:v>8.0319999999999992E-3</c:v>
                </c:pt>
                <c:pt idx="3172">
                  <c:v>8.0400000000000003E-3</c:v>
                </c:pt>
                <c:pt idx="3173">
                  <c:v>8.0479999999999996E-3</c:v>
                </c:pt>
                <c:pt idx="3174">
                  <c:v>8.0560000000000007E-3</c:v>
                </c:pt>
                <c:pt idx="3175">
                  <c:v>8.064E-3</c:v>
                </c:pt>
                <c:pt idx="3176">
                  <c:v>8.0719999999999993E-3</c:v>
                </c:pt>
                <c:pt idx="3177">
                  <c:v>8.0800000000000004E-3</c:v>
                </c:pt>
                <c:pt idx="3178">
                  <c:v>8.0879999999999997E-3</c:v>
                </c:pt>
                <c:pt idx="3179">
                  <c:v>8.0960000000000008E-3</c:v>
                </c:pt>
                <c:pt idx="3180">
                  <c:v>8.1040000000000001E-3</c:v>
                </c:pt>
                <c:pt idx="3181">
                  <c:v>8.1119999999999994E-3</c:v>
                </c:pt>
                <c:pt idx="3182">
                  <c:v>8.1200000000000005E-3</c:v>
                </c:pt>
                <c:pt idx="3183">
                  <c:v>8.1279999999999998E-3</c:v>
                </c:pt>
                <c:pt idx="3184">
                  <c:v>8.1359999999999991E-3</c:v>
                </c:pt>
                <c:pt idx="3185">
                  <c:v>8.1440000000000002E-3</c:v>
                </c:pt>
                <c:pt idx="3186">
                  <c:v>8.1519999999999995E-3</c:v>
                </c:pt>
                <c:pt idx="3187">
                  <c:v>8.1600000000000006E-3</c:v>
                </c:pt>
                <c:pt idx="3188">
                  <c:v>8.1679999999999999E-3</c:v>
                </c:pt>
                <c:pt idx="3189">
                  <c:v>8.1759999999999992E-3</c:v>
                </c:pt>
                <c:pt idx="3190">
                  <c:v>8.1840000000000003E-3</c:v>
                </c:pt>
                <c:pt idx="3191">
                  <c:v>8.1919999999999996E-3</c:v>
                </c:pt>
                <c:pt idx="3192">
                  <c:v>8.2000000000000007E-3</c:v>
                </c:pt>
                <c:pt idx="3193">
                  <c:v>8.208E-3</c:v>
                </c:pt>
                <c:pt idx="3194">
                  <c:v>8.2159999999999993E-3</c:v>
                </c:pt>
                <c:pt idx="3195">
                  <c:v>8.2240000000000004E-3</c:v>
                </c:pt>
                <c:pt idx="3196">
                  <c:v>8.2319999999999997E-3</c:v>
                </c:pt>
                <c:pt idx="3197">
                  <c:v>8.2400000000000008E-3</c:v>
                </c:pt>
                <c:pt idx="3198">
                  <c:v>8.2480000000000001E-3</c:v>
                </c:pt>
                <c:pt idx="3199">
                  <c:v>8.2559999999999995E-3</c:v>
                </c:pt>
                <c:pt idx="3200">
                  <c:v>8.2640000000000005E-3</c:v>
                </c:pt>
                <c:pt idx="3201">
                  <c:v>8.2719999999999998E-3</c:v>
                </c:pt>
                <c:pt idx="3202">
                  <c:v>8.2799999999999992E-3</c:v>
                </c:pt>
                <c:pt idx="3203">
                  <c:v>8.2880000000000002E-3</c:v>
                </c:pt>
                <c:pt idx="3204">
                  <c:v>8.2959999999999996E-3</c:v>
                </c:pt>
                <c:pt idx="3205">
                  <c:v>8.3040000000000006E-3</c:v>
                </c:pt>
                <c:pt idx="3206">
                  <c:v>8.3119999999999999E-3</c:v>
                </c:pt>
                <c:pt idx="3207">
                  <c:v>8.3199999999999993E-3</c:v>
                </c:pt>
                <c:pt idx="3208">
                  <c:v>8.3280000000000003E-3</c:v>
                </c:pt>
                <c:pt idx="3209">
                  <c:v>8.3359999999999997E-3</c:v>
                </c:pt>
                <c:pt idx="3210">
                  <c:v>8.3440000000000007E-3</c:v>
                </c:pt>
                <c:pt idx="3211">
                  <c:v>8.352E-3</c:v>
                </c:pt>
                <c:pt idx="3212">
                  <c:v>8.3599999999999994E-3</c:v>
                </c:pt>
                <c:pt idx="3213">
                  <c:v>8.3680000000000004E-3</c:v>
                </c:pt>
                <c:pt idx="3214">
                  <c:v>8.3759999999999998E-3</c:v>
                </c:pt>
                <c:pt idx="3215">
                  <c:v>8.3840000000000008E-3</c:v>
                </c:pt>
                <c:pt idx="3216">
                  <c:v>8.3920000000000002E-3</c:v>
                </c:pt>
                <c:pt idx="3217">
                  <c:v>8.3999999999999995E-3</c:v>
                </c:pt>
                <c:pt idx="3218">
                  <c:v>8.4080000000000005E-3</c:v>
                </c:pt>
                <c:pt idx="3219">
                  <c:v>8.4159999999999999E-3</c:v>
                </c:pt>
                <c:pt idx="3220">
                  <c:v>8.4239999999999992E-3</c:v>
                </c:pt>
                <c:pt idx="3221">
                  <c:v>8.4320000000000003E-3</c:v>
                </c:pt>
                <c:pt idx="3222">
                  <c:v>8.4399999999999996E-3</c:v>
                </c:pt>
                <c:pt idx="3223">
                  <c:v>8.4480000000000006E-3</c:v>
                </c:pt>
                <c:pt idx="3224">
                  <c:v>8.456E-3</c:v>
                </c:pt>
                <c:pt idx="3225">
                  <c:v>8.4639999999999993E-3</c:v>
                </c:pt>
                <c:pt idx="3226">
                  <c:v>8.4720000000000004E-3</c:v>
                </c:pt>
                <c:pt idx="3227">
                  <c:v>8.4799999999999997E-3</c:v>
                </c:pt>
                <c:pt idx="3228">
                  <c:v>8.4880000000000008E-3</c:v>
                </c:pt>
                <c:pt idx="3229">
                  <c:v>8.4960000000000001E-3</c:v>
                </c:pt>
                <c:pt idx="3230">
                  <c:v>8.5039999999999994E-3</c:v>
                </c:pt>
                <c:pt idx="3231">
                  <c:v>8.5120000000000005E-3</c:v>
                </c:pt>
                <c:pt idx="3232">
                  <c:v>8.5199999999999998E-3</c:v>
                </c:pt>
                <c:pt idx="3233">
                  <c:v>8.5280000000000009E-3</c:v>
                </c:pt>
                <c:pt idx="3234">
                  <c:v>8.5360000000000002E-3</c:v>
                </c:pt>
                <c:pt idx="3235">
                  <c:v>8.5439999999999995E-3</c:v>
                </c:pt>
                <c:pt idx="3236">
                  <c:v>8.5520000000000006E-3</c:v>
                </c:pt>
                <c:pt idx="3237">
                  <c:v>8.5599999999999999E-3</c:v>
                </c:pt>
                <c:pt idx="3238">
                  <c:v>8.5679999999999992E-3</c:v>
                </c:pt>
                <c:pt idx="3239">
                  <c:v>8.5760000000000003E-3</c:v>
                </c:pt>
                <c:pt idx="3240">
                  <c:v>8.5839999999999996E-3</c:v>
                </c:pt>
                <c:pt idx="3241">
                  <c:v>8.5920000000000007E-3</c:v>
                </c:pt>
                <c:pt idx="3242">
                  <c:v>8.6E-3</c:v>
                </c:pt>
                <c:pt idx="3243">
                  <c:v>8.6079999999999993E-3</c:v>
                </c:pt>
                <c:pt idx="3244">
                  <c:v>8.6160000000000004E-3</c:v>
                </c:pt>
                <c:pt idx="3245">
                  <c:v>8.6239999999999997E-3</c:v>
                </c:pt>
                <c:pt idx="3246">
                  <c:v>8.6320000000000008E-3</c:v>
                </c:pt>
                <c:pt idx="3247">
                  <c:v>8.6400000000000001E-3</c:v>
                </c:pt>
                <c:pt idx="3248">
                  <c:v>8.6479999999999994E-3</c:v>
                </c:pt>
                <c:pt idx="3249">
                  <c:v>8.6560000000000005E-3</c:v>
                </c:pt>
                <c:pt idx="3250">
                  <c:v>8.6639999999999998E-3</c:v>
                </c:pt>
                <c:pt idx="3251">
                  <c:v>8.6719999999999992E-3</c:v>
                </c:pt>
                <c:pt idx="3252">
                  <c:v>8.6800000000000002E-3</c:v>
                </c:pt>
                <c:pt idx="3253">
                  <c:v>8.6879999999999995E-3</c:v>
                </c:pt>
                <c:pt idx="3254">
                  <c:v>8.6960000000000006E-3</c:v>
                </c:pt>
                <c:pt idx="3255">
                  <c:v>8.7039999999999999E-3</c:v>
                </c:pt>
                <c:pt idx="3256">
                  <c:v>8.7119999999999993E-3</c:v>
                </c:pt>
                <c:pt idx="3257">
                  <c:v>8.7200000000000003E-3</c:v>
                </c:pt>
                <c:pt idx="3258">
                  <c:v>8.7279999999999996E-3</c:v>
                </c:pt>
                <c:pt idx="3259">
                  <c:v>8.7360000000000007E-3</c:v>
                </c:pt>
                <c:pt idx="3260">
                  <c:v>8.744E-3</c:v>
                </c:pt>
                <c:pt idx="3261">
                  <c:v>8.7519999999999994E-3</c:v>
                </c:pt>
                <c:pt idx="3262">
                  <c:v>8.7600000000000004E-3</c:v>
                </c:pt>
                <c:pt idx="3263">
                  <c:v>8.7679999999999998E-3</c:v>
                </c:pt>
                <c:pt idx="3264">
                  <c:v>8.7760000000000008E-3</c:v>
                </c:pt>
                <c:pt idx="3265">
                  <c:v>8.7840000000000001E-3</c:v>
                </c:pt>
                <c:pt idx="3266">
                  <c:v>8.7919999999999995E-3</c:v>
                </c:pt>
                <c:pt idx="3267">
                  <c:v>8.8000000000000005E-3</c:v>
                </c:pt>
                <c:pt idx="3268">
                  <c:v>8.8079999999999999E-3</c:v>
                </c:pt>
                <c:pt idx="3269">
                  <c:v>8.8159999999999992E-3</c:v>
                </c:pt>
                <c:pt idx="3270">
                  <c:v>8.8240000000000002E-3</c:v>
                </c:pt>
                <c:pt idx="3271">
                  <c:v>8.8319999999999996E-3</c:v>
                </c:pt>
                <c:pt idx="3272">
                  <c:v>8.8400000000000006E-3</c:v>
                </c:pt>
                <c:pt idx="3273">
                  <c:v>8.848E-3</c:v>
                </c:pt>
                <c:pt idx="3274">
                  <c:v>8.8559999999999993E-3</c:v>
                </c:pt>
                <c:pt idx="3275">
                  <c:v>8.8640000000000004E-3</c:v>
                </c:pt>
                <c:pt idx="3276">
                  <c:v>8.8719999999999997E-3</c:v>
                </c:pt>
                <c:pt idx="3277">
                  <c:v>8.8800000000000007E-3</c:v>
                </c:pt>
                <c:pt idx="3278">
                  <c:v>8.8880000000000001E-3</c:v>
                </c:pt>
                <c:pt idx="3279">
                  <c:v>8.8959999999999994E-3</c:v>
                </c:pt>
                <c:pt idx="3280">
                  <c:v>8.9040000000000005E-3</c:v>
                </c:pt>
                <c:pt idx="3281">
                  <c:v>8.9119999999999998E-3</c:v>
                </c:pt>
                <c:pt idx="3282">
                  <c:v>8.9200000000000008E-3</c:v>
                </c:pt>
                <c:pt idx="3283">
                  <c:v>8.9280000000000002E-3</c:v>
                </c:pt>
                <c:pt idx="3284">
                  <c:v>8.9359999999999995E-3</c:v>
                </c:pt>
                <c:pt idx="3285">
                  <c:v>8.9440000000000006E-3</c:v>
                </c:pt>
                <c:pt idx="3286">
                  <c:v>8.9519999999999999E-3</c:v>
                </c:pt>
                <c:pt idx="3287">
                  <c:v>8.9599999999999992E-3</c:v>
                </c:pt>
                <c:pt idx="3288">
                  <c:v>8.9680000000000003E-3</c:v>
                </c:pt>
                <c:pt idx="3289">
                  <c:v>8.9759999999999996E-3</c:v>
                </c:pt>
                <c:pt idx="3290">
                  <c:v>8.9840000000000007E-3</c:v>
                </c:pt>
                <c:pt idx="3291">
                  <c:v>8.992E-3</c:v>
                </c:pt>
                <c:pt idx="3292">
                  <c:v>8.9999999999999993E-3</c:v>
                </c:pt>
                <c:pt idx="3293">
                  <c:v>9.0080000000000004E-3</c:v>
                </c:pt>
                <c:pt idx="3294">
                  <c:v>9.0159999999999997E-3</c:v>
                </c:pt>
                <c:pt idx="3295">
                  <c:v>9.0240000000000008E-3</c:v>
                </c:pt>
                <c:pt idx="3296">
                  <c:v>9.0320000000000001E-3</c:v>
                </c:pt>
                <c:pt idx="3297">
                  <c:v>9.0399999999999994E-3</c:v>
                </c:pt>
                <c:pt idx="3298">
                  <c:v>9.0480000000000005E-3</c:v>
                </c:pt>
                <c:pt idx="3299">
                  <c:v>9.0559999999999998E-3</c:v>
                </c:pt>
                <c:pt idx="3300">
                  <c:v>9.0639999999999991E-3</c:v>
                </c:pt>
                <c:pt idx="3301">
                  <c:v>9.0720000000000002E-3</c:v>
                </c:pt>
                <c:pt idx="3302">
                  <c:v>9.0799999999999995E-3</c:v>
                </c:pt>
                <c:pt idx="3303">
                  <c:v>9.0880000000000006E-3</c:v>
                </c:pt>
                <c:pt idx="3304">
                  <c:v>9.0959999999999999E-3</c:v>
                </c:pt>
                <c:pt idx="3305">
                  <c:v>9.1039999999999992E-3</c:v>
                </c:pt>
                <c:pt idx="3306">
                  <c:v>9.1120000000000003E-3</c:v>
                </c:pt>
                <c:pt idx="3307">
                  <c:v>9.1199999999999996E-3</c:v>
                </c:pt>
                <c:pt idx="3308">
                  <c:v>9.1280000000000007E-3</c:v>
                </c:pt>
                <c:pt idx="3309">
                  <c:v>9.136E-3</c:v>
                </c:pt>
                <c:pt idx="3310">
                  <c:v>9.1439999999999994E-3</c:v>
                </c:pt>
                <c:pt idx="3311">
                  <c:v>9.1520000000000004E-3</c:v>
                </c:pt>
                <c:pt idx="3312">
                  <c:v>9.1599999999999997E-3</c:v>
                </c:pt>
                <c:pt idx="3313">
                  <c:v>9.1680000000000008E-3</c:v>
                </c:pt>
                <c:pt idx="3314">
                  <c:v>9.1760000000000001E-3</c:v>
                </c:pt>
                <c:pt idx="3315">
                  <c:v>9.1839999999999995E-3</c:v>
                </c:pt>
                <c:pt idx="3316">
                  <c:v>9.1920000000000005E-3</c:v>
                </c:pt>
                <c:pt idx="3317">
                  <c:v>9.1999999999999998E-3</c:v>
                </c:pt>
                <c:pt idx="3318">
                  <c:v>9.2079999999999992E-3</c:v>
                </c:pt>
                <c:pt idx="3319">
                  <c:v>9.2160000000000002E-3</c:v>
                </c:pt>
                <c:pt idx="3320">
                  <c:v>9.2239999999999996E-3</c:v>
                </c:pt>
                <c:pt idx="3321">
                  <c:v>9.2320000000000006E-3</c:v>
                </c:pt>
                <c:pt idx="3322">
                  <c:v>9.2399999999999999E-3</c:v>
                </c:pt>
                <c:pt idx="3323">
                  <c:v>9.2479999999999993E-3</c:v>
                </c:pt>
                <c:pt idx="3324">
                  <c:v>9.2560000000000003E-3</c:v>
                </c:pt>
                <c:pt idx="3325">
                  <c:v>9.2639999999999997E-3</c:v>
                </c:pt>
                <c:pt idx="3326">
                  <c:v>9.2720000000000007E-3</c:v>
                </c:pt>
                <c:pt idx="3327">
                  <c:v>9.2800000000000001E-3</c:v>
                </c:pt>
                <c:pt idx="3328">
                  <c:v>9.2879999999999994E-3</c:v>
                </c:pt>
                <c:pt idx="3329">
                  <c:v>9.2960000000000004E-3</c:v>
                </c:pt>
                <c:pt idx="3330">
                  <c:v>9.3039999999999998E-3</c:v>
                </c:pt>
                <c:pt idx="3331">
                  <c:v>9.3120000000000008E-3</c:v>
                </c:pt>
                <c:pt idx="3332">
                  <c:v>9.3200000000000002E-3</c:v>
                </c:pt>
                <c:pt idx="3333">
                  <c:v>9.3279999999999995E-3</c:v>
                </c:pt>
                <c:pt idx="3334">
                  <c:v>9.3360000000000005E-3</c:v>
                </c:pt>
                <c:pt idx="3335">
                  <c:v>9.3439999999999999E-3</c:v>
                </c:pt>
                <c:pt idx="3336">
                  <c:v>9.3519999999999992E-3</c:v>
                </c:pt>
                <c:pt idx="3337">
                  <c:v>9.3600000000000003E-3</c:v>
                </c:pt>
                <c:pt idx="3338">
                  <c:v>9.3679999999999996E-3</c:v>
                </c:pt>
                <c:pt idx="3339">
                  <c:v>9.3760000000000007E-3</c:v>
                </c:pt>
                <c:pt idx="3340">
                  <c:v>9.384E-3</c:v>
                </c:pt>
                <c:pt idx="3341">
                  <c:v>9.3919999999999993E-3</c:v>
                </c:pt>
                <c:pt idx="3342">
                  <c:v>9.4000000000000004E-3</c:v>
                </c:pt>
                <c:pt idx="3343">
                  <c:v>9.4079999999999997E-3</c:v>
                </c:pt>
                <c:pt idx="3344">
                  <c:v>9.4160000000000008E-3</c:v>
                </c:pt>
                <c:pt idx="3345">
                  <c:v>9.4240000000000001E-3</c:v>
                </c:pt>
                <c:pt idx="3346">
                  <c:v>9.4319999999999994E-3</c:v>
                </c:pt>
                <c:pt idx="3347">
                  <c:v>9.4400000000000005E-3</c:v>
                </c:pt>
                <c:pt idx="3348">
                  <c:v>9.4479999999999998E-3</c:v>
                </c:pt>
                <c:pt idx="3349">
                  <c:v>9.4560000000000009E-3</c:v>
                </c:pt>
                <c:pt idx="3350">
                  <c:v>9.4640000000000002E-3</c:v>
                </c:pt>
                <c:pt idx="3351">
                  <c:v>9.4719999999999995E-3</c:v>
                </c:pt>
                <c:pt idx="3352">
                  <c:v>9.4800000000000006E-3</c:v>
                </c:pt>
                <c:pt idx="3353">
                  <c:v>9.4879999999999999E-3</c:v>
                </c:pt>
                <c:pt idx="3354">
                  <c:v>9.4959999999999992E-3</c:v>
                </c:pt>
                <c:pt idx="3355">
                  <c:v>9.5040000000000003E-3</c:v>
                </c:pt>
                <c:pt idx="3356">
                  <c:v>9.5119999999999996E-3</c:v>
                </c:pt>
                <c:pt idx="3357">
                  <c:v>9.5200000000000007E-3</c:v>
                </c:pt>
                <c:pt idx="3358">
                  <c:v>9.528E-3</c:v>
                </c:pt>
                <c:pt idx="3359">
                  <c:v>9.5359999999999993E-3</c:v>
                </c:pt>
                <c:pt idx="3360">
                  <c:v>9.5440000000000004E-3</c:v>
                </c:pt>
                <c:pt idx="3361">
                  <c:v>9.5519999999999997E-3</c:v>
                </c:pt>
                <c:pt idx="3362">
                  <c:v>9.5600000000000008E-3</c:v>
                </c:pt>
                <c:pt idx="3363">
                  <c:v>9.5680000000000001E-3</c:v>
                </c:pt>
                <c:pt idx="3364">
                  <c:v>9.5759999999999994E-3</c:v>
                </c:pt>
                <c:pt idx="3365">
                  <c:v>9.5840000000000005E-3</c:v>
                </c:pt>
                <c:pt idx="3366">
                  <c:v>9.5919999999999998E-3</c:v>
                </c:pt>
                <c:pt idx="3367">
                  <c:v>9.5999999999999992E-3</c:v>
                </c:pt>
                <c:pt idx="3368">
                  <c:v>9.6080000000000002E-3</c:v>
                </c:pt>
                <c:pt idx="3369">
                  <c:v>9.6159999999999995E-3</c:v>
                </c:pt>
                <c:pt idx="3370">
                  <c:v>9.6240000000000006E-3</c:v>
                </c:pt>
                <c:pt idx="3371">
                  <c:v>9.6319999999999999E-3</c:v>
                </c:pt>
                <c:pt idx="3372">
                  <c:v>9.6399999999999993E-3</c:v>
                </c:pt>
                <c:pt idx="3373">
                  <c:v>9.6480000000000003E-3</c:v>
                </c:pt>
                <c:pt idx="3374">
                  <c:v>9.6559999999999997E-3</c:v>
                </c:pt>
                <c:pt idx="3375">
                  <c:v>9.6640000000000007E-3</c:v>
                </c:pt>
                <c:pt idx="3376">
                  <c:v>9.672E-3</c:v>
                </c:pt>
                <c:pt idx="3377">
                  <c:v>9.6799999999999994E-3</c:v>
                </c:pt>
                <c:pt idx="3378">
                  <c:v>9.6880000000000004E-3</c:v>
                </c:pt>
                <c:pt idx="3379">
                  <c:v>9.6959999999999998E-3</c:v>
                </c:pt>
                <c:pt idx="3380">
                  <c:v>9.7040000000000008E-3</c:v>
                </c:pt>
                <c:pt idx="3381">
                  <c:v>9.7120000000000001E-3</c:v>
                </c:pt>
                <c:pt idx="3382">
                  <c:v>9.7199999999999995E-3</c:v>
                </c:pt>
                <c:pt idx="3383">
                  <c:v>9.7280000000000005E-3</c:v>
                </c:pt>
                <c:pt idx="3384">
                  <c:v>9.7359999999999999E-3</c:v>
                </c:pt>
                <c:pt idx="3385">
                  <c:v>9.7439999999999992E-3</c:v>
                </c:pt>
                <c:pt idx="3386">
                  <c:v>9.7520000000000003E-3</c:v>
                </c:pt>
                <c:pt idx="3387">
                  <c:v>9.7599999999999996E-3</c:v>
                </c:pt>
                <c:pt idx="3388">
                  <c:v>9.7680000000000006E-3</c:v>
                </c:pt>
                <c:pt idx="3389">
                  <c:v>9.776E-3</c:v>
                </c:pt>
                <c:pt idx="3390">
                  <c:v>9.7839999999999993E-3</c:v>
                </c:pt>
                <c:pt idx="3391">
                  <c:v>9.7920000000000004E-3</c:v>
                </c:pt>
                <c:pt idx="3392">
                  <c:v>9.7999999999999997E-3</c:v>
                </c:pt>
                <c:pt idx="3393">
                  <c:v>9.8080000000000007E-3</c:v>
                </c:pt>
                <c:pt idx="3394">
                  <c:v>9.8160000000000001E-3</c:v>
                </c:pt>
                <c:pt idx="3395">
                  <c:v>9.8239999999999994E-3</c:v>
                </c:pt>
                <c:pt idx="3396">
                  <c:v>9.8320000000000005E-3</c:v>
                </c:pt>
                <c:pt idx="3397">
                  <c:v>9.8399999999999998E-3</c:v>
                </c:pt>
                <c:pt idx="3398">
                  <c:v>9.8480000000000009E-3</c:v>
                </c:pt>
                <c:pt idx="3399">
                  <c:v>9.8560000000000002E-3</c:v>
                </c:pt>
                <c:pt idx="3400">
                  <c:v>9.8639999999999995E-3</c:v>
                </c:pt>
                <c:pt idx="3401">
                  <c:v>9.8720000000000006E-3</c:v>
                </c:pt>
                <c:pt idx="3402">
                  <c:v>9.8799999999999999E-3</c:v>
                </c:pt>
                <c:pt idx="3403">
                  <c:v>9.8879999999999992E-3</c:v>
                </c:pt>
                <c:pt idx="3404">
                  <c:v>9.8960000000000003E-3</c:v>
                </c:pt>
                <c:pt idx="3405">
                  <c:v>9.9039999999999996E-3</c:v>
                </c:pt>
                <c:pt idx="3406">
                  <c:v>9.9120000000000007E-3</c:v>
                </c:pt>
                <c:pt idx="3407">
                  <c:v>9.92E-3</c:v>
                </c:pt>
                <c:pt idx="3408">
                  <c:v>9.9279999999999993E-3</c:v>
                </c:pt>
                <c:pt idx="3409">
                  <c:v>9.9360000000000004E-3</c:v>
                </c:pt>
                <c:pt idx="3410">
                  <c:v>9.9439999999999997E-3</c:v>
                </c:pt>
                <c:pt idx="3411">
                  <c:v>9.9520000000000008E-3</c:v>
                </c:pt>
                <c:pt idx="3412">
                  <c:v>9.9600000000000001E-3</c:v>
                </c:pt>
                <c:pt idx="3413">
                  <c:v>9.9679999999999994E-3</c:v>
                </c:pt>
                <c:pt idx="3414">
                  <c:v>9.9760000000000005E-3</c:v>
                </c:pt>
                <c:pt idx="3415">
                  <c:v>9.9839999999999998E-3</c:v>
                </c:pt>
                <c:pt idx="3416">
                  <c:v>9.9919999999999991E-3</c:v>
                </c:pt>
                <c:pt idx="3417">
                  <c:v>0.01</c:v>
                </c:pt>
                <c:pt idx="3418">
                  <c:v>1.0008E-2</c:v>
                </c:pt>
                <c:pt idx="3419">
                  <c:v>1.0016000000000001E-2</c:v>
                </c:pt>
                <c:pt idx="3420">
                  <c:v>1.0024E-2</c:v>
                </c:pt>
                <c:pt idx="3421">
                  <c:v>1.0031999999999999E-2</c:v>
                </c:pt>
                <c:pt idx="3422">
                  <c:v>1.004E-2</c:v>
                </c:pt>
                <c:pt idx="3423">
                  <c:v>1.0048E-2</c:v>
                </c:pt>
                <c:pt idx="3424">
                  <c:v>1.0056000000000001E-2</c:v>
                </c:pt>
                <c:pt idx="3425">
                  <c:v>1.0064E-2</c:v>
                </c:pt>
                <c:pt idx="3426">
                  <c:v>1.0071999999999999E-2</c:v>
                </c:pt>
                <c:pt idx="3427">
                  <c:v>1.008E-2</c:v>
                </c:pt>
                <c:pt idx="3428">
                  <c:v>1.0088E-2</c:v>
                </c:pt>
                <c:pt idx="3429">
                  <c:v>1.0096000000000001E-2</c:v>
                </c:pt>
                <c:pt idx="3430">
                  <c:v>1.0104E-2</c:v>
                </c:pt>
                <c:pt idx="3431">
                  <c:v>1.0111999999999999E-2</c:v>
                </c:pt>
                <c:pt idx="3432">
                  <c:v>1.0120000000000001E-2</c:v>
                </c:pt>
                <c:pt idx="3433">
                  <c:v>1.0128E-2</c:v>
                </c:pt>
                <c:pt idx="3434">
                  <c:v>1.0135999999999999E-2</c:v>
                </c:pt>
                <c:pt idx="3435">
                  <c:v>1.0144E-2</c:v>
                </c:pt>
                <c:pt idx="3436">
                  <c:v>1.0152E-2</c:v>
                </c:pt>
                <c:pt idx="3437">
                  <c:v>1.0160000000000001E-2</c:v>
                </c:pt>
                <c:pt idx="3438">
                  <c:v>1.0168E-2</c:v>
                </c:pt>
                <c:pt idx="3439">
                  <c:v>1.0175999999999999E-2</c:v>
                </c:pt>
                <c:pt idx="3440">
                  <c:v>1.0184E-2</c:v>
                </c:pt>
                <c:pt idx="3441">
                  <c:v>1.0192E-2</c:v>
                </c:pt>
                <c:pt idx="3442">
                  <c:v>1.0200000000000001E-2</c:v>
                </c:pt>
                <c:pt idx="3443">
                  <c:v>1.0208E-2</c:v>
                </c:pt>
                <c:pt idx="3444">
                  <c:v>1.0215999999999999E-2</c:v>
                </c:pt>
                <c:pt idx="3445">
                  <c:v>1.0224E-2</c:v>
                </c:pt>
                <c:pt idx="3446">
                  <c:v>1.0232E-2</c:v>
                </c:pt>
                <c:pt idx="3447">
                  <c:v>1.0240000000000001E-2</c:v>
                </c:pt>
                <c:pt idx="3448">
                  <c:v>1.0248E-2</c:v>
                </c:pt>
                <c:pt idx="3449">
                  <c:v>1.0255999999999999E-2</c:v>
                </c:pt>
                <c:pt idx="3450">
                  <c:v>1.0264000000000001E-2</c:v>
                </c:pt>
                <c:pt idx="3451">
                  <c:v>1.0272E-2</c:v>
                </c:pt>
                <c:pt idx="3452">
                  <c:v>1.0279999999999999E-2</c:v>
                </c:pt>
                <c:pt idx="3453">
                  <c:v>1.0288E-2</c:v>
                </c:pt>
                <c:pt idx="3454">
                  <c:v>1.0296E-2</c:v>
                </c:pt>
                <c:pt idx="3455">
                  <c:v>1.0304000000000001E-2</c:v>
                </c:pt>
                <c:pt idx="3456">
                  <c:v>1.0312E-2</c:v>
                </c:pt>
                <c:pt idx="3457">
                  <c:v>1.0319999999999999E-2</c:v>
                </c:pt>
                <c:pt idx="3458">
                  <c:v>1.0328E-2</c:v>
                </c:pt>
                <c:pt idx="3459">
                  <c:v>1.0336E-2</c:v>
                </c:pt>
                <c:pt idx="3460">
                  <c:v>1.0344000000000001E-2</c:v>
                </c:pt>
                <c:pt idx="3461">
                  <c:v>1.0352E-2</c:v>
                </c:pt>
                <c:pt idx="3462">
                  <c:v>1.0359999999999999E-2</c:v>
                </c:pt>
                <c:pt idx="3463">
                  <c:v>1.0368E-2</c:v>
                </c:pt>
                <c:pt idx="3464">
                  <c:v>1.0376E-2</c:v>
                </c:pt>
                <c:pt idx="3465">
                  <c:v>1.0383999999999999E-2</c:v>
                </c:pt>
                <c:pt idx="3466">
                  <c:v>1.0392E-2</c:v>
                </c:pt>
                <c:pt idx="3467">
                  <c:v>1.04E-2</c:v>
                </c:pt>
                <c:pt idx="3468">
                  <c:v>1.0408000000000001E-2</c:v>
                </c:pt>
                <c:pt idx="3469">
                  <c:v>1.0416E-2</c:v>
                </c:pt>
                <c:pt idx="3470">
                  <c:v>1.0423999999999999E-2</c:v>
                </c:pt>
                <c:pt idx="3471">
                  <c:v>1.0432E-2</c:v>
                </c:pt>
                <c:pt idx="3472">
                  <c:v>1.044E-2</c:v>
                </c:pt>
                <c:pt idx="3473">
                  <c:v>1.0448000000000001E-2</c:v>
                </c:pt>
                <c:pt idx="3474">
                  <c:v>1.0456E-2</c:v>
                </c:pt>
                <c:pt idx="3475">
                  <c:v>1.0463999999999999E-2</c:v>
                </c:pt>
                <c:pt idx="3476">
                  <c:v>1.0472E-2</c:v>
                </c:pt>
                <c:pt idx="3477">
                  <c:v>1.048E-2</c:v>
                </c:pt>
                <c:pt idx="3478">
                  <c:v>1.0488000000000001E-2</c:v>
                </c:pt>
                <c:pt idx="3479">
                  <c:v>1.0496E-2</c:v>
                </c:pt>
                <c:pt idx="3480">
                  <c:v>1.0503999999999999E-2</c:v>
                </c:pt>
                <c:pt idx="3481">
                  <c:v>1.0512000000000001E-2</c:v>
                </c:pt>
                <c:pt idx="3482">
                  <c:v>1.052E-2</c:v>
                </c:pt>
                <c:pt idx="3483">
                  <c:v>1.0527999999999999E-2</c:v>
                </c:pt>
                <c:pt idx="3484">
                  <c:v>1.0536E-2</c:v>
                </c:pt>
                <c:pt idx="3485">
                  <c:v>1.0544E-2</c:v>
                </c:pt>
                <c:pt idx="3486">
                  <c:v>1.0552000000000001E-2</c:v>
                </c:pt>
                <c:pt idx="3487">
                  <c:v>1.056E-2</c:v>
                </c:pt>
                <c:pt idx="3488">
                  <c:v>1.0567999999999999E-2</c:v>
                </c:pt>
                <c:pt idx="3489">
                  <c:v>1.0576E-2</c:v>
                </c:pt>
                <c:pt idx="3490">
                  <c:v>1.0584E-2</c:v>
                </c:pt>
                <c:pt idx="3491">
                  <c:v>1.0592000000000001E-2</c:v>
                </c:pt>
                <c:pt idx="3492">
                  <c:v>1.06E-2</c:v>
                </c:pt>
                <c:pt idx="3493">
                  <c:v>1.0607999999999999E-2</c:v>
                </c:pt>
                <c:pt idx="3494">
                  <c:v>1.0616E-2</c:v>
                </c:pt>
                <c:pt idx="3495">
                  <c:v>1.0624E-2</c:v>
                </c:pt>
                <c:pt idx="3496">
                  <c:v>1.0632000000000001E-2</c:v>
                </c:pt>
                <c:pt idx="3497">
                  <c:v>1.064E-2</c:v>
                </c:pt>
                <c:pt idx="3498">
                  <c:v>1.0647999999999999E-2</c:v>
                </c:pt>
                <c:pt idx="3499">
                  <c:v>1.0656000000000001E-2</c:v>
                </c:pt>
                <c:pt idx="3500">
                  <c:v>1.0664E-2</c:v>
                </c:pt>
                <c:pt idx="3501">
                  <c:v>1.0671999999999999E-2</c:v>
                </c:pt>
                <c:pt idx="3502">
                  <c:v>1.068E-2</c:v>
                </c:pt>
                <c:pt idx="3503">
                  <c:v>1.0688E-2</c:v>
                </c:pt>
                <c:pt idx="3504">
                  <c:v>1.0696000000000001E-2</c:v>
                </c:pt>
                <c:pt idx="3505">
                  <c:v>1.0704E-2</c:v>
                </c:pt>
                <c:pt idx="3506">
                  <c:v>1.0711999999999999E-2</c:v>
                </c:pt>
                <c:pt idx="3507">
                  <c:v>1.072E-2</c:v>
                </c:pt>
                <c:pt idx="3508">
                  <c:v>1.0728E-2</c:v>
                </c:pt>
                <c:pt idx="3509">
                  <c:v>1.0736000000000001E-2</c:v>
                </c:pt>
                <c:pt idx="3510">
                  <c:v>1.0744E-2</c:v>
                </c:pt>
                <c:pt idx="3511">
                  <c:v>1.0751999999999999E-2</c:v>
                </c:pt>
                <c:pt idx="3512">
                  <c:v>1.076E-2</c:v>
                </c:pt>
                <c:pt idx="3513">
                  <c:v>1.0768E-2</c:v>
                </c:pt>
                <c:pt idx="3514">
                  <c:v>1.0776000000000001E-2</c:v>
                </c:pt>
                <c:pt idx="3515">
                  <c:v>1.0784E-2</c:v>
                </c:pt>
                <c:pt idx="3516">
                  <c:v>1.0792E-2</c:v>
                </c:pt>
                <c:pt idx="3517">
                  <c:v>1.0800000000000001E-2</c:v>
                </c:pt>
                <c:pt idx="3518">
                  <c:v>1.0808E-2</c:v>
                </c:pt>
                <c:pt idx="3519">
                  <c:v>1.0815999999999999E-2</c:v>
                </c:pt>
                <c:pt idx="3520">
                  <c:v>1.0824E-2</c:v>
                </c:pt>
                <c:pt idx="3521">
                  <c:v>1.0832E-2</c:v>
                </c:pt>
                <c:pt idx="3522">
                  <c:v>1.0840000000000001E-2</c:v>
                </c:pt>
                <c:pt idx="3523">
                  <c:v>1.0848E-2</c:v>
                </c:pt>
                <c:pt idx="3524">
                  <c:v>1.0855999999999999E-2</c:v>
                </c:pt>
                <c:pt idx="3525">
                  <c:v>1.0864E-2</c:v>
                </c:pt>
                <c:pt idx="3526">
                  <c:v>1.0872E-2</c:v>
                </c:pt>
                <c:pt idx="3527">
                  <c:v>1.0880000000000001E-2</c:v>
                </c:pt>
                <c:pt idx="3528">
                  <c:v>1.0888E-2</c:v>
                </c:pt>
                <c:pt idx="3529">
                  <c:v>1.0895999999999999E-2</c:v>
                </c:pt>
                <c:pt idx="3530">
                  <c:v>1.0904E-2</c:v>
                </c:pt>
                <c:pt idx="3531">
                  <c:v>1.0912E-2</c:v>
                </c:pt>
                <c:pt idx="3532">
                  <c:v>1.0919999999999999E-2</c:v>
                </c:pt>
                <c:pt idx="3533">
                  <c:v>1.0928E-2</c:v>
                </c:pt>
                <c:pt idx="3534">
                  <c:v>1.0936E-2</c:v>
                </c:pt>
                <c:pt idx="3535">
                  <c:v>1.0944000000000001E-2</c:v>
                </c:pt>
                <c:pt idx="3536">
                  <c:v>1.0952E-2</c:v>
                </c:pt>
                <c:pt idx="3537">
                  <c:v>1.0959999999999999E-2</c:v>
                </c:pt>
                <c:pt idx="3538">
                  <c:v>1.0968E-2</c:v>
                </c:pt>
                <c:pt idx="3539">
                  <c:v>1.0976E-2</c:v>
                </c:pt>
                <c:pt idx="3540">
                  <c:v>1.0984000000000001E-2</c:v>
                </c:pt>
                <c:pt idx="3541">
                  <c:v>1.0992E-2</c:v>
                </c:pt>
                <c:pt idx="3542">
                  <c:v>1.0999999999999999E-2</c:v>
                </c:pt>
                <c:pt idx="3543">
                  <c:v>1.1008E-2</c:v>
                </c:pt>
                <c:pt idx="3544">
                  <c:v>1.1016E-2</c:v>
                </c:pt>
                <c:pt idx="3545">
                  <c:v>1.1024000000000001E-2</c:v>
                </c:pt>
                <c:pt idx="3546">
                  <c:v>1.1032E-2</c:v>
                </c:pt>
                <c:pt idx="3547">
                  <c:v>1.1039999999999999E-2</c:v>
                </c:pt>
                <c:pt idx="3548">
                  <c:v>1.1048000000000001E-2</c:v>
                </c:pt>
                <c:pt idx="3549">
                  <c:v>1.1056E-2</c:v>
                </c:pt>
                <c:pt idx="3550">
                  <c:v>1.1063999999999999E-2</c:v>
                </c:pt>
                <c:pt idx="3551">
                  <c:v>1.1072E-2</c:v>
                </c:pt>
                <c:pt idx="3552">
                  <c:v>1.108E-2</c:v>
                </c:pt>
                <c:pt idx="3553">
                  <c:v>1.1088000000000001E-2</c:v>
                </c:pt>
                <c:pt idx="3554">
                  <c:v>1.1096E-2</c:v>
                </c:pt>
                <c:pt idx="3555">
                  <c:v>1.1103999999999999E-2</c:v>
                </c:pt>
                <c:pt idx="3556">
                  <c:v>1.1112E-2</c:v>
                </c:pt>
                <c:pt idx="3557">
                  <c:v>1.112E-2</c:v>
                </c:pt>
                <c:pt idx="3558">
                  <c:v>1.1128000000000001E-2</c:v>
                </c:pt>
                <c:pt idx="3559">
                  <c:v>1.1136E-2</c:v>
                </c:pt>
                <c:pt idx="3560">
                  <c:v>1.1143999999999999E-2</c:v>
                </c:pt>
                <c:pt idx="3561">
                  <c:v>1.1152E-2</c:v>
                </c:pt>
                <c:pt idx="3562">
                  <c:v>1.116E-2</c:v>
                </c:pt>
                <c:pt idx="3563">
                  <c:v>1.1168000000000001E-2</c:v>
                </c:pt>
                <c:pt idx="3564">
                  <c:v>1.1176E-2</c:v>
                </c:pt>
                <c:pt idx="3565">
                  <c:v>1.1183999999999999E-2</c:v>
                </c:pt>
                <c:pt idx="3566">
                  <c:v>1.1192000000000001E-2</c:v>
                </c:pt>
                <c:pt idx="3567">
                  <c:v>1.12E-2</c:v>
                </c:pt>
                <c:pt idx="3568">
                  <c:v>1.1207999999999999E-2</c:v>
                </c:pt>
                <c:pt idx="3569">
                  <c:v>1.1216E-2</c:v>
                </c:pt>
                <c:pt idx="3570">
                  <c:v>1.1224E-2</c:v>
                </c:pt>
                <c:pt idx="3571">
                  <c:v>1.1232000000000001E-2</c:v>
                </c:pt>
                <c:pt idx="3572">
                  <c:v>1.124E-2</c:v>
                </c:pt>
                <c:pt idx="3573">
                  <c:v>1.1247999999999999E-2</c:v>
                </c:pt>
                <c:pt idx="3574">
                  <c:v>1.1256E-2</c:v>
                </c:pt>
                <c:pt idx="3575">
                  <c:v>1.1264E-2</c:v>
                </c:pt>
                <c:pt idx="3576">
                  <c:v>1.1272000000000001E-2</c:v>
                </c:pt>
                <c:pt idx="3577">
                  <c:v>1.128E-2</c:v>
                </c:pt>
                <c:pt idx="3578">
                  <c:v>1.1287999999999999E-2</c:v>
                </c:pt>
                <c:pt idx="3579">
                  <c:v>1.1296E-2</c:v>
                </c:pt>
                <c:pt idx="3580">
                  <c:v>1.1304E-2</c:v>
                </c:pt>
                <c:pt idx="3581">
                  <c:v>1.1311999999999999E-2</c:v>
                </c:pt>
                <c:pt idx="3582">
                  <c:v>1.132E-2</c:v>
                </c:pt>
                <c:pt idx="3583">
                  <c:v>1.1328E-2</c:v>
                </c:pt>
                <c:pt idx="3584">
                  <c:v>1.1336000000000001E-2</c:v>
                </c:pt>
                <c:pt idx="3585">
                  <c:v>1.1344E-2</c:v>
                </c:pt>
                <c:pt idx="3586">
                  <c:v>1.1351999999999999E-2</c:v>
                </c:pt>
                <c:pt idx="3587">
                  <c:v>1.136E-2</c:v>
                </c:pt>
                <c:pt idx="3588">
                  <c:v>1.1368E-2</c:v>
                </c:pt>
                <c:pt idx="3589">
                  <c:v>1.1376000000000001E-2</c:v>
                </c:pt>
                <c:pt idx="3590">
                  <c:v>1.1384E-2</c:v>
                </c:pt>
                <c:pt idx="3591">
                  <c:v>1.1391999999999999E-2</c:v>
                </c:pt>
                <c:pt idx="3592">
                  <c:v>1.14E-2</c:v>
                </c:pt>
                <c:pt idx="3593">
                  <c:v>1.1408E-2</c:v>
                </c:pt>
                <c:pt idx="3594">
                  <c:v>1.1416000000000001E-2</c:v>
                </c:pt>
                <c:pt idx="3595">
                  <c:v>1.1424E-2</c:v>
                </c:pt>
                <c:pt idx="3596">
                  <c:v>1.1431999999999999E-2</c:v>
                </c:pt>
                <c:pt idx="3597">
                  <c:v>1.1440000000000001E-2</c:v>
                </c:pt>
                <c:pt idx="3598">
                  <c:v>1.1448E-2</c:v>
                </c:pt>
                <c:pt idx="3599">
                  <c:v>1.1455999999999999E-2</c:v>
                </c:pt>
                <c:pt idx="3600">
                  <c:v>1.1464E-2</c:v>
                </c:pt>
                <c:pt idx="3601">
                  <c:v>1.1472E-2</c:v>
                </c:pt>
                <c:pt idx="3602">
                  <c:v>1.1480000000000001E-2</c:v>
                </c:pt>
                <c:pt idx="3603">
                  <c:v>1.1488E-2</c:v>
                </c:pt>
                <c:pt idx="3604">
                  <c:v>1.1495999999999999E-2</c:v>
                </c:pt>
                <c:pt idx="3605">
                  <c:v>1.1504E-2</c:v>
                </c:pt>
                <c:pt idx="3606">
                  <c:v>1.1512E-2</c:v>
                </c:pt>
                <c:pt idx="3607">
                  <c:v>1.1520000000000001E-2</c:v>
                </c:pt>
                <c:pt idx="3608">
                  <c:v>1.1528E-2</c:v>
                </c:pt>
                <c:pt idx="3609">
                  <c:v>1.1535999999999999E-2</c:v>
                </c:pt>
                <c:pt idx="3610">
                  <c:v>1.1552E-2</c:v>
                </c:pt>
                <c:pt idx="3611">
                  <c:v>1.1568E-2</c:v>
                </c:pt>
                <c:pt idx="3612">
                  <c:v>1.1584000000000001E-2</c:v>
                </c:pt>
                <c:pt idx="3613">
                  <c:v>1.1599999999999999E-2</c:v>
                </c:pt>
                <c:pt idx="3614">
                  <c:v>1.1616E-2</c:v>
                </c:pt>
                <c:pt idx="3615">
                  <c:v>1.1632E-2</c:v>
                </c:pt>
                <c:pt idx="3616">
                  <c:v>1.1648E-2</c:v>
                </c:pt>
                <c:pt idx="3617">
                  <c:v>1.1664000000000001E-2</c:v>
                </c:pt>
                <c:pt idx="3618">
                  <c:v>1.1679999999999999E-2</c:v>
                </c:pt>
                <c:pt idx="3619">
                  <c:v>1.1696E-2</c:v>
                </c:pt>
                <c:pt idx="3620">
                  <c:v>1.1712E-2</c:v>
                </c:pt>
                <c:pt idx="3621">
                  <c:v>1.1728000000000001E-2</c:v>
                </c:pt>
                <c:pt idx="3622">
                  <c:v>1.1743999999999999E-2</c:v>
                </c:pt>
                <c:pt idx="3623">
                  <c:v>1.176E-2</c:v>
                </c:pt>
                <c:pt idx="3624">
                  <c:v>1.1776E-2</c:v>
                </c:pt>
                <c:pt idx="3625">
                  <c:v>1.1792E-2</c:v>
                </c:pt>
                <c:pt idx="3626">
                  <c:v>1.1808000000000001E-2</c:v>
                </c:pt>
                <c:pt idx="3627">
                  <c:v>1.1823999999999999E-2</c:v>
                </c:pt>
                <c:pt idx="3628">
                  <c:v>1.184E-2</c:v>
                </c:pt>
                <c:pt idx="3629">
                  <c:v>1.1856E-2</c:v>
                </c:pt>
                <c:pt idx="3630">
                  <c:v>1.1872000000000001E-2</c:v>
                </c:pt>
                <c:pt idx="3631">
                  <c:v>1.1887999999999999E-2</c:v>
                </c:pt>
                <c:pt idx="3632">
                  <c:v>1.1904E-2</c:v>
                </c:pt>
                <c:pt idx="3633">
                  <c:v>1.192E-2</c:v>
                </c:pt>
                <c:pt idx="3634">
                  <c:v>1.1936E-2</c:v>
                </c:pt>
                <c:pt idx="3635">
                  <c:v>1.1952000000000001E-2</c:v>
                </c:pt>
                <c:pt idx="3636">
                  <c:v>1.1967999999999999E-2</c:v>
                </c:pt>
                <c:pt idx="3637">
                  <c:v>1.1984E-2</c:v>
                </c:pt>
                <c:pt idx="3638">
                  <c:v>1.2E-2</c:v>
                </c:pt>
                <c:pt idx="3639">
                  <c:v>1.2016000000000001E-2</c:v>
                </c:pt>
                <c:pt idx="3640">
                  <c:v>1.2031999999999999E-2</c:v>
                </c:pt>
                <c:pt idx="3641">
                  <c:v>1.2048E-2</c:v>
                </c:pt>
                <c:pt idx="3642">
                  <c:v>1.2064E-2</c:v>
                </c:pt>
                <c:pt idx="3643">
                  <c:v>1.208E-2</c:v>
                </c:pt>
                <c:pt idx="3644">
                  <c:v>1.2096000000000001E-2</c:v>
                </c:pt>
                <c:pt idx="3645">
                  <c:v>1.2112E-2</c:v>
                </c:pt>
                <c:pt idx="3646">
                  <c:v>1.2128E-2</c:v>
                </c:pt>
                <c:pt idx="3647">
                  <c:v>1.2144E-2</c:v>
                </c:pt>
                <c:pt idx="3648">
                  <c:v>1.2160000000000001E-2</c:v>
                </c:pt>
                <c:pt idx="3649">
                  <c:v>1.2175999999999999E-2</c:v>
                </c:pt>
                <c:pt idx="3650">
                  <c:v>1.2192E-2</c:v>
                </c:pt>
                <c:pt idx="3651">
                  <c:v>1.2208E-2</c:v>
                </c:pt>
                <c:pt idx="3652">
                  <c:v>1.2224E-2</c:v>
                </c:pt>
                <c:pt idx="3653">
                  <c:v>1.2239999999999999E-2</c:v>
                </c:pt>
                <c:pt idx="3654">
                  <c:v>1.2256E-2</c:v>
                </c:pt>
                <c:pt idx="3655">
                  <c:v>1.2272E-2</c:v>
                </c:pt>
                <c:pt idx="3656">
                  <c:v>1.2288E-2</c:v>
                </c:pt>
                <c:pt idx="3657">
                  <c:v>1.2304000000000001E-2</c:v>
                </c:pt>
                <c:pt idx="3658">
                  <c:v>1.2319999999999999E-2</c:v>
                </c:pt>
                <c:pt idx="3659">
                  <c:v>1.2336E-2</c:v>
                </c:pt>
                <c:pt idx="3660">
                  <c:v>1.2352E-2</c:v>
                </c:pt>
                <c:pt idx="3661">
                  <c:v>1.2368000000000001E-2</c:v>
                </c:pt>
                <c:pt idx="3662">
                  <c:v>1.2383999999999999E-2</c:v>
                </c:pt>
                <c:pt idx="3663">
                  <c:v>1.24E-2</c:v>
                </c:pt>
                <c:pt idx="3664">
                  <c:v>1.2416E-2</c:v>
                </c:pt>
                <c:pt idx="3665">
                  <c:v>1.2432E-2</c:v>
                </c:pt>
                <c:pt idx="3666">
                  <c:v>1.2448000000000001E-2</c:v>
                </c:pt>
                <c:pt idx="3667">
                  <c:v>1.2463999999999999E-2</c:v>
                </c:pt>
                <c:pt idx="3668">
                  <c:v>1.248E-2</c:v>
                </c:pt>
                <c:pt idx="3669">
                  <c:v>1.2496E-2</c:v>
                </c:pt>
                <c:pt idx="3670">
                  <c:v>1.2512000000000001E-2</c:v>
                </c:pt>
                <c:pt idx="3671">
                  <c:v>1.2527999999999999E-2</c:v>
                </c:pt>
                <c:pt idx="3672">
                  <c:v>1.2544E-2</c:v>
                </c:pt>
                <c:pt idx="3673">
                  <c:v>1.256E-2</c:v>
                </c:pt>
                <c:pt idx="3674">
                  <c:v>1.2576E-2</c:v>
                </c:pt>
                <c:pt idx="3675">
                  <c:v>1.2592000000000001E-2</c:v>
                </c:pt>
                <c:pt idx="3676">
                  <c:v>1.2607999999999999E-2</c:v>
                </c:pt>
                <c:pt idx="3677">
                  <c:v>1.2624E-2</c:v>
                </c:pt>
                <c:pt idx="3678">
                  <c:v>1.264E-2</c:v>
                </c:pt>
                <c:pt idx="3679">
                  <c:v>1.2656000000000001E-2</c:v>
                </c:pt>
                <c:pt idx="3680">
                  <c:v>1.2671999999999999E-2</c:v>
                </c:pt>
                <c:pt idx="3681">
                  <c:v>1.2688E-2</c:v>
                </c:pt>
                <c:pt idx="3682">
                  <c:v>1.2704E-2</c:v>
                </c:pt>
                <c:pt idx="3683">
                  <c:v>1.272E-2</c:v>
                </c:pt>
                <c:pt idx="3684">
                  <c:v>1.2736000000000001E-2</c:v>
                </c:pt>
                <c:pt idx="3685">
                  <c:v>1.2751999999999999E-2</c:v>
                </c:pt>
                <c:pt idx="3686">
                  <c:v>1.2768E-2</c:v>
                </c:pt>
                <c:pt idx="3687">
                  <c:v>1.2784E-2</c:v>
                </c:pt>
                <c:pt idx="3688">
                  <c:v>1.2800000000000001E-2</c:v>
                </c:pt>
                <c:pt idx="3689">
                  <c:v>1.2815999999999999E-2</c:v>
                </c:pt>
                <c:pt idx="3690">
                  <c:v>1.2832E-2</c:v>
                </c:pt>
                <c:pt idx="3691">
                  <c:v>1.2848E-2</c:v>
                </c:pt>
                <c:pt idx="3692">
                  <c:v>1.2864E-2</c:v>
                </c:pt>
                <c:pt idx="3693">
                  <c:v>1.2880000000000001E-2</c:v>
                </c:pt>
                <c:pt idx="3694">
                  <c:v>1.2895999999999999E-2</c:v>
                </c:pt>
                <c:pt idx="3695">
                  <c:v>1.2912E-2</c:v>
                </c:pt>
                <c:pt idx="3696">
                  <c:v>1.2928E-2</c:v>
                </c:pt>
                <c:pt idx="3697">
                  <c:v>1.2944000000000001E-2</c:v>
                </c:pt>
                <c:pt idx="3698">
                  <c:v>1.2959999999999999E-2</c:v>
                </c:pt>
                <c:pt idx="3699">
                  <c:v>1.2976E-2</c:v>
                </c:pt>
                <c:pt idx="3700">
                  <c:v>1.2992E-2</c:v>
                </c:pt>
                <c:pt idx="3701">
                  <c:v>1.3008E-2</c:v>
                </c:pt>
                <c:pt idx="3702">
                  <c:v>1.3024000000000001E-2</c:v>
                </c:pt>
                <c:pt idx="3703">
                  <c:v>1.304E-2</c:v>
                </c:pt>
                <c:pt idx="3704">
                  <c:v>1.3056E-2</c:v>
                </c:pt>
                <c:pt idx="3705">
                  <c:v>1.3072E-2</c:v>
                </c:pt>
                <c:pt idx="3706">
                  <c:v>1.3088000000000001E-2</c:v>
                </c:pt>
                <c:pt idx="3707">
                  <c:v>1.3103999999999999E-2</c:v>
                </c:pt>
                <c:pt idx="3708">
                  <c:v>1.312E-2</c:v>
                </c:pt>
                <c:pt idx="3709">
                  <c:v>1.3136E-2</c:v>
                </c:pt>
                <c:pt idx="3710">
                  <c:v>1.3152E-2</c:v>
                </c:pt>
                <c:pt idx="3711">
                  <c:v>1.3167999999999999E-2</c:v>
                </c:pt>
                <c:pt idx="3712">
                  <c:v>1.3184E-2</c:v>
                </c:pt>
                <c:pt idx="3713">
                  <c:v>1.32E-2</c:v>
                </c:pt>
                <c:pt idx="3714">
                  <c:v>1.3216E-2</c:v>
                </c:pt>
                <c:pt idx="3715">
                  <c:v>1.3232000000000001E-2</c:v>
                </c:pt>
                <c:pt idx="3716">
                  <c:v>1.3247999999999999E-2</c:v>
                </c:pt>
                <c:pt idx="3717">
                  <c:v>1.3264E-2</c:v>
                </c:pt>
                <c:pt idx="3718">
                  <c:v>1.328E-2</c:v>
                </c:pt>
                <c:pt idx="3719">
                  <c:v>1.3296000000000001E-2</c:v>
                </c:pt>
                <c:pt idx="3720">
                  <c:v>1.3311999999999999E-2</c:v>
                </c:pt>
                <c:pt idx="3721">
                  <c:v>1.3328E-2</c:v>
                </c:pt>
                <c:pt idx="3722">
                  <c:v>1.3344E-2</c:v>
                </c:pt>
                <c:pt idx="3723">
                  <c:v>1.336E-2</c:v>
                </c:pt>
                <c:pt idx="3724">
                  <c:v>1.3376000000000001E-2</c:v>
                </c:pt>
                <c:pt idx="3725">
                  <c:v>1.3391999999999999E-2</c:v>
                </c:pt>
                <c:pt idx="3726">
                  <c:v>1.3408E-2</c:v>
                </c:pt>
                <c:pt idx="3727">
                  <c:v>1.3424E-2</c:v>
                </c:pt>
                <c:pt idx="3728">
                  <c:v>1.3440000000000001E-2</c:v>
                </c:pt>
                <c:pt idx="3729">
                  <c:v>1.3455999999999999E-2</c:v>
                </c:pt>
                <c:pt idx="3730">
                  <c:v>1.3472E-2</c:v>
                </c:pt>
                <c:pt idx="3731">
                  <c:v>1.3488E-2</c:v>
                </c:pt>
                <c:pt idx="3732">
                  <c:v>1.3504E-2</c:v>
                </c:pt>
                <c:pt idx="3733">
                  <c:v>1.3520000000000001E-2</c:v>
                </c:pt>
                <c:pt idx="3734">
                  <c:v>1.3535999999999999E-2</c:v>
                </c:pt>
                <c:pt idx="3735">
                  <c:v>1.3552E-2</c:v>
                </c:pt>
                <c:pt idx="3736">
                  <c:v>1.3568E-2</c:v>
                </c:pt>
                <c:pt idx="3737">
                  <c:v>1.3584000000000001E-2</c:v>
                </c:pt>
                <c:pt idx="3738">
                  <c:v>1.3599999999999999E-2</c:v>
                </c:pt>
                <c:pt idx="3739">
                  <c:v>1.3616E-2</c:v>
                </c:pt>
                <c:pt idx="3740">
                  <c:v>1.3632E-2</c:v>
                </c:pt>
                <c:pt idx="3741">
                  <c:v>1.3648E-2</c:v>
                </c:pt>
                <c:pt idx="3742">
                  <c:v>1.3664000000000001E-2</c:v>
                </c:pt>
                <c:pt idx="3743">
                  <c:v>1.3679999999999999E-2</c:v>
                </c:pt>
                <c:pt idx="3744">
                  <c:v>1.3696E-2</c:v>
                </c:pt>
                <c:pt idx="3745">
                  <c:v>1.3712E-2</c:v>
                </c:pt>
                <c:pt idx="3746">
                  <c:v>1.3728000000000001E-2</c:v>
                </c:pt>
                <c:pt idx="3747">
                  <c:v>1.3743999999999999E-2</c:v>
                </c:pt>
                <c:pt idx="3748">
                  <c:v>1.376E-2</c:v>
                </c:pt>
                <c:pt idx="3749">
                  <c:v>1.3776E-2</c:v>
                </c:pt>
                <c:pt idx="3750">
                  <c:v>1.3792E-2</c:v>
                </c:pt>
                <c:pt idx="3751">
                  <c:v>1.3808000000000001E-2</c:v>
                </c:pt>
                <c:pt idx="3752">
                  <c:v>1.3823999999999999E-2</c:v>
                </c:pt>
                <c:pt idx="3753">
                  <c:v>1.384E-2</c:v>
                </c:pt>
                <c:pt idx="3754">
                  <c:v>1.3856E-2</c:v>
                </c:pt>
                <c:pt idx="3755">
                  <c:v>1.3872000000000001E-2</c:v>
                </c:pt>
                <c:pt idx="3756">
                  <c:v>1.3887999999999999E-2</c:v>
                </c:pt>
                <c:pt idx="3757">
                  <c:v>1.3904E-2</c:v>
                </c:pt>
                <c:pt idx="3758">
                  <c:v>1.392E-2</c:v>
                </c:pt>
                <c:pt idx="3759">
                  <c:v>1.3936E-2</c:v>
                </c:pt>
                <c:pt idx="3760">
                  <c:v>1.3952000000000001E-2</c:v>
                </c:pt>
                <c:pt idx="3761">
                  <c:v>1.3968E-2</c:v>
                </c:pt>
                <c:pt idx="3762">
                  <c:v>1.3984E-2</c:v>
                </c:pt>
                <c:pt idx="3763">
                  <c:v>1.4E-2</c:v>
                </c:pt>
                <c:pt idx="3764">
                  <c:v>1.4016000000000001E-2</c:v>
                </c:pt>
                <c:pt idx="3765">
                  <c:v>1.4031999999999999E-2</c:v>
                </c:pt>
                <c:pt idx="3766">
                  <c:v>1.4048E-2</c:v>
                </c:pt>
                <c:pt idx="3767">
                  <c:v>1.4064E-2</c:v>
                </c:pt>
                <c:pt idx="3768">
                  <c:v>1.4080000000000001E-2</c:v>
                </c:pt>
                <c:pt idx="3769">
                  <c:v>1.4095999999999999E-2</c:v>
                </c:pt>
                <c:pt idx="3770">
                  <c:v>1.4112E-2</c:v>
                </c:pt>
                <c:pt idx="3771">
                  <c:v>1.4128E-2</c:v>
                </c:pt>
                <c:pt idx="3772">
                  <c:v>1.4144E-2</c:v>
                </c:pt>
                <c:pt idx="3773">
                  <c:v>1.4160000000000001E-2</c:v>
                </c:pt>
                <c:pt idx="3774">
                  <c:v>1.4175999999999999E-2</c:v>
                </c:pt>
                <c:pt idx="3775">
                  <c:v>1.4192E-2</c:v>
                </c:pt>
                <c:pt idx="3776">
                  <c:v>1.4208E-2</c:v>
                </c:pt>
                <c:pt idx="3777">
                  <c:v>1.4224000000000001E-2</c:v>
                </c:pt>
                <c:pt idx="3778">
                  <c:v>1.4239999999999999E-2</c:v>
                </c:pt>
                <c:pt idx="3779">
                  <c:v>1.4256E-2</c:v>
                </c:pt>
                <c:pt idx="3780">
                  <c:v>1.4272E-2</c:v>
                </c:pt>
                <c:pt idx="3781">
                  <c:v>1.4288E-2</c:v>
                </c:pt>
                <c:pt idx="3782">
                  <c:v>1.4304000000000001E-2</c:v>
                </c:pt>
                <c:pt idx="3783">
                  <c:v>1.4319999999999999E-2</c:v>
                </c:pt>
                <c:pt idx="3784">
                  <c:v>1.4336E-2</c:v>
                </c:pt>
                <c:pt idx="3785">
                  <c:v>1.4352E-2</c:v>
                </c:pt>
                <c:pt idx="3786">
                  <c:v>1.4368000000000001E-2</c:v>
                </c:pt>
                <c:pt idx="3787">
                  <c:v>1.4383999999999999E-2</c:v>
                </c:pt>
                <c:pt idx="3788">
                  <c:v>1.44E-2</c:v>
                </c:pt>
                <c:pt idx="3789">
                  <c:v>1.4416E-2</c:v>
                </c:pt>
                <c:pt idx="3790">
                  <c:v>1.4432E-2</c:v>
                </c:pt>
                <c:pt idx="3791">
                  <c:v>1.4448000000000001E-2</c:v>
                </c:pt>
                <c:pt idx="3792">
                  <c:v>1.4463999999999999E-2</c:v>
                </c:pt>
                <c:pt idx="3793">
                  <c:v>1.448E-2</c:v>
                </c:pt>
                <c:pt idx="3794">
                  <c:v>1.4496E-2</c:v>
                </c:pt>
                <c:pt idx="3795">
                  <c:v>1.4512000000000001E-2</c:v>
                </c:pt>
                <c:pt idx="3796">
                  <c:v>1.4527999999999999E-2</c:v>
                </c:pt>
                <c:pt idx="3797">
                  <c:v>1.4544E-2</c:v>
                </c:pt>
                <c:pt idx="3798">
                  <c:v>1.456E-2</c:v>
                </c:pt>
                <c:pt idx="3799">
                  <c:v>1.4576E-2</c:v>
                </c:pt>
                <c:pt idx="3800">
                  <c:v>1.4592000000000001E-2</c:v>
                </c:pt>
                <c:pt idx="3801">
                  <c:v>1.4607999999999999E-2</c:v>
                </c:pt>
                <c:pt idx="3802">
                  <c:v>1.4624E-2</c:v>
                </c:pt>
                <c:pt idx="3803">
                  <c:v>1.464E-2</c:v>
                </c:pt>
                <c:pt idx="3804">
                  <c:v>1.4656000000000001E-2</c:v>
                </c:pt>
                <c:pt idx="3805">
                  <c:v>1.4671999999999999E-2</c:v>
                </c:pt>
                <c:pt idx="3806">
                  <c:v>1.4688E-2</c:v>
                </c:pt>
                <c:pt idx="3807">
                  <c:v>1.4704E-2</c:v>
                </c:pt>
                <c:pt idx="3808">
                  <c:v>1.472E-2</c:v>
                </c:pt>
                <c:pt idx="3809">
                  <c:v>1.4736000000000001E-2</c:v>
                </c:pt>
                <c:pt idx="3810">
                  <c:v>1.4751999999999999E-2</c:v>
                </c:pt>
                <c:pt idx="3811">
                  <c:v>1.4768E-2</c:v>
                </c:pt>
                <c:pt idx="3812">
                  <c:v>1.4784E-2</c:v>
                </c:pt>
                <c:pt idx="3813">
                  <c:v>1.4800000000000001E-2</c:v>
                </c:pt>
                <c:pt idx="3814">
                  <c:v>1.4815999999999999E-2</c:v>
                </c:pt>
                <c:pt idx="3815">
                  <c:v>1.4832E-2</c:v>
                </c:pt>
                <c:pt idx="3816">
                  <c:v>1.4848E-2</c:v>
                </c:pt>
                <c:pt idx="3817">
                  <c:v>1.4864E-2</c:v>
                </c:pt>
                <c:pt idx="3818">
                  <c:v>1.4880000000000001E-2</c:v>
                </c:pt>
                <c:pt idx="3819">
                  <c:v>1.4896E-2</c:v>
                </c:pt>
                <c:pt idx="3820">
                  <c:v>1.4912E-2</c:v>
                </c:pt>
                <c:pt idx="3821">
                  <c:v>1.4928E-2</c:v>
                </c:pt>
                <c:pt idx="3822">
                  <c:v>1.4944000000000001E-2</c:v>
                </c:pt>
                <c:pt idx="3823">
                  <c:v>1.4959999999999999E-2</c:v>
                </c:pt>
                <c:pt idx="3824">
                  <c:v>1.4976E-2</c:v>
                </c:pt>
                <c:pt idx="3825">
                  <c:v>1.4992E-2</c:v>
                </c:pt>
                <c:pt idx="3826">
                  <c:v>1.5008000000000001E-2</c:v>
                </c:pt>
                <c:pt idx="3827">
                  <c:v>1.5023999999999999E-2</c:v>
                </c:pt>
                <c:pt idx="3828">
                  <c:v>1.504E-2</c:v>
                </c:pt>
                <c:pt idx="3829">
                  <c:v>1.5056E-2</c:v>
                </c:pt>
                <c:pt idx="3830">
                  <c:v>1.5072E-2</c:v>
                </c:pt>
                <c:pt idx="3831">
                  <c:v>1.5088000000000001E-2</c:v>
                </c:pt>
                <c:pt idx="3832">
                  <c:v>1.5103999999999999E-2</c:v>
                </c:pt>
                <c:pt idx="3833">
                  <c:v>1.512E-2</c:v>
                </c:pt>
                <c:pt idx="3834">
                  <c:v>1.5136E-2</c:v>
                </c:pt>
                <c:pt idx="3835">
                  <c:v>1.5152000000000001E-2</c:v>
                </c:pt>
                <c:pt idx="3836">
                  <c:v>1.5167999999999999E-2</c:v>
                </c:pt>
                <c:pt idx="3837">
                  <c:v>1.5184E-2</c:v>
                </c:pt>
                <c:pt idx="3838">
                  <c:v>1.52E-2</c:v>
                </c:pt>
                <c:pt idx="3839">
                  <c:v>1.5216E-2</c:v>
                </c:pt>
                <c:pt idx="3840">
                  <c:v>1.5232000000000001E-2</c:v>
                </c:pt>
                <c:pt idx="3841">
                  <c:v>1.5247999999999999E-2</c:v>
                </c:pt>
                <c:pt idx="3842">
                  <c:v>1.5264E-2</c:v>
                </c:pt>
                <c:pt idx="3843">
                  <c:v>1.528E-2</c:v>
                </c:pt>
                <c:pt idx="3844">
                  <c:v>1.5296000000000001E-2</c:v>
                </c:pt>
                <c:pt idx="3845">
                  <c:v>1.5311999999999999E-2</c:v>
                </c:pt>
                <c:pt idx="3846">
                  <c:v>1.5328E-2</c:v>
                </c:pt>
                <c:pt idx="3847">
                  <c:v>1.5344E-2</c:v>
                </c:pt>
                <c:pt idx="3848">
                  <c:v>1.536E-2</c:v>
                </c:pt>
                <c:pt idx="3849">
                  <c:v>1.5376000000000001E-2</c:v>
                </c:pt>
                <c:pt idx="3850">
                  <c:v>1.5391999999999999E-2</c:v>
                </c:pt>
                <c:pt idx="3851">
                  <c:v>1.5408E-2</c:v>
                </c:pt>
                <c:pt idx="3852">
                  <c:v>1.5424E-2</c:v>
                </c:pt>
                <c:pt idx="3853">
                  <c:v>1.5440000000000001E-2</c:v>
                </c:pt>
                <c:pt idx="3854">
                  <c:v>1.5455999999999999E-2</c:v>
                </c:pt>
                <c:pt idx="3855">
                  <c:v>1.5472E-2</c:v>
                </c:pt>
                <c:pt idx="3856">
                  <c:v>1.5488E-2</c:v>
                </c:pt>
                <c:pt idx="3857">
                  <c:v>1.5504E-2</c:v>
                </c:pt>
                <c:pt idx="3858">
                  <c:v>1.5520000000000001E-2</c:v>
                </c:pt>
                <c:pt idx="3859">
                  <c:v>1.5535999999999999E-2</c:v>
                </c:pt>
                <c:pt idx="3860">
                  <c:v>1.5552E-2</c:v>
                </c:pt>
                <c:pt idx="3861">
                  <c:v>1.5568E-2</c:v>
                </c:pt>
                <c:pt idx="3862">
                  <c:v>1.5584000000000001E-2</c:v>
                </c:pt>
                <c:pt idx="3863">
                  <c:v>1.5599999999999999E-2</c:v>
                </c:pt>
                <c:pt idx="3864">
                  <c:v>1.5616E-2</c:v>
                </c:pt>
                <c:pt idx="3865">
                  <c:v>1.5632E-2</c:v>
                </c:pt>
                <c:pt idx="3866">
                  <c:v>1.5647999999999999E-2</c:v>
                </c:pt>
                <c:pt idx="3867">
                  <c:v>1.5664000000000001E-2</c:v>
                </c:pt>
                <c:pt idx="3868">
                  <c:v>1.5679999999999999E-2</c:v>
                </c:pt>
                <c:pt idx="3869">
                  <c:v>1.5696000000000002E-2</c:v>
                </c:pt>
                <c:pt idx="3870">
                  <c:v>1.5712E-2</c:v>
                </c:pt>
                <c:pt idx="3871">
                  <c:v>1.5727999999999999E-2</c:v>
                </c:pt>
                <c:pt idx="3872">
                  <c:v>1.5744000000000001E-2</c:v>
                </c:pt>
                <c:pt idx="3873">
                  <c:v>1.576E-2</c:v>
                </c:pt>
                <c:pt idx="3874">
                  <c:v>1.5775999999999998E-2</c:v>
                </c:pt>
                <c:pt idx="3875">
                  <c:v>1.5792E-2</c:v>
                </c:pt>
                <c:pt idx="3876">
                  <c:v>1.5807999999999999E-2</c:v>
                </c:pt>
                <c:pt idx="3877">
                  <c:v>1.5824000000000001E-2</c:v>
                </c:pt>
                <c:pt idx="3878">
                  <c:v>1.584E-2</c:v>
                </c:pt>
                <c:pt idx="3879">
                  <c:v>1.5855999999999999E-2</c:v>
                </c:pt>
                <c:pt idx="3880">
                  <c:v>1.5872000000000001E-2</c:v>
                </c:pt>
                <c:pt idx="3881">
                  <c:v>1.5887999999999999E-2</c:v>
                </c:pt>
                <c:pt idx="3882">
                  <c:v>1.5904000000000001E-2</c:v>
                </c:pt>
                <c:pt idx="3883">
                  <c:v>1.592E-2</c:v>
                </c:pt>
                <c:pt idx="3884">
                  <c:v>1.5935999999999999E-2</c:v>
                </c:pt>
                <c:pt idx="3885">
                  <c:v>1.5952000000000001E-2</c:v>
                </c:pt>
                <c:pt idx="3886">
                  <c:v>1.5968E-2</c:v>
                </c:pt>
                <c:pt idx="3887">
                  <c:v>1.5984000000000002E-2</c:v>
                </c:pt>
                <c:pt idx="3888">
                  <c:v>1.6E-2</c:v>
                </c:pt>
                <c:pt idx="3889">
                  <c:v>1.6015999999999999E-2</c:v>
                </c:pt>
                <c:pt idx="3890">
                  <c:v>1.6032000000000001E-2</c:v>
                </c:pt>
                <c:pt idx="3891">
                  <c:v>1.6048E-2</c:v>
                </c:pt>
                <c:pt idx="3892">
                  <c:v>1.6063999999999998E-2</c:v>
                </c:pt>
                <c:pt idx="3893">
                  <c:v>1.6080000000000001E-2</c:v>
                </c:pt>
                <c:pt idx="3894">
                  <c:v>1.6095999999999999E-2</c:v>
                </c:pt>
                <c:pt idx="3895">
                  <c:v>1.6112000000000001E-2</c:v>
                </c:pt>
                <c:pt idx="3896">
                  <c:v>1.6128E-2</c:v>
                </c:pt>
                <c:pt idx="3897">
                  <c:v>1.6143999999999999E-2</c:v>
                </c:pt>
                <c:pt idx="3898">
                  <c:v>1.6160000000000001E-2</c:v>
                </c:pt>
                <c:pt idx="3899">
                  <c:v>1.6175999999999999E-2</c:v>
                </c:pt>
                <c:pt idx="3900">
                  <c:v>1.6192000000000002E-2</c:v>
                </c:pt>
                <c:pt idx="3901">
                  <c:v>1.6208E-2</c:v>
                </c:pt>
                <c:pt idx="3902">
                  <c:v>1.6223999999999999E-2</c:v>
                </c:pt>
                <c:pt idx="3903">
                  <c:v>1.6240000000000001E-2</c:v>
                </c:pt>
                <c:pt idx="3904">
                  <c:v>1.6256E-2</c:v>
                </c:pt>
                <c:pt idx="3905">
                  <c:v>1.6271999999999998E-2</c:v>
                </c:pt>
                <c:pt idx="3906">
                  <c:v>1.6288E-2</c:v>
                </c:pt>
                <c:pt idx="3907">
                  <c:v>1.6303999999999999E-2</c:v>
                </c:pt>
                <c:pt idx="3908">
                  <c:v>1.6320000000000001E-2</c:v>
                </c:pt>
                <c:pt idx="3909">
                  <c:v>1.6336E-2</c:v>
                </c:pt>
                <c:pt idx="3910">
                  <c:v>1.6351999999999998E-2</c:v>
                </c:pt>
                <c:pt idx="3911">
                  <c:v>1.6368000000000001E-2</c:v>
                </c:pt>
                <c:pt idx="3912">
                  <c:v>1.6383999999999999E-2</c:v>
                </c:pt>
                <c:pt idx="3913">
                  <c:v>1.6400000000000001E-2</c:v>
                </c:pt>
                <c:pt idx="3914">
                  <c:v>1.6416E-2</c:v>
                </c:pt>
                <c:pt idx="3915">
                  <c:v>1.6431999999999999E-2</c:v>
                </c:pt>
                <c:pt idx="3916">
                  <c:v>1.6448000000000001E-2</c:v>
                </c:pt>
                <c:pt idx="3917">
                  <c:v>1.6463999999999999E-2</c:v>
                </c:pt>
                <c:pt idx="3918">
                  <c:v>1.6480000000000002E-2</c:v>
                </c:pt>
                <c:pt idx="3919">
                  <c:v>1.6496E-2</c:v>
                </c:pt>
                <c:pt idx="3920">
                  <c:v>1.6511999999999999E-2</c:v>
                </c:pt>
                <c:pt idx="3921">
                  <c:v>1.6528000000000001E-2</c:v>
                </c:pt>
                <c:pt idx="3922">
                  <c:v>1.6544E-2</c:v>
                </c:pt>
                <c:pt idx="3923">
                  <c:v>1.6559999999999998E-2</c:v>
                </c:pt>
                <c:pt idx="3924">
                  <c:v>1.6576E-2</c:v>
                </c:pt>
                <c:pt idx="3925">
                  <c:v>1.6591999999999999E-2</c:v>
                </c:pt>
                <c:pt idx="3926">
                  <c:v>1.6608000000000001E-2</c:v>
                </c:pt>
                <c:pt idx="3927">
                  <c:v>1.6624E-2</c:v>
                </c:pt>
                <c:pt idx="3928">
                  <c:v>1.6639999999999999E-2</c:v>
                </c:pt>
                <c:pt idx="3929">
                  <c:v>1.6656000000000001E-2</c:v>
                </c:pt>
                <c:pt idx="3930">
                  <c:v>1.6671999999999999E-2</c:v>
                </c:pt>
                <c:pt idx="3931">
                  <c:v>1.6688000000000001E-2</c:v>
                </c:pt>
                <c:pt idx="3932">
                  <c:v>1.6704E-2</c:v>
                </c:pt>
                <c:pt idx="3933">
                  <c:v>1.6719999999999999E-2</c:v>
                </c:pt>
                <c:pt idx="3934">
                  <c:v>1.6736000000000001E-2</c:v>
                </c:pt>
                <c:pt idx="3935">
                  <c:v>1.6752E-2</c:v>
                </c:pt>
                <c:pt idx="3936">
                  <c:v>1.6768000000000002E-2</c:v>
                </c:pt>
                <c:pt idx="3937">
                  <c:v>1.6784E-2</c:v>
                </c:pt>
                <c:pt idx="3938">
                  <c:v>1.6799999999999999E-2</c:v>
                </c:pt>
                <c:pt idx="3939">
                  <c:v>1.6816000000000001E-2</c:v>
                </c:pt>
                <c:pt idx="3940">
                  <c:v>1.6832E-2</c:v>
                </c:pt>
                <c:pt idx="3941">
                  <c:v>1.6847999999999998E-2</c:v>
                </c:pt>
                <c:pt idx="3942">
                  <c:v>1.6864000000000001E-2</c:v>
                </c:pt>
                <c:pt idx="3943">
                  <c:v>1.6879999999999999E-2</c:v>
                </c:pt>
                <c:pt idx="3944">
                  <c:v>1.6896000000000001E-2</c:v>
                </c:pt>
                <c:pt idx="3945">
                  <c:v>1.6912E-2</c:v>
                </c:pt>
                <c:pt idx="3946">
                  <c:v>1.6927999999999999E-2</c:v>
                </c:pt>
                <c:pt idx="3947">
                  <c:v>1.6944000000000001E-2</c:v>
                </c:pt>
                <c:pt idx="3948">
                  <c:v>1.6959999999999999E-2</c:v>
                </c:pt>
                <c:pt idx="3949">
                  <c:v>1.6976000000000002E-2</c:v>
                </c:pt>
                <c:pt idx="3950">
                  <c:v>1.6992E-2</c:v>
                </c:pt>
                <c:pt idx="3951">
                  <c:v>1.7007999999999999E-2</c:v>
                </c:pt>
                <c:pt idx="3952">
                  <c:v>1.7024000000000001E-2</c:v>
                </c:pt>
                <c:pt idx="3953">
                  <c:v>1.704E-2</c:v>
                </c:pt>
                <c:pt idx="3954">
                  <c:v>1.7056000000000002E-2</c:v>
                </c:pt>
                <c:pt idx="3955">
                  <c:v>1.7072E-2</c:v>
                </c:pt>
                <c:pt idx="3956">
                  <c:v>1.7087999999999999E-2</c:v>
                </c:pt>
                <c:pt idx="3957">
                  <c:v>1.7104000000000001E-2</c:v>
                </c:pt>
                <c:pt idx="3958">
                  <c:v>1.712E-2</c:v>
                </c:pt>
                <c:pt idx="3959">
                  <c:v>1.7135999999999998E-2</c:v>
                </c:pt>
                <c:pt idx="3960">
                  <c:v>1.7152000000000001E-2</c:v>
                </c:pt>
                <c:pt idx="3961">
                  <c:v>1.7167999999999999E-2</c:v>
                </c:pt>
                <c:pt idx="3962">
                  <c:v>1.7184000000000001E-2</c:v>
                </c:pt>
                <c:pt idx="3963">
                  <c:v>1.72E-2</c:v>
                </c:pt>
                <c:pt idx="3964">
                  <c:v>1.7215999999999999E-2</c:v>
                </c:pt>
                <c:pt idx="3965">
                  <c:v>1.7232000000000001E-2</c:v>
                </c:pt>
                <c:pt idx="3966">
                  <c:v>1.7247999999999999E-2</c:v>
                </c:pt>
                <c:pt idx="3967">
                  <c:v>1.7264000000000002E-2</c:v>
                </c:pt>
                <c:pt idx="3968">
                  <c:v>1.728E-2</c:v>
                </c:pt>
                <c:pt idx="3969">
                  <c:v>1.7295999999999999E-2</c:v>
                </c:pt>
                <c:pt idx="3970">
                  <c:v>1.7312000000000001E-2</c:v>
                </c:pt>
                <c:pt idx="3971">
                  <c:v>1.7328E-2</c:v>
                </c:pt>
                <c:pt idx="3972">
                  <c:v>1.7343999999999998E-2</c:v>
                </c:pt>
                <c:pt idx="3973">
                  <c:v>1.736E-2</c:v>
                </c:pt>
                <c:pt idx="3974">
                  <c:v>1.7375999999999999E-2</c:v>
                </c:pt>
                <c:pt idx="3975">
                  <c:v>1.7392000000000001E-2</c:v>
                </c:pt>
                <c:pt idx="3976">
                  <c:v>1.7408E-2</c:v>
                </c:pt>
                <c:pt idx="3977">
                  <c:v>1.7423999999999999E-2</c:v>
                </c:pt>
                <c:pt idx="3978">
                  <c:v>1.7440000000000001E-2</c:v>
                </c:pt>
                <c:pt idx="3979">
                  <c:v>1.7455999999999999E-2</c:v>
                </c:pt>
                <c:pt idx="3980">
                  <c:v>1.7472000000000001E-2</c:v>
                </c:pt>
                <c:pt idx="3981">
                  <c:v>1.7488E-2</c:v>
                </c:pt>
                <c:pt idx="3982">
                  <c:v>1.7503999999999999E-2</c:v>
                </c:pt>
                <c:pt idx="3983">
                  <c:v>1.7520000000000001E-2</c:v>
                </c:pt>
                <c:pt idx="3984">
                  <c:v>1.7536E-2</c:v>
                </c:pt>
                <c:pt idx="3985">
                  <c:v>1.7552000000000002E-2</c:v>
                </c:pt>
                <c:pt idx="3986">
                  <c:v>1.7568E-2</c:v>
                </c:pt>
                <c:pt idx="3987">
                  <c:v>1.7583999999999999E-2</c:v>
                </c:pt>
                <c:pt idx="3988">
                  <c:v>1.7600000000000001E-2</c:v>
                </c:pt>
                <c:pt idx="3989">
                  <c:v>1.7616E-2</c:v>
                </c:pt>
                <c:pt idx="3990">
                  <c:v>1.7631999999999998E-2</c:v>
                </c:pt>
                <c:pt idx="3991">
                  <c:v>1.7648E-2</c:v>
                </c:pt>
                <c:pt idx="3992">
                  <c:v>1.7663999999999999E-2</c:v>
                </c:pt>
                <c:pt idx="3993">
                  <c:v>1.7680000000000001E-2</c:v>
                </c:pt>
                <c:pt idx="3994">
                  <c:v>1.7696E-2</c:v>
                </c:pt>
                <c:pt idx="3995">
                  <c:v>1.7711999999999999E-2</c:v>
                </c:pt>
                <c:pt idx="3996">
                  <c:v>1.7728000000000001E-2</c:v>
                </c:pt>
                <c:pt idx="3997">
                  <c:v>1.7743999999999999E-2</c:v>
                </c:pt>
                <c:pt idx="3998">
                  <c:v>1.7760000000000001E-2</c:v>
                </c:pt>
                <c:pt idx="3999">
                  <c:v>1.7776E-2</c:v>
                </c:pt>
                <c:pt idx="4000">
                  <c:v>1.7791999999999999E-2</c:v>
                </c:pt>
                <c:pt idx="4001">
                  <c:v>1.7808000000000001E-2</c:v>
                </c:pt>
                <c:pt idx="4002">
                  <c:v>1.7824E-2</c:v>
                </c:pt>
                <c:pt idx="4003">
                  <c:v>1.7840000000000002E-2</c:v>
                </c:pt>
                <c:pt idx="4004">
                  <c:v>1.7856E-2</c:v>
                </c:pt>
                <c:pt idx="4005">
                  <c:v>1.7871999999999999E-2</c:v>
                </c:pt>
                <c:pt idx="4006">
                  <c:v>1.7888000000000001E-2</c:v>
                </c:pt>
                <c:pt idx="4007">
                  <c:v>1.7904E-2</c:v>
                </c:pt>
                <c:pt idx="4008">
                  <c:v>1.7919999999999998E-2</c:v>
                </c:pt>
                <c:pt idx="4009">
                  <c:v>1.7936000000000001E-2</c:v>
                </c:pt>
                <c:pt idx="4010">
                  <c:v>1.7951999999999999E-2</c:v>
                </c:pt>
                <c:pt idx="4011">
                  <c:v>1.7968000000000001E-2</c:v>
                </c:pt>
                <c:pt idx="4012">
                  <c:v>1.7984E-2</c:v>
                </c:pt>
                <c:pt idx="4013">
                  <c:v>1.7999999999999999E-2</c:v>
                </c:pt>
                <c:pt idx="4014">
                  <c:v>1.8016000000000001E-2</c:v>
                </c:pt>
                <c:pt idx="4015">
                  <c:v>1.8031999999999999E-2</c:v>
                </c:pt>
                <c:pt idx="4016">
                  <c:v>1.8048000000000002E-2</c:v>
                </c:pt>
                <c:pt idx="4017">
                  <c:v>1.8064E-2</c:v>
                </c:pt>
                <c:pt idx="4018">
                  <c:v>1.8079999999999999E-2</c:v>
                </c:pt>
                <c:pt idx="4019">
                  <c:v>1.8096000000000001E-2</c:v>
                </c:pt>
                <c:pt idx="4020">
                  <c:v>1.8112E-2</c:v>
                </c:pt>
                <c:pt idx="4021">
                  <c:v>1.8127999999999998E-2</c:v>
                </c:pt>
                <c:pt idx="4022">
                  <c:v>1.8144E-2</c:v>
                </c:pt>
                <c:pt idx="4023">
                  <c:v>1.8159999999999999E-2</c:v>
                </c:pt>
                <c:pt idx="4024">
                  <c:v>1.8176000000000001E-2</c:v>
                </c:pt>
                <c:pt idx="4025">
                  <c:v>1.8192E-2</c:v>
                </c:pt>
                <c:pt idx="4026">
                  <c:v>1.8207999999999998E-2</c:v>
                </c:pt>
                <c:pt idx="4027">
                  <c:v>1.8224000000000001E-2</c:v>
                </c:pt>
                <c:pt idx="4028">
                  <c:v>1.8239999999999999E-2</c:v>
                </c:pt>
                <c:pt idx="4029">
                  <c:v>1.8256000000000001E-2</c:v>
                </c:pt>
                <c:pt idx="4030">
                  <c:v>1.8272E-2</c:v>
                </c:pt>
                <c:pt idx="4031">
                  <c:v>1.8287999999999999E-2</c:v>
                </c:pt>
                <c:pt idx="4032">
                  <c:v>1.8304000000000001E-2</c:v>
                </c:pt>
                <c:pt idx="4033">
                  <c:v>1.8319999999999999E-2</c:v>
                </c:pt>
                <c:pt idx="4034">
                  <c:v>1.8336000000000002E-2</c:v>
                </c:pt>
                <c:pt idx="4035">
                  <c:v>1.8352E-2</c:v>
                </c:pt>
                <c:pt idx="4036">
                  <c:v>1.8367999999999999E-2</c:v>
                </c:pt>
                <c:pt idx="4037">
                  <c:v>1.8384000000000001E-2</c:v>
                </c:pt>
                <c:pt idx="4038">
                  <c:v>1.84E-2</c:v>
                </c:pt>
                <c:pt idx="4039">
                  <c:v>1.8415999999999998E-2</c:v>
                </c:pt>
                <c:pt idx="4040">
                  <c:v>1.8432E-2</c:v>
                </c:pt>
                <c:pt idx="4041">
                  <c:v>1.8447999999999999E-2</c:v>
                </c:pt>
                <c:pt idx="4042">
                  <c:v>1.8464000000000001E-2</c:v>
                </c:pt>
                <c:pt idx="4043">
                  <c:v>1.848E-2</c:v>
                </c:pt>
                <c:pt idx="4044">
                  <c:v>1.8495999999999999E-2</c:v>
                </c:pt>
                <c:pt idx="4045">
                  <c:v>1.8512000000000001E-2</c:v>
                </c:pt>
                <c:pt idx="4046">
                  <c:v>1.8527999999999999E-2</c:v>
                </c:pt>
                <c:pt idx="4047">
                  <c:v>1.8544000000000001E-2</c:v>
                </c:pt>
                <c:pt idx="4048">
                  <c:v>1.856E-2</c:v>
                </c:pt>
                <c:pt idx="4049">
                  <c:v>1.8575999999999999E-2</c:v>
                </c:pt>
                <c:pt idx="4050">
                  <c:v>1.8592000000000001E-2</c:v>
                </c:pt>
                <c:pt idx="4051">
                  <c:v>1.8608E-2</c:v>
                </c:pt>
                <c:pt idx="4052">
                  <c:v>1.8624000000000002E-2</c:v>
                </c:pt>
                <c:pt idx="4053">
                  <c:v>1.864E-2</c:v>
                </c:pt>
                <c:pt idx="4054">
                  <c:v>1.8655999999999999E-2</c:v>
                </c:pt>
                <c:pt idx="4055">
                  <c:v>1.8672000000000001E-2</c:v>
                </c:pt>
                <c:pt idx="4056">
                  <c:v>1.8688E-2</c:v>
                </c:pt>
                <c:pt idx="4057">
                  <c:v>1.8703999999999998E-2</c:v>
                </c:pt>
                <c:pt idx="4058">
                  <c:v>1.8720000000000001E-2</c:v>
                </c:pt>
                <c:pt idx="4059">
                  <c:v>1.8735999999999999E-2</c:v>
                </c:pt>
                <c:pt idx="4060">
                  <c:v>1.8752000000000001E-2</c:v>
                </c:pt>
                <c:pt idx="4061">
                  <c:v>1.8768E-2</c:v>
                </c:pt>
                <c:pt idx="4062">
                  <c:v>1.8783999999999999E-2</c:v>
                </c:pt>
                <c:pt idx="4063">
                  <c:v>1.8800000000000001E-2</c:v>
                </c:pt>
                <c:pt idx="4064">
                  <c:v>1.8815999999999999E-2</c:v>
                </c:pt>
                <c:pt idx="4065">
                  <c:v>1.8832000000000002E-2</c:v>
                </c:pt>
                <c:pt idx="4066">
                  <c:v>1.8848E-2</c:v>
                </c:pt>
                <c:pt idx="4067">
                  <c:v>1.8863999999999999E-2</c:v>
                </c:pt>
                <c:pt idx="4068">
                  <c:v>1.8880000000000001E-2</c:v>
                </c:pt>
                <c:pt idx="4069">
                  <c:v>1.8896E-2</c:v>
                </c:pt>
                <c:pt idx="4070">
                  <c:v>1.8912000000000002E-2</c:v>
                </c:pt>
                <c:pt idx="4071">
                  <c:v>1.8928E-2</c:v>
                </c:pt>
                <c:pt idx="4072">
                  <c:v>1.8943999999999999E-2</c:v>
                </c:pt>
                <c:pt idx="4073">
                  <c:v>1.8960000000000001E-2</c:v>
                </c:pt>
                <c:pt idx="4074">
                  <c:v>1.8976E-2</c:v>
                </c:pt>
                <c:pt idx="4075">
                  <c:v>1.8991999999999998E-2</c:v>
                </c:pt>
                <c:pt idx="4076">
                  <c:v>1.9008000000000001E-2</c:v>
                </c:pt>
                <c:pt idx="4077">
                  <c:v>1.9023999999999999E-2</c:v>
                </c:pt>
                <c:pt idx="4078">
                  <c:v>1.9040000000000001E-2</c:v>
                </c:pt>
                <c:pt idx="4079">
                  <c:v>1.9056E-2</c:v>
                </c:pt>
                <c:pt idx="4080">
                  <c:v>1.9071999999999999E-2</c:v>
                </c:pt>
                <c:pt idx="4081">
                  <c:v>1.9088000000000001E-2</c:v>
                </c:pt>
                <c:pt idx="4082">
                  <c:v>1.9103999999999999E-2</c:v>
                </c:pt>
                <c:pt idx="4083">
                  <c:v>1.9120000000000002E-2</c:v>
                </c:pt>
                <c:pt idx="4084">
                  <c:v>1.9136E-2</c:v>
                </c:pt>
                <c:pt idx="4085">
                  <c:v>1.9151999999999999E-2</c:v>
                </c:pt>
                <c:pt idx="4086">
                  <c:v>1.9168000000000001E-2</c:v>
                </c:pt>
                <c:pt idx="4087">
                  <c:v>1.9184E-2</c:v>
                </c:pt>
                <c:pt idx="4088">
                  <c:v>1.9199999999999998E-2</c:v>
                </c:pt>
                <c:pt idx="4089">
                  <c:v>1.9216E-2</c:v>
                </c:pt>
                <c:pt idx="4090">
                  <c:v>1.9231999999999999E-2</c:v>
                </c:pt>
                <c:pt idx="4091">
                  <c:v>1.9248000000000001E-2</c:v>
                </c:pt>
                <c:pt idx="4092">
                  <c:v>1.9264E-2</c:v>
                </c:pt>
                <c:pt idx="4093">
                  <c:v>1.9279999999999999E-2</c:v>
                </c:pt>
                <c:pt idx="4094">
                  <c:v>1.9296000000000001E-2</c:v>
                </c:pt>
                <c:pt idx="4095">
                  <c:v>1.9311999999999999E-2</c:v>
                </c:pt>
                <c:pt idx="4096">
                  <c:v>1.9328000000000001E-2</c:v>
                </c:pt>
                <c:pt idx="4097">
                  <c:v>1.9344E-2</c:v>
                </c:pt>
                <c:pt idx="4098">
                  <c:v>1.9359999999999999E-2</c:v>
                </c:pt>
                <c:pt idx="4099">
                  <c:v>1.9376000000000001E-2</c:v>
                </c:pt>
                <c:pt idx="4100">
                  <c:v>1.9392E-2</c:v>
                </c:pt>
                <c:pt idx="4101">
                  <c:v>1.9408000000000002E-2</c:v>
                </c:pt>
                <c:pt idx="4102">
                  <c:v>1.9424E-2</c:v>
                </c:pt>
                <c:pt idx="4103">
                  <c:v>1.9439999999999999E-2</c:v>
                </c:pt>
                <c:pt idx="4104">
                  <c:v>1.9456000000000001E-2</c:v>
                </c:pt>
                <c:pt idx="4105">
                  <c:v>1.9472E-2</c:v>
                </c:pt>
                <c:pt idx="4106">
                  <c:v>1.9487999999999998E-2</c:v>
                </c:pt>
                <c:pt idx="4107">
                  <c:v>1.9504000000000001E-2</c:v>
                </c:pt>
                <c:pt idx="4108">
                  <c:v>1.9519999999999999E-2</c:v>
                </c:pt>
                <c:pt idx="4109">
                  <c:v>1.9536000000000001E-2</c:v>
                </c:pt>
                <c:pt idx="4110">
                  <c:v>1.9552E-2</c:v>
                </c:pt>
                <c:pt idx="4111">
                  <c:v>1.9567999999999999E-2</c:v>
                </c:pt>
                <c:pt idx="4112">
                  <c:v>1.9584000000000001E-2</c:v>
                </c:pt>
                <c:pt idx="4113">
                  <c:v>1.9599999999999999E-2</c:v>
                </c:pt>
                <c:pt idx="4114">
                  <c:v>1.9616000000000001E-2</c:v>
                </c:pt>
                <c:pt idx="4115">
                  <c:v>1.9632E-2</c:v>
                </c:pt>
                <c:pt idx="4116">
                  <c:v>1.9647999999999999E-2</c:v>
                </c:pt>
                <c:pt idx="4117">
                  <c:v>1.9664000000000001E-2</c:v>
                </c:pt>
                <c:pt idx="4118">
                  <c:v>1.968E-2</c:v>
                </c:pt>
                <c:pt idx="4119">
                  <c:v>1.9696000000000002E-2</c:v>
                </c:pt>
                <c:pt idx="4120">
                  <c:v>1.9712E-2</c:v>
                </c:pt>
                <c:pt idx="4121">
                  <c:v>1.9727999999999999E-2</c:v>
                </c:pt>
                <c:pt idx="4122">
                  <c:v>1.9744000000000001E-2</c:v>
                </c:pt>
                <c:pt idx="4123">
                  <c:v>1.976E-2</c:v>
                </c:pt>
                <c:pt idx="4124">
                  <c:v>1.9775999999999998E-2</c:v>
                </c:pt>
                <c:pt idx="4125">
                  <c:v>1.9792000000000001E-2</c:v>
                </c:pt>
                <c:pt idx="4126">
                  <c:v>1.9807999999999999E-2</c:v>
                </c:pt>
                <c:pt idx="4127">
                  <c:v>1.9824000000000001E-2</c:v>
                </c:pt>
                <c:pt idx="4128">
                  <c:v>1.984E-2</c:v>
                </c:pt>
                <c:pt idx="4129">
                  <c:v>1.9855999999999999E-2</c:v>
                </c:pt>
                <c:pt idx="4130">
                  <c:v>1.9872000000000001E-2</c:v>
                </c:pt>
                <c:pt idx="4131">
                  <c:v>1.9887999999999999E-2</c:v>
                </c:pt>
                <c:pt idx="4132">
                  <c:v>1.9904000000000002E-2</c:v>
                </c:pt>
                <c:pt idx="4133">
                  <c:v>1.992E-2</c:v>
                </c:pt>
                <c:pt idx="4134">
                  <c:v>1.9935999999999999E-2</c:v>
                </c:pt>
                <c:pt idx="4135">
                  <c:v>1.9952000000000001E-2</c:v>
                </c:pt>
                <c:pt idx="4136">
                  <c:v>1.9968E-2</c:v>
                </c:pt>
                <c:pt idx="4137">
                  <c:v>1.9983999999999998E-2</c:v>
                </c:pt>
                <c:pt idx="4138">
                  <c:v>0.02</c:v>
                </c:pt>
                <c:pt idx="4139">
                  <c:v>2.0015999999999999E-2</c:v>
                </c:pt>
                <c:pt idx="4140">
                  <c:v>2.0032000000000001E-2</c:v>
                </c:pt>
                <c:pt idx="4141">
                  <c:v>2.0048E-2</c:v>
                </c:pt>
                <c:pt idx="4142">
                  <c:v>2.0063999999999999E-2</c:v>
                </c:pt>
                <c:pt idx="4143">
                  <c:v>2.0080000000000001E-2</c:v>
                </c:pt>
                <c:pt idx="4144">
                  <c:v>2.0095999999999999E-2</c:v>
                </c:pt>
                <c:pt idx="4145">
                  <c:v>2.0112000000000001E-2</c:v>
                </c:pt>
                <c:pt idx="4146">
                  <c:v>2.0128E-2</c:v>
                </c:pt>
                <c:pt idx="4147">
                  <c:v>2.0143999999999999E-2</c:v>
                </c:pt>
                <c:pt idx="4148">
                  <c:v>2.0160000000000001E-2</c:v>
                </c:pt>
                <c:pt idx="4149">
                  <c:v>2.0175999999999999E-2</c:v>
                </c:pt>
                <c:pt idx="4150">
                  <c:v>2.0192000000000002E-2</c:v>
                </c:pt>
                <c:pt idx="4151">
                  <c:v>2.0208E-2</c:v>
                </c:pt>
                <c:pt idx="4152">
                  <c:v>2.0223999999999999E-2</c:v>
                </c:pt>
                <c:pt idx="4153">
                  <c:v>2.0240000000000001E-2</c:v>
                </c:pt>
                <c:pt idx="4154">
                  <c:v>2.0256E-2</c:v>
                </c:pt>
                <c:pt idx="4155">
                  <c:v>2.0271999999999998E-2</c:v>
                </c:pt>
                <c:pt idx="4156">
                  <c:v>2.0288E-2</c:v>
                </c:pt>
                <c:pt idx="4157">
                  <c:v>2.0303999999999999E-2</c:v>
                </c:pt>
                <c:pt idx="4158">
                  <c:v>2.0320000000000001E-2</c:v>
                </c:pt>
                <c:pt idx="4159">
                  <c:v>2.0336E-2</c:v>
                </c:pt>
                <c:pt idx="4160">
                  <c:v>2.0351999999999999E-2</c:v>
                </c:pt>
                <c:pt idx="4161">
                  <c:v>2.0368000000000001E-2</c:v>
                </c:pt>
                <c:pt idx="4162">
                  <c:v>2.0383999999999999E-2</c:v>
                </c:pt>
                <c:pt idx="4163">
                  <c:v>2.0400000000000001E-2</c:v>
                </c:pt>
                <c:pt idx="4164">
                  <c:v>2.0416E-2</c:v>
                </c:pt>
                <c:pt idx="4165">
                  <c:v>2.0431999999999999E-2</c:v>
                </c:pt>
                <c:pt idx="4166">
                  <c:v>2.0448000000000001E-2</c:v>
                </c:pt>
                <c:pt idx="4167">
                  <c:v>2.0464E-2</c:v>
                </c:pt>
                <c:pt idx="4168">
                  <c:v>2.0480000000000002E-2</c:v>
                </c:pt>
                <c:pt idx="4169">
                  <c:v>2.0496E-2</c:v>
                </c:pt>
                <c:pt idx="4170">
                  <c:v>2.0511999999999999E-2</c:v>
                </c:pt>
                <c:pt idx="4171">
                  <c:v>2.0528000000000001E-2</c:v>
                </c:pt>
                <c:pt idx="4172">
                  <c:v>2.0544E-2</c:v>
                </c:pt>
                <c:pt idx="4173">
                  <c:v>2.0559999999999998E-2</c:v>
                </c:pt>
                <c:pt idx="4174">
                  <c:v>2.0576000000000001E-2</c:v>
                </c:pt>
                <c:pt idx="4175">
                  <c:v>2.0591999999999999E-2</c:v>
                </c:pt>
                <c:pt idx="4176">
                  <c:v>2.0608000000000001E-2</c:v>
                </c:pt>
                <c:pt idx="4177">
                  <c:v>2.0624E-2</c:v>
                </c:pt>
                <c:pt idx="4178">
                  <c:v>2.0639999999999999E-2</c:v>
                </c:pt>
                <c:pt idx="4179">
                  <c:v>2.0656000000000001E-2</c:v>
                </c:pt>
                <c:pt idx="4180">
                  <c:v>2.0671999999999999E-2</c:v>
                </c:pt>
                <c:pt idx="4181">
                  <c:v>2.0688000000000002E-2</c:v>
                </c:pt>
                <c:pt idx="4182">
                  <c:v>2.0704E-2</c:v>
                </c:pt>
                <c:pt idx="4183">
                  <c:v>2.0719999999999999E-2</c:v>
                </c:pt>
                <c:pt idx="4184">
                  <c:v>2.0736000000000001E-2</c:v>
                </c:pt>
                <c:pt idx="4185">
                  <c:v>2.0752E-2</c:v>
                </c:pt>
                <c:pt idx="4186">
                  <c:v>2.0767999999999998E-2</c:v>
                </c:pt>
                <c:pt idx="4187">
                  <c:v>2.0784E-2</c:v>
                </c:pt>
                <c:pt idx="4188">
                  <c:v>2.0799999999999999E-2</c:v>
                </c:pt>
                <c:pt idx="4189">
                  <c:v>2.0816000000000001E-2</c:v>
                </c:pt>
                <c:pt idx="4190">
                  <c:v>2.0832E-2</c:v>
                </c:pt>
                <c:pt idx="4191">
                  <c:v>2.0847999999999998E-2</c:v>
                </c:pt>
                <c:pt idx="4192">
                  <c:v>2.0864000000000001E-2</c:v>
                </c:pt>
                <c:pt idx="4193">
                  <c:v>2.0879999999999999E-2</c:v>
                </c:pt>
                <c:pt idx="4194">
                  <c:v>2.0896000000000001E-2</c:v>
                </c:pt>
                <c:pt idx="4195">
                  <c:v>2.0912E-2</c:v>
                </c:pt>
                <c:pt idx="4196">
                  <c:v>2.0927999999999999E-2</c:v>
                </c:pt>
                <c:pt idx="4197">
                  <c:v>2.0944000000000001E-2</c:v>
                </c:pt>
                <c:pt idx="4198">
                  <c:v>2.0959999999999999E-2</c:v>
                </c:pt>
                <c:pt idx="4199">
                  <c:v>2.0976000000000002E-2</c:v>
                </c:pt>
                <c:pt idx="4200">
                  <c:v>2.0992E-2</c:v>
                </c:pt>
                <c:pt idx="4201">
                  <c:v>2.1007999999999999E-2</c:v>
                </c:pt>
                <c:pt idx="4202">
                  <c:v>2.1024000000000001E-2</c:v>
                </c:pt>
                <c:pt idx="4203">
                  <c:v>2.104E-2</c:v>
                </c:pt>
                <c:pt idx="4204">
                  <c:v>2.1055999999999998E-2</c:v>
                </c:pt>
                <c:pt idx="4205">
                  <c:v>2.1072E-2</c:v>
                </c:pt>
                <c:pt idx="4206">
                  <c:v>2.1087999999999999E-2</c:v>
                </c:pt>
                <c:pt idx="4207">
                  <c:v>2.1104000000000001E-2</c:v>
                </c:pt>
                <c:pt idx="4208">
                  <c:v>2.112E-2</c:v>
                </c:pt>
                <c:pt idx="4209">
                  <c:v>2.1135999999999999E-2</c:v>
                </c:pt>
                <c:pt idx="4210">
                  <c:v>2.1152000000000001E-2</c:v>
                </c:pt>
                <c:pt idx="4211">
                  <c:v>2.1167999999999999E-2</c:v>
                </c:pt>
                <c:pt idx="4212">
                  <c:v>2.1184000000000001E-2</c:v>
                </c:pt>
                <c:pt idx="4213">
                  <c:v>2.12E-2</c:v>
                </c:pt>
                <c:pt idx="4214">
                  <c:v>2.1215999999999999E-2</c:v>
                </c:pt>
                <c:pt idx="4215">
                  <c:v>2.1232000000000001E-2</c:v>
                </c:pt>
                <c:pt idx="4216">
                  <c:v>2.1248E-2</c:v>
                </c:pt>
                <c:pt idx="4217">
                  <c:v>2.1264000000000002E-2</c:v>
                </c:pt>
                <c:pt idx="4218">
                  <c:v>2.128E-2</c:v>
                </c:pt>
                <c:pt idx="4219">
                  <c:v>2.1295999999999999E-2</c:v>
                </c:pt>
                <c:pt idx="4220">
                  <c:v>2.1312000000000001E-2</c:v>
                </c:pt>
                <c:pt idx="4221">
                  <c:v>2.1328E-2</c:v>
                </c:pt>
                <c:pt idx="4222">
                  <c:v>2.1343999999999998E-2</c:v>
                </c:pt>
                <c:pt idx="4223">
                  <c:v>2.1360000000000001E-2</c:v>
                </c:pt>
                <c:pt idx="4224">
                  <c:v>2.1375999999999999E-2</c:v>
                </c:pt>
                <c:pt idx="4225">
                  <c:v>2.1392000000000001E-2</c:v>
                </c:pt>
                <c:pt idx="4226">
                  <c:v>2.1408E-2</c:v>
                </c:pt>
                <c:pt idx="4227">
                  <c:v>2.1423999999999999E-2</c:v>
                </c:pt>
                <c:pt idx="4228">
                  <c:v>2.1440000000000001E-2</c:v>
                </c:pt>
                <c:pt idx="4229">
                  <c:v>2.1455999999999999E-2</c:v>
                </c:pt>
                <c:pt idx="4230">
                  <c:v>2.1472000000000002E-2</c:v>
                </c:pt>
                <c:pt idx="4231">
                  <c:v>2.1488E-2</c:v>
                </c:pt>
                <c:pt idx="4232">
                  <c:v>2.1503999999999999E-2</c:v>
                </c:pt>
                <c:pt idx="4233">
                  <c:v>2.1520000000000001E-2</c:v>
                </c:pt>
                <c:pt idx="4234">
                  <c:v>2.1536E-2</c:v>
                </c:pt>
                <c:pt idx="4235">
                  <c:v>2.1552000000000002E-2</c:v>
                </c:pt>
                <c:pt idx="4236">
                  <c:v>2.1568E-2</c:v>
                </c:pt>
                <c:pt idx="4237">
                  <c:v>2.1583999999999999E-2</c:v>
                </c:pt>
                <c:pt idx="4238">
                  <c:v>2.1600000000000001E-2</c:v>
                </c:pt>
                <c:pt idx="4239">
                  <c:v>2.1616E-2</c:v>
                </c:pt>
                <c:pt idx="4240">
                  <c:v>2.1631999999999998E-2</c:v>
                </c:pt>
                <c:pt idx="4241">
                  <c:v>2.1648000000000001E-2</c:v>
                </c:pt>
                <c:pt idx="4242">
                  <c:v>2.1663999999999999E-2</c:v>
                </c:pt>
                <c:pt idx="4243">
                  <c:v>2.1680000000000001E-2</c:v>
                </c:pt>
                <c:pt idx="4244">
                  <c:v>2.1696E-2</c:v>
                </c:pt>
                <c:pt idx="4245">
                  <c:v>2.1711999999999999E-2</c:v>
                </c:pt>
                <c:pt idx="4246">
                  <c:v>2.1728000000000001E-2</c:v>
                </c:pt>
                <c:pt idx="4247">
                  <c:v>2.1743999999999999E-2</c:v>
                </c:pt>
                <c:pt idx="4248">
                  <c:v>2.1760000000000002E-2</c:v>
                </c:pt>
                <c:pt idx="4249">
                  <c:v>2.1776E-2</c:v>
                </c:pt>
                <c:pt idx="4250">
                  <c:v>2.1791999999999999E-2</c:v>
                </c:pt>
                <c:pt idx="4251">
                  <c:v>2.1808000000000001E-2</c:v>
                </c:pt>
                <c:pt idx="4252">
                  <c:v>2.1824E-2</c:v>
                </c:pt>
                <c:pt idx="4253">
                  <c:v>2.1839999999999998E-2</c:v>
                </c:pt>
                <c:pt idx="4254">
                  <c:v>2.1856E-2</c:v>
                </c:pt>
                <c:pt idx="4255">
                  <c:v>2.1871999999999999E-2</c:v>
                </c:pt>
                <c:pt idx="4256">
                  <c:v>2.1888000000000001E-2</c:v>
                </c:pt>
                <c:pt idx="4257">
                  <c:v>2.1904E-2</c:v>
                </c:pt>
                <c:pt idx="4258">
                  <c:v>2.1919999999999999E-2</c:v>
                </c:pt>
                <c:pt idx="4259">
                  <c:v>2.1936000000000001E-2</c:v>
                </c:pt>
                <c:pt idx="4260">
                  <c:v>2.1951999999999999E-2</c:v>
                </c:pt>
                <c:pt idx="4261">
                  <c:v>2.1968000000000001E-2</c:v>
                </c:pt>
                <c:pt idx="4262">
                  <c:v>2.1984E-2</c:v>
                </c:pt>
                <c:pt idx="4263">
                  <c:v>2.1999999999999999E-2</c:v>
                </c:pt>
                <c:pt idx="4264">
                  <c:v>2.2016000000000001E-2</c:v>
                </c:pt>
                <c:pt idx="4265">
                  <c:v>2.2032E-2</c:v>
                </c:pt>
                <c:pt idx="4266">
                  <c:v>2.2048000000000002E-2</c:v>
                </c:pt>
                <c:pt idx="4267">
                  <c:v>2.2064E-2</c:v>
                </c:pt>
                <c:pt idx="4268">
                  <c:v>2.2079999999999999E-2</c:v>
                </c:pt>
                <c:pt idx="4269">
                  <c:v>2.2096000000000001E-2</c:v>
                </c:pt>
                <c:pt idx="4270">
                  <c:v>2.2112E-2</c:v>
                </c:pt>
                <c:pt idx="4271">
                  <c:v>2.2127999999999998E-2</c:v>
                </c:pt>
                <c:pt idx="4272">
                  <c:v>2.2144E-2</c:v>
                </c:pt>
                <c:pt idx="4273">
                  <c:v>2.2159999999999999E-2</c:v>
                </c:pt>
                <c:pt idx="4274">
                  <c:v>2.2176000000000001E-2</c:v>
                </c:pt>
                <c:pt idx="4275">
                  <c:v>2.2192E-2</c:v>
                </c:pt>
                <c:pt idx="4276">
                  <c:v>2.2207999999999999E-2</c:v>
                </c:pt>
                <c:pt idx="4277">
                  <c:v>2.2224000000000001E-2</c:v>
                </c:pt>
                <c:pt idx="4278">
                  <c:v>2.2239999999999999E-2</c:v>
                </c:pt>
                <c:pt idx="4279">
                  <c:v>2.2256000000000001E-2</c:v>
                </c:pt>
                <c:pt idx="4280">
                  <c:v>2.2272E-2</c:v>
                </c:pt>
                <c:pt idx="4281">
                  <c:v>2.2287999999999999E-2</c:v>
                </c:pt>
                <c:pt idx="4282">
                  <c:v>2.2304000000000001E-2</c:v>
                </c:pt>
                <c:pt idx="4283">
                  <c:v>2.232E-2</c:v>
                </c:pt>
                <c:pt idx="4284">
                  <c:v>2.2336000000000002E-2</c:v>
                </c:pt>
                <c:pt idx="4285">
                  <c:v>2.2352E-2</c:v>
                </c:pt>
                <c:pt idx="4286">
                  <c:v>2.2367999999999999E-2</c:v>
                </c:pt>
                <c:pt idx="4287">
                  <c:v>2.2384000000000001E-2</c:v>
                </c:pt>
                <c:pt idx="4288">
                  <c:v>2.24E-2</c:v>
                </c:pt>
                <c:pt idx="4289">
                  <c:v>2.2415999999999998E-2</c:v>
                </c:pt>
                <c:pt idx="4290">
                  <c:v>2.2432000000000001E-2</c:v>
                </c:pt>
                <c:pt idx="4291">
                  <c:v>2.2447999999999999E-2</c:v>
                </c:pt>
                <c:pt idx="4292">
                  <c:v>2.2464000000000001E-2</c:v>
                </c:pt>
                <c:pt idx="4293">
                  <c:v>2.248E-2</c:v>
                </c:pt>
                <c:pt idx="4294">
                  <c:v>2.2495999999999999E-2</c:v>
                </c:pt>
                <c:pt idx="4295">
                  <c:v>2.2512000000000001E-2</c:v>
                </c:pt>
                <c:pt idx="4296">
                  <c:v>2.2527999999999999E-2</c:v>
                </c:pt>
                <c:pt idx="4297">
                  <c:v>2.2544000000000002E-2</c:v>
                </c:pt>
                <c:pt idx="4298">
                  <c:v>2.256E-2</c:v>
                </c:pt>
                <c:pt idx="4299">
                  <c:v>2.2575999999999999E-2</c:v>
                </c:pt>
                <c:pt idx="4300">
                  <c:v>2.2592000000000001E-2</c:v>
                </c:pt>
                <c:pt idx="4301">
                  <c:v>2.2608E-2</c:v>
                </c:pt>
                <c:pt idx="4302">
                  <c:v>2.2623999999999998E-2</c:v>
                </c:pt>
                <c:pt idx="4303">
                  <c:v>2.264E-2</c:v>
                </c:pt>
                <c:pt idx="4304">
                  <c:v>2.2655999999999999E-2</c:v>
                </c:pt>
                <c:pt idx="4305">
                  <c:v>2.2672000000000001E-2</c:v>
                </c:pt>
                <c:pt idx="4306">
                  <c:v>2.2688E-2</c:v>
                </c:pt>
                <c:pt idx="4307">
                  <c:v>2.2703999999999998E-2</c:v>
                </c:pt>
                <c:pt idx="4308">
                  <c:v>2.2720000000000001E-2</c:v>
                </c:pt>
                <c:pt idx="4309">
                  <c:v>2.2735999999999999E-2</c:v>
                </c:pt>
                <c:pt idx="4310">
                  <c:v>2.2752000000000001E-2</c:v>
                </c:pt>
                <c:pt idx="4311">
                  <c:v>2.2768E-2</c:v>
                </c:pt>
                <c:pt idx="4312">
                  <c:v>2.2783999999999999E-2</c:v>
                </c:pt>
                <c:pt idx="4313">
                  <c:v>2.2800000000000001E-2</c:v>
                </c:pt>
                <c:pt idx="4314">
                  <c:v>2.2815999999999999E-2</c:v>
                </c:pt>
                <c:pt idx="4315">
                  <c:v>2.2832000000000002E-2</c:v>
                </c:pt>
                <c:pt idx="4316">
                  <c:v>2.2848E-2</c:v>
                </c:pt>
                <c:pt idx="4317">
                  <c:v>2.2863999999999999E-2</c:v>
                </c:pt>
                <c:pt idx="4318">
                  <c:v>2.2880000000000001E-2</c:v>
                </c:pt>
                <c:pt idx="4319">
                  <c:v>2.2896E-2</c:v>
                </c:pt>
                <c:pt idx="4320">
                  <c:v>2.2911999999999998E-2</c:v>
                </c:pt>
                <c:pt idx="4321">
                  <c:v>2.2928E-2</c:v>
                </c:pt>
                <c:pt idx="4322">
                  <c:v>2.2943999999999999E-2</c:v>
                </c:pt>
                <c:pt idx="4323">
                  <c:v>2.2960000000000001E-2</c:v>
                </c:pt>
                <c:pt idx="4324">
                  <c:v>2.2976E-2</c:v>
                </c:pt>
                <c:pt idx="4325">
                  <c:v>2.2991999999999999E-2</c:v>
                </c:pt>
                <c:pt idx="4326">
                  <c:v>2.3008000000000001E-2</c:v>
                </c:pt>
                <c:pt idx="4327">
                  <c:v>2.3023999999999999E-2</c:v>
                </c:pt>
                <c:pt idx="4328">
                  <c:v>2.3040000000000001E-2</c:v>
                </c:pt>
                <c:pt idx="4329">
                  <c:v>2.3056E-2</c:v>
                </c:pt>
                <c:pt idx="4330">
                  <c:v>2.3071999999999999E-2</c:v>
                </c:pt>
                <c:pt idx="4331">
                  <c:v>2.3104E-2</c:v>
                </c:pt>
                <c:pt idx="4332">
                  <c:v>2.3136E-2</c:v>
                </c:pt>
                <c:pt idx="4333">
                  <c:v>2.3168000000000001E-2</c:v>
                </c:pt>
                <c:pt idx="4334">
                  <c:v>2.3199999999999998E-2</c:v>
                </c:pt>
                <c:pt idx="4335">
                  <c:v>2.3231999999999999E-2</c:v>
                </c:pt>
                <c:pt idx="4336">
                  <c:v>2.3264E-2</c:v>
                </c:pt>
                <c:pt idx="4337">
                  <c:v>2.3296000000000001E-2</c:v>
                </c:pt>
                <c:pt idx="4338">
                  <c:v>2.3328000000000002E-2</c:v>
                </c:pt>
                <c:pt idx="4339">
                  <c:v>2.3359999999999999E-2</c:v>
                </c:pt>
                <c:pt idx="4340">
                  <c:v>2.3392E-2</c:v>
                </c:pt>
                <c:pt idx="4341">
                  <c:v>2.3424E-2</c:v>
                </c:pt>
                <c:pt idx="4342">
                  <c:v>2.3456000000000001E-2</c:v>
                </c:pt>
                <c:pt idx="4343">
                  <c:v>2.3487999999999998E-2</c:v>
                </c:pt>
                <c:pt idx="4344">
                  <c:v>2.3519999999999999E-2</c:v>
                </c:pt>
                <c:pt idx="4345">
                  <c:v>2.3552E-2</c:v>
                </c:pt>
                <c:pt idx="4346">
                  <c:v>2.3584000000000001E-2</c:v>
                </c:pt>
                <c:pt idx="4347">
                  <c:v>2.3616000000000002E-2</c:v>
                </c:pt>
                <c:pt idx="4348">
                  <c:v>2.3647999999999999E-2</c:v>
                </c:pt>
                <c:pt idx="4349">
                  <c:v>2.368E-2</c:v>
                </c:pt>
                <c:pt idx="4350">
                  <c:v>2.3712E-2</c:v>
                </c:pt>
                <c:pt idx="4351">
                  <c:v>2.3744000000000001E-2</c:v>
                </c:pt>
                <c:pt idx="4352">
                  <c:v>2.3775999999999999E-2</c:v>
                </c:pt>
                <c:pt idx="4353">
                  <c:v>2.3807999999999999E-2</c:v>
                </c:pt>
                <c:pt idx="4354">
                  <c:v>2.384E-2</c:v>
                </c:pt>
                <c:pt idx="4355">
                  <c:v>2.3872000000000001E-2</c:v>
                </c:pt>
                <c:pt idx="4356">
                  <c:v>2.3904000000000002E-2</c:v>
                </c:pt>
                <c:pt idx="4357">
                  <c:v>2.3935999999999999E-2</c:v>
                </c:pt>
                <c:pt idx="4358">
                  <c:v>2.3968E-2</c:v>
                </c:pt>
                <c:pt idx="4359">
                  <c:v>2.4E-2</c:v>
                </c:pt>
                <c:pt idx="4360">
                  <c:v>2.4032000000000001E-2</c:v>
                </c:pt>
                <c:pt idx="4361">
                  <c:v>2.4063999999999999E-2</c:v>
                </c:pt>
                <c:pt idx="4362">
                  <c:v>2.4095999999999999E-2</c:v>
                </c:pt>
                <c:pt idx="4363">
                  <c:v>2.4128E-2</c:v>
                </c:pt>
                <c:pt idx="4364">
                  <c:v>2.4160000000000001E-2</c:v>
                </c:pt>
                <c:pt idx="4365">
                  <c:v>2.4192000000000002E-2</c:v>
                </c:pt>
                <c:pt idx="4366">
                  <c:v>2.4223999999999999E-2</c:v>
                </c:pt>
                <c:pt idx="4367">
                  <c:v>2.4256E-2</c:v>
                </c:pt>
                <c:pt idx="4368">
                  <c:v>2.4288000000000001E-2</c:v>
                </c:pt>
                <c:pt idx="4369">
                  <c:v>2.4320000000000001E-2</c:v>
                </c:pt>
                <c:pt idx="4370">
                  <c:v>2.4351999999999999E-2</c:v>
                </c:pt>
                <c:pt idx="4371">
                  <c:v>2.4383999999999999E-2</c:v>
                </c:pt>
                <c:pt idx="4372">
                  <c:v>2.4416E-2</c:v>
                </c:pt>
                <c:pt idx="4373">
                  <c:v>2.4448000000000001E-2</c:v>
                </c:pt>
                <c:pt idx="4374">
                  <c:v>2.4479999999999998E-2</c:v>
                </c:pt>
                <c:pt idx="4375">
                  <c:v>2.4511999999999999E-2</c:v>
                </c:pt>
                <c:pt idx="4376">
                  <c:v>2.4544E-2</c:v>
                </c:pt>
                <c:pt idx="4377">
                  <c:v>2.4576000000000001E-2</c:v>
                </c:pt>
                <c:pt idx="4378">
                  <c:v>2.4608000000000001E-2</c:v>
                </c:pt>
                <c:pt idx="4379">
                  <c:v>2.4639999999999999E-2</c:v>
                </c:pt>
                <c:pt idx="4380">
                  <c:v>2.4671999999999999E-2</c:v>
                </c:pt>
                <c:pt idx="4381">
                  <c:v>2.4704E-2</c:v>
                </c:pt>
                <c:pt idx="4382">
                  <c:v>2.4736000000000001E-2</c:v>
                </c:pt>
                <c:pt idx="4383">
                  <c:v>2.4767999999999998E-2</c:v>
                </c:pt>
                <c:pt idx="4384">
                  <c:v>2.4799999999999999E-2</c:v>
                </c:pt>
                <c:pt idx="4385">
                  <c:v>2.4832E-2</c:v>
                </c:pt>
                <c:pt idx="4386">
                  <c:v>2.4864000000000001E-2</c:v>
                </c:pt>
                <c:pt idx="4387">
                  <c:v>2.4896000000000001E-2</c:v>
                </c:pt>
                <c:pt idx="4388">
                  <c:v>2.4927999999999999E-2</c:v>
                </c:pt>
                <c:pt idx="4389">
                  <c:v>2.496E-2</c:v>
                </c:pt>
                <c:pt idx="4390">
                  <c:v>2.4992E-2</c:v>
                </c:pt>
                <c:pt idx="4391">
                  <c:v>2.5024000000000001E-2</c:v>
                </c:pt>
                <c:pt idx="4392">
                  <c:v>2.5055999999999998E-2</c:v>
                </c:pt>
                <c:pt idx="4393">
                  <c:v>2.5087999999999999E-2</c:v>
                </c:pt>
                <c:pt idx="4394">
                  <c:v>2.512E-2</c:v>
                </c:pt>
                <c:pt idx="4395">
                  <c:v>2.5152000000000001E-2</c:v>
                </c:pt>
                <c:pt idx="4396">
                  <c:v>2.5184000000000002E-2</c:v>
                </c:pt>
                <c:pt idx="4397">
                  <c:v>2.5215999999999999E-2</c:v>
                </c:pt>
                <c:pt idx="4398">
                  <c:v>2.5248E-2</c:v>
                </c:pt>
                <c:pt idx="4399">
                  <c:v>2.528E-2</c:v>
                </c:pt>
                <c:pt idx="4400">
                  <c:v>2.5312000000000001E-2</c:v>
                </c:pt>
                <c:pt idx="4401">
                  <c:v>2.5343999999999998E-2</c:v>
                </c:pt>
                <c:pt idx="4402">
                  <c:v>2.5375999999999999E-2</c:v>
                </c:pt>
                <c:pt idx="4403">
                  <c:v>2.5408E-2</c:v>
                </c:pt>
                <c:pt idx="4404">
                  <c:v>2.5440000000000001E-2</c:v>
                </c:pt>
                <c:pt idx="4405">
                  <c:v>2.5472000000000002E-2</c:v>
                </c:pt>
                <c:pt idx="4406">
                  <c:v>2.5503999999999999E-2</c:v>
                </c:pt>
                <c:pt idx="4407">
                  <c:v>2.5536E-2</c:v>
                </c:pt>
                <c:pt idx="4408">
                  <c:v>2.5568E-2</c:v>
                </c:pt>
                <c:pt idx="4409">
                  <c:v>2.5600000000000001E-2</c:v>
                </c:pt>
                <c:pt idx="4410">
                  <c:v>2.5631999999999999E-2</c:v>
                </c:pt>
                <c:pt idx="4411">
                  <c:v>2.5663999999999999E-2</c:v>
                </c:pt>
                <c:pt idx="4412">
                  <c:v>2.5696E-2</c:v>
                </c:pt>
                <c:pt idx="4413">
                  <c:v>2.5728000000000001E-2</c:v>
                </c:pt>
                <c:pt idx="4414">
                  <c:v>2.5760000000000002E-2</c:v>
                </c:pt>
                <c:pt idx="4415">
                  <c:v>2.5791999999999999E-2</c:v>
                </c:pt>
                <c:pt idx="4416">
                  <c:v>2.5824E-2</c:v>
                </c:pt>
                <c:pt idx="4417">
                  <c:v>2.5856000000000001E-2</c:v>
                </c:pt>
                <c:pt idx="4418">
                  <c:v>2.5888000000000001E-2</c:v>
                </c:pt>
                <c:pt idx="4419">
                  <c:v>2.5919999999999999E-2</c:v>
                </c:pt>
                <c:pt idx="4420">
                  <c:v>2.5951999999999999E-2</c:v>
                </c:pt>
                <c:pt idx="4421">
                  <c:v>2.5984E-2</c:v>
                </c:pt>
                <c:pt idx="4422">
                  <c:v>2.6016000000000001E-2</c:v>
                </c:pt>
                <c:pt idx="4423">
                  <c:v>2.6048000000000002E-2</c:v>
                </c:pt>
                <c:pt idx="4424">
                  <c:v>2.6079999999999999E-2</c:v>
                </c:pt>
                <c:pt idx="4425">
                  <c:v>2.6112E-2</c:v>
                </c:pt>
                <c:pt idx="4426">
                  <c:v>2.6144000000000001E-2</c:v>
                </c:pt>
                <c:pt idx="4427">
                  <c:v>2.6176000000000001E-2</c:v>
                </c:pt>
                <c:pt idx="4428">
                  <c:v>2.6207999999999999E-2</c:v>
                </c:pt>
                <c:pt idx="4429">
                  <c:v>2.6239999999999999E-2</c:v>
                </c:pt>
                <c:pt idx="4430">
                  <c:v>2.6272E-2</c:v>
                </c:pt>
                <c:pt idx="4431">
                  <c:v>2.6304000000000001E-2</c:v>
                </c:pt>
                <c:pt idx="4432">
                  <c:v>2.6335999999999998E-2</c:v>
                </c:pt>
                <c:pt idx="4433">
                  <c:v>2.6367999999999999E-2</c:v>
                </c:pt>
                <c:pt idx="4434">
                  <c:v>2.64E-2</c:v>
                </c:pt>
                <c:pt idx="4435">
                  <c:v>2.6432000000000001E-2</c:v>
                </c:pt>
                <c:pt idx="4436">
                  <c:v>2.6464000000000001E-2</c:v>
                </c:pt>
                <c:pt idx="4437">
                  <c:v>2.6495999999999999E-2</c:v>
                </c:pt>
                <c:pt idx="4438">
                  <c:v>2.6527999999999999E-2</c:v>
                </c:pt>
                <c:pt idx="4439">
                  <c:v>2.656E-2</c:v>
                </c:pt>
                <c:pt idx="4440">
                  <c:v>2.6592000000000001E-2</c:v>
                </c:pt>
                <c:pt idx="4441">
                  <c:v>2.6623999999999998E-2</c:v>
                </c:pt>
                <c:pt idx="4442">
                  <c:v>2.6655999999999999E-2</c:v>
                </c:pt>
                <c:pt idx="4443">
                  <c:v>2.6688E-2</c:v>
                </c:pt>
                <c:pt idx="4444">
                  <c:v>2.6720000000000001E-2</c:v>
                </c:pt>
                <c:pt idx="4445">
                  <c:v>2.6752000000000001E-2</c:v>
                </c:pt>
                <c:pt idx="4446">
                  <c:v>2.6783999999999999E-2</c:v>
                </c:pt>
                <c:pt idx="4447">
                  <c:v>2.6816E-2</c:v>
                </c:pt>
                <c:pt idx="4448">
                  <c:v>2.6848E-2</c:v>
                </c:pt>
                <c:pt idx="4449">
                  <c:v>2.6880000000000001E-2</c:v>
                </c:pt>
                <c:pt idx="4450">
                  <c:v>2.6911999999999998E-2</c:v>
                </c:pt>
                <c:pt idx="4451">
                  <c:v>2.6943999999999999E-2</c:v>
                </c:pt>
                <c:pt idx="4452">
                  <c:v>2.6976E-2</c:v>
                </c:pt>
                <c:pt idx="4453">
                  <c:v>2.7008000000000001E-2</c:v>
                </c:pt>
                <c:pt idx="4454">
                  <c:v>2.7040000000000002E-2</c:v>
                </c:pt>
                <c:pt idx="4455">
                  <c:v>2.7071999999999999E-2</c:v>
                </c:pt>
                <c:pt idx="4456">
                  <c:v>2.7104E-2</c:v>
                </c:pt>
                <c:pt idx="4457">
                  <c:v>2.7136E-2</c:v>
                </c:pt>
                <c:pt idx="4458">
                  <c:v>2.7168000000000001E-2</c:v>
                </c:pt>
                <c:pt idx="4459">
                  <c:v>2.7199999999999998E-2</c:v>
                </c:pt>
                <c:pt idx="4460">
                  <c:v>2.7231999999999999E-2</c:v>
                </c:pt>
                <c:pt idx="4461">
                  <c:v>2.7264E-2</c:v>
                </c:pt>
                <c:pt idx="4462">
                  <c:v>2.7296000000000001E-2</c:v>
                </c:pt>
                <c:pt idx="4463">
                  <c:v>2.7328000000000002E-2</c:v>
                </c:pt>
                <c:pt idx="4464">
                  <c:v>2.7359999999999999E-2</c:v>
                </c:pt>
                <c:pt idx="4465">
                  <c:v>2.7392E-2</c:v>
                </c:pt>
                <c:pt idx="4466">
                  <c:v>2.7424E-2</c:v>
                </c:pt>
                <c:pt idx="4467">
                  <c:v>2.7456000000000001E-2</c:v>
                </c:pt>
                <c:pt idx="4468">
                  <c:v>2.7487999999999999E-2</c:v>
                </c:pt>
                <c:pt idx="4469">
                  <c:v>2.7519999999999999E-2</c:v>
                </c:pt>
                <c:pt idx="4470">
                  <c:v>2.7552E-2</c:v>
                </c:pt>
                <c:pt idx="4471">
                  <c:v>2.7584000000000001E-2</c:v>
                </c:pt>
                <c:pt idx="4472">
                  <c:v>2.7616000000000002E-2</c:v>
                </c:pt>
                <c:pt idx="4473">
                  <c:v>2.7647999999999999E-2</c:v>
                </c:pt>
                <c:pt idx="4474">
                  <c:v>2.768E-2</c:v>
                </c:pt>
                <c:pt idx="4475">
                  <c:v>2.7712000000000001E-2</c:v>
                </c:pt>
                <c:pt idx="4476">
                  <c:v>2.7744000000000001E-2</c:v>
                </c:pt>
                <c:pt idx="4477">
                  <c:v>2.7775999999999999E-2</c:v>
                </c:pt>
                <c:pt idx="4478">
                  <c:v>2.7807999999999999E-2</c:v>
                </c:pt>
                <c:pt idx="4479">
                  <c:v>2.784E-2</c:v>
                </c:pt>
                <c:pt idx="4480">
                  <c:v>2.7872000000000001E-2</c:v>
                </c:pt>
                <c:pt idx="4481">
                  <c:v>2.7904000000000002E-2</c:v>
                </c:pt>
                <c:pt idx="4482">
                  <c:v>2.7935999999999999E-2</c:v>
                </c:pt>
                <c:pt idx="4483">
                  <c:v>2.7968E-2</c:v>
                </c:pt>
                <c:pt idx="4484">
                  <c:v>2.8000000000000001E-2</c:v>
                </c:pt>
                <c:pt idx="4485">
                  <c:v>2.8032000000000001E-2</c:v>
                </c:pt>
                <c:pt idx="4486">
                  <c:v>2.8063999999999999E-2</c:v>
                </c:pt>
                <c:pt idx="4487">
                  <c:v>2.8095999999999999E-2</c:v>
                </c:pt>
                <c:pt idx="4488">
                  <c:v>2.8128E-2</c:v>
                </c:pt>
                <c:pt idx="4489">
                  <c:v>2.8160000000000001E-2</c:v>
                </c:pt>
                <c:pt idx="4490">
                  <c:v>2.8191999999999998E-2</c:v>
                </c:pt>
                <c:pt idx="4491">
                  <c:v>2.8223999999999999E-2</c:v>
                </c:pt>
                <c:pt idx="4492">
                  <c:v>2.8256E-2</c:v>
                </c:pt>
                <c:pt idx="4493">
                  <c:v>2.8288000000000001E-2</c:v>
                </c:pt>
                <c:pt idx="4494">
                  <c:v>2.8320000000000001E-2</c:v>
                </c:pt>
                <c:pt idx="4495">
                  <c:v>2.8351999999999999E-2</c:v>
                </c:pt>
                <c:pt idx="4496">
                  <c:v>2.8384E-2</c:v>
                </c:pt>
                <c:pt idx="4497">
                  <c:v>2.8416E-2</c:v>
                </c:pt>
                <c:pt idx="4498">
                  <c:v>2.8448000000000001E-2</c:v>
                </c:pt>
                <c:pt idx="4499">
                  <c:v>2.8479999999999998E-2</c:v>
                </c:pt>
                <c:pt idx="4500">
                  <c:v>2.8511999999999999E-2</c:v>
                </c:pt>
                <c:pt idx="4501">
                  <c:v>2.8544E-2</c:v>
                </c:pt>
                <c:pt idx="4502">
                  <c:v>2.8576000000000001E-2</c:v>
                </c:pt>
                <c:pt idx="4503">
                  <c:v>2.8608000000000001E-2</c:v>
                </c:pt>
                <c:pt idx="4504">
                  <c:v>2.8639999999999999E-2</c:v>
                </c:pt>
                <c:pt idx="4505">
                  <c:v>2.8672E-2</c:v>
                </c:pt>
                <c:pt idx="4506">
                  <c:v>2.8704E-2</c:v>
                </c:pt>
                <c:pt idx="4507">
                  <c:v>2.8736000000000001E-2</c:v>
                </c:pt>
                <c:pt idx="4508">
                  <c:v>2.8767999999999998E-2</c:v>
                </c:pt>
                <c:pt idx="4509">
                  <c:v>2.8799999999999999E-2</c:v>
                </c:pt>
                <c:pt idx="4510">
                  <c:v>2.8832E-2</c:v>
                </c:pt>
                <c:pt idx="4511">
                  <c:v>2.8864000000000001E-2</c:v>
                </c:pt>
                <c:pt idx="4512">
                  <c:v>2.8896000000000002E-2</c:v>
                </c:pt>
                <c:pt idx="4513">
                  <c:v>2.8927999999999999E-2</c:v>
                </c:pt>
                <c:pt idx="4514">
                  <c:v>2.896E-2</c:v>
                </c:pt>
                <c:pt idx="4515">
                  <c:v>2.8992E-2</c:v>
                </c:pt>
                <c:pt idx="4516">
                  <c:v>2.9024000000000001E-2</c:v>
                </c:pt>
                <c:pt idx="4517">
                  <c:v>2.9055999999999998E-2</c:v>
                </c:pt>
                <c:pt idx="4518">
                  <c:v>2.9087999999999999E-2</c:v>
                </c:pt>
                <c:pt idx="4519">
                  <c:v>2.912E-2</c:v>
                </c:pt>
                <c:pt idx="4520">
                  <c:v>2.9152000000000001E-2</c:v>
                </c:pt>
                <c:pt idx="4521">
                  <c:v>2.9184000000000002E-2</c:v>
                </c:pt>
                <c:pt idx="4522">
                  <c:v>2.9215999999999999E-2</c:v>
                </c:pt>
                <c:pt idx="4523">
                  <c:v>2.9248E-2</c:v>
                </c:pt>
                <c:pt idx="4524">
                  <c:v>2.928E-2</c:v>
                </c:pt>
                <c:pt idx="4525">
                  <c:v>2.9312000000000001E-2</c:v>
                </c:pt>
                <c:pt idx="4526">
                  <c:v>2.9343999999999999E-2</c:v>
                </c:pt>
                <c:pt idx="4527">
                  <c:v>2.9375999999999999E-2</c:v>
                </c:pt>
                <c:pt idx="4528">
                  <c:v>2.9408E-2</c:v>
                </c:pt>
                <c:pt idx="4529">
                  <c:v>2.9440000000000001E-2</c:v>
                </c:pt>
                <c:pt idx="4530">
                  <c:v>2.9472000000000002E-2</c:v>
                </c:pt>
                <c:pt idx="4531">
                  <c:v>2.9503999999999999E-2</c:v>
                </c:pt>
                <c:pt idx="4532">
                  <c:v>2.9536E-2</c:v>
                </c:pt>
                <c:pt idx="4533">
                  <c:v>2.9568000000000001E-2</c:v>
                </c:pt>
                <c:pt idx="4534">
                  <c:v>2.9600000000000001E-2</c:v>
                </c:pt>
                <c:pt idx="4535">
                  <c:v>2.9631999999999999E-2</c:v>
                </c:pt>
                <c:pt idx="4536">
                  <c:v>2.9663999999999999E-2</c:v>
                </c:pt>
                <c:pt idx="4537">
                  <c:v>2.9696E-2</c:v>
                </c:pt>
                <c:pt idx="4538">
                  <c:v>2.9728000000000001E-2</c:v>
                </c:pt>
                <c:pt idx="4539">
                  <c:v>2.9760000000000002E-2</c:v>
                </c:pt>
                <c:pt idx="4540">
                  <c:v>2.9791999999999999E-2</c:v>
                </c:pt>
                <c:pt idx="4541">
                  <c:v>2.9824E-2</c:v>
                </c:pt>
                <c:pt idx="4542">
                  <c:v>2.9856000000000001E-2</c:v>
                </c:pt>
                <c:pt idx="4543">
                  <c:v>2.9888000000000001E-2</c:v>
                </c:pt>
                <c:pt idx="4544">
                  <c:v>2.9919999999999999E-2</c:v>
                </c:pt>
                <c:pt idx="4545">
                  <c:v>2.9951999999999999E-2</c:v>
                </c:pt>
                <c:pt idx="4546">
                  <c:v>2.9984E-2</c:v>
                </c:pt>
                <c:pt idx="4547">
                  <c:v>3.0016000000000001E-2</c:v>
                </c:pt>
                <c:pt idx="4548">
                  <c:v>3.0047999999999998E-2</c:v>
                </c:pt>
                <c:pt idx="4549">
                  <c:v>3.0079999999999999E-2</c:v>
                </c:pt>
                <c:pt idx="4550">
                  <c:v>3.0112E-2</c:v>
                </c:pt>
                <c:pt idx="4551">
                  <c:v>3.0144000000000001E-2</c:v>
                </c:pt>
                <c:pt idx="4552">
                  <c:v>3.0176000000000001E-2</c:v>
                </c:pt>
                <c:pt idx="4553">
                  <c:v>3.0207999999999999E-2</c:v>
                </c:pt>
                <c:pt idx="4554">
                  <c:v>3.024E-2</c:v>
                </c:pt>
                <c:pt idx="4555">
                  <c:v>3.0272E-2</c:v>
                </c:pt>
                <c:pt idx="4556">
                  <c:v>3.0304000000000001E-2</c:v>
                </c:pt>
                <c:pt idx="4557">
                  <c:v>3.0335999999999998E-2</c:v>
                </c:pt>
                <c:pt idx="4558">
                  <c:v>3.0367999999999999E-2</c:v>
                </c:pt>
                <c:pt idx="4559">
                  <c:v>3.04E-2</c:v>
                </c:pt>
                <c:pt idx="4560">
                  <c:v>3.0432000000000001E-2</c:v>
                </c:pt>
                <c:pt idx="4561">
                  <c:v>3.0464000000000001E-2</c:v>
                </c:pt>
                <c:pt idx="4562">
                  <c:v>3.0495999999999999E-2</c:v>
                </c:pt>
                <c:pt idx="4563">
                  <c:v>3.0528E-2</c:v>
                </c:pt>
                <c:pt idx="4564">
                  <c:v>3.056E-2</c:v>
                </c:pt>
                <c:pt idx="4565">
                  <c:v>3.0592000000000001E-2</c:v>
                </c:pt>
                <c:pt idx="4566">
                  <c:v>3.0623999999999998E-2</c:v>
                </c:pt>
                <c:pt idx="4567">
                  <c:v>3.0655999999999999E-2</c:v>
                </c:pt>
                <c:pt idx="4568">
                  <c:v>3.0688E-2</c:v>
                </c:pt>
                <c:pt idx="4569">
                  <c:v>3.0720000000000001E-2</c:v>
                </c:pt>
                <c:pt idx="4570">
                  <c:v>3.0752000000000002E-2</c:v>
                </c:pt>
                <c:pt idx="4571">
                  <c:v>3.0783999999999999E-2</c:v>
                </c:pt>
                <c:pt idx="4572">
                  <c:v>3.0816E-2</c:v>
                </c:pt>
                <c:pt idx="4573">
                  <c:v>3.0848E-2</c:v>
                </c:pt>
                <c:pt idx="4574">
                  <c:v>3.0880000000000001E-2</c:v>
                </c:pt>
                <c:pt idx="4575">
                  <c:v>3.0911999999999999E-2</c:v>
                </c:pt>
                <c:pt idx="4576">
                  <c:v>3.0943999999999999E-2</c:v>
                </c:pt>
                <c:pt idx="4577">
                  <c:v>3.0976E-2</c:v>
                </c:pt>
                <c:pt idx="4578">
                  <c:v>3.1008000000000001E-2</c:v>
                </c:pt>
                <c:pt idx="4579">
                  <c:v>3.1040000000000002E-2</c:v>
                </c:pt>
                <c:pt idx="4580">
                  <c:v>3.1071999999999999E-2</c:v>
                </c:pt>
                <c:pt idx="4581">
                  <c:v>3.1104E-2</c:v>
                </c:pt>
                <c:pt idx="4582">
                  <c:v>3.1136E-2</c:v>
                </c:pt>
                <c:pt idx="4583">
                  <c:v>3.1168000000000001E-2</c:v>
                </c:pt>
                <c:pt idx="4584">
                  <c:v>3.1199999999999999E-2</c:v>
                </c:pt>
                <c:pt idx="4585">
                  <c:v>3.1231999999999999E-2</c:v>
                </c:pt>
                <c:pt idx="4586">
                  <c:v>3.1264E-2</c:v>
                </c:pt>
                <c:pt idx="4587">
                  <c:v>3.1295999999999997E-2</c:v>
                </c:pt>
                <c:pt idx="4588">
                  <c:v>3.1328000000000002E-2</c:v>
                </c:pt>
                <c:pt idx="4589">
                  <c:v>3.1359999999999999E-2</c:v>
                </c:pt>
                <c:pt idx="4590">
                  <c:v>3.1392000000000003E-2</c:v>
                </c:pt>
                <c:pt idx="4591">
                  <c:v>3.1424000000000001E-2</c:v>
                </c:pt>
                <c:pt idx="4592">
                  <c:v>3.1455999999999998E-2</c:v>
                </c:pt>
                <c:pt idx="4593">
                  <c:v>3.1488000000000002E-2</c:v>
                </c:pt>
                <c:pt idx="4594">
                  <c:v>3.1519999999999999E-2</c:v>
                </c:pt>
                <c:pt idx="4595">
                  <c:v>3.1551999999999997E-2</c:v>
                </c:pt>
                <c:pt idx="4596">
                  <c:v>3.1584000000000001E-2</c:v>
                </c:pt>
                <c:pt idx="4597">
                  <c:v>3.1615999999999998E-2</c:v>
                </c:pt>
                <c:pt idx="4598">
                  <c:v>3.1648000000000003E-2</c:v>
                </c:pt>
                <c:pt idx="4599">
                  <c:v>3.168E-2</c:v>
                </c:pt>
                <c:pt idx="4600">
                  <c:v>3.1711999999999997E-2</c:v>
                </c:pt>
                <c:pt idx="4601">
                  <c:v>3.1744000000000001E-2</c:v>
                </c:pt>
                <c:pt idx="4602">
                  <c:v>3.1775999999999999E-2</c:v>
                </c:pt>
                <c:pt idx="4603">
                  <c:v>3.1808000000000003E-2</c:v>
                </c:pt>
                <c:pt idx="4604">
                  <c:v>3.184E-2</c:v>
                </c:pt>
                <c:pt idx="4605">
                  <c:v>3.1871999999999998E-2</c:v>
                </c:pt>
                <c:pt idx="4606">
                  <c:v>3.1904000000000002E-2</c:v>
                </c:pt>
                <c:pt idx="4607">
                  <c:v>3.1935999999999999E-2</c:v>
                </c:pt>
                <c:pt idx="4608">
                  <c:v>3.1968000000000003E-2</c:v>
                </c:pt>
                <c:pt idx="4609">
                  <c:v>3.2000000000000001E-2</c:v>
                </c:pt>
                <c:pt idx="4610">
                  <c:v>3.2031999999999998E-2</c:v>
                </c:pt>
                <c:pt idx="4611">
                  <c:v>3.2064000000000002E-2</c:v>
                </c:pt>
                <c:pt idx="4612">
                  <c:v>3.2096E-2</c:v>
                </c:pt>
                <c:pt idx="4613">
                  <c:v>3.2127999999999997E-2</c:v>
                </c:pt>
                <c:pt idx="4614">
                  <c:v>3.2160000000000001E-2</c:v>
                </c:pt>
                <c:pt idx="4615">
                  <c:v>3.2191999999999998E-2</c:v>
                </c:pt>
                <c:pt idx="4616">
                  <c:v>3.2224000000000003E-2</c:v>
                </c:pt>
                <c:pt idx="4617">
                  <c:v>3.2256E-2</c:v>
                </c:pt>
                <c:pt idx="4618">
                  <c:v>3.2287999999999997E-2</c:v>
                </c:pt>
                <c:pt idx="4619">
                  <c:v>3.2320000000000002E-2</c:v>
                </c:pt>
                <c:pt idx="4620">
                  <c:v>3.2351999999999999E-2</c:v>
                </c:pt>
                <c:pt idx="4621">
                  <c:v>3.2384000000000003E-2</c:v>
                </c:pt>
                <c:pt idx="4622">
                  <c:v>3.2416E-2</c:v>
                </c:pt>
                <c:pt idx="4623">
                  <c:v>3.2447999999999998E-2</c:v>
                </c:pt>
                <c:pt idx="4624">
                  <c:v>3.2480000000000002E-2</c:v>
                </c:pt>
                <c:pt idx="4625">
                  <c:v>3.2511999999999999E-2</c:v>
                </c:pt>
                <c:pt idx="4626">
                  <c:v>3.2543999999999997E-2</c:v>
                </c:pt>
                <c:pt idx="4627">
                  <c:v>3.2576000000000001E-2</c:v>
                </c:pt>
                <c:pt idx="4628">
                  <c:v>3.2607999999999998E-2</c:v>
                </c:pt>
                <c:pt idx="4629">
                  <c:v>3.2640000000000002E-2</c:v>
                </c:pt>
                <c:pt idx="4630">
                  <c:v>3.2672E-2</c:v>
                </c:pt>
                <c:pt idx="4631">
                  <c:v>3.2703999999999997E-2</c:v>
                </c:pt>
                <c:pt idx="4632">
                  <c:v>3.2736000000000001E-2</c:v>
                </c:pt>
                <c:pt idx="4633">
                  <c:v>3.2767999999999999E-2</c:v>
                </c:pt>
                <c:pt idx="4634">
                  <c:v>3.2800000000000003E-2</c:v>
                </c:pt>
                <c:pt idx="4635">
                  <c:v>3.2832E-2</c:v>
                </c:pt>
                <c:pt idx="4636">
                  <c:v>3.2863999999999997E-2</c:v>
                </c:pt>
                <c:pt idx="4637">
                  <c:v>3.2896000000000002E-2</c:v>
                </c:pt>
                <c:pt idx="4638">
                  <c:v>3.2927999999999999E-2</c:v>
                </c:pt>
                <c:pt idx="4639">
                  <c:v>3.2960000000000003E-2</c:v>
                </c:pt>
                <c:pt idx="4640">
                  <c:v>3.2992E-2</c:v>
                </c:pt>
                <c:pt idx="4641">
                  <c:v>3.3023999999999998E-2</c:v>
                </c:pt>
                <c:pt idx="4642">
                  <c:v>3.3056000000000002E-2</c:v>
                </c:pt>
                <c:pt idx="4643">
                  <c:v>3.3087999999999999E-2</c:v>
                </c:pt>
                <c:pt idx="4644">
                  <c:v>3.3119999999999997E-2</c:v>
                </c:pt>
                <c:pt idx="4645">
                  <c:v>3.3152000000000001E-2</c:v>
                </c:pt>
                <c:pt idx="4646">
                  <c:v>3.3183999999999998E-2</c:v>
                </c:pt>
                <c:pt idx="4647">
                  <c:v>3.3216000000000002E-2</c:v>
                </c:pt>
                <c:pt idx="4648">
                  <c:v>3.3248E-2</c:v>
                </c:pt>
                <c:pt idx="4649">
                  <c:v>3.3279999999999997E-2</c:v>
                </c:pt>
                <c:pt idx="4650">
                  <c:v>3.3312000000000001E-2</c:v>
                </c:pt>
                <c:pt idx="4651">
                  <c:v>3.3343999999999999E-2</c:v>
                </c:pt>
                <c:pt idx="4652">
                  <c:v>3.3376000000000003E-2</c:v>
                </c:pt>
                <c:pt idx="4653">
                  <c:v>3.3408E-2</c:v>
                </c:pt>
                <c:pt idx="4654">
                  <c:v>3.3439999999999998E-2</c:v>
                </c:pt>
                <c:pt idx="4655">
                  <c:v>3.3472000000000002E-2</c:v>
                </c:pt>
                <c:pt idx="4656">
                  <c:v>3.3503999999999999E-2</c:v>
                </c:pt>
                <c:pt idx="4657">
                  <c:v>3.3536000000000003E-2</c:v>
                </c:pt>
                <c:pt idx="4658">
                  <c:v>3.3568000000000001E-2</c:v>
                </c:pt>
                <c:pt idx="4659">
                  <c:v>3.3599999999999998E-2</c:v>
                </c:pt>
                <c:pt idx="4660">
                  <c:v>3.3632000000000002E-2</c:v>
                </c:pt>
                <c:pt idx="4661">
                  <c:v>3.3663999999999999E-2</c:v>
                </c:pt>
                <c:pt idx="4662">
                  <c:v>3.3695999999999997E-2</c:v>
                </c:pt>
                <c:pt idx="4663">
                  <c:v>3.3728000000000001E-2</c:v>
                </c:pt>
                <c:pt idx="4664">
                  <c:v>3.3759999999999998E-2</c:v>
                </c:pt>
                <c:pt idx="4665">
                  <c:v>3.3792000000000003E-2</c:v>
                </c:pt>
                <c:pt idx="4666">
                  <c:v>3.3824E-2</c:v>
                </c:pt>
                <c:pt idx="4667">
                  <c:v>3.3855999999999997E-2</c:v>
                </c:pt>
                <c:pt idx="4668">
                  <c:v>3.3888000000000001E-2</c:v>
                </c:pt>
                <c:pt idx="4669">
                  <c:v>3.3919999999999999E-2</c:v>
                </c:pt>
                <c:pt idx="4670">
                  <c:v>3.3952000000000003E-2</c:v>
                </c:pt>
                <c:pt idx="4671">
                  <c:v>3.3984E-2</c:v>
                </c:pt>
                <c:pt idx="4672">
                  <c:v>3.4015999999999998E-2</c:v>
                </c:pt>
                <c:pt idx="4673">
                  <c:v>3.4048000000000002E-2</c:v>
                </c:pt>
                <c:pt idx="4674">
                  <c:v>3.4079999999999999E-2</c:v>
                </c:pt>
                <c:pt idx="4675">
                  <c:v>3.4112000000000003E-2</c:v>
                </c:pt>
                <c:pt idx="4676">
                  <c:v>3.4144000000000001E-2</c:v>
                </c:pt>
                <c:pt idx="4677">
                  <c:v>3.4175999999999998E-2</c:v>
                </c:pt>
                <c:pt idx="4678">
                  <c:v>3.4208000000000002E-2</c:v>
                </c:pt>
                <c:pt idx="4679">
                  <c:v>3.424E-2</c:v>
                </c:pt>
                <c:pt idx="4680">
                  <c:v>3.4271999999999997E-2</c:v>
                </c:pt>
                <c:pt idx="4681">
                  <c:v>3.4304000000000001E-2</c:v>
                </c:pt>
                <c:pt idx="4682">
                  <c:v>3.4335999999999998E-2</c:v>
                </c:pt>
                <c:pt idx="4683">
                  <c:v>3.4368000000000003E-2</c:v>
                </c:pt>
                <c:pt idx="4684">
                  <c:v>3.44E-2</c:v>
                </c:pt>
                <c:pt idx="4685">
                  <c:v>3.4431999999999997E-2</c:v>
                </c:pt>
                <c:pt idx="4686">
                  <c:v>3.4464000000000002E-2</c:v>
                </c:pt>
                <c:pt idx="4687">
                  <c:v>3.4495999999999999E-2</c:v>
                </c:pt>
                <c:pt idx="4688">
                  <c:v>3.4528000000000003E-2</c:v>
                </c:pt>
                <c:pt idx="4689">
                  <c:v>3.456E-2</c:v>
                </c:pt>
                <c:pt idx="4690">
                  <c:v>3.4591999999999998E-2</c:v>
                </c:pt>
                <c:pt idx="4691">
                  <c:v>3.4624000000000002E-2</c:v>
                </c:pt>
                <c:pt idx="4692">
                  <c:v>3.4655999999999999E-2</c:v>
                </c:pt>
                <c:pt idx="4693">
                  <c:v>3.4687999999999997E-2</c:v>
                </c:pt>
                <c:pt idx="4694">
                  <c:v>3.4720000000000001E-2</c:v>
                </c:pt>
                <c:pt idx="4695">
                  <c:v>3.4751999999999998E-2</c:v>
                </c:pt>
                <c:pt idx="4696">
                  <c:v>3.4784000000000002E-2</c:v>
                </c:pt>
                <c:pt idx="4697">
                  <c:v>3.4816E-2</c:v>
                </c:pt>
                <c:pt idx="4698">
                  <c:v>3.4847999999999997E-2</c:v>
                </c:pt>
                <c:pt idx="4699">
                  <c:v>3.4880000000000001E-2</c:v>
                </c:pt>
                <c:pt idx="4700">
                  <c:v>3.4911999999999999E-2</c:v>
                </c:pt>
                <c:pt idx="4701">
                  <c:v>3.4944000000000003E-2</c:v>
                </c:pt>
                <c:pt idx="4702">
                  <c:v>3.4976E-2</c:v>
                </c:pt>
                <c:pt idx="4703">
                  <c:v>3.5007999999999997E-2</c:v>
                </c:pt>
                <c:pt idx="4704">
                  <c:v>3.5040000000000002E-2</c:v>
                </c:pt>
                <c:pt idx="4705">
                  <c:v>3.5071999999999999E-2</c:v>
                </c:pt>
                <c:pt idx="4706">
                  <c:v>3.5104000000000003E-2</c:v>
                </c:pt>
                <c:pt idx="4707">
                  <c:v>3.5136000000000001E-2</c:v>
                </c:pt>
                <c:pt idx="4708">
                  <c:v>3.5167999999999998E-2</c:v>
                </c:pt>
                <c:pt idx="4709">
                  <c:v>3.5200000000000002E-2</c:v>
                </c:pt>
                <c:pt idx="4710">
                  <c:v>3.5231999999999999E-2</c:v>
                </c:pt>
                <c:pt idx="4711">
                  <c:v>3.5263999999999997E-2</c:v>
                </c:pt>
                <c:pt idx="4712">
                  <c:v>3.5296000000000001E-2</c:v>
                </c:pt>
                <c:pt idx="4713">
                  <c:v>3.5327999999999998E-2</c:v>
                </c:pt>
                <c:pt idx="4714">
                  <c:v>3.5360000000000003E-2</c:v>
                </c:pt>
                <c:pt idx="4715">
                  <c:v>3.5392E-2</c:v>
                </c:pt>
                <c:pt idx="4716">
                  <c:v>3.5423999999999997E-2</c:v>
                </c:pt>
                <c:pt idx="4717">
                  <c:v>3.5456000000000001E-2</c:v>
                </c:pt>
                <c:pt idx="4718">
                  <c:v>3.5487999999999999E-2</c:v>
                </c:pt>
                <c:pt idx="4719">
                  <c:v>3.5520000000000003E-2</c:v>
                </c:pt>
                <c:pt idx="4720">
                  <c:v>3.5552E-2</c:v>
                </c:pt>
                <c:pt idx="4721">
                  <c:v>3.5583999999999998E-2</c:v>
                </c:pt>
                <c:pt idx="4722">
                  <c:v>3.5616000000000002E-2</c:v>
                </c:pt>
                <c:pt idx="4723">
                  <c:v>3.5647999999999999E-2</c:v>
                </c:pt>
                <c:pt idx="4724">
                  <c:v>3.5680000000000003E-2</c:v>
                </c:pt>
                <c:pt idx="4725">
                  <c:v>3.5712000000000001E-2</c:v>
                </c:pt>
                <c:pt idx="4726">
                  <c:v>3.5743999999999998E-2</c:v>
                </c:pt>
                <c:pt idx="4727">
                  <c:v>3.5776000000000002E-2</c:v>
                </c:pt>
                <c:pt idx="4728">
                  <c:v>3.5808E-2</c:v>
                </c:pt>
                <c:pt idx="4729">
                  <c:v>3.5839999999999997E-2</c:v>
                </c:pt>
                <c:pt idx="4730">
                  <c:v>3.5872000000000001E-2</c:v>
                </c:pt>
                <c:pt idx="4731">
                  <c:v>3.5903999999999998E-2</c:v>
                </c:pt>
                <c:pt idx="4732">
                  <c:v>3.5936000000000003E-2</c:v>
                </c:pt>
                <c:pt idx="4733">
                  <c:v>3.5968E-2</c:v>
                </c:pt>
                <c:pt idx="4734">
                  <c:v>3.5999999999999997E-2</c:v>
                </c:pt>
                <c:pt idx="4735">
                  <c:v>3.6032000000000002E-2</c:v>
                </c:pt>
                <c:pt idx="4736">
                  <c:v>3.6063999999999999E-2</c:v>
                </c:pt>
                <c:pt idx="4737">
                  <c:v>3.6096000000000003E-2</c:v>
                </c:pt>
                <c:pt idx="4738">
                  <c:v>3.6128E-2</c:v>
                </c:pt>
                <c:pt idx="4739">
                  <c:v>3.6159999999999998E-2</c:v>
                </c:pt>
                <c:pt idx="4740">
                  <c:v>3.6192000000000002E-2</c:v>
                </c:pt>
                <c:pt idx="4741">
                  <c:v>3.6223999999999999E-2</c:v>
                </c:pt>
                <c:pt idx="4742">
                  <c:v>3.6255999999999997E-2</c:v>
                </c:pt>
                <c:pt idx="4743">
                  <c:v>3.6288000000000001E-2</c:v>
                </c:pt>
                <c:pt idx="4744">
                  <c:v>3.6319999999999998E-2</c:v>
                </c:pt>
                <c:pt idx="4745">
                  <c:v>3.6352000000000002E-2</c:v>
                </c:pt>
                <c:pt idx="4746">
                  <c:v>3.6384E-2</c:v>
                </c:pt>
                <c:pt idx="4747">
                  <c:v>3.6415999999999997E-2</c:v>
                </c:pt>
                <c:pt idx="4748">
                  <c:v>3.6448000000000001E-2</c:v>
                </c:pt>
                <c:pt idx="4749">
                  <c:v>3.6479999999999999E-2</c:v>
                </c:pt>
                <c:pt idx="4750">
                  <c:v>3.6512000000000003E-2</c:v>
                </c:pt>
                <c:pt idx="4751">
                  <c:v>3.6544E-2</c:v>
                </c:pt>
                <c:pt idx="4752">
                  <c:v>3.6575999999999997E-2</c:v>
                </c:pt>
                <c:pt idx="4753">
                  <c:v>3.6608000000000002E-2</c:v>
                </c:pt>
                <c:pt idx="4754">
                  <c:v>3.6639999999999999E-2</c:v>
                </c:pt>
                <c:pt idx="4755">
                  <c:v>3.6672000000000003E-2</c:v>
                </c:pt>
                <c:pt idx="4756">
                  <c:v>3.6704000000000001E-2</c:v>
                </c:pt>
                <c:pt idx="4757">
                  <c:v>3.6735999999999998E-2</c:v>
                </c:pt>
                <c:pt idx="4758">
                  <c:v>3.6768000000000002E-2</c:v>
                </c:pt>
                <c:pt idx="4759">
                  <c:v>3.6799999999999999E-2</c:v>
                </c:pt>
                <c:pt idx="4760">
                  <c:v>3.6831999999999997E-2</c:v>
                </c:pt>
                <c:pt idx="4761">
                  <c:v>3.6864000000000001E-2</c:v>
                </c:pt>
                <c:pt idx="4762">
                  <c:v>3.6895999999999998E-2</c:v>
                </c:pt>
                <c:pt idx="4763">
                  <c:v>3.6928000000000002E-2</c:v>
                </c:pt>
                <c:pt idx="4764">
                  <c:v>3.696E-2</c:v>
                </c:pt>
                <c:pt idx="4765">
                  <c:v>3.6991999999999997E-2</c:v>
                </c:pt>
                <c:pt idx="4766">
                  <c:v>3.7024000000000001E-2</c:v>
                </c:pt>
                <c:pt idx="4767">
                  <c:v>3.7055999999999999E-2</c:v>
                </c:pt>
                <c:pt idx="4768">
                  <c:v>3.7088000000000003E-2</c:v>
                </c:pt>
                <c:pt idx="4769">
                  <c:v>3.712E-2</c:v>
                </c:pt>
                <c:pt idx="4770">
                  <c:v>3.7151999999999998E-2</c:v>
                </c:pt>
                <c:pt idx="4771">
                  <c:v>3.7184000000000002E-2</c:v>
                </c:pt>
                <c:pt idx="4772">
                  <c:v>3.7215999999999999E-2</c:v>
                </c:pt>
                <c:pt idx="4773">
                  <c:v>3.7248000000000003E-2</c:v>
                </c:pt>
                <c:pt idx="4774">
                  <c:v>3.7280000000000001E-2</c:v>
                </c:pt>
                <c:pt idx="4775">
                  <c:v>3.7311999999999998E-2</c:v>
                </c:pt>
                <c:pt idx="4776">
                  <c:v>3.7344000000000002E-2</c:v>
                </c:pt>
                <c:pt idx="4777">
                  <c:v>3.7376E-2</c:v>
                </c:pt>
                <c:pt idx="4778">
                  <c:v>3.7407999999999997E-2</c:v>
                </c:pt>
                <c:pt idx="4779">
                  <c:v>3.7440000000000001E-2</c:v>
                </c:pt>
                <c:pt idx="4780">
                  <c:v>3.7471999999999998E-2</c:v>
                </c:pt>
                <c:pt idx="4781">
                  <c:v>3.7504000000000003E-2</c:v>
                </c:pt>
                <c:pt idx="4782">
                  <c:v>3.7536E-2</c:v>
                </c:pt>
                <c:pt idx="4783">
                  <c:v>3.7567999999999997E-2</c:v>
                </c:pt>
                <c:pt idx="4784">
                  <c:v>3.7600000000000001E-2</c:v>
                </c:pt>
                <c:pt idx="4785">
                  <c:v>3.7631999999999999E-2</c:v>
                </c:pt>
                <c:pt idx="4786">
                  <c:v>3.7664000000000003E-2</c:v>
                </c:pt>
                <c:pt idx="4787">
                  <c:v>3.7696E-2</c:v>
                </c:pt>
                <c:pt idx="4788">
                  <c:v>3.7727999999999998E-2</c:v>
                </c:pt>
                <c:pt idx="4789">
                  <c:v>3.7760000000000002E-2</c:v>
                </c:pt>
                <c:pt idx="4790">
                  <c:v>3.7791999999999999E-2</c:v>
                </c:pt>
                <c:pt idx="4791">
                  <c:v>3.7824000000000003E-2</c:v>
                </c:pt>
                <c:pt idx="4792">
                  <c:v>3.7856000000000001E-2</c:v>
                </c:pt>
                <c:pt idx="4793">
                  <c:v>3.7887999999999998E-2</c:v>
                </c:pt>
                <c:pt idx="4794">
                  <c:v>3.7920000000000002E-2</c:v>
                </c:pt>
                <c:pt idx="4795">
                  <c:v>3.7952E-2</c:v>
                </c:pt>
                <c:pt idx="4796">
                  <c:v>3.7983999999999997E-2</c:v>
                </c:pt>
                <c:pt idx="4797">
                  <c:v>3.8016000000000001E-2</c:v>
                </c:pt>
                <c:pt idx="4798">
                  <c:v>3.8047999999999998E-2</c:v>
                </c:pt>
                <c:pt idx="4799">
                  <c:v>3.8080000000000003E-2</c:v>
                </c:pt>
                <c:pt idx="4800">
                  <c:v>3.8112E-2</c:v>
                </c:pt>
                <c:pt idx="4801">
                  <c:v>3.8143999999999997E-2</c:v>
                </c:pt>
                <c:pt idx="4802">
                  <c:v>3.8176000000000002E-2</c:v>
                </c:pt>
                <c:pt idx="4803">
                  <c:v>3.8207999999999999E-2</c:v>
                </c:pt>
                <c:pt idx="4804">
                  <c:v>3.8240000000000003E-2</c:v>
                </c:pt>
                <c:pt idx="4805">
                  <c:v>3.8272E-2</c:v>
                </c:pt>
                <c:pt idx="4806">
                  <c:v>3.8303999999999998E-2</c:v>
                </c:pt>
                <c:pt idx="4807">
                  <c:v>3.8336000000000002E-2</c:v>
                </c:pt>
                <c:pt idx="4808">
                  <c:v>3.8367999999999999E-2</c:v>
                </c:pt>
                <c:pt idx="4809">
                  <c:v>3.8399999999999997E-2</c:v>
                </c:pt>
                <c:pt idx="4810">
                  <c:v>3.8432000000000001E-2</c:v>
                </c:pt>
                <c:pt idx="4811">
                  <c:v>3.8463999999999998E-2</c:v>
                </c:pt>
                <c:pt idx="4812">
                  <c:v>3.8496000000000002E-2</c:v>
                </c:pt>
                <c:pt idx="4813">
                  <c:v>3.8528E-2</c:v>
                </c:pt>
                <c:pt idx="4814">
                  <c:v>3.8559999999999997E-2</c:v>
                </c:pt>
                <c:pt idx="4815">
                  <c:v>3.8592000000000001E-2</c:v>
                </c:pt>
                <c:pt idx="4816">
                  <c:v>3.8623999999999999E-2</c:v>
                </c:pt>
                <c:pt idx="4817">
                  <c:v>3.8656000000000003E-2</c:v>
                </c:pt>
                <c:pt idx="4818">
                  <c:v>3.8688E-2</c:v>
                </c:pt>
                <c:pt idx="4819">
                  <c:v>3.8719999999999997E-2</c:v>
                </c:pt>
                <c:pt idx="4820">
                  <c:v>3.8752000000000002E-2</c:v>
                </c:pt>
                <c:pt idx="4821">
                  <c:v>3.8783999999999999E-2</c:v>
                </c:pt>
                <c:pt idx="4822">
                  <c:v>3.8816000000000003E-2</c:v>
                </c:pt>
                <c:pt idx="4823">
                  <c:v>3.8848000000000001E-2</c:v>
                </c:pt>
                <c:pt idx="4824">
                  <c:v>3.8879999999999998E-2</c:v>
                </c:pt>
                <c:pt idx="4825">
                  <c:v>3.8912000000000002E-2</c:v>
                </c:pt>
                <c:pt idx="4826">
                  <c:v>3.8943999999999999E-2</c:v>
                </c:pt>
                <c:pt idx="4827">
                  <c:v>3.8975999999999997E-2</c:v>
                </c:pt>
                <c:pt idx="4828">
                  <c:v>3.9008000000000001E-2</c:v>
                </c:pt>
                <c:pt idx="4829">
                  <c:v>3.9039999999999998E-2</c:v>
                </c:pt>
                <c:pt idx="4830">
                  <c:v>3.9072000000000003E-2</c:v>
                </c:pt>
                <c:pt idx="4831">
                  <c:v>3.9104E-2</c:v>
                </c:pt>
                <c:pt idx="4832">
                  <c:v>3.9135999999999997E-2</c:v>
                </c:pt>
                <c:pt idx="4833">
                  <c:v>3.9168000000000001E-2</c:v>
                </c:pt>
                <c:pt idx="4834">
                  <c:v>3.9199999999999999E-2</c:v>
                </c:pt>
                <c:pt idx="4835">
                  <c:v>3.9232000000000003E-2</c:v>
                </c:pt>
                <c:pt idx="4836">
                  <c:v>3.9264E-2</c:v>
                </c:pt>
                <c:pt idx="4837">
                  <c:v>3.9295999999999998E-2</c:v>
                </c:pt>
                <c:pt idx="4838">
                  <c:v>3.9328000000000002E-2</c:v>
                </c:pt>
                <c:pt idx="4839">
                  <c:v>3.9359999999999999E-2</c:v>
                </c:pt>
                <c:pt idx="4840">
                  <c:v>3.9392000000000003E-2</c:v>
                </c:pt>
                <c:pt idx="4841">
                  <c:v>3.9424000000000001E-2</c:v>
                </c:pt>
                <c:pt idx="4842">
                  <c:v>3.9455999999999998E-2</c:v>
                </c:pt>
                <c:pt idx="4843">
                  <c:v>3.9488000000000002E-2</c:v>
                </c:pt>
                <c:pt idx="4844">
                  <c:v>3.952E-2</c:v>
                </c:pt>
                <c:pt idx="4845">
                  <c:v>3.9551999999999997E-2</c:v>
                </c:pt>
                <c:pt idx="4846">
                  <c:v>3.9584000000000001E-2</c:v>
                </c:pt>
                <c:pt idx="4847">
                  <c:v>3.9615999999999998E-2</c:v>
                </c:pt>
                <c:pt idx="4848">
                  <c:v>3.9648000000000003E-2</c:v>
                </c:pt>
                <c:pt idx="4849">
                  <c:v>3.968E-2</c:v>
                </c:pt>
                <c:pt idx="4850">
                  <c:v>3.9711999999999997E-2</c:v>
                </c:pt>
                <c:pt idx="4851">
                  <c:v>3.9744000000000002E-2</c:v>
                </c:pt>
                <c:pt idx="4852">
                  <c:v>3.9775999999999999E-2</c:v>
                </c:pt>
                <c:pt idx="4853">
                  <c:v>3.9808000000000003E-2</c:v>
                </c:pt>
                <c:pt idx="4854">
                  <c:v>3.984E-2</c:v>
                </c:pt>
                <c:pt idx="4855">
                  <c:v>3.9871999999999998E-2</c:v>
                </c:pt>
                <c:pt idx="4856">
                  <c:v>3.9904000000000002E-2</c:v>
                </c:pt>
                <c:pt idx="4857">
                  <c:v>3.9935999999999999E-2</c:v>
                </c:pt>
                <c:pt idx="4858">
                  <c:v>3.9967999999999997E-2</c:v>
                </c:pt>
                <c:pt idx="4859">
                  <c:v>0.04</c:v>
                </c:pt>
                <c:pt idx="4860">
                  <c:v>4.0031999999999998E-2</c:v>
                </c:pt>
                <c:pt idx="4861">
                  <c:v>4.0064000000000002E-2</c:v>
                </c:pt>
                <c:pt idx="4862">
                  <c:v>4.0096E-2</c:v>
                </c:pt>
                <c:pt idx="4863">
                  <c:v>4.0127999999999997E-2</c:v>
                </c:pt>
                <c:pt idx="4864">
                  <c:v>4.0160000000000001E-2</c:v>
                </c:pt>
                <c:pt idx="4865">
                  <c:v>4.0191999999999999E-2</c:v>
                </c:pt>
                <c:pt idx="4866">
                  <c:v>4.0224000000000003E-2</c:v>
                </c:pt>
                <c:pt idx="4867">
                  <c:v>4.0256E-2</c:v>
                </c:pt>
                <c:pt idx="4868">
                  <c:v>4.0287999999999997E-2</c:v>
                </c:pt>
                <c:pt idx="4869">
                  <c:v>4.0320000000000002E-2</c:v>
                </c:pt>
                <c:pt idx="4870">
                  <c:v>4.0351999999999999E-2</c:v>
                </c:pt>
                <c:pt idx="4871">
                  <c:v>4.0384000000000003E-2</c:v>
                </c:pt>
                <c:pt idx="4872">
                  <c:v>4.0416000000000001E-2</c:v>
                </c:pt>
                <c:pt idx="4873">
                  <c:v>4.0447999999999998E-2</c:v>
                </c:pt>
                <c:pt idx="4874">
                  <c:v>4.0480000000000002E-2</c:v>
                </c:pt>
                <c:pt idx="4875">
                  <c:v>4.0511999999999999E-2</c:v>
                </c:pt>
                <c:pt idx="4876">
                  <c:v>4.0543999999999997E-2</c:v>
                </c:pt>
                <c:pt idx="4877">
                  <c:v>4.0576000000000001E-2</c:v>
                </c:pt>
                <c:pt idx="4878">
                  <c:v>4.0607999999999998E-2</c:v>
                </c:pt>
                <c:pt idx="4879">
                  <c:v>4.0640000000000003E-2</c:v>
                </c:pt>
                <c:pt idx="4880">
                  <c:v>4.0672E-2</c:v>
                </c:pt>
                <c:pt idx="4881">
                  <c:v>4.0703999999999997E-2</c:v>
                </c:pt>
                <c:pt idx="4882">
                  <c:v>4.0736000000000001E-2</c:v>
                </c:pt>
                <c:pt idx="4883">
                  <c:v>4.0767999999999999E-2</c:v>
                </c:pt>
                <c:pt idx="4884">
                  <c:v>4.0800000000000003E-2</c:v>
                </c:pt>
                <c:pt idx="4885">
                  <c:v>4.0832E-2</c:v>
                </c:pt>
                <c:pt idx="4886">
                  <c:v>4.0863999999999998E-2</c:v>
                </c:pt>
                <c:pt idx="4887">
                  <c:v>4.0896000000000002E-2</c:v>
                </c:pt>
                <c:pt idx="4888">
                  <c:v>4.0927999999999999E-2</c:v>
                </c:pt>
                <c:pt idx="4889">
                  <c:v>4.0960000000000003E-2</c:v>
                </c:pt>
                <c:pt idx="4890">
                  <c:v>4.0992000000000001E-2</c:v>
                </c:pt>
                <c:pt idx="4891">
                  <c:v>4.1023999999999998E-2</c:v>
                </c:pt>
                <c:pt idx="4892">
                  <c:v>4.1056000000000002E-2</c:v>
                </c:pt>
                <c:pt idx="4893">
                  <c:v>4.1088E-2</c:v>
                </c:pt>
                <c:pt idx="4894">
                  <c:v>4.1119999999999997E-2</c:v>
                </c:pt>
                <c:pt idx="4895">
                  <c:v>4.1152000000000001E-2</c:v>
                </c:pt>
                <c:pt idx="4896">
                  <c:v>4.1183999999999998E-2</c:v>
                </c:pt>
                <c:pt idx="4897">
                  <c:v>4.1216000000000003E-2</c:v>
                </c:pt>
                <c:pt idx="4898">
                  <c:v>4.1248E-2</c:v>
                </c:pt>
                <c:pt idx="4899">
                  <c:v>4.1279999999999997E-2</c:v>
                </c:pt>
                <c:pt idx="4900">
                  <c:v>4.1312000000000001E-2</c:v>
                </c:pt>
                <c:pt idx="4901">
                  <c:v>4.1343999999999999E-2</c:v>
                </c:pt>
                <c:pt idx="4902">
                  <c:v>4.1376000000000003E-2</c:v>
                </c:pt>
                <c:pt idx="4903">
                  <c:v>4.1408E-2</c:v>
                </c:pt>
                <c:pt idx="4904">
                  <c:v>4.1439999999999998E-2</c:v>
                </c:pt>
                <c:pt idx="4905">
                  <c:v>4.1472000000000002E-2</c:v>
                </c:pt>
                <c:pt idx="4906">
                  <c:v>4.1503999999999999E-2</c:v>
                </c:pt>
                <c:pt idx="4907">
                  <c:v>4.1535999999999997E-2</c:v>
                </c:pt>
                <c:pt idx="4908">
                  <c:v>4.1568000000000001E-2</c:v>
                </c:pt>
                <c:pt idx="4909">
                  <c:v>4.1599999999999998E-2</c:v>
                </c:pt>
                <c:pt idx="4910">
                  <c:v>4.1632000000000002E-2</c:v>
                </c:pt>
                <c:pt idx="4911">
                  <c:v>4.1664E-2</c:v>
                </c:pt>
                <c:pt idx="4912">
                  <c:v>4.1695999999999997E-2</c:v>
                </c:pt>
                <c:pt idx="4913">
                  <c:v>4.1728000000000001E-2</c:v>
                </c:pt>
                <c:pt idx="4914">
                  <c:v>4.1759999999999999E-2</c:v>
                </c:pt>
                <c:pt idx="4915">
                  <c:v>4.1792000000000003E-2</c:v>
                </c:pt>
                <c:pt idx="4916">
                  <c:v>4.1824E-2</c:v>
                </c:pt>
                <c:pt idx="4917">
                  <c:v>4.1855999999999997E-2</c:v>
                </c:pt>
                <c:pt idx="4918">
                  <c:v>4.1888000000000002E-2</c:v>
                </c:pt>
                <c:pt idx="4919">
                  <c:v>4.1919999999999999E-2</c:v>
                </c:pt>
                <c:pt idx="4920">
                  <c:v>4.1952000000000003E-2</c:v>
                </c:pt>
                <c:pt idx="4921">
                  <c:v>4.1984E-2</c:v>
                </c:pt>
                <c:pt idx="4922">
                  <c:v>4.2015999999999998E-2</c:v>
                </c:pt>
                <c:pt idx="4923">
                  <c:v>4.2048000000000002E-2</c:v>
                </c:pt>
                <c:pt idx="4924">
                  <c:v>4.2079999999999999E-2</c:v>
                </c:pt>
                <c:pt idx="4925">
                  <c:v>4.2111999999999997E-2</c:v>
                </c:pt>
                <c:pt idx="4926">
                  <c:v>4.2144000000000001E-2</c:v>
                </c:pt>
                <c:pt idx="4927">
                  <c:v>4.2175999999999998E-2</c:v>
                </c:pt>
                <c:pt idx="4928">
                  <c:v>4.2208000000000002E-2</c:v>
                </c:pt>
                <c:pt idx="4929">
                  <c:v>4.224E-2</c:v>
                </c:pt>
                <c:pt idx="4930">
                  <c:v>4.2271999999999997E-2</c:v>
                </c:pt>
                <c:pt idx="4931">
                  <c:v>4.2304000000000001E-2</c:v>
                </c:pt>
                <c:pt idx="4932">
                  <c:v>4.2335999999999999E-2</c:v>
                </c:pt>
                <c:pt idx="4933">
                  <c:v>4.2368000000000003E-2</c:v>
                </c:pt>
                <c:pt idx="4934">
                  <c:v>4.24E-2</c:v>
                </c:pt>
                <c:pt idx="4935">
                  <c:v>4.2431999999999997E-2</c:v>
                </c:pt>
                <c:pt idx="4936">
                  <c:v>4.2464000000000002E-2</c:v>
                </c:pt>
                <c:pt idx="4937">
                  <c:v>4.2495999999999999E-2</c:v>
                </c:pt>
                <c:pt idx="4938">
                  <c:v>4.2528000000000003E-2</c:v>
                </c:pt>
                <c:pt idx="4939">
                  <c:v>4.2560000000000001E-2</c:v>
                </c:pt>
                <c:pt idx="4940">
                  <c:v>4.2591999999999998E-2</c:v>
                </c:pt>
                <c:pt idx="4941">
                  <c:v>4.2624000000000002E-2</c:v>
                </c:pt>
                <c:pt idx="4942">
                  <c:v>4.2655999999999999E-2</c:v>
                </c:pt>
                <c:pt idx="4943">
                  <c:v>4.2687999999999997E-2</c:v>
                </c:pt>
                <c:pt idx="4944">
                  <c:v>4.2720000000000001E-2</c:v>
                </c:pt>
                <c:pt idx="4945">
                  <c:v>4.2751999999999998E-2</c:v>
                </c:pt>
                <c:pt idx="4946">
                  <c:v>4.2784000000000003E-2</c:v>
                </c:pt>
                <c:pt idx="4947">
                  <c:v>4.2816E-2</c:v>
                </c:pt>
                <c:pt idx="4948">
                  <c:v>4.2847999999999997E-2</c:v>
                </c:pt>
                <c:pt idx="4949">
                  <c:v>4.2880000000000001E-2</c:v>
                </c:pt>
                <c:pt idx="4950">
                  <c:v>4.2911999999999999E-2</c:v>
                </c:pt>
                <c:pt idx="4951">
                  <c:v>4.2944000000000003E-2</c:v>
                </c:pt>
                <c:pt idx="4952">
                  <c:v>4.2976E-2</c:v>
                </c:pt>
                <c:pt idx="4953">
                  <c:v>4.3007999999999998E-2</c:v>
                </c:pt>
                <c:pt idx="4954">
                  <c:v>4.3040000000000002E-2</c:v>
                </c:pt>
                <c:pt idx="4955">
                  <c:v>4.3071999999999999E-2</c:v>
                </c:pt>
                <c:pt idx="4956">
                  <c:v>4.3104000000000003E-2</c:v>
                </c:pt>
                <c:pt idx="4957">
                  <c:v>4.3136000000000001E-2</c:v>
                </c:pt>
                <c:pt idx="4958">
                  <c:v>4.3167999999999998E-2</c:v>
                </c:pt>
                <c:pt idx="4959">
                  <c:v>4.3200000000000002E-2</c:v>
                </c:pt>
                <c:pt idx="4960">
                  <c:v>4.3232E-2</c:v>
                </c:pt>
                <c:pt idx="4961">
                  <c:v>4.3263999999999997E-2</c:v>
                </c:pt>
                <c:pt idx="4962">
                  <c:v>4.3296000000000001E-2</c:v>
                </c:pt>
                <c:pt idx="4963">
                  <c:v>4.3327999999999998E-2</c:v>
                </c:pt>
                <c:pt idx="4964">
                  <c:v>4.3360000000000003E-2</c:v>
                </c:pt>
                <c:pt idx="4965">
                  <c:v>4.3392E-2</c:v>
                </c:pt>
                <c:pt idx="4966">
                  <c:v>4.3423999999999997E-2</c:v>
                </c:pt>
                <c:pt idx="4967">
                  <c:v>4.3456000000000002E-2</c:v>
                </c:pt>
                <c:pt idx="4968">
                  <c:v>4.3487999999999999E-2</c:v>
                </c:pt>
                <c:pt idx="4969">
                  <c:v>4.3520000000000003E-2</c:v>
                </c:pt>
                <c:pt idx="4970">
                  <c:v>4.3552E-2</c:v>
                </c:pt>
                <c:pt idx="4971">
                  <c:v>4.3583999999999998E-2</c:v>
                </c:pt>
                <c:pt idx="4972">
                  <c:v>4.3616000000000002E-2</c:v>
                </c:pt>
                <c:pt idx="4973">
                  <c:v>4.3647999999999999E-2</c:v>
                </c:pt>
                <c:pt idx="4974">
                  <c:v>4.3679999999999997E-2</c:v>
                </c:pt>
                <c:pt idx="4975">
                  <c:v>4.3712000000000001E-2</c:v>
                </c:pt>
                <c:pt idx="4976">
                  <c:v>4.3743999999999998E-2</c:v>
                </c:pt>
                <c:pt idx="4977">
                  <c:v>4.3776000000000002E-2</c:v>
                </c:pt>
                <c:pt idx="4978">
                  <c:v>4.3808E-2</c:v>
                </c:pt>
                <c:pt idx="4979">
                  <c:v>4.3839999999999997E-2</c:v>
                </c:pt>
                <c:pt idx="4980">
                  <c:v>4.3872000000000001E-2</c:v>
                </c:pt>
                <c:pt idx="4981">
                  <c:v>4.3903999999999999E-2</c:v>
                </c:pt>
                <c:pt idx="4982">
                  <c:v>4.3936000000000003E-2</c:v>
                </c:pt>
                <c:pt idx="4983">
                  <c:v>4.3968E-2</c:v>
                </c:pt>
                <c:pt idx="4984">
                  <c:v>4.3999999999999997E-2</c:v>
                </c:pt>
                <c:pt idx="4985">
                  <c:v>4.4032000000000002E-2</c:v>
                </c:pt>
                <c:pt idx="4986">
                  <c:v>4.4063999999999999E-2</c:v>
                </c:pt>
                <c:pt idx="4987">
                  <c:v>4.4096000000000003E-2</c:v>
                </c:pt>
                <c:pt idx="4988">
                  <c:v>4.4128000000000001E-2</c:v>
                </c:pt>
                <c:pt idx="4989">
                  <c:v>4.4159999999999998E-2</c:v>
                </c:pt>
                <c:pt idx="4990">
                  <c:v>4.4192000000000002E-2</c:v>
                </c:pt>
                <c:pt idx="4991">
                  <c:v>4.4223999999999999E-2</c:v>
                </c:pt>
                <c:pt idx="4992">
                  <c:v>4.4255999999999997E-2</c:v>
                </c:pt>
                <c:pt idx="4993">
                  <c:v>4.4288000000000001E-2</c:v>
                </c:pt>
                <c:pt idx="4994">
                  <c:v>4.4319999999999998E-2</c:v>
                </c:pt>
                <c:pt idx="4995">
                  <c:v>4.4352000000000003E-2</c:v>
                </c:pt>
                <c:pt idx="4996">
                  <c:v>4.4384E-2</c:v>
                </c:pt>
                <c:pt idx="4997">
                  <c:v>4.4415999999999997E-2</c:v>
                </c:pt>
                <c:pt idx="4998">
                  <c:v>4.4448000000000001E-2</c:v>
                </c:pt>
                <c:pt idx="4999">
                  <c:v>4.4479999999999999E-2</c:v>
                </c:pt>
                <c:pt idx="5000">
                  <c:v>4.4512000000000003E-2</c:v>
                </c:pt>
                <c:pt idx="5001">
                  <c:v>4.4544E-2</c:v>
                </c:pt>
                <c:pt idx="5002">
                  <c:v>4.4575999999999998E-2</c:v>
                </c:pt>
                <c:pt idx="5003">
                  <c:v>4.4608000000000002E-2</c:v>
                </c:pt>
                <c:pt idx="5004">
                  <c:v>4.4639999999999999E-2</c:v>
                </c:pt>
                <c:pt idx="5005">
                  <c:v>4.4672000000000003E-2</c:v>
                </c:pt>
                <c:pt idx="5006">
                  <c:v>4.4704000000000001E-2</c:v>
                </c:pt>
                <c:pt idx="5007">
                  <c:v>4.4735999999999998E-2</c:v>
                </c:pt>
                <c:pt idx="5008">
                  <c:v>4.4768000000000002E-2</c:v>
                </c:pt>
                <c:pt idx="5009">
                  <c:v>4.48E-2</c:v>
                </c:pt>
                <c:pt idx="5010">
                  <c:v>4.4831999999999997E-2</c:v>
                </c:pt>
                <c:pt idx="5011">
                  <c:v>4.4864000000000001E-2</c:v>
                </c:pt>
                <c:pt idx="5012">
                  <c:v>4.4895999999999998E-2</c:v>
                </c:pt>
                <c:pt idx="5013">
                  <c:v>4.4928000000000003E-2</c:v>
                </c:pt>
                <c:pt idx="5014">
                  <c:v>4.496E-2</c:v>
                </c:pt>
                <c:pt idx="5015">
                  <c:v>4.4991999999999997E-2</c:v>
                </c:pt>
                <c:pt idx="5016">
                  <c:v>4.5024000000000002E-2</c:v>
                </c:pt>
                <c:pt idx="5017">
                  <c:v>4.5055999999999999E-2</c:v>
                </c:pt>
                <c:pt idx="5018">
                  <c:v>4.5088000000000003E-2</c:v>
                </c:pt>
                <c:pt idx="5019">
                  <c:v>4.512E-2</c:v>
                </c:pt>
                <c:pt idx="5020">
                  <c:v>4.5151999999999998E-2</c:v>
                </c:pt>
                <c:pt idx="5021">
                  <c:v>4.5184000000000002E-2</c:v>
                </c:pt>
                <c:pt idx="5022">
                  <c:v>4.5215999999999999E-2</c:v>
                </c:pt>
                <c:pt idx="5023">
                  <c:v>4.5247999999999997E-2</c:v>
                </c:pt>
                <c:pt idx="5024">
                  <c:v>4.5280000000000001E-2</c:v>
                </c:pt>
                <c:pt idx="5025">
                  <c:v>4.5311999999999998E-2</c:v>
                </c:pt>
                <c:pt idx="5026">
                  <c:v>4.5344000000000002E-2</c:v>
                </c:pt>
                <c:pt idx="5027">
                  <c:v>4.5376E-2</c:v>
                </c:pt>
                <c:pt idx="5028">
                  <c:v>4.5407999999999997E-2</c:v>
                </c:pt>
                <c:pt idx="5029">
                  <c:v>4.5440000000000001E-2</c:v>
                </c:pt>
                <c:pt idx="5030">
                  <c:v>4.5471999999999999E-2</c:v>
                </c:pt>
                <c:pt idx="5031">
                  <c:v>4.5504000000000003E-2</c:v>
                </c:pt>
                <c:pt idx="5032">
                  <c:v>4.5536E-2</c:v>
                </c:pt>
                <c:pt idx="5033">
                  <c:v>4.5567999999999997E-2</c:v>
                </c:pt>
                <c:pt idx="5034">
                  <c:v>4.5600000000000002E-2</c:v>
                </c:pt>
                <c:pt idx="5035">
                  <c:v>4.5631999999999999E-2</c:v>
                </c:pt>
                <c:pt idx="5036">
                  <c:v>4.5664000000000003E-2</c:v>
                </c:pt>
                <c:pt idx="5037">
                  <c:v>4.5696000000000001E-2</c:v>
                </c:pt>
                <c:pt idx="5038">
                  <c:v>4.5727999999999998E-2</c:v>
                </c:pt>
                <c:pt idx="5039">
                  <c:v>4.5760000000000002E-2</c:v>
                </c:pt>
                <c:pt idx="5040">
                  <c:v>4.5791999999999999E-2</c:v>
                </c:pt>
                <c:pt idx="5041">
                  <c:v>4.5823999999999997E-2</c:v>
                </c:pt>
                <c:pt idx="5042">
                  <c:v>4.5856000000000001E-2</c:v>
                </c:pt>
                <c:pt idx="5043">
                  <c:v>4.5887999999999998E-2</c:v>
                </c:pt>
                <c:pt idx="5044">
                  <c:v>4.5920000000000002E-2</c:v>
                </c:pt>
                <c:pt idx="5045">
                  <c:v>4.5952E-2</c:v>
                </c:pt>
                <c:pt idx="5046">
                  <c:v>4.5983999999999997E-2</c:v>
                </c:pt>
                <c:pt idx="5047">
                  <c:v>4.6016000000000001E-2</c:v>
                </c:pt>
                <c:pt idx="5048">
                  <c:v>4.6047999999999999E-2</c:v>
                </c:pt>
                <c:pt idx="5049">
                  <c:v>4.6080000000000003E-2</c:v>
                </c:pt>
                <c:pt idx="5050">
                  <c:v>4.6112E-2</c:v>
                </c:pt>
                <c:pt idx="5051">
                  <c:v>4.6143999999999998E-2</c:v>
                </c:pt>
                <c:pt idx="5052">
                  <c:v>4.6207999999999999E-2</c:v>
                </c:pt>
                <c:pt idx="5053">
                  <c:v>4.6272000000000001E-2</c:v>
                </c:pt>
                <c:pt idx="5054">
                  <c:v>4.6336000000000002E-2</c:v>
                </c:pt>
                <c:pt idx="5055">
                  <c:v>4.6399999999999997E-2</c:v>
                </c:pt>
                <c:pt idx="5056">
                  <c:v>4.6463999999999998E-2</c:v>
                </c:pt>
                <c:pt idx="5057">
                  <c:v>4.6528E-2</c:v>
                </c:pt>
                <c:pt idx="5058">
                  <c:v>4.6592000000000001E-2</c:v>
                </c:pt>
                <c:pt idx="5059">
                  <c:v>4.6656000000000003E-2</c:v>
                </c:pt>
                <c:pt idx="5060">
                  <c:v>4.6719999999999998E-2</c:v>
                </c:pt>
                <c:pt idx="5061">
                  <c:v>4.6783999999999999E-2</c:v>
                </c:pt>
                <c:pt idx="5062">
                  <c:v>4.6848000000000001E-2</c:v>
                </c:pt>
                <c:pt idx="5063">
                  <c:v>4.6912000000000002E-2</c:v>
                </c:pt>
                <c:pt idx="5064">
                  <c:v>4.6975999999999997E-2</c:v>
                </c:pt>
                <c:pt idx="5065">
                  <c:v>4.7039999999999998E-2</c:v>
                </c:pt>
                <c:pt idx="5066">
                  <c:v>4.7104E-2</c:v>
                </c:pt>
                <c:pt idx="5067">
                  <c:v>4.7168000000000002E-2</c:v>
                </c:pt>
                <c:pt idx="5068">
                  <c:v>4.7232000000000003E-2</c:v>
                </c:pt>
                <c:pt idx="5069">
                  <c:v>4.7295999999999998E-2</c:v>
                </c:pt>
                <c:pt idx="5070">
                  <c:v>4.7359999999999999E-2</c:v>
                </c:pt>
                <c:pt idx="5071">
                  <c:v>4.7424000000000001E-2</c:v>
                </c:pt>
                <c:pt idx="5072">
                  <c:v>4.7488000000000002E-2</c:v>
                </c:pt>
                <c:pt idx="5073">
                  <c:v>4.7551999999999997E-2</c:v>
                </c:pt>
                <c:pt idx="5074">
                  <c:v>4.7615999999999999E-2</c:v>
                </c:pt>
                <c:pt idx="5075">
                  <c:v>4.768E-2</c:v>
                </c:pt>
                <c:pt idx="5076">
                  <c:v>4.7744000000000002E-2</c:v>
                </c:pt>
                <c:pt idx="5077">
                  <c:v>4.7808000000000003E-2</c:v>
                </c:pt>
                <c:pt idx="5078">
                  <c:v>4.7871999999999998E-2</c:v>
                </c:pt>
                <c:pt idx="5079">
                  <c:v>4.7935999999999999E-2</c:v>
                </c:pt>
                <c:pt idx="5080">
                  <c:v>4.8000000000000001E-2</c:v>
                </c:pt>
                <c:pt idx="5081">
                  <c:v>4.8064000000000003E-2</c:v>
                </c:pt>
                <c:pt idx="5082">
                  <c:v>4.8127999999999997E-2</c:v>
                </c:pt>
                <c:pt idx="5083">
                  <c:v>4.8191999999999999E-2</c:v>
                </c:pt>
                <c:pt idx="5084">
                  <c:v>4.8256E-2</c:v>
                </c:pt>
                <c:pt idx="5085">
                  <c:v>4.8320000000000002E-2</c:v>
                </c:pt>
                <c:pt idx="5086">
                  <c:v>4.8384000000000003E-2</c:v>
                </c:pt>
                <c:pt idx="5087">
                  <c:v>4.8447999999999998E-2</c:v>
                </c:pt>
                <c:pt idx="5088">
                  <c:v>4.8512E-2</c:v>
                </c:pt>
                <c:pt idx="5089">
                  <c:v>4.8576000000000001E-2</c:v>
                </c:pt>
                <c:pt idx="5090">
                  <c:v>4.8640000000000003E-2</c:v>
                </c:pt>
                <c:pt idx="5091">
                  <c:v>4.8703999999999997E-2</c:v>
                </c:pt>
                <c:pt idx="5092">
                  <c:v>4.8767999999999999E-2</c:v>
                </c:pt>
                <c:pt idx="5093">
                  <c:v>4.8832E-2</c:v>
                </c:pt>
                <c:pt idx="5094">
                  <c:v>4.8896000000000002E-2</c:v>
                </c:pt>
                <c:pt idx="5095">
                  <c:v>4.8959999999999997E-2</c:v>
                </c:pt>
                <c:pt idx="5096">
                  <c:v>4.9023999999999998E-2</c:v>
                </c:pt>
                <c:pt idx="5097">
                  <c:v>4.9088E-2</c:v>
                </c:pt>
                <c:pt idx="5098">
                  <c:v>4.9152000000000001E-2</c:v>
                </c:pt>
                <c:pt idx="5099">
                  <c:v>4.9216000000000003E-2</c:v>
                </c:pt>
                <c:pt idx="5100">
                  <c:v>4.9279999999999997E-2</c:v>
                </c:pt>
                <c:pt idx="5101">
                  <c:v>4.9343999999999999E-2</c:v>
                </c:pt>
                <c:pt idx="5102">
                  <c:v>4.9408000000000001E-2</c:v>
                </c:pt>
                <c:pt idx="5103">
                  <c:v>4.9472000000000002E-2</c:v>
                </c:pt>
                <c:pt idx="5104">
                  <c:v>4.9535999999999997E-2</c:v>
                </c:pt>
                <c:pt idx="5105">
                  <c:v>4.9599999999999998E-2</c:v>
                </c:pt>
                <c:pt idx="5106">
                  <c:v>4.9664E-2</c:v>
                </c:pt>
                <c:pt idx="5107">
                  <c:v>4.9728000000000001E-2</c:v>
                </c:pt>
                <c:pt idx="5108">
                  <c:v>4.9792000000000003E-2</c:v>
                </c:pt>
                <c:pt idx="5109">
                  <c:v>4.9855999999999998E-2</c:v>
                </c:pt>
                <c:pt idx="5110">
                  <c:v>4.9919999999999999E-2</c:v>
                </c:pt>
                <c:pt idx="5111">
                  <c:v>4.9984000000000001E-2</c:v>
                </c:pt>
                <c:pt idx="5112">
                  <c:v>5.0048000000000002E-2</c:v>
                </c:pt>
                <c:pt idx="5113">
                  <c:v>5.0111999999999997E-2</c:v>
                </c:pt>
                <c:pt idx="5114">
                  <c:v>5.0175999999999998E-2</c:v>
                </c:pt>
                <c:pt idx="5115">
                  <c:v>5.024E-2</c:v>
                </c:pt>
                <c:pt idx="5116">
                  <c:v>5.0304000000000001E-2</c:v>
                </c:pt>
                <c:pt idx="5117">
                  <c:v>5.0368000000000003E-2</c:v>
                </c:pt>
                <c:pt idx="5118">
                  <c:v>5.0431999999999998E-2</c:v>
                </c:pt>
                <c:pt idx="5119">
                  <c:v>5.0495999999999999E-2</c:v>
                </c:pt>
                <c:pt idx="5120">
                  <c:v>5.0560000000000001E-2</c:v>
                </c:pt>
                <c:pt idx="5121">
                  <c:v>5.0624000000000002E-2</c:v>
                </c:pt>
                <c:pt idx="5122">
                  <c:v>5.0687999999999997E-2</c:v>
                </c:pt>
                <c:pt idx="5123">
                  <c:v>5.0751999999999999E-2</c:v>
                </c:pt>
                <c:pt idx="5124">
                  <c:v>5.0816E-2</c:v>
                </c:pt>
                <c:pt idx="5125">
                  <c:v>5.0880000000000002E-2</c:v>
                </c:pt>
                <c:pt idx="5126">
                  <c:v>5.0944000000000003E-2</c:v>
                </c:pt>
                <c:pt idx="5127">
                  <c:v>5.1007999999999998E-2</c:v>
                </c:pt>
                <c:pt idx="5128">
                  <c:v>5.1071999999999999E-2</c:v>
                </c:pt>
                <c:pt idx="5129">
                  <c:v>5.1136000000000001E-2</c:v>
                </c:pt>
                <c:pt idx="5130">
                  <c:v>5.1200000000000002E-2</c:v>
                </c:pt>
                <c:pt idx="5131">
                  <c:v>5.1263999999999997E-2</c:v>
                </c:pt>
                <c:pt idx="5132">
                  <c:v>5.1327999999999999E-2</c:v>
                </c:pt>
                <c:pt idx="5133">
                  <c:v>5.1392E-2</c:v>
                </c:pt>
                <c:pt idx="5134">
                  <c:v>5.1456000000000002E-2</c:v>
                </c:pt>
                <c:pt idx="5135">
                  <c:v>5.1520000000000003E-2</c:v>
                </c:pt>
                <c:pt idx="5136">
                  <c:v>5.1583999999999998E-2</c:v>
                </c:pt>
                <c:pt idx="5137">
                  <c:v>5.1647999999999999E-2</c:v>
                </c:pt>
                <c:pt idx="5138">
                  <c:v>5.1712000000000001E-2</c:v>
                </c:pt>
                <c:pt idx="5139">
                  <c:v>5.1776000000000003E-2</c:v>
                </c:pt>
                <c:pt idx="5140">
                  <c:v>5.1839999999999997E-2</c:v>
                </c:pt>
                <c:pt idx="5141">
                  <c:v>5.1903999999999999E-2</c:v>
                </c:pt>
                <c:pt idx="5142">
                  <c:v>5.1968E-2</c:v>
                </c:pt>
                <c:pt idx="5143">
                  <c:v>5.2032000000000002E-2</c:v>
                </c:pt>
                <c:pt idx="5144">
                  <c:v>5.2096000000000003E-2</c:v>
                </c:pt>
                <c:pt idx="5145">
                  <c:v>5.2159999999999998E-2</c:v>
                </c:pt>
                <c:pt idx="5146">
                  <c:v>5.2224E-2</c:v>
                </c:pt>
                <c:pt idx="5147">
                  <c:v>5.2288000000000001E-2</c:v>
                </c:pt>
                <c:pt idx="5148">
                  <c:v>5.2352000000000003E-2</c:v>
                </c:pt>
                <c:pt idx="5149">
                  <c:v>5.2415999999999997E-2</c:v>
                </c:pt>
                <c:pt idx="5150">
                  <c:v>5.2479999999999999E-2</c:v>
                </c:pt>
                <c:pt idx="5151">
                  <c:v>5.2544E-2</c:v>
                </c:pt>
                <c:pt idx="5152">
                  <c:v>5.2608000000000002E-2</c:v>
                </c:pt>
                <c:pt idx="5153">
                  <c:v>5.2671999999999997E-2</c:v>
                </c:pt>
                <c:pt idx="5154">
                  <c:v>5.2735999999999998E-2</c:v>
                </c:pt>
                <c:pt idx="5155">
                  <c:v>5.28E-2</c:v>
                </c:pt>
                <c:pt idx="5156">
                  <c:v>5.2864000000000001E-2</c:v>
                </c:pt>
                <c:pt idx="5157">
                  <c:v>5.2928000000000003E-2</c:v>
                </c:pt>
                <c:pt idx="5158">
                  <c:v>5.2991999999999997E-2</c:v>
                </c:pt>
                <c:pt idx="5159">
                  <c:v>5.3055999999999999E-2</c:v>
                </c:pt>
                <c:pt idx="5160">
                  <c:v>5.3120000000000001E-2</c:v>
                </c:pt>
                <c:pt idx="5161">
                  <c:v>5.3184000000000002E-2</c:v>
                </c:pt>
                <c:pt idx="5162">
                  <c:v>5.3247999999999997E-2</c:v>
                </c:pt>
                <c:pt idx="5163">
                  <c:v>5.3311999999999998E-2</c:v>
                </c:pt>
                <c:pt idx="5164">
                  <c:v>5.3376E-2</c:v>
                </c:pt>
                <c:pt idx="5165">
                  <c:v>5.3440000000000001E-2</c:v>
                </c:pt>
                <c:pt idx="5166">
                  <c:v>5.3504000000000003E-2</c:v>
                </c:pt>
                <c:pt idx="5167">
                  <c:v>5.3567999999999998E-2</c:v>
                </c:pt>
                <c:pt idx="5168">
                  <c:v>5.3631999999999999E-2</c:v>
                </c:pt>
                <c:pt idx="5169">
                  <c:v>5.3696000000000001E-2</c:v>
                </c:pt>
                <c:pt idx="5170">
                  <c:v>5.3760000000000002E-2</c:v>
                </c:pt>
                <c:pt idx="5171">
                  <c:v>5.3823999999999997E-2</c:v>
                </c:pt>
                <c:pt idx="5172">
                  <c:v>5.3887999999999998E-2</c:v>
                </c:pt>
                <c:pt idx="5173">
                  <c:v>5.3952E-2</c:v>
                </c:pt>
                <c:pt idx="5174">
                  <c:v>5.4016000000000002E-2</c:v>
                </c:pt>
                <c:pt idx="5175">
                  <c:v>5.4080000000000003E-2</c:v>
                </c:pt>
                <c:pt idx="5176">
                  <c:v>5.4143999999999998E-2</c:v>
                </c:pt>
                <c:pt idx="5177">
                  <c:v>5.4207999999999999E-2</c:v>
                </c:pt>
                <c:pt idx="5178">
                  <c:v>5.4272000000000001E-2</c:v>
                </c:pt>
                <c:pt idx="5179">
                  <c:v>5.4336000000000002E-2</c:v>
                </c:pt>
                <c:pt idx="5180">
                  <c:v>5.4399999999999997E-2</c:v>
                </c:pt>
                <c:pt idx="5181">
                  <c:v>5.4463999999999999E-2</c:v>
                </c:pt>
                <c:pt idx="5182">
                  <c:v>5.4528E-2</c:v>
                </c:pt>
                <c:pt idx="5183">
                  <c:v>5.4592000000000002E-2</c:v>
                </c:pt>
                <c:pt idx="5184">
                  <c:v>5.4656000000000003E-2</c:v>
                </c:pt>
                <c:pt idx="5185">
                  <c:v>5.4719999999999998E-2</c:v>
                </c:pt>
                <c:pt idx="5186">
                  <c:v>5.4783999999999999E-2</c:v>
                </c:pt>
                <c:pt idx="5187">
                  <c:v>5.4848000000000001E-2</c:v>
                </c:pt>
                <c:pt idx="5188">
                  <c:v>5.4912000000000002E-2</c:v>
                </c:pt>
                <c:pt idx="5189">
                  <c:v>5.4975999999999997E-2</c:v>
                </c:pt>
                <c:pt idx="5190">
                  <c:v>5.5039999999999999E-2</c:v>
                </c:pt>
                <c:pt idx="5191">
                  <c:v>5.5104E-2</c:v>
                </c:pt>
                <c:pt idx="5192">
                  <c:v>5.5168000000000002E-2</c:v>
                </c:pt>
                <c:pt idx="5193">
                  <c:v>5.5232000000000003E-2</c:v>
                </c:pt>
                <c:pt idx="5194">
                  <c:v>5.5295999999999998E-2</c:v>
                </c:pt>
                <c:pt idx="5195">
                  <c:v>5.5359999999999999E-2</c:v>
                </c:pt>
                <c:pt idx="5196">
                  <c:v>5.5424000000000001E-2</c:v>
                </c:pt>
                <c:pt idx="5197">
                  <c:v>5.5488000000000003E-2</c:v>
                </c:pt>
                <c:pt idx="5198">
                  <c:v>5.5551999999999997E-2</c:v>
                </c:pt>
                <c:pt idx="5199">
                  <c:v>5.5615999999999999E-2</c:v>
                </c:pt>
                <c:pt idx="5200">
                  <c:v>5.568E-2</c:v>
                </c:pt>
                <c:pt idx="5201">
                  <c:v>5.5744000000000002E-2</c:v>
                </c:pt>
                <c:pt idx="5202">
                  <c:v>5.5808000000000003E-2</c:v>
                </c:pt>
                <c:pt idx="5203">
                  <c:v>5.5871999999999998E-2</c:v>
                </c:pt>
                <c:pt idx="5204">
                  <c:v>5.5936E-2</c:v>
                </c:pt>
                <c:pt idx="5205">
                  <c:v>5.6000000000000001E-2</c:v>
                </c:pt>
                <c:pt idx="5206">
                  <c:v>5.6064000000000003E-2</c:v>
                </c:pt>
                <c:pt idx="5207">
                  <c:v>5.6127999999999997E-2</c:v>
                </c:pt>
                <c:pt idx="5208">
                  <c:v>5.6191999999999999E-2</c:v>
                </c:pt>
                <c:pt idx="5209">
                  <c:v>5.6256E-2</c:v>
                </c:pt>
                <c:pt idx="5210">
                  <c:v>5.6320000000000002E-2</c:v>
                </c:pt>
                <c:pt idx="5211">
                  <c:v>5.6383999999999997E-2</c:v>
                </c:pt>
                <c:pt idx="5212">
                  <c:v>5.6447999999999998E-2</c:v>
                </c:pt>
                <c:pt idx="5213">
                  <c:v>5.6512E-2</c:v>
                </c:pt>
                <c:pt idx="5214">
                  <c:v>5.6576000000000001E-2</c:v>
                </c:pt>
                <c:pt idx="5215">
                  <c:v>5.6640000000000003E-2</c:v>
                </c:pt>
                <c:pt idx="5216">
                  <c:v>5.6703999999999997E-2</c:v>
                </c:pt>
                <c:pt idx="5217">
                  <c:v>5.6767999999999999E-2</c:v>
                </c:pt>
                <c:pt idx="5218">
                  <c:v>5.6832000000000001E-2</c:v>
                </c:pt>
                <c:pt idx="5219">
                  <c:v>5.6896000000000002E-2</c:v>
                </c:pt>
                <c:pt idx="5220">
                  <c:v>5.6959999999999997E-2</c:v>
                </c:pt>
                <c:pt idx="5221">
                  <c:v>5.7023999999999998E-2</c:v>
                </c:pt>
                <c:pt idx="5222">
                  <c:v>5.7088E-2</c:v>
                </c:pt>
                <c:pt idx="5223">
                  <c:v>5.7152000000000001E-2</c:v>
                </c:pt>
                <c:pt idx="5224">
                  <c:v>5.7216000000000003E-2</c:v>
                </c:pt>
                <c:pt idx="5225">
                  <c:v>5.7279999999999998E-2</c:v>
                </c:pt>
                <c:pt idx="5226">
                  <c:v>5.7343999999999999E-2</c:v>
                </c:pt>
                <c:pt idx="5227">
                  <c:v>5.7408000000000001E-2</c:v>
                </c:pt>
                <c:pt idx="5228">
                  <c:v>5.7472000000000002E-2</c:v>
                </c:pt>
                <c:pt idx="5229">
                  <c:v>5.7535999999999997E-2</c:v>
                </c:pt>
                <c:pt idx="5230">
                  <c:v>5.7599999999999998E-2</c:v>
                </c:pt>
                <c:pt idx="5231">
                  <c:v>5.7664E-2</c:v>
                </c:pt>
                <c:pt idx="5232">
                  <c:v>5.7728000000000002E-2</c:v>
                </c:pt>
                <c:pt idx="5233">
                  <c:v>5.7792000000000003E-2</c:v>
                </c:pt>
                <c:pt idx="5234">
                  <c:v>5.7855999999999998E-2</c:v>
                </c:pt>
                <c:pt idx="5235">
                  <c:v>5.7919999999999999E-2</c:v>
                </c:pt>
                <c:pt idx="5236">
                  <c:v>5.7984000000000001E-2</c:v>
                </c:pt>
                <c:pt idx="5237">
                  <c:v>5.8048000000000002E-2</c:v>
                </c:pt>
                <c:pt idx="5238">
                  <c:v>5.8111999999999997E-2</c:v>
                </c:pt>
                <c:pt idx="5239">
                  <c:v>5.8175999999999999E-2</c:v>
                </c:pt>
                <c:pt idx="5240">
                  <c:v>5.824E-2</c:v>
                </c:pt>
                <c:pt idx="5241">
                  <c:v>5.8304000000000002E-2</c:v>
                </c:pt>
                <c:pt idx="5242">
                  <c:v>5.8368000000000003E-2</c:v>
                </c:pt>
                <c:pt idx="5243">
                  <c:v>5.8431999999999998E-2</c:v>
                </c:pt>
                <c:pt idx="5244">
                  <c:v>5.8495999999999999E-2</c:v>
                </c:pt>
                <c:pt idx="5245">
                  <c:v>5.8560000000000001E-2</c:v>
                </c:pt>
                <c:pt idx="5246">
                  <c:v>5.8624000000000002E-2</c:v>
                </c:pt>
                <c:pt idx="5247">
                  <c:v>5.8687999999999997E-2</c:v>
                </c:pt>
                <c:pt idx="5248">
                  <c:v>5.8751999999999999E-2</c:v>
                </c:pt>
                <c:pt idx="5249">
                  <c:v>5.8816E-2</c:v>
                </c:pt>
                <c:pt idx="5250">
                  <c:v>5.8880000000000002E-2</c:v>
                </c:pt>
                <c:pt idx="5251">
                  <c:v>5.8944000000000003E-2</c:v>
                </c:pt>
                <c:pt idx="5252">
                  <c:v>5.9007999999999998E-2</c:v>
                </c:pt>
                <c:pt idx="5253">
                  <c:v>5.9072E-2</c:v>
                </c:pt>
                <c:pt idx="5254">
                  <c:v>5.9136000000000001E-2</c:v>
                </c:pt>
                <c:pt idx="5255">
                  <c:v>5.9200000000000003E-2</c:v>
                </c:pt>
                <c:pt idx="5256">
                  <c:v>5.9263999999999997E-2</c:v>
                </c:pt>
                <c:pt idx="5257">
                  <c:v>5.9327999999999999E-2</c:v>
                </c:pt>
                <c:pt idx="5258">
                  <c:v>5.9392E-2</c:v>
                </c:pt>
                <c:pt idx="5259">
                  <c:v>5.9456000000000002E-2</c:v>
                </c:pt>
                <c:pt idx="5260">
                  <c:v>5.9520000000000003E-2</c:v>
                </c:pt>
                <c:pt idx="5261">
                  <c:v>5.9583999999999998E-2</c:v>
                </c:pt>
                <c:pt idx="5262">
                  <c:v>5.9648E-2</c:v>
                </c:pt>
                <c:pt idx="5263">
                  <c:v>5.9712000000000001E-2</c:v>
                </c:pt>
                <c:pt idx="5264">
                  <c:v>5.9776000000000003E-2</c:v>
                </c:pt>
                <c:pt idx="5265">
                  <c:v>5.9839999999999997E-2</c:v>
                </c:pt>
                <c:pt idx="5266">
                  <c:v>5.9903999999999999E-2</c:v>
                </c:pt>
                <c:pt idx="5267">
                  <c:v>5.9968E-2</c:v>
                </c:pt>
                <c:pt idx="5268">
                  <c:v>6.0032000000000002E-2</c:v>
                </c:pt>
                <c:pt idx="5269">
                  <c:v>6.0095999999999997E-2</c:v>
                </c:pt>
                <c:pt idx="5270">
                  <c:v>6.0159999999999998E-2</c:v>
                </c:pt>
                <c:pt idx="5271">
                  <c:v>6.0224E-2</c:v>
                </c:pt>
                <c:pt idx="5272">
                  <c:v>6.0288000000000001E-2</c:v>
                </c:pt>
                <c:pt idx="5273">
                  <c:v>6.0352000000000003E-2</c:v>
                </c:pt>
                <c:pt idx="5274">
                  <c:v>6.0415999999999997E-2</c:v>
                </c:pt>
                <c:pt idx="5275">
                  <c:v>6.0479999999999999E-2</c:v>
                </c:pt>
                <c:pt idx="5276">
                  <c:v>6.0544000000000001E-2</c:v>
                </c:pt>
                <c:pt idx="5277">
                  <c:v>6.0608000000000002E-2</c:v>
                </c:pt>
                <c:pt idx="5278">
                  <c:v>6.0671999999999997E-2</c:v>
                </c:pt>
                <c:pt idx="5279">
                  <c:v>6.0735999999999998E-2</c:v>
                </c:pt>
                <c:pt idx="5280">
                  <c:v>6.08E-2</c:v>
                </c:pt>
                <c:pt idx="5281">
                  <c:v>6.0864000000000001E-2</c:v>
                </c:pt>
                <c:pt idx="5282">
                  <c:v>6.0928000000000003E-2</c:v>
                </c:pt>
                <c:pt idx="5283">
                  <c:v>6.0991999999999998E-2</c:v>
                </c:pt>
                <c:pt idx="5284">
                  <c:v>6.1055999999999999E-2</c:v>
                </c:pt>
                <c:pt idx="5285">
                  <c:v>6.1120000000000001E-2</c:v>
                </c:pt>
                <c:pt idx="5286">
                  <c:v>6.1184000000000002E-2</c:v>
                </c:pt>
                <c:pt idx="5287">
                  <c:v>6.1247999999999997E-2</c:v>
                </c:pt>
                <c:pt idx="5288">
                  <c:v>6.1311999999999998E-2</c:v>
                </c:pt>
                <c:pt idx="5289">
                  <c:v>6.1376E-2</c:v>
                </c:pt>
                <c:pt idx="5290">
                  <c:v>6.1440000000000002E-2</c:v>
                </c:pt>
                <c:pt idx="5291">
                  <c:v>6.1504000000000003E-2</c:v>
                </c:pt>
                <c:pt idx="5292">
                  <c:v>6.1567999999999998E-2</c:v>
                </c:pt>
                <c:pt idx="5293">
                  <c:v>6.1631999999999999E-2</c:v>
                </c:pt>
                <c:pt idx="5294">
                  <c:v>6.1696000000000001E-2</c:v>
                </c:pt>
                <c:pt idx="5295">
                  <c:v>6.1760000000000002E-2</c:v>
                </c:pt>
                <c:pt idx="5296">
                  <c:v>6.1823999999999997E-2</c:v>
                </c:pt>
                <c:pt idx="5297">
                  <c:v>6.1887999999999999E-2</c:v>
                </c:pt>
                <c:pt idx="5298">
                  <c:v>6.1952E-2</c:v>
                </c:pt>
                <c:pt idx="5299">
                  <c:v>6.2016000000000002E-2</c:v>
                </c:pt>
                <c:pt idx="5300">
                  <c:v>6.2080000000000003E-2</c:v>
                </c:pt>
                <c:pt idx="5301">
                  <c:v>6.2143999999999998E-2</c:v>
                </c:pt>
                <c:pt idx="5302">
                  <c:v>6.2207999999999999E-2</c:v>
                </c:pt>
                <c:pt idx="5303">
                  <c:v>6.2272000000000001E-2</c:v>
                </c:pt>
                <c:pt idx="5304">
                  <c:v>6.2336000000000003E-2</c:v>
                </c:pt>
                <c:pt idx="5305">
                  <c:v>6.2399999999999997E-2</c:v>
                </c:pt>
                <c:pt idx="5306">
                  <c:v>6.2463999999999999E-2</c:v>
                </c:pt>
                <c:pt idx="5307">
                  <c:v>6.2528E-2</c:v>
                </c:pt>
                <c:pt idx="5308">
                  <c:v>6.2591999999999995E-2</c:v>
                </c:pt>
                <c:pt idx="5309">
                  <c:v>6.2656000000000003E-2</c:v>
                </c:pt>
                <c:pt idx="5310">
                  <c:v>6.2719999999999998E-2</c:v>
                </c:pt>
                <c:pt idx="5311">
                  <c:v>6.2784000000000006E-2</c:v>
                </c:pt>
                <c:pt idx="5312">
                  <c:v>6.2848000000000001E-2</c:v>
                </c:pt>
                <c:pt idx="5313">
                  <c:v>6.2911999999999996E-2</c:v>
                </c:pt>
                <c:pt idx="5314">
                  <c:v>6.2976000000000004E-2</c:v>
                </c:pt>
                <c:pt idx="5315">
                  <c:v>6.3039999999999999E-2</c:v>
                </c:pt>
                <c:pt idx="5316">
                  <c:v>6.3103999999999993E-2</c:v>
                </c:pt>
                <c:pt idx="5317">
                  <c:v>6.3168000000000002E-2</c:v>
                </c:pt>
                <c:pt idx="5318">
                  <c:v>6.3231999999999997E-2</c:v>
                </c:pt>
                <c:pt idx="5319">
                  <c:v>6.3296000000000005E-2</c:v>
                </c:pt>
                <c:pt idx="5320">
                  <c:v>6.336E-2</c:v>
                </c:pt>
                <c:pt idx="5321">
                  <c:v>6.3423999999999994E-2</c:v>
                </c:pt>
                <c:pt idx="5322">
                  <c:v>6.3488000000000003E-2</c:v>
                </c:pt>
                <c:pt idx="5323">
                  <c:v>6.3551999999999997E-2</c:v>
                </c:pt>
                <c:pt idx="5324">
                  <c:v>6.3616000000000006E-2</c:v>
                </c:pt>
                <c:pt idx="5325">
                  <c:v>6.368E-2</c:v>
                </c:pt>
                <c:pt idx="5326">
                  <c:v>6.3743999999999995E-2</c:v>
                </c:pt>
                <c:pt idx="5327">
                  <c:v>6.3808000000000004E-2</c:v>
                </c:pt>
                <c:pt idx="5328">
                  <c:v>6.3871999999999998E-2</c:v>
                </c:pt>
                <c:pt idx="5329">
                  <c:v>6.3936000000000007E-2</c:v>
                </c:pt>
                <c:pt idx="5330">
                  <c:v>6.4000000000000001E-2</c:v>
                </c:pt>
                <c:pt idx="5331">
                  <c:v>6.4063999999999996E-2</c:v>
                </c:pt>
                <c:pt idx="5332">
                  <c:v>6.4128000000000004E-2</c:v>
                </c:pt>
                <c:pt idx="5333">
                  <c:v>6.4191999999999999E-2</c:v>
                </c:pt>
                <c:pt idx="5334">
                  <c:v>6.4255999999999994E-2</c:v>
                </c:pt>
                <c:pt idx="5335">
                  <c:v>6.4320000000000002E-2</c:v>
                </c:pt>
                <c:pt idx="5336">
                  <c:v>6.4383999999999997E-2</c:v>
                </c:pt>
                <c:pt idx="5337">
                  <c:v>6.4448000000000005E-2</c:v>
                </c:pt>
                <c:pt idx="5338">
                  <c:v>6.4512E-2</c:v>
                </c:pt>
                <c:pt idx="5339">
                  <c:v>6.4575999999999995E-2</c:v>
                </c:pt>
                <c:pt idx="5340">
                  <c:v>6.4640000000000003E-2</c:v>
                </c:pt>
                <c:pt idx="5341">
                  <c:v>6.4703999999999998E-2</c:v>
                </c:pt>
                <c:pt idx="5342">
                  <c:v>6.4768000000000006E-2</c:v>
                </c:pt>
                <c:pt idx="5343">
                  <c:v>6.4832000000000001E-2</c:v>
                </c:pt>
                <c:pt idx="5344">
                  <c:v>6.4895999999999995E-2</c:v>
                </c:pt>
                <c:pt idx="5345">
                  <c:v>6.4960000000000004E-2</c:v>
                </c:pt>
                <c:pt idx="5346">
                  <c:v>6.5023999999999998E-2</c:v>
                </c:pt>
                <c:pt idx="5347">
                  <c:v>6.5087999999999993E-2</c:v>
                </c:pt>
                <c:pt idx="5348">
                  <c:v>6.5152000000000002E-2</c:v>
                </c:pt>
                <c:pt idx="5349">
                  <c:v>6.5215999999999996E-2</c:v>
                </c:pt>
                <c:pt idx="5350">
                  <c:v>6.5280000000000005E-2</c:v>
                </c:pt>
                <c:pt idx="5351">
                  <c:v>6.5343999999999999E-2</c:v>
                </c:pt>
                <c:pt idx="5352">
                  <c:v>6.5407999999999994E-2</c:v>
                </c:pt>
                <c:pt idx="5353">
                  <c:v>6.5472000000000002E-2</c:v>
                </c:pt>
                <c:pt idx="5354">
                  <c:v>6.5535999999999997E-2</c:v>
                </c:pt>
                <c:pt idx="5355">
                  <c:v>6.5600000000000006E-2</c:v>
                </c:pt>
                <c:pt idx="5356">
                  <c:v>6.5664E-2</c:v>
                </c:pt>
                <c:pt idx="5357">
                  <c:v>6.5727999999999995E-2</c:v>
                </c:pt>
                <c:pt idx="5358">
                  <c:v>6.5792000000000003E-2</c:v>
                </c:pt>
                <c:pt idx="5359">
                  <c:v>6.5855999999999998E-2</c:v>
                </c:pt>
                <c:pt idx="5360">
                  <c:v>6.5920000000000006E-2</c:v>
                </c:pt>
                <c:pt idx="5361">
                  <c:v>6.5984000000000001E-2</c:v>
                </c:pt>
                <c:pt idx="5362">
                  <c:v>6.6047999999999996E-2</c:v>
                </c:pt>
                <c:pt idx="5363">
                  <c:v>6.6112000000000004E-2</c:v>
                </c:pt>
                <c:pt idx="5364">
                  <c:v>6.6175999999999999E-2</c:v>
                </c:pt>
                <c:pt idx="5365">
                  <c:v>6.6239999999999993E-2</c:v>
                </c:pt>
                <c:pt idx="5366">
                  <c:v>6.6304000000000002E-2</c:v>
                </c:pt>
                <c:pt idx="5367">
                  <c:v>6.6367999999999996E-2</c:v>
                </c:pt>
                <c:pt idx="5368">
                  <c:v>6.6432000000000005E-2</c:v>
                </c:pt>
                <c:pt idx="5369">
                  <c:v>6.6496E-2</c:v>
                </c:pt>
                <c:pt idx="5370">
                  <c:v>6.6559999999999994E-2</c:v>
                </c:pt>
                <c:pt idx="5371">
                  <c:v>6.6624000000000003E-2</c:v>
                </c:pt>
                <c:pt idx="5372">
                  <c:v>6.6687999999999997E-2</c:v>
                </c:pt>
                <c:pt idx="5373">
                  <c:v>6.6752000000000006E-2</c:v>
                </c:pt>
                <c:pt idx="5374">
                  <c:v>6.6816E-2</c:v>
                </c:pt>
                <c:pt idx="5375">
                  <c:v>6.6879999999999995E-2</c:v>
                </c:pt>
                <c:pt idx="5376">
                  <c:v>6.6944000000000004E-2</c:v>
                </c:pt>
                <c:pt idx="5377">
                  <c:v>6.7007999999999998E-2</c:v>
                </c:pt>
                <c:pt idx="5378">
                  <c:v>6.7072000000000007E-2</c:v>
                </c:pt>
                <c:pt idx="5379">
                  <c:v>6.7136000000000001E-2</c:v>
                </c:pt>
                <c:pt idx="5380">
                  <c:v>6.7199999999999996E-2</c:v>
                </c:pt>
                <c:pt idx="5381">
                  <c:v>6.7264000000000004E-2</c:v>
                </c:pt>
                <c:pt idx="5382">
                  <c:v>6.7327999999999999E-2</c:v>
                </c:pt>
                <c:pt idx="5383">
                  <c:v>6.7391999999999994E-2</c:v>
                </c:pt>
                <c:pt idx="5384">
                  <c:v>6.7456000000000002E-2</c:v>
                </c:pt>
                <c:pt idx="5385">
                  <c:v>6.7519999999999997E-2</c:v>
                </c:pt>
                <c:pt idx="5386">
                  <c:v>6.7584000000000005E-2</c:v>
                </c:pt>
                <c:pt idx="5387">
                  <c:v>6.7648E-2</c:v>
                </c:pt>
                <c:pt idx="5388">
                  <c:v>6.7711999999999994E-2</c:v>
                </c:pt>
                <c:pt idx="5389">
                  <c:v>6.7776000000000003E-2</c:v>
                </c:pt>
                <c:pt idx="5390">
                  <c:v>6.7839999999999998E-2</c:v>
                </c:pt>
                <c:pt idx="5391">
                  <c:v>6.7904000000000006E-2</c:v>
                </c:pt>
                <c:pt idx="5392">
                  <c:v>6.7968000000000001E-2</c:v>
                </c:pt>
                <c:pt idx="5393">
                  <c:v>6.8031999999999995E-2</c:v>
                </c:pt>
                <c:pt idx="5394">
                  <c:v>6.8096000000000004E-2</c:v>
                </c:pt>
                <c:pt idx="5395">
                  <c:v>6.8159999999999998E-2</c:v>
                </c:pt>
                <c:pt idx="5396">
                  <c:v>6.8224000000000007E-2</c:v>
                </c:pt>
                <c:pt idx="5397">
                  <c:v>6.8288000000000001E-2</c:v>
                </c:pt>
                <c:pt idx="5398">
                  <c:v>6.8351999999999996E-2</c:v>
                </c:pt>
                <c:pt idx="5399">
                  <c:v>6.8416000000000005E-2</c:v>
                </c:pt>
                <c:pt idx="5400">
                  <c:v>6.8479999999999999E-2</c:v>
                </c:pt>
                <c:pt idx="5401">
                  <c:v>6.8543999999999994E-2</c:v>
                </c:pt>
                <c:pt idx="5402">
                  <c:v>6.8608000000000002E-2</c:v>
                </c:pt>
                <c:pt idx="5403">
                  <c:v>6.8671999999999997E-2</c:v>
                </c:pt>
                <c:pt idx="5404">
                  <c:v>6.8736000000000005E-2</c:v>
                </c:pt>
                <c:pt idx="5405">
                  <c:v>6.88E-2</c:v>
                </c:pt>
                <c:pt idx="5406">
                  <c:v>6.8863999999999995E-2</c:v>
                </c:pt>
                <c:pt idx="5407">
                  <c:v>6.8928000000000003E-2</c:v>
                </c:pt>
                <c:pt idx="5408">
                  <c:v>6.8991999999999998E-2</c:v>
                </c:pt>
                <c:pt idx="5409">
                  <c:v>6.9056000000000006E-2</c:v>
                </c:pt>
                <c:pt idx="5410">
                  <c:v>6.9120000000000001E-2</c:v>
                </c:pt>
                <c:pt idx="5411">
                  <c:v>6.9183999999999996E-2</c:v>
                </c:pt>
                <c:pt idx="5412">
                  <c:v>6.9248000000000004E-2</c:v>
                </c:pt>
                <c:pt idx="5413">
                  <c:v>6.9311999999999999E-2</c:v>
                </c:pt>
                <c:pt idx="5414">
                  <c:v>6.9375999999999993E-2</c:v>
                </c:pt>
                <c:pt idx="5415">
                  <c:v>6.9440000000000002E-2</c:v>
                </c:pt>
                <c:pt idx="5416">
                  <c:v>6.9503999999999996E-2</c:v>
                </c:pt>
                <c:pt idx="5417">
                  <c:v>6.9568000000000005E-2</c:v>
                </c:pt>
                <c:pt idx="5418">
                  <c:v>6.9631999999999999E-2</c:v>
                </c:pt>
                <c:pt idx="5419">
                  <c:v>6.9695999999999994E-2</c:v>
                </c:pt>
                <c:pt idx="5420">
                  <c:v>6.9760000000000003E-2</c:v>
                </c:pt>
                <c:pt idx="5421">
                  <c:v>6.9823999999999997E-2</c:v>
                </c:pt>
                <c:pt idx="5422">
                  <c:v>6.9888000000000006E-2</c:v>
                </c:pt>
                <c:pt idx="5423">
                  <c:v>6.9952E-2</c:v>
                </c:pt>
                <c:pt idx="5424">
                  <c:v>7.0015999999999995E-2</c:v>
                </c:pt>
                <c:pt idx="5425">
                  <c:v>7.0080000000000003E-2</c:v>
                </c:pt>
                <c:pt idx="5426">
                  <c:v>7.0143999999999998E-2</c:v>
                </c:pt>
                <c:pt idx="5427">
                  <c:v>7.0208000000000007E-2</c:v>
                </c:pt>
                <c:pt idx="5428">
                  <c:v>7.0272000000000001E-2</c:v>
                </c:pt>
                <c:pt idx="5429">
                  <c:v>7.0335999999999996E-2</c:v>
                </c:pt>
                <c:pt idx="5430">
                  <c:v>7.0400000000000004E-2</c:v>
                </c:pt>
                <c:pt idx="5431">
                  <c:v>7.0463999999999999E-2</c:v>
                </c:pt>
                <c:pt idx="5432">
                  <c:v>7.0527999999999993E-2</c:v>
                </c:pt>
                <c:pt idx="5433">
                  <c:v>7.0592000000000002E-2</c:v>
                </c:pt>
                <c:pt idx="5434">
                  <c:v>7.0655999999999997E-2</c:v>
                </c:pt>
                <c:pt idx="5435">
                  <c:v>7.0720000000000005E-2</c:v>
                </c:pt>
                <c:pt idx="5436">
                  <c:v>7.0784E-2</c:v>
                </c:pt>
                <c:pt idx="5437">
                  <c:v>7.0847999999999994E-2</c:v>
                </c:pt>
                <c:pt idx="5438">
                  <c:v>7.0912000000000003E-2</c:v>
                </c:pt>
                <c:pt idx="5439">
                  <c:v>7.0975999999999997E-2</c:v>
                </c:pt>
                <c:pt idx="5440">
                  <c:v>7.1040000000000006E-2</c:v>
                </c:pt>
                <c:pt idx="5441">
                  <c:v>7.1104000000000001E-2</c:v>
                </c:pt>
                <c:pt idx="5442">
                  <c:v>7.1167999999999995E-2</c:v>
                </c:pt>
                <c:pt idx="5443">
                  <c:v>7.1232000000000004E-2</c:v>
                </c:pt>
                <c:pt idx="5444">
                  <c:v>7.1295999999999998E-2</c:v>
                </c:pt>
                <c:pt idx="5445">
                  <c:v>7.1360000000000007E-2</c:v>
                </c:pt>
                <c:pt idx="5446">
                  <c:v>7.1424000000000001E-2</c:v>
                </c:pt>
                <c:pt idx="5447">
                  <c:v>7.1487999999999996E-2</c:v>
                </c:pt>
                <c:pt idx="5448">
                  <c:v>7.1552000000000004E-2</c:v>
                </c:pt>
                <c:pt idx="5449">
                  <c:v>7.1615999999999999E-2</c:v>
                </c:pt>
                <c:pt idx="5450">
                  <c:v>7.1679999999999994E-2</c:v>
                </c:pt>
                <c:pt idx="5451">
                  <c:v>7.1744000000000002E-2</c:v>
                </c:pt>
                <c:pt idx="5452">
                  <c:v>7.1807999999999997E-2</c:v>
                </c:pt>
                <c:pt idx="5453">
                  <c:v>7.1872000000000005E-2</c:v>
                </c:pt>
                <c:pt idx="5454">
                  <c:v>7.1936E-2</c:v>
                </c:pt>
                <c:pt idx="5455">
                  <c:v>7.1999999999999995E-2</c:v>
                </c:pt>
                <c:pt idx="5456">
                  <c:v>7.2064000000000003E-2</c:v>
                </c:pt>
                <c:pt idx="5457">
                  <c:v>7.2127999999999998E-2</c:v>
                </c:pt>
                <c:pt idx="5458">
                  <c:v>7.2192000000000006E-2</c:v>
                </c:pt>
                <c:pt idx="5459">
                  <c:v>7.2256000000000001E-2</c:v>
                </c:pt>
                <c:pt idx="5460">
                  <c:v>7.2319999999999995E-2</c:v>
                </c:pt>
                <c:pt idx="5461">
                  <c:v>7.2384000000000004E-2</c:v>
                </c:pt>
                <c:pt idx="5462">
                  <c:v>7.2447999999999999E-2</c:v>
                </c:pt>
                <c:pt idx="5463">
                  <c:v>7.2511999999999993E-2</c:v>
                </c:pt>
                <c:pt idx="5464">
                  <c:v>7.2576000000000002E-2</c:v>
                </c:pt>
                <c:pt idx="5465">
                  <c:v>7.2639999999999996E-2</c:v>
                </c:pt>
                <c:pt idx="5466">
                  <c:v>7.2704000000000005E-2</c:v>
                </c:pt>
                <c:pt idx="5467">
                  <c:v>7.2767999999999999E-2</c:v>
                </c:pt>
                <c:pt idx="5468">
                  <c:v>7.2831999999999994E-2</c:v>
                </c:pt>
                <c:pt idx="5469">
                  <c:v>7.2896000000000002E-2</c:v>
                </c:pt>
                <c:pt idx="5470">
                  <c:v>7.2959999999999997E-2</c:v>
                </c:pt>
                <c:pt idx="5471">
                  <c:v>7.3024000000000006E-2</c:v>
                </c:pt>
                <c:pt idx="5472">
                  <c:v>7.3088E-2</c:v>
                </c:pt>
                <c:pt idx="5473">
                  <c:v>7.3151999999999995E-2</c:v>
                </c:pt>
                <c:pt idx="5474">
                  <c:v>7.3216000000000003E-2</c:v>
                </c:pt>
                <c:pt idx="5475">
                  <c:v>7.3279999999999998E-2</c:v>
                </c:pt>
                <c:pt idx="5476">
                  <c:v>7.3344000000000006E-2</c:v>
                </c:pt>
                <c:pt idx="5477">
                  <c:v>7.3408000000000001E-2</c:v>
                </c:pt>
                <c:pt idx="5478">
                  <c:v>7.3471999999999996E-2</c:v>
                </c:pt>
                <c:pt idx="5479">
                  <c:v>7.3536000000000004E-2</c:v>
                </c:pt>
                <c:pt idx="5480">
                  <c:v>7.3599999999999999E-2</c:v>
                </c:pt>
                <c:pt idx="5481">
                  <c:v>7.3663999999999993E-2</c:v>
                </c:pt>
                <c:pt idx="5482">
                  <c:v>7.3728000000000002E-2</c:v>
                </c:pt>
                <c:pt idx="5483">
                  <c:v>7.3791999999999996E-2</c:v>
                </c:pt>
                <c:pt idx="5484">
                  <c:v>7.3856000000000005E-2</c:v>
                </c:pt>
                <c:pt idx="5485">
                  <c:v>7.392E-2</c:v>
                </c:pt>
                <c:pt idx="5486">
                  <c:v>7.3983999999999994E-2</c:v>
                </c:pt>
                <c:pt idx="5487">
                  <c:v>7.4048000000000003E-2</c:v>
                </c:pt>
                <c:pt idx="5488">
                  <c:v>7.4111999999999997E-2</c:v>
                </c:pt>
                <c:pt idx="5489">
                  <c:v>7.4176000000000006E-2</c:v>
                </c:pt>
                <c:pt idx="5490">
                  <c:v>7.424E-2</c:v>
                </c:pt>
                <c:pt idx="5491">
                  <c:v>7.4303999999999995E-2</c:v>
                </c:pt>
                <c:pt idx="5492">
                  <c:v>7.4368000000000004E-2</c:v>
                </c:pt>
                <c:pt idx="5493">
                  <c:v>7.4431999999999998E-2</c:v>
                </c:pt>
                <c:pt idx="5494">
                  <c:v>7.4496000000000007E-2</c:v>
                </c:pt>
                <c:pt idx="5495">
                  <c:v>7.4560000000000001E-2</c:v>
                </c:pt>
                <c:pt idx="5496">
                  <c:v>7.4623999999999996E-2</c:v>
                </c:pt>
                <c:pt idx="5497">
                  <c:v>7.4688000000000004E-2</c:v>
                </c:pt>
                <c:pt idx="5498">
                  <c:v>7.4751999999999999E-2</c:v>
                </c:pt>
                <c:pt idx="5499">
                  <c:v>7.4815999999999994E-2</c:v>
                </c:pt>
                <c:pt idx="5500">
                  <c:v>7.4880000000000002E-2</c:v>
                </c:pt>
                <c:pt idx="5501">
                  <c:v>7.4943999999999997E-2</c:v>
                </c:pt>
                <c:pt idx="5502">
                  <c:v>7.5008000000000005E-2</c:v>
                </c:pt>
                <c:pt idx="5503">
                  <c:v>7.5072E-2</c:v>
                </c:pt>
                <c:pt idx="5504">
                  <c:v>7.5135999999999994E-2</c:v>
                </c:pt>
                <c:pt idx="5505">
                  <c:v>7.5200000000000003E-2</c:v>
                </c:pt>
                <c:pt idx="5506">
                  <c:v>7.5263999999999998E-2</c:v>
                </c:pt>
                <c:pt idx="5507">
                  <c:v>7.5328000000000006E-2</c:v>
                </c:pt>
                <c:pt idx="5508">
                  <c:v>7.5392000000000001E-2</c:v>
                </c:pt>
                <c:pt idx="5509">
                  <c:v>7.5455999999999995E-2</c:v>
                </c:pt>
                <c:pt idx="5510">
                  <c:v>7.5520000000000004E-2</c:v>
                </c:pt>
                <c:pt idx="5511">
                  <c:v>7.5583999999999998E-2</c:v>
                </c:pt>
                <c:pt idx="5512">
                  <c:v>7.5648000000000007E-2</c:v>
                </c:pt>
                <c:pt idx="5513">
                  <c:v>7.5712000000000002E-2</c:v>
                </c:pt>
                <c:pt idx="5514">
                  <c:v>7.5775999999999996E-2</c:v>
                </c:pt>
                <c:pt idx="5515">
                  <c:v>7.5840000000000005E-2</c:v>
                </c:pt>
                <c:pt idx="5516">
                  <c:v>7.5903999999999999E-2</c:v>
                </c:pt>
                <c:pt idx="5517">
                  <c:v>7.5967999999999994E-2</c:v>
                </c:pt>
                <c:pt idx="5518">
                  <c:v>7.6032000000000002E-2</c:v>
                </c:pt>
                <c:pt idx="5519">
                  <c:v>7.6095999999999997E-2</c:v>
                </c:pt>
                <c:pt idx="5520">
                  <c:v>7.6160000000000005E-2</c:v>
                </c:pt>
                <c:pt idx="5521">
                  <c:v>7.6224E-2</c:v>
                </c:pt>
                <c:pt idx="5522">
                  <c:v>7.6287999999999995E-2</c:v>
                </c:pt>
                <c:pt idx="5523">
                  <c:v>7.6352000000000003E-2</c:v>
                </c:pt>
                <c:pt idx="5524">
                  <c:v>7.6415999999999998E-2</c:v>
                </c:pt>
                <c:pt idx="5525">
                  <c:v>7.6480000000000006E-2</c:v>
                </c:pt>
                <c:pt idx="5526">
                  <c:v>7.6544000000000001E-2</c:v>
                </c:pt>
                <c:pt idx="5527">
                  <c:v>7.6607999999999996E-2</c:v>
                </c:pt>
                <c:pt idx="5528">
                  <c:v>7.6672000000000004E-2</c:v>
                </c:pt>
                <c:pt idx="5529">
                  <c:v>7.6735999999999999E-2</c:v>
                </c:pt>
                <c:pt idx="5530">
                  <c:v>7.6799999999999993E-2</c:v>
                </c:pt>
                <c:pt idx="5531">
                  <c:v>7.6864000000000002E-2</c:v>
                </c:pt>
                <c:pt idx="5532">
                  <c:v>7.6927999999999996E-2</c:v>
                </c:pt>
                <c:pt idx="5533">
                  <c:v>7.6992000000000005E-2</c:v>
                </c:pt>
                <c:pt idx="5534">
                  <c:v>7.7055999999999999E-2</c:v>
                </c:pt>
                <c:pt idx="5535">
                  <c:v>7.7119999999999994E-2</c:v>
                </c:pt>
                <c:pt idx="5536">
                  <c:v>7.7184000000000003E-2</c:v>
                </c:pt>
                <c:pt idx="5537">
                  <c:v>7.7247999999999997E-2</c:v>
                </c:pt>
                <c:pt idx="5538">
                  <c:v>7.7312000000000006E-2</c:v>
                </c:pt>
                <c:pt idx="5539">
                  <c:v>7.7376E-2</c:v>
                </c:pt>
                <c:pt idx="5540">
                  <c:v>7.7439999999999995E-2</c:v>
                </c:pt>
                <c:pt idx="5541">
                  <c:v>7.7504000000000003E-2</c:v>
                </c:pt>
                <c:pt idx="5542">
                  <c:v>7.7567999999999998E-2</c:v>
                </c:pt>
                <c:pt idx="5543">
                  <c:v>7.7632000000000007E-2</c:v>
                </c:pt>
                <c:pt idx="5544">
                  <c:v>7.7696000000000001E-2</c:v>
                </c:pt>
                <c:pt idx="5545">
                  <c:v>7.7759999999999996E-2</c:v>
                </c:pt>
                <c:pt idx="5546">
                  <c:v>7.7824000000000004E-2</c:v>
                </c:pt>
                <c:pt idx="5547">
                  <c:v>7.7887999999999999E-2</c:v>
                </c:pt>
                <c:pt idx="5548">
                  <c:v>7.7951999999999994E-2</c:v>
                </c:pt>
                <c:pt idx="5549">
                  <c:v>7.8016000000000002E-2</c:v>
                </c:pt>
                <c:pt idx="5550">
                  <c:v>7.8079999999999997E-2</c:v>
                </c:pt>
                <c:pt idx="5551">
                  <c:v>7.8144000000000005E-2</c:v>
                </c:pt>
                <c:pt idx="5552">
                  <c:v>7.8208E-2</c:v>
                </c:pt>
                <c:pt idx="5553">
                  <c:v>7.8271999999999994E-2</c:v>
                </c:pt>
                <c:pt idx="5554">
                  <c:v>7.8336000000000003E-2</c:v>
                </c:pt>
                <c:pt idx="5555">
                  <c:v>7.8399999999999997E-2</c:v>
                </c:pt>
                <c:pt idx="5556">
                  <c:v>7.8464000000000006E-2</c:v>
                </c:pt>
                <c:pt idx="5557">
                  <c:v>7.8528000000000001E-2</c:v>
                </c:pt>
                <c:pt idx="5558">
                  <c:v>7.8591999999999995E-2</c:v>
                </c:pt>
                <c:pt idx="5559">
                  <c:v>7.8656000000000004E-2</c:v>
                </c:pt>
                <c:pt idx="5560">
                  <c:v>7.8719999999999998E-2</c:v>
                </c:pt>
                <c:pt idx="5561">
                  <c:v>7.8784000000000007E-2</c:v>
                </c:pt>
                <c:pt idx="5562">
                  <c:v>7.8848000000000001E-2</c:v>
                </c:pt>
                <c:pt idx="5563">
                  <c:v>7.8911999999999996E-2</c:v>
                </c:pt>
                <c:pt idx="5564">
                  <c:v>7.8976000000000005E-2</c:v>
                </c:pt>
                <c:pt idx="5565">
                  <c:v>7.9039999999999999E-2</c:v>
                </c:pt>
                <c:pt idx="5566">
                  <c:v>7.9103999999999994E-2</c:v>
                </c:pt>
                <c:pt idx="5567">
                  <c:v>7.9168000000000002E-2</c:v>
                </c:pt>
                <c:pt idx="5568">
                  <c:v>7.9231999999999997E-2</c:v>
                </c:pt>
                <c:pt idx="5569">
                  <c:v>7.9296000000000005E-2</c:v>
                </c:pt>
                <c:pt idx="5570">
                  <c:v>7.936E-2</c:v>
                </c:pt>
                <c:pt idx="5571">
                  <c:v>7.9423999999999995E-2</c:v>
                </c:pt>
                <c:pt idx="5572">
                  <c:v>7.9488000000000003E-2</c:v>
                </c:pt>
                <c:pt idx="5573">
                  <c:v>7.9551999999999998E-2</c:v>
                </c:pt>
                <c:pt idx="5574">
                  <c:v>7.9616000000000006E-2</c:v>
                </c:pt>
                <c:pt idx="5575">
                  <c:v>7.9680000000000001E-2</c:v>
                </c:pt>
                <c:pt idx="5576">
                  <c:v>7.9743999999999995E-2</c:v>
                </c:pt>
                <c:pt idx="5577">
                  <c:v>7.9808000000000004E-2</c:v>
                </c:pt>
                <c:pt idx="5578">
                  <c:v>7.9871999999999999E-2</c:v>
                </c:pt>
                <c:pt idx="5579">
                  <c:v>7.9935999999999993E-2</c:v>
                </c:pt>
                <c:pt idx="5580">
                  <c:v>0.08</c:v>
                </c:pt>
                <c:pt idx="5581">
                  <c:v>8.0063999999999996E-2</c:v>
                </c:pt>
                <c:pt idx="5582">
                  <c:v>8.0128000000000005E-2</c:v>
                </c:pt>
                <c:pt idx="5583">
                  <c:v>8.0191999999999999E-2</c:v>
                </c:pt>
                <c:pt idx="5584">
                  <c:v>8.0255999999999994E-2</c:v>
                </c:pt>
                <c:pt idx="5585">
                  <c:v>8.0320000000000003E-2</c:v>
                </c:pt>
                <c:pt idx="5586">
                  <c:v>8.0383999999999997E-2</c:v>
                </c:pt>
                <c:pt idx="5587">
                  <c:v>8.0448000000000006E-2</c:v>
                </c:pt>
                <c:pt idx="5588">
                  <c:v>8.0512E-2</c:v>
                </c:pt>
                <c:pt idx="5589">
                  <c:v>8.0575999999999995E-2</c:v>
                </c:pt>
                <c:pt idx="5590">
                  <c:v>8.0640000000000003E-2</c:v>
                </c:pt>
                <c:pt idx="5591">
                  <c:v>8.0703999999999998E-2</c:v>
                </c:pt>
                <c:pt idx="5592">
                  <c:v>8.0768000000000006E-2</c:v>
                </c:pt>
                <c:pt idx="5593">
                  <c:v>8.0832000000000001E-2</c:v>
                </c:pt>
                <c:pt idx="5594">
                  <c:v>8.0895999999999996E-2</c:v>
                </c:pt>
                <c:pt idx="5595">
                  <c:v>8.0960000000000004E-2</c:v>
                </c:pt>
                <c:pt idx="5596">
                  <c:v>8.1023999999999999E-2</c:v>
                </c:pt>
                <c:pt idx="5597">
                  <c:v>8.1087999999999993E-2</c:v>
                </c:pt>
                <c:pt idx="5598">
                  <c:v>8.1152000000000002E-2</c:v>
                </c:pt>
                <c:pt idx="5599">
                  <c:v>8.1215999999999997E-2</c:v>
                </c:pt>
                <c:pt idx="5600">
                  <c:v>8.1280000000000005E-2</c:v>
                </c:pt>
                <c:pt idx="5601">
                  <c:v>8.1344E-2</c:v>
                </c:pt>
                <c:pt idx="5602">
                  <c:v>8.1407999999999994E-2</c:v>
                </c:pt>
                <c:pt idx="5603">
                  <c:v>8.1472000000000003E-2</c:v>
                </c:pt>
                <c:pt idx="5604">
                  <c:v>8.1535999999999997E-2</c:v>
                </c:pt>
                <c:pt idx="5605">
                  <c:v>8.1600000000000006E-2</c:v>
                </c:pt>
                <c:pt idx="5606">
                  <c:v>8.1664E-2</c:v>
                </c:pt>
                <c:pt idx="5607">
                  <c:v>8.1727999999999995E-2</c:v>
                </c:pt>
                <c:pt idx="5608">
                  <c:v>8.1792000000000004E-2</c:v>
                </c:pt>
                <c:pt idx="5609">
                  <c:v>8.1855999999999998E-2</c:v>
                </c:pt>
                <c:pt idx="5610">
                  <c:v>8.1920000000000007E-2</c:v>
                </c:pt>
                <c:pt idx="5611">
                  <c:v>8.1984000000000001E-2</c:v>
                </c:pt>
                <c:pt idx="5612">
                  <c:v>8.2047999999999996E-2</c:v>
                </c:pt>
                <c:pt idx="5613">
                  <c:v>8.2112000000000004E-2</c:v>
                </c:pt>
                <c:pt idx="5614">
                  <c:v>8.2175999999999999E-2</c:v>
                </c:pt>
                <c:pt idx="5615">
                  <c:v>8.2239999999999994E-2</c:v>
                </c:pt>
                <c:pt idx="5616">
                  <c:v>8.2304000000000002E-2</c:v>
                </c:pt>
                <c:pt idx="5617">
                  <c:v>8.2367999999999997E-2</c:v>
                </c:pt>
                <c:pt idx="5618">
                  <c:v>8.2432000000000005E-2</c:v>
                </c:pt>
                <c:pt idx="5619">
                  <c:v>8.2496E-2</c:v>
                </c:pt>
                <c:pt idx="5620">
                  <c:v>8.2559999999999995E-2</c:v>
                </c:pt>
                <c:pt idx="5621">
                  <c:v>8.2624000000000003E-2</c:v>
                </c:pt>
                <c:pt idx="5622">
                  <c:v>8.2687999999999998E-2</c:v>
                </c:pt>
                <c:pt idx="5623">
                  <c:v>8.2752000000000006E-2</c:v>
                </c:pt>
                <c:pt idx="5624">
                  <c:v>8.2816000000000001E-2</c:v>
                </c:pt>
                <c:pt idx="5625">
                  <c:v>8.2879999999999995E-2</c:v>
                </c:pt>
                <c:pt idx="5626">
                  <c:v>8.2944000000000004E-2</c:v>
                </c:pt>
                <c:pt idx="5627">
                  <c:v>8.3007999999999998E-2</c:v>
                </c:pt>
                <c:pt idx="5628">
                  <c:v>8.3071999999999993E-2</c:v>
                </c:pt>
                <c:pt idx="5629">
                  <c:v>8.3136000000000002E-2</c:v>
                </c:pt>
                <c:pt idx="5630">
                  <c:v>8.3199999999999996E-2</c:v>
                </c:pt>
                <c:pt idx="5631">
                  <c:v>8.3264000000000005E-2</c:v>
                </c:pt>
                <c:pt idx="5632">
                  <c:v>8.3327999999999999E-2</c:v>
                </c:pt>
                <c:pt idx="5633">
                  <c:v>8.3391999999999994E-2</c:v>
                </c:pt>
                <c:pt idx="5634">
                  <c:v>8.3456000000000002E-2</c:v>
                </c:pt>
                <c:pt idx="5635">
                  <c:v>8.3519999999999997E-2</c:v>
                </c:pt>
                <c:pt idx="5636">
                  <c:v>8.3584000000000006E-2</c:v>
                </c:pt>
                <c:pt idx="5637">
                  <c:v>8.3648E-2</c:v>
                </c:pt>
                <c:pt idx="5638">
                  <c:v>8.3711999999999995E-2</c:v>
                </c:pt>
                <c:pt idx="5639">
                  <c:v>8.3776000000000003E-2</c:v>
                </c:pt>
                <c:pt idx="5640">
                  <c:v>8.3839999999999998E-2</c:v>
                </c:pt>
                <c:pt idx="5641">
                  <c:v>8.3904000000000006E-2</c:v>
                </c:pt>
                <c:pt idx="5642">
                  <c:v>8.3968000000000001E-2</c:v>
                </c:pt>
                <c:pt idx="5643">
                  <c:v>8.4031999999999996E-2</c:v>
                </c:pt>
                <c:pt idx="5644">
                  <c:v>8.4096000000000004E-2</c:v>
                </c:pt>
                <c:pt idx="5645">
                  <c:v>8.4159999999999999E-2</c:v>
                </c:pt>
                <c:pt idx="5646">
                  <c:v>8.4223999999999993E-2</c:v>
                </c:pt>
                <c:pt idx="5647">
                  <c:v>8.4288000000000002E-2</c:v>
                </c:pt>
                <c:pt idx="5648">
                  <c:v>8.4351999999999996E-2</c:v>
                </c:pt>
                <c:pt idx="5649">
                  <c:v>8.4416000000000005E-2</c:v>
                </c:pt>
                <c:pt idx="5650">
                  <c:v>8.448E-2</c:v>
                </c:pt>
                <c:pt idx="5651">
                  <c:v>8.4543999999999994E-2</c:v>
                </c:pt>
                <c:pt idx="5652">
                  <c:v>8.4608000000000003E-2</c:v>
                </c:pt>
                <c:pt idx="5653">
                  <c:v>8.4671999999999997E-2</c:v>
                </c:pt>
                <c:pt idx="5654">
                  <c:v>8.4736000000000006E-2</c:v>
                </c:pt>
                <c:pt idx="5655">
                  <c:v>8.48E-2</c:v>
                </c:pt>
                <c:pt idx="5656">
                  <c:v>8.4863999999999995E-2</c:v>
                </c:pt>
                <c:pt idx="5657">
                  <c:v>8.4928000000000003E-2</c:v>
                </c:pt>
                <c:pt idx="5658">
                  <c:v>8.4991999999999998E-2</c:v>
                </c:pt>
                <c:pt idx="5659">
                  <c:v>8.5056000000000007E-2</c:v>
                </c:pt>
                <c:pt idx="5660">
                  <c:v>8.5120000000000001E-2</c:v>
                </c:pt>
                <c:pt idx="5661">
                  <c:v>8.5183999999999996E-2</c:v>
                </c:pt>
                <c:pt idx="5662">
                  <c:v>8.5248000000000004E-2</c:v>
                </c:pt>
                <c:pt idx="5663">
                  <c:v>8.5311999999999999E-2</c:v>
                </c:pt>
                <c:pt idx="5664">
                  <c:v>8.5375999999999994E-2</c:v>
                </c:pt>
                <c:pt idx="5665">
                  <c:v>8.5440000000000002E-2</c:v>
                </c:pt>
                <c:pt idx="5666">
                  <c:v>8.5503999999999997E-2</c:v>
                </c:pt>
                <c:pt idx="5667">
                  <c:v>8.5568000000000005E-2</c:v>
                </c:pt>
                <c:pt idx="5668">
                  <c:v>8.5632E-2</c:v>
                </c:pt>
                <c:pt idx="5669">
                  <c:v>8.5695999999999994E-2</c:v>
                </c:pt>
                <c:pt idx="5670">
                  <c:v>8.5760000000000003E-2</c:v>
                </c:pt>
                <c:pt idx="5671">
                  <c:v>8.5823999999999998E-2</c:v>
                </c:pt>
                <c:pt idx="5672">
                  <c:v>8.5888000000000006E-2</c:v>
                </c:pt>
                <c:pt idx="5673">
                  <c:v>8.5952000000000001E-2</c:v>
                </c:pt>
                <c:pt idx="5674">
                  <c:v>8.6015999999999995E-2</c:v>
                </c:pt>
                <c:pt idx="5675">
                  <c:v>8.6080000000000004E-2</c:v>
                </c:pt>
                <c:pt idx="5676">
                  <c:v>8.6143999999999998E-2</c:v>
                </c:pt>
                <c:pt idx="5677">
                  <c:v>8.6208000000000007E-2</c:v>
                </c:pt>
                <c:pt idx="5678">
                  <c:v>8.6272000000000001E-2</c:v>
                </c:pt>
                <c:pt idx="5679">
                  <c:v>8.6335999999999996E-2</c:v>
                </c:pt>
                <c:pt idx="5680">
                  <c:v>8.6400000000000005E-2</c:v>
                </c:pt>
                <c:pt idx="5681">
                  <c:v>8.6463999999999999E-2</c:v>
                </c:pt>
                <c:pt idx="5682">
                  <c:v>8.6527999999999994E-2</c:v>
                </c:pt>
                <c:pt idx="5683">
                  <c:v>8.6592000000000002E-2</c:v>
                </c:pt>
                <c:pt idx="5684">
                  <c:v>8.6655999999999997E-2</c:v>
                </c:pt>
                <c:pt idx="5685">
                  <c:v>8.6720000000000005E-2</c:v>
                </c:pt>
                <c:pt idx="5686">
                  <c:v>8.6784E-2</c:v>
                </c:pt>
                <c:pt idx="5687">
                  <c:v>8.6847999999999995E-2</c:v>
                </c:pt>
                <c:pt idx="5688">
                  <c:v>8.6912000000000003E-2</c:v>
                </c:pt>
                <c:pt idx="5689">
                  <c:v>8.6975999999999998E-2</c:v>
                </c:pt>
                <c:pt idx="5690">
                  <c:v>8.7040000000000006E-2</c:v>
                </c:pt>
                <c:pt idx="5691">
                  <c:v>8.7104000000000001E-2</c:v>
                </c:pt>
                <c:pt idx="5692">
                  <c:v>8.7167999999999995E-2</c:v>
                </c:pt>
                <c:pt idx="5693">
                  <c:v>8.7232000000000004E-2</c:v>
                </c:pt>
                <c:pt idx="5694">
                  <c:v>8.7295999999999999E-2</c:v>
                </c:pt>
                <c:pt idx="5695">
                  <c:v>8.7359999999999993E-2</c:v>
                </c:pt>
                <c:pt idx="5696">
                  <c:v>8.7424000000000002E-2</c:v>
                </c:pt>
                <c:pt idx="5697">
                  <c:v>8.7487999999999996E-2</c:v>
                </c:pt>
                <c:pt idx="5698">
                  <c:v>8.7552000000000005E-2</c:v>
                </c:pt>
                <c:pt idx="5699">
                  <c:v>8.7615999999999999E-2</c:v>
                </c:pt>
                <c:pt idx="5700">
                  <c:v>8.7679999999999994E-2</c:v>
                </c:pt>
                <c:pt idx="5701">
                  <c:v>8.7744000000000003E-2</c:v>
                </c:pt>
                <c:pt idx="5702">
                  <c:v>8.7807999999999997E-2</c:v>
                </c:pt>
                <c:pt idx="5703">
                  <c:v>8.7872000000000006E-2</c:v>
                </c:pt>
                <c:pt idx="5704">
                  <c:v>8.7936E-2</c:v>
                </c:pt>
                <c:pt idx="5705">
                  <c:v>8.7999999999999995E-2</c:v>
                </c:pt>
                <c:pt idx="5706">
                  <c:v>8.8064000000000003E-2</c:v>
                </c:pt>
                <c:pt idx="5707">
                  <c:v>8.8127999999999998E-2</c:v>
                </c:pt>
                <c:pt idx="5708">
                  <c:v>8.8192000000000006E-2</c:v>
                </c:pt>
                <c:pt idx="5709">
                  <c:v>8.8256000000000001E-2</c:v>
                </c:pt>
                <c:pt idx="5710">
                  <c:v>8.8319999999999996E-2</c:v>
                </c:pt>
                <c:pt idx="5711">
                  <c:v>8.8384000000000004E-2</c:v>
                </c:pt>
                <c:pt idx="5712">
                  <c:v>8.8447999999999999E-2</c:v>
                </c:pt>
                <c:pt idx="5713">
                  <c:v>8.8511999999999993E-2</c:v>
                </c:pt>
                <c:pt idx="5714">
                  <c:v>8.8576000000000002E-2</c:v>
                </c:pt>
                <c:pt idx="5715">
                  <c:v>8.8639999999999997E-2</c:v>
                </c:pt>
                <c:pt idx="5716">
                  <c:v>8.8704000000000005E-2</c:v>
                </c:pt>
                <c:pt idx="5717">
                  <c:v>8.8768E-2</c:v>
                </c:pt>
                <c:pt idx="5718">
                  <c:v>8.8831999999999994E-2</c:v>
                </c:pt>
                <c:pt idx="5719">
                  <c:v>8.8896000000000003E-2</c:v>
                </c:pt>
                <c:pt idx="5720">
                  <c:v>8.8959999999999997E-2</c:v>
                </c:pt>
                <c:pt idx="5721">
                  <c:v>8.9024000000000006E-2</c:v>
                </c:pt>
                <c:pt idx="5722">
                  <c:v>8.9088000000000001E-2</c:v>
                </c:pt>
                <c:pt idx="5723">
                  <c:v>8.9151999999999995E-2</c:v>
                </c:pt>
                <c:pt idx="5724">
                  <c:v>8.9216000000000004E-2</c:v>
                </c:pt>
                <c:pt idx="5725">
                  <c:v>8.9279999999999998E-2</c:v>
                </c:pt>
                <c:pt idx="5726">
                  <c:v>8.9344000000000007E-2</c:v>
                </c:pt>
                <c:pt idx="5727">
                  <c:v>8.9408000000000001E-2</c:v>
                </c:pt>
                <c:pt idx="5728">
                  <c:v>8.9471999999999996E-2</c:v>
                </c:pt>
                <c:pt idx="5729">
                  <c:v>8.9536000000000004E-2</c:v>
                </c:pt>
                <c:pt idx="5730">
                  <c:v>8.9599999999999999E-2</c:v>
                </c:pt>
                <c:pt idx="5731">
                  <c:v>8.9663999999999994E-2</c:v>
                </c:pt>
                <c:pt idx="5732">
                  <c:v>8.9728000000000002E-2</c:v>
                </c:pt>
                <c:pt idx="5733">
                  <c:v>8.9791999999999997E-2</c:v>
                </c:pt>
                <c:pt idx="5734">
                  <c:v>8.9856000000000005E-2</c:v>
                </c:pt>
                <c:pt idx="5735">
                  <c:v>8.992E-2</c:v>
                </c:pt>
                <c:pt idx="5736">
                  <c:v>8.9983999999999995E-2</c:v>
                </c:pt>
                <c:pt idx="5737">
                  <c:v>9.0048000000000003E-2</c:v>
                </c:pt>
                <c:pt idx="5738">
                  <c:v>9.0111999999999998E-2</c:v>
                </c:pt>
                <c:pt idx="5739">
                  <c:v>9.0176000000000006E-2</c:v>
                </c:pt>
                <c:pt idx="5740">
                  <c:v>9.0240000000000001E-2</c:v>
                </c:pt>
                <c:pt idx="5741">
                  <c:v>9.0303999999999995E-2</c:v>
                </c:pt>
                <c:pt idx="5742">
                  <c:v>9.0368000000000004E-2</c:v>
                </c:pt>
                <c:pt idx="5743">
                  <c:v>9.0431999999999998E-2</c:v>
                </c:pt>
                <c:pt idx="5744">
                  <c:v>9.0495999999999993E-2</c:v>
                </c:pt>
                <c:pt idx="5745">
                  <c:v>9.0560000000000002E-2</c:v>
                </c:pt>
                <c:pt idx="5746">
                  <c:v>9.0623999999999996E-2</c:v>
                </c:pt>
                <c:pt idx="5747">
                  <c:v>9.0688000000000005E-2</c:v>
                </c:pt>
                <c:pt idx="5748">
                  <c:v>9.0751999999999999E-2</c:v>
                </c:pt>
                <c:pt idx="5749">
                  <c:v>9.0815999999999994E-2</c:v>
                </c:pt>
                <c:pt idx="5750">
                  <c:v>9.0880000000000002E-2</c:v>
                </c:pt>
                <c:pt idx="5751">
                  <c:v>9.0943999999999997E-2</c:v>
                </c:pt>
                <c:pt idx="5752">
                  <c:v>9.1008000000000006E-2</c:v>
                </c:pt>
                <c:pt idx="5753">
                  <c:v>9.1072E-2</c:v>
                </c:pt>
                <c:pt idx="5754">
                  <c:v>9.1135999999999995E-2</c:v>
                </c:pt>
                <c:pt idx="5755">
                  <c:v>9.1200000000000003E-2</c:v>
                </c:pt>
                <c:pt idx="5756">
                  <c:v>9.1263999999999998E-2</c:v>
                </c:pt>
                <c:pt idx="5757">
                  <c:v>9.1328000000000006E-2</c:v>
                </c:pt>
                <c:pt idx="5758">
                  <c:v>9.1392000000000001E-2</c:v>
                </c:pt>
                <c:pt idx="5759">
                  <c:v>9.1455999999999996E-2</c:v>
                </c:pt>
                <c:pt idx="5760">
                  <c:v>9.1520000000000004E-2</c:v>
                </c:pt>
                <c:pt idx="5761">
                  <c:v>9.1583999999999999E-2</c:v>
                </c:pt>
                <c:pt idx="5762">
                  <c:v>9.1647999999999993E-2</c:v>
                </c:pt>
                <c:pt idx="5763">
                  <c:v>9.1712000000000002E-2</c:v>
                </c:pt>
                <c:pt idx="5764">
                  <c:v>9.1775999999999996E-2</c:v>
                </c:pt>
                <c:pt idx="5765">
                  <c:v>9.1840000000000005E-2</c:v>
                </c:pt>
                <c:pt idx="5766">
                  <c:v>9.1904E-2</c:v>
                </c:pt>
                <c:pt idx="5767">
                  <c:v>9.1967999999999994E-2</c:v>
                </c:pt>
                <c:pt idx="5768">
                  <c:v>9.2032000000000003E-2</c:v>
                </c:pt>
                <c:pt idx="5769">
                  <c:v>9.2095999999999997E-2</c:v>
                </c:pt>
                <c:pt idx="5770">
                  <c:v>9.2160000000000006E-2</c:v>
                </c:pt>
                <c:pt idx="5771">
                  <c:v>9.2224E-2</c:v>
                </c:pt>
                <c:pt idx="5772">
                  <c:v>9.2287999999999995E-2</c:v>
                </c:pt>
                <c:pt idx="5773">
                  <c:v>9.2415999999999998E-2</c:v>
                </c:pt>
                <c:pt idx="5774">
                  <c:v>9.2544000000000001E-2</c:v>
                </c:pt>
                <c:pt idx="5775">
                  <c:v>9.2672000000000004E-2</c:v>
                </c:pt>
                <c:pt idx="5776">
                  <c:v>9.2799999999999994E-2</c:v>
                </c:pt>
                <c:pt idx="5777">
                  <c:v>9.2927999999999997E-2</c:v>
                </c:pt>
                <c:pt idx="5778">
                  <c:v>9.3056E-2</c:v>
                </c:pt>
                <c:pt idx="5779">
                  <c:v>9.3184000000000003E-2</c:v>
                </c:pt>
                <c:pt idx="5780">
                  <c:v>9.3312000000000006E-2</c:v>
                </c:pt>
                <c:pt idx="5781">
                  <c:v>9.3439999999999995E-2</c:v>
                </c:pt>
                <c:pt idx="5782">
                  <c:v>9.3567999999999998E-2</c:v>
                </c:pt>
                <c:pt idx="5783">
                  <c:v>9.3696000000000002E-2</c:v>
                </c:pt>
                <c:pt idx="5784">
                  <c:v>9.3824000000000005E-2</c:v>
                </c:pt>
                <c:pt idx="5785">
                  <c:v>9.3951999999999994E-2</c:v>
                </c:pt>
                <c:pt idx="5786">
                  <c:v>9.4079999999999997E-2</c:v>
                </c:pt>
                <c:pt idx="5787">
                  <c:v>9.4208E-2</c:v>
                </c:pt>
                <c:pt idx="5788">
                  <c:v>9.4336000000000003E-2</c:v>
                </c:pt>
                <c:pt idx="5789">
                  <c:v>9.4464000000000006E-2</c:v>
                </c:pt>
                <c:pt idx="5790">
                  <c:v>9.4591999999999996E-2</c:v>
                </c:pt>
                <c:pt idx="5791">
                  <c:v>9.4719999999999999E-2</c:v>
                </c:pt>
                <c:pt idx="5792">
                  <c:v>9.4848000000000002E-2</c:v>
                </c:pt>
                <c:pt idx="5793">
                  <c:v>9.4976000000000005E-2</c:v>
                </c:pt>
                <c:pt idx="5794">
                  <c:v>9.5103999999999994E-2</c:v>
                </c:pt>
                <c:pt idx="5795">
                  <c:v>9.5231999999999997E-2</c:v>
                </c:pt>
                <c:pt idx="5796">
                  <c:v>9.536E-2</c:v>
                </c:pt>
                <c:pt idx="5797">
                  <c:v>9.5488000000000003E-2</c:v>
                </c:pt>
                <c:pt idx="5798">
                  <c:v>9.5616000000000007E-2</c:v>
                </c:pt>
                <c:pt idx="5799">
                  <c:v>9.5743999999999996E-2</c:v>
                </c:pt>
                <c:pt idx="5800">
                  <c:v>9.5871999999999999E-2</c:v>
                </c:pt>
                <c:pt idx="5801">
                  <c:v>9.6000000000000002E-2</c:v>
                </c:pt>
                <c:pt idx="5802">
                  <c:v>9.6128000000000005E-2</c:v>
                </c:pt>
                <c:pt idx="5803">
                  <c:v>9.6255999999999994E-2</c:v>
                </c:pt>
                <c:pt idx="5804">
                  <c:v>9.6383999999999997E-2</c:v>
                </c:pt>
                <c:pt idx="5805">
                  <c:v>9.6512000000000001E-2</c:v>
                </c:pt>
                <c:pt idx="5806">
                  <c:v>9.6640000000000004E-2</c:v>
                </c:pt>
                <c:pt idx="5807">
                  <c:v>9.6768000000000007E-2</c:v>
                </c:pt>
                <c:pt idx="5808">
                  <c:v>9.6895999999999996E-2</c:v>
                </c:pt>
                <c:pt idx="5809">
                  <c:v>9.7023999999999999E-2</c:v>
                </c:pt>
                <c:pt idx="5810">
                  <c:v>9.7152000000000002E-2</c:v>
                </c:pt>
                <c:pt idx="5811">
                  <c:v>9.7280000000000005E-2</c:v>
                </c:pt>
                <c:pt idx="5812">
                  <c:v>9.7407999999999995E-2</c:v>
                </c:pt>
                <c:pt idx="5813">
                  <c:v>9.7535999999999998E-2</c:v>
                </c:pt>
                <c:pt idx="5814">
                  <c:v>9.7664000000000001E-2</c:v>
                </c:pt>
                <c:pt idx="5815">
                  <c:v>9.7792000000000004E-2</c:v>
                </c:pt>
                <c:pt idx="5816">
                  <c:v>9.7919999999999993E-2</c:v>
                </c:pt>
                <c:pt idx="5817">
                  <c:v>9.8047999999999996E-2</c:v>
                </c:pt>
                <c:pt idx="5818">
                  <c:v>9.8175999999999999E-2</c:v>
                </c:pt>
                <c:pt idx="5819">
                  <c:v>9.8304000000000002E-2</c:v>
                </c:pt>
                <c:pt idx="5820">
                  <c:v>9.8432000000000006E-2</c:v>
                </c:pt>
                <c:pt idx="5821">
                  <c:v>9.8559999999999995E-2</c:v>
                </c:pt>
                <c:pt idx="5822">
                  <c:v>9.8687999999999998E-2</c:v>
                </c:pt>
                <c:pt idx="5823">
                  <c:v>9.8816000000000001E-2</c:v>
                </c:pt>
                <c:pt idx="5824">
                  <c:v>9.8944000000000004E-2</c:v>
                </c:pt>
                <c:pt idx="5825">
                  <c:v>9.9071999999999993E-2</c:v>
                </c:pt>
                <c:pt idx="5826">
                  <c:v>9.9199999999999997E-2</c:v>
                </c:pt>
                <c:pt idx="5827">
                  <c:v>9.9328E-2</c:v>
                </c:pt>
                <c:pt idx="5828">
                  <c:v>9.9456000000000003E-2</c:v>
                </c:pt>
                <c:pt idx="5829">
                  <c:v>9.9584000000000006E-2</c:v>
                </c:pt>
                <c:pt idx="5830">
                  <c:v>9.9711999999999995E-2</c:v>
                </c:pt>
                <c:pt idx="5831">
                  <c:v>9.9839999999999998E-2</c:v>
                </c:pt>
                <c:pt idx="5832">
                  <c:v>9.9968000000000001E-2</c:v>
                </c:pt>
                <c:pt idx="5833">
                  <c:v>0.100096</c:v>
                </c:pt>
                <c:pt idx="5834">
                  <c:v>0.10022399999999999</c:v>
                </c:pt>
                <c:pt idx="5835">
                  <c:v>0.100352</c:v>
                </c:pt>
                <c:pt idx="5836">
                  <c:v>0.10048</c:v>
                </c:pt>
                <c:pt idx="5837">
                  <c:v>0.100608</c:v>
                </c:pt>
                <c:pt idx="5838">
                  <c:v>0.10073600000000001</c:v>
                </c:pt>
                <c:pt idx="5839">
                  <c:v>0.100864</c:v>
                </c:pt>
                <c:pt idx="5840">
                  <c:v>0.100992</c:v>
                </c:pt>
                <c:pt idx="5841">
                  <c:v>0.10112</c:v>
                </c:pt>
                <c:pt idx="5842">
                  <c:v>0.101248</c:v>
                </c:pt>
                <c:pt idx="5843">
                  <c:v>0.10137599999999999</c:v>
                </c:pt>
                <c:pt idx="5844">
                  <c:v>0.101504</c:v>
                </c:pt>
                <c:pt idx="5845">
                  <c:v>0.101632</c:v>
                </c:pt>
                <c:pt idx="5846">
                  <c:v>0.10176</c:v>
                </c:pt>
                <c:pt idx="5847">
                  <c:v>0.10188800000000001</c:v>
                </c:pt>
                <c:pt idx="5848">
                  <c:v>0.102016</c:v>
                </c:pt>
                <c:pt idx="5849">
                  <c:v>0.102144</c:v>
                </c:pt>
                <c:pt idx="5850">
                  <c:v>0.102272</c:v>
                </c:pt>
                <c:pt idx="5851">
                  <c:v>0.1024</c:v>
                </c:pt>
                <c:pt idx="5852">
                  <c:v>0.10252799999999999</c:v>
                </c:pt>
                <c:pt idx="5853">
                  <c:v>0.102656</c:v>
                </c:pt>
                <c:pt idx="5854">
                  <c:v>0.102784</c:v>
                </c:pt>
                <c:pt idx="5855">
                  <c:v>0.102912</c:v>
                </c:pt>
                <c:pt idx="5856">
                  <c:v>0.10304000000000001</c:v>
                </c:pt>
                <c:pt idx="5857">
                  <c:v>0.103168</c:v>
                </c:pt>
                <c:pt idx="5858">
                  <c:v>0.103296</c:v>
                </c:pt>
                <c:pt idx="5859">
                  <c:v>0.103424</c:v>
                </c:pt>
                <c:pt idx="5860">
                  <c:v>0.10355200000000001</c:v>
                </c:pt>
                <c:pt idx="5861">
                  <c:v>0.10367999999999999</c:v>
                </c:pt>
                <c:pt idx="5862">
                  <c:v>0.103808</c:v>
                </c:pt>
                <c:pt idx="5863">
                  <c:v>0.103936</c:v>
                </c:pt>
                <c:pt idx="5864">
                  <c:v>0.104064</c:v>
                </c:pt>
                <c:pt idx="5865">
                  <c:v>0.10419200000000001</c:v>
                </c:pt>
                <c:pt idx="5866">
                  <c:v>0.10432</c:v>
                </c:pt>
                <c:pt idx="5867">
                  <c:v>0.104448</c:v>
                </c:pt>
                <c:pt idx="5868">
                  <c:v>0.104576</c:v>
                </c:pt>
                <c:pt idx="5869">
                  <c:v>0.10470400000000001</c:v>
                </c:pt>
                <c:pt idx="5870">
                  <c:v>0.10483199999999999</c:v>
                </c:pt>
                <c:pt idx="5871">
                  <c:v>0.10496</c:v>
                </c:pt>
                <c:pt idx="5872">
                  <c:v>0.105088</c:v>
                </c:pt>
                <c:pt idx="5873">
                  <c:v>0.105216</c:v>
                </c:pt>
                <c:pt idx="5874">
                  <c:v>0.10534399999999999</c:v>
                </c:pt>
                <c:pt idx="5875">
                  <c:v>0.105472</c:v>
                </c:pt>
                <c:pt idx="5876">
                  <c:v>0.1056</c:v>
                </c:pt>
                <c:pt idx="5877">
                  <c:v>0.105728</c:v>
                </c:pt>
                <c:pt idx="5878">
                  <c:v>0.10585600000000001</c:v>
                </c:pt>
                <c:pt idx="5879">
                  <c:v>0.10598399999999999</c:v>
                </c:pt>
                <c:pt idx="5880">
                  <c:v>0.106112</c:v>
                </c:pt>
                <c:pt idx="5881">
                  <c:v>0.10624</c:v>
                </c:pt>
                <c:pt idx="5882">
                  <c:v>0.106368</c:v>
                </c:pt>
                <c:pt idx="5883">
                  <c:v>0.10649599999999999</c:v>
                </c:pt>
                <c:pt idx="5884">
                  <c:v>0.106624</c:v>
                </c:pt>
                <c:pt idx="5885">
                  <c:v>0.106752</c:v>
                </c:pt>
                <c:pt idx="5886">
                  <c:v>0.10688</c:v>
                </c:pt>
                <c:pt idx="5887">
                  <c:v>0.10700800000000001</c:v>
                </c:pt>
                <c:pt idx="5888">
                  <c:v>0.107136</c:v>
                </c:pt>
                <c:pt idx="5889">
                  <c:v>0.107264</c:v>
                </c:pt>
                <c:pt idx="5890">
                  <c:v>0.107392</c:v>
                </c:pt>
                <c:pt idx="5891">
                  <c:v>0.10752</c:v>
                </c:pt>
                <c:pt idx="5892">
                  <c:v>0.10764799999999999</c:v>
                </c:pt>
                <c:pt idx="5893">
                  <c:v>0.107776</c:v>
                </c:pt>
                <c:pt idx="5894">
                  <c:v>0.107904</c:v>
                </c:pt>
                <c:pt idx="5895">
                  <c:v>0.108032</c:v>
                </c:pt>
                <c:pt idx="5896">
                  <c:v>0.10816000000000001</c:v>
                </c:pt>
                <c:pt idx="5897">
                  <c:v>0.108288</c:v>
                </c:pt>
                <c:pt idx="5898">
                  <c:v>0.108416</c:v>
                </c:pt>
                <c:pt idx="5899">
                  <c:v>0.108544</c:v>
                </c:pt>
                <c:pt idx="5900">
                  <c:v>0.108672</c:v>
                </c:pt>
                <c:pt idx="5901">
                  <c:v>0.10879999999999999</c:v>
                </c:pt>
                <c:pt idx="5902">
                  <c:v>0.108928</c:v>
                </c:pt>
                <c:pt idx="5903">
                  <c:v>0.109056</c:v>
                </c:pt>
                <c:pt idx="5904">
                  <c:v>0.109184</c:v>
                </c:pt>
                <c:pt idx="5905">
                  <c:v>0.10931200000000001</c:v>
                </c:pt>
                <c:pt idx="5906">
                  <c:v>0.10944</c:v>
                </c:pt>
                <c:pt idx="5907">
                  <c:v>0.109568</c:v>
                </c:pt>
                <c:pt idx="5908">
                  <c:v>0.109696</c:v>
                </c:pt>
                <c:pt idx="5909">
                  <c:v>0.109824</c:v>
                </c:pt>
                <c:pt idx="5910">
                  <c:v>0.10995199999999999</c:v>
                </c:pt>
                <c:pt idx="5911">
                  <c:v>0.11008</c:v>
                </c:pt>
                <c:pt idx="5912">
                  <c:v>0.110208</c:v>
                </c:pt>
                <c:pt idx="5913">
                  <c:v>0.110336</c:v>
                </c:pt>
                <c:pt idx="5914">
                  <c:v>0.11046400000000001</c:v>
                </c:pt>
                <c:pt idx="5915">
                  <c:v>0.110592</c:v>
                </c:pt>
                <c:pt idx="5916">
                  <c:v>0.11072</c:v>
                </c:pt>
                <c:pt idx="5917">
                  <c:v>0.110848</c:v>
                </c:pt>
                <c:pt idx="5918">
                  <c:v>0.11097600000000001</c:v>
                </c:pt>
                <c:pt idx="5919">
                  <c:v>0.11110399999999999</c:v>
                </c:pt>
                <c:pt idx="5920">
                  <c:v>0.111232</c:v>
                </c:pt>
                <c:pt idx="5921">
                  <c:v>0.11136</c:v>
                </c:pt>
                <c:pt idx="5922">
                  <c:v>0.111488</c:v>
                </c:pt>
                <c:pt idx="5923">
                  <c:v>0.11161600000000001</c:v>
                </c:pt>
                <c:pt idx="5924">
                  <c:v>0.111744</c:v>
                </c:pt>
                <c:pt idx="5925">
                  <c:v>0.111872</c:v>
                </c:pt>
                <c:pt idx="5926">
                  <c:v>0.112</c:v>
                </c:pt>
                <c:pt idx="5927">
                  <c:v>0.11212800000000001</c:v>
                </c:pt>
                <c:pt idx="5928">
                  <c:v>0.11225599999999999</c:v>
                </c:pt>
                <c:pt idx="5929">
                  <c:v>0.112384</c:v>
                </c:pt>
                <c:pt idx="5930">
                  <c:v>0.112512</c:v>
                </c:pt>
                <c:pt idx="5931">
                  <c:v>0.11264</c:v>
                </c:pt>
                <c:pt idx="5932">
                  <c:v>0.11276799999999999</c:v>
                </c:pt>
                <c:pt idx="5933">
                  <c:v>0.112896</c:v>
                </c:pt>
                <c:pt idx="5934">
                  <c:v>0.113024</c:v>
                </c:pt>
                <c:pt idx="5935">
                  <c:v>0.113152</c:v>
                </c:pt>
                <c:pt idx="5936">
                  <c:v>0.11328000000000001</c:v>
                </c:pt>
                <c:pt idx="5937">
                  <c:v>0.11340799999999999</c:v>
                </c:pt>
                <c:pt idx="5938">
                  <c:v>0.113536</c:v>
                </c:pt>
                <c:pt idx="5939">
                  <c:v>0.113664</c:v>
                </c:pt>
                <c:pt idx="5940">
                  <c:v>0.113792</c:v>
                </c:pt>
                <c:pt idx="5941">
                  <c:v>0.11391999999999999</c:v>
                </c:pt>
                <c:pt idx="5942">
                  <c:v>0.114048</c:v>
                </c:pt>
                <c:pt idx="5943">
                  <c:v>0.114176</c:v>
                </c:pt>
                <c:pt idx="5944">
                  <c:v>0.114304</c:v>
                </c:pt>
                <c:pt idx="5945">
                  <c:v>0.11443200000000001</c:v>
                </c:pt>
                <c:pt idx="5946">
                  <c:v>0.11456</c:v>
                </c:pt>
                <c:pt idx="5947">
                  <c:v>0.114688</c:v>
                </c:pt>
                <c:pt idx="5948">
                  <c:v>0.114816</c:v>
                </c:pt>
                <c:pt idx="5949">
                  <c:v>0.114944</c:v>
                </c:pt>
                <c:pt idx="5950">
                  <c:v>0.11507199999999999</c:v>
                </c:pt>
                <c:pt idx="5951">
                  <c:v>0.1152</c:v>
                </c:pt>
                <c:pt idx="5952">
                  <c:v>0.115328</c:v>
                </c:pt>
                <c:pt idx="5953">
                  <c:v>0.115456</c:v>
                </c:pt>
                <c:pt idx="5954">
                  <c:v>0.11558400000000001</c:v>
                </c:pt>
                <c:pt idx="5955">
                  <c:v>0.115712</c:v>
                </c:pt>
                <c:pt idx="5956">
                  <c:v>0.11584</c:v>
                </c:pt>
                <c:pt idx="5957">
                  <c:v>0.115968</c:v>
                </c:pt>
                <c:pt idx="5958">
                  <c:v>0.116096</c:v>
                </c:pt>
                <c:pt idx="5959">
                  <c:v>0.11622399999999999</c:v>
                </c:pt>
                <c:pt idx="5960">
                  <c:v>0.116352</c:v>
                </c:pt>
                <c:pt idx="5961">
                  <c:v>0.11648</c:v>
                </c:pt>
                <c:pt idx="5962">
                  <c:v>0.116608</c:v>
                </c:pt>
                <c:pt idx="5963">
                  <c:v>0.11673600000000001</c:v>
                </c:pt>
                <c:pt idx="5964">
                  <c:v>0.116864</c:v>
                </c:pt>
                <c:pt idx="5965">
                  <c:v>0.116992</c:v>
                </c:pt>
                <c:pt idx="5966">
                  <c:v>0.11712</c:v>
                </c:pt>
                <c:pt idx="5967">
                  <c:v>0.117248</c:v>
                </c:pt>
                <c:pt idx="5968">
                  <c:v>0.11737599999999999</c:v>
                </c:pt>
                <c:pt idx="5969">
                  <c:v>0.117504</c:v>
                </c:pt>
                <c:pt idx="5970">
                  <c:v>0.117632</c:v>
                </c:pt>
                <c:pt idx="5971">
                  <c:v>0.11776</c:v>
                </c:pt>
                <c:pt idx="5972">
                  <c:v>0.11788800000000001</c:v>
                </c:pt>
                <c:pt idx="5973">
                  <c:v>0.118016</c:v>
                </c:pt>
                <c:pt idx="5974">
                  <c:v>0.118144</c:v>
                </c:pt>
                <c:pt idx="5975">
                  <c:v>0.118272</c:v>
                </c:pt>
                <c:pt idx="5976">
                  <c:v>0.11840000000000001</c:v>
                </c:pt>
                <c:pt idx="5977">
                  <c:v>0.11852799999999999</c:v>
                </c:pt>
                <c:pt idx="5978">
                  <c:v>0.118656</c:v>
                </c:pt>
                <c:pt idx="5979">
                  <c:v>0.118784</c:v>
                </c:pt>
                <c:pt idx="5980">
                  <c:v>0.118912</c:v>
                </c:pt>
                <c:pt idx="5981">
                  <c:v>0.11904000000000001</c:v>
                </c:pt>
                <c:pt idx="5982">
                  <c:v>0.119168</c:v>
                </c:pt>
                <c:pt idx="5983">
                  <c:v>0.119296</c:v>
                </c:pt>
                <c:pt idx="5984">
                  <c:v>0.119424</c:v>
                </c:pt>
                <c:pt idx="5985">
                  <c:v>0.11955200000000001</c:v>
                </c:pt>
                <c:pt idx="5986">
                  <c:v>0.11967999999999999</c:v>
                </c:pt>
                <c:pt idx="5987">
                  <c:v>0.119808</c:v>
                </c:pt>
                <c:pt idx="5988">
                  <c:v>0.119936</c:v>
                </c:pt>
                <c:pt idx="5989">
                  <c:v>0.120064</c:v>
                </c:pt>
                <c:pt idx="5990">
                  <c:v>0.12019199999999999</c:v>
                </c:pt>
                <c:pt idx="5991">
                  <c:v>0.12032</c:v>
                </c:pt>
                <c:pt idx="5992">
                  <c:v>0.120448</c:v>
                </c:pt>
                <c:pt idx="5993">
                  <c:v>0.120576</c:v>
                </c:pt>
                <c:pt idx="5994">
                  <c:v>0.12070400000000001</c:v>
                </c:pt>
                <c:pt idx="5995">
                  <c:v>0.12083199999999999</c:v>
                </c:pt>
                <c:pt idx="5996">
                  <c:v>0.12096</c:v>
                </c:pt>
                <c:pt idx="5997">
                  <c:v>0.121088</c:v>
                </c:pt>
                <c:pt idx="5998">
                  <c:v>0.121216</c:v>
                </c:pt>
                <c:pt idx="5999">
                  <c:v>0.12134399999999999</c:v>
                </c:pt>
                <c:pt idx="6000">
                  <c:v>0.121472</c:v>
                </c:pt>
                <c:pt idx="6001">
                  <c:v>0.1216</c:v>
                </c:pt>
                <c:pt idx="6002">
                  <c:v>0.121728</c:v>
                </c:pt>
                <c:pt idx="6003">
                  <c:v>0.12185600000000001</c:v>
                </c:pt>
                <c:pt idx="6004">
                  <c:v>0.121984</c:v>
                </c:pt>
                <c:pt idx="6005">
                  <c:v>0.122112</c:v>
                </c:pt>
                <c:pt idx="6006">
                  <c:v>0.12224</c:v>
                </c:pt>
                <c:pt idx="6007">
                  <c:v>0.122368</c:v>
                </c:pt>
                <c:pt idx="6008">
                  <c:v>0.12249599999999999</c:v>
                </c:pt>
                <c:pt idx="6009">
                  <c:v>0.122624</c:v>
                </c:pt>
                <c:pt idx="6010">
                  <c:v>0.122752</c:v>
                </c:pt>
                <c:pt idx="6011">
                  <c:v>0.12288</c:v>
                </c:pt>
                <c:pt idx="6012">
                  <c:v>0.12300800000000001</c:v>
                </c:pt>
                <c:pt idx="6013">
                  <c:v>0.123136</c:v>
                </c:pt>
                <c:pt idx="6014">
                  <c:v>0.123264</c:v>
                </c:pt>
                <c:pt idx="6015">
                  <c:v>0.123392</c:v>
                </c:pt>
                <c:pt idx="6016">
                  <c:v>0.12352</c:v>
                </c:pt>
                <c:pt idx="6017">
                  <c:v>0.12364799999999999</c:v>
                </c:pt>
                <c:pt idx="6018">
                  <c:v>0.123776</c:v>
                </c:pt>
                <c:pt idx="6019">
                  <c:v>0.123904</c:v>
                </c:pt>
                <c:pt idx="6020">
                  <c:v>0.124032</c:v>
                </c:pt>
                <c:pt idx="6021">
                  <c:v>0.12416000000000001</c:v>
                </c:pt>
                <c:pt idx="6022">
                  <c:v>0.124288</c:v>
                </c:pt>
                <c:pt idx="6023">
                  <c:v>0.124416</c:v>
                </c:pt>
                <c:pt idx="6024">
                  <c:v>0.124544</c:v>
                </c:pt>
                <c:pt idx="6025">
                  <c:v>0.12467200000000001</c:v>
                </c:pt>
                <c:pt idx="6026">
                  <c:v>0.12479999999999999</c:v>
                </c:pt>
                <c:pt idx="6027">
                  <c:v>0.124928</c:v>
                </c:pt>
                <c:pt idx="6028">
                  <c:v>0.125056</c:v>
                </c:pt>
                <c:pt idx="6029">
                  <c:v>0.12518399999999999</c:v>
                </c:pt>
                <c:pt idx="6030">
                  <c:v>0.12531200000000001</c:v>
                </c:pt>
                <c:pt idx="6031">
                  <c:v>0.12544</c:v>
                </c:pt>
                <c:pt idx="6032">
                  <c:v>0.12556800000000001</c:v>
                </c:pt>
                <c:pt idx="6033">
                  <c:v>0.125696</c:v>
                </c:pt>
                <c:pt idx="6034">
                  <c:v>0.12582399999999999</c:v>
                </c:pt>
                <c:pt idx="6035">
                  <c:v>0.12595200000000001</c:v>
                </c:pt>
                <c:pt idx="6036">
                  <c:v>0.12608</c:v>
                </c:pt>
                <c:pt idx="6037">
                  <c:v>0.12620799999999999</c:v>
                </c:pt>
                <c:pt idx="6038">
                  <c:v>0.126336</c:v>
                </c:pt>
                <c:pt idx="6039">
                  <c:v>0.12646399999999999</c:v>
                </c:pt>
                <c:pt idx="6040">
                  <c:v>0.12659200000000001</c:v>
                </c:pt>
                <c:pt idx="6041">
                  <c:v>0.12672</c:v>
                </c:pt>
                <c:pt idx="6042">
                  <c:v>0.12684799999999999</c:v>
                </c:pt>
                <c:pt idx="6043">
                  <c:v>0.12697600000000001</c:v>
                </c:pt>
                <c:pt idx="6044">
                  <c:v>0.12710399999999999</c:v>
                </c:pt>
                <c:pt idx="6045">
                  <c:v>0.12723200000000001</c:v>
                </c:pt>
                <c:pt idx="6046">
                  <c:v>0.12736</c:v>
                </c:pt>
                <c:pt idx="6047">
                  <c:v>0.12748799999999999</c:v>
                </c:pt>
                <c:pt idx="6048">
                  <c:v>0.12761600000000001</c:v>
                </c:pt>
                <c:pt idx="6049">
                  <c:v>0.127744</c:v>
                </c:pt>
                <c:pt idx="6050">
                  <c:v>0.12787200000000001</c:v>
                </c:pt>
                <c:pt idx="6051">
                  <c:v>0.128</c:v>
                </c:pt>
                <c:pt idx="6052">
                  <c:v>0.12812799999999999</c:v>
                </c:pt>
                <c:pt idx="6053">
                  <c:v>0.12825600000000001</c:v>
                </c:pt>
                <c:pt idx="6054">
                  <c:v>0.128384</c:v>
                </c:pt>
                <c:pt idx="6055">
                  <c:v>0.12851199999999999</c:v>
                </c:pt>
                <c:pt idx="6056">
                  <c:v>0.12864</c:v>
                </c:pt>
                <c:pt idx="6057">
                  <c:v>0.12876799999999999</c:v>
                </c:pt>
                <c:pt idx="6058">
                  <c:v>0.12889600000000001</c:v>
                </c:pt>
                <c:pt idx="6059">
                  <c:v>0.129024</c:v>
                </c:pt>
                <c:pt idx="6060">
                  <c:v>0.12915199999999999</c:v>
                </c:pt>
                <c:pt idx="6061">
                  <c:v>0.12928000000000001</c:v>
                </c:pt>
                <c:pt idx="6062">
                  <c:v>0.129408</c:v>
                </c:pt>
                <c:pt idx="6063">
                  <c:v>0.12953600000000001</c:v>
                </c:pt>
                <c:pt idx="6064">
                  <c:v>0.129664</c:v>
                </c:pt>
                <c:pt idx="6065">
                  <c:v>0.12979199999999999</c:v>
                </c:pt>
                <c:pt idx="6066">
                  <c:v>0.12992000000000001</c:v>
                </c:pt>
                <c:pt idx="6067">
                  <c:v>0.130048</c:v>
                </c:pt>
                <c:pt idx="6068">
                  <c:v>0.13017599999999999</c:v>
                </c:pt>
                <c:pt idx="6069">
                  <c:v>0.130304</c:v>
                </c:pt>
                <c:pt idx="6070">
                  <c:v>0.13043199999999999</c:v>
                </c:pt>
                <c:pt idx="6071">
                  <c:v>0.13056000000000001</c:v>
                </c:pt>
                <c:pt idx="6072">
                  <c:v>0.130688</c:v>
                </c:pt>
                <c:pt idx="6073">
                  <c:v>0.13081599999999999</c:v>
                </c:pt>
                <c:pt idx="6074">
                  <c:v>0.130944</c:v>
                </c:pt>
                <c:pt idx="6075">
                  <c:v>0.13107199999999999</c:v>
                </c:pt>
                <c:pt idx="6076">
                  <c:v>0.13120000000000001</c:v>
                </c:pt>
                <c:pt idx="6077">
                  <c:v>0.131328</c:v>
                </c:pt>
                <c:pt idx="6078">
                  <c:v>0.13145599999999999</c:v>
                </c:pt>
                <c:pt idx="6079">
                  <c:v>0.13158400000000001</c:v>
                </c:pt>
                <c:pt idx="6080">
                  <c:v>0.131712</c:v>
                </c:pt>
                <c:pt idx="6081">
                  <c:v>0.13184000000000001</c:v>
                </c:pt>
                <c:pt idx="6082">
                  <c:v>0.131968</c:v>
                </c:pt>
                <c:pt idx="6083">
                  <c:v>0.13209599999999999</c:v>
                </c:pt>
                <c:pt idx="6084">
                  <c:v>0.13222400000000001</c:v>
                </c:pt>
                <c:pt idx="6085">
                  <c:v>0.132352</c:v>
                </c:pt>
                <c:pt idx="6086">
                  <c:v>0.13247999999999999</c:v>
                </c:pt>
                <c:pt idx="6087">
                  <c:v>0.132608</c:v>
                </c:pt>
                <c:pt idx="6088">
                  <c:v>0.13273599999999999</c:v>
                </c:pt>
                <c:pt idx="6089">
                  <c:v>0.13286400000000001</c:v>
                </c:pt>
                <c:pt idx="6090">
                  <c:v>0.132992</c:v>
                </c:pt>
                <c:pt idx="6091">
                  <c:v>0.13311999999999999</c:v>
                </c:pt>
                <c:pt idx="6092">
                  <c:v>0.13324800000000001</c:v>
                </c:pt>
                <c:pt idx="6093">
                  <c:v>0.13337599999999999</c:v>
                </c:pt>
                <c:pt idx="6094">
                  <c:v>0.13350400000000001</c:v>
                </c:pt>
                <c:pt idx="6095">
                  <c:v>0.133632</c:v>
                </c:pt>
                <c:pt idx="6096">
                  <c:v>0.13375999999999999</c:v>
                </c:pt>
                <c:pt idx="6097">
                  <c:v>0.13388800000000001</c:v>
                </c:pt>
                <c:pt idx="6098">
                  <c:v>0.134016</c:v>
                </c:pt>
                <c:pt idx="6099">
                  <c:v>0.13414400000000001</c:v>
                </c:pt>
                <c:pt idx="6100">
                  <c:v>0.134272</c:v>
                </c:pt>
                <c:pt idx="6101">
                  <c:v>0.13439999999999999</c:v>
                </c:pt>
                <c:pt idx="6102">
                  <c:v>0.13452800000000001</c:v>
                </c:pt>
                <c:pt idx="6103">
                  <c:v>0.134656</c:v>
                </c:pt>
                <c:pt idx="6104">
                  <c:v>0.13478399999999999</c:v>
                </c:pt>
                <c:pt idx="6105">
                  <c:v>0.134912</c:v>
                </c:pt>
                <c:pt idx="6106">
                  <c:v>0.13503999999999999</c:v>
                </c:pt>
                <c:pt idx="6107">
                  <c:v>0.13516800000000001</c:v>
                </c:pt>
                <c:pt idx="6108">
                  <c:v>0.135296</c:v>
                </c:pt>
                <c:pt idx="6109">
                  <c:v>0.13542399999999999</c:v>
                </c:pt>
                <c:pt idx="6110">
                  <c:v>0.13555200000000001</c:v>
                </c:pt>
                <c:pt idx="6111">
                  <c:v>0.13568</c:v>
                </c:pt>
                <c:pt idx="6112">
                  <c:v>0.13580800000000001</c:v>
                </c:pt>
                <c:pt idx="6113">
                  <c:v>0.135936</c:v>
                </c:pt>
                <c:pt idx="6114">
                  <c:v>0.13606399999999999</c:v>
                </c:pt>
                <c:pt idx="6115">
                  <c:v>0.13619200000000001</c:v>
                </c:pt>
                <c:pt idx="6116">
                  <c:v>0.13632</c:v>
                </c:pt>
                <c:pt idx="6117">
                  <c:v>0.13644800000000001</c:v>
                </c:pt>
                <c:pt idx="6118">
                  <c:v>0.136576</c:v>
                </c:pt>
                <c:pt idx="6119">
                  <c:v>0.13670399999999999</c:v>
                </c:pt>
                <c:pt idx="6120">
                  <c:v>0.13683200000000001</c:v>
                </c:pt>
                <c:pt idx="6121">
                  <c:v>0.13696</c:v>
                </c:pt>
                <c:pt idx="6122">
                  <c:v>0.13708799999999999</c:v>
                </c:pt>
                <c:pt idx="6123">
                  <c:v>0.137216</c:v>
                </c:pt>
                <c:pt idx="6124">
                  <c:v>0.13734399999999999</c:v>
                </c:pt>
                <c:pt idx="6125">
                  <c:v>0.13747200000000001</c:v>
                </c:pt>
                <c:pt idx="6126">
                  <c:v>0.1376</c:v>
                </c:pt>
                <c:pt idx="6127">
                  <c:v>0.13772799999999999</c:v>
                </c:pt>
                <c:pt idx="6128">
                  <c:v>0.13785600000000001</c:v>
                </c:pt>
                <c:pt idx="6129">
                  <c:v>0.137984</c:v>
                </c:pt>
                <c:pt idx="6130">
                  <c:v>0.13811200000000001</c:v>
                </c:pt>
                <c:pt idx="6131">
                  <c:v>0.13824</c:v>
                </c:pt>
                <c:pt idx="6132">
                  <c:v>0.13836799999999999</c:v>
                </c:pt>
                <c:pt idx="6133">
                  <c:v>0.13849600000000001</c:v>
                </c:pt>
                <c:pt idx="6134">
                  <c:v>0.138624</c:v>
                </c:pt>
                <c:pt idx="6135">
                  <c:v>0.13875199999999999</c:v>
                </c:pt>
                <c:pt idx="6136">
                  <c:v>0.13888</c:v>
                </c:pt>
                <c:pt idx="6137">
                  <c:v>0.13900799999999999</c:v>
                </c:pt>
                <c:pt idx="6138">
                  <c:v>0.13913600000000001</c:v>
                </c:pt>
                <c:pt idx="6139">
                  <c:v>0.139264</c:v>
                </c:pt>
                <c:pt idx="6140">
                  <c:v>0.13939199999999999</c:v>
                </c:pt>
                <c:pt idx="6141">
                  <c:v>0.13952000000000001</c:v>
                </c:pt>
                <c:pt idx="6142">
                  <c:v>0.13964799999999999</c:v>
                </c:pt>
                <c:pt idx="6143">
                  <c:v>0.13977600000000001</c:v>
                </c:pt>
                <c:pt idx="6144">
                  <c:v>0.139904</c:v>
                </c:pt>
                <c:pt idx="6145">
                  <c:v>0.14003199999999999</c:v>
                </c:pt>
                <c:pt idx="6146">
                  <c:v>0.14016000000000001</c:v>
                </c:pt>
                <c:pt idx="6147">
                  <c:v>0.140288</c:v>
                </c:pt>
                <c:pt idx="6148">
                  <c:v>0.14041600000000001</c:v>
                </c:pt>
                <c:pt idx="6149">
                  <c:v>0.140544</c:v>
                </c:pt>
                <c:pt idx="6150">
                  <c:v>0.14067199999999999</c:v>
                </c:pt>
                <c:pt idx="6151">
                  <c:v>0.14080000000000001</c:v>
                </c:pt>
                <c:pt idx="6152">
                  <c:v>0.140928</c:v>
                </c:pt>
                <c:pt idx="6153">
                  <c:v>0.14105599999999999</c:v>
                </c:pt>
                <c:pt idx="6154">
                  <c:v>0.141184</c:v>
                </c:pt>
                <c:pt idx="6155">
                  <c:v>0.14131199999999999</c:v>
                </c:pt>
                <c:pt idx="6156">
                  <c:v>0.14144000000000001</c:v>
                </c:pt>
                <c:pt idx="6157">
                  <c:v>0.141568</c:v>
                </c:pt>
                <c:pt idx="6158">
                  <c:v>0.14169599999999999</c:v>
                </c:pt>
                <c:pt idx="6159">
                  <c:v>0.14182400000000001</c:v>
                </c:pt>
                <c:pt idx="6160">
                  <c:v>0.14195199999999999</c:v>
                </c:pt>
                <c:pt idx="6161">
                  <c:v>0.14208000000000001</c:v>
                </c:pt>
                <c:pt idx="6162">
                  <c:v>0.142208</c:v>
                </c:pt>
                <c:pt idx="6163">
                  <c:v>0.14233599999999999</c:v>
                </c:pt>
                <c:pt idx="6164">
                  <c:v>0.14246400000000001</c:v>
                </c:pt>
                <c:pt idx="6165">
                  <c:v>0.142592</c:v>
                </c:pt>
                <c:pt idx="6166">
                  <c:v>0.14272000000000001</c:v>
                </c:pt>
                <c:pt idx="6167">
                  <c:v>0.142848</c:v>
                </c:pt>
                <c:pt idx="6168">
                  <c:v>0.14297599999999999</c:v>
                </c:pt>
                <c:pt idx="6169">
                  <c:v>0.14310400000000001</c:v>
                </c:pt>
                <c:pt idx="6170">
                  <c:v>0.143232</c:v>
                </c:pt>
                <c:pt idx="6171">
                  <c:v>0.14335999999999999</c:v>
                </c:pt>
                <c:pt idx="6172">
                  <c:v>0.143488</c:v>
                </c:pt>
                <c:pt idx="6173">
                  <c:v>0.14361599999999999</c:v>
                </c:pt>
                <c:pt idx="6174">
                  <c:v>0.14374400000000001</c:v>
                </c:pt>
                <c:pt idx="6175">
                  <c:v>0.143872</c:v>
                </c:pt>
                <c:pt idx="6176">
                  <c:v>0.14399999999999999</c:v>
                </c:pt>
                <c:pt idx="6177">
                  <c:v>0.14412800000000001</c:v>
                </c:pt>
                <c:pt idx="6178">
                  <c:v>0.144256</c:v>
                </c:pt>
                <c:pt idx="6179">
                  <c:v>0.14438400000000001</c:v>
                </c:pt>
                <c:pt idx="6180">
                  <c:v>0.144512</c:v>
                </c:pt>
                <c:pt idx="6181">
                  <c:v>0.14463999999999999</c:v>
                </c:pt>
                <c:pt idx="6182">
                  <c:v>0.14476800000000001</c:v>
                </c:pt>
                <c:pt idx="6183">
                  <c:v>0.144896</c:v>
                </c:pt>
                <c:pt idx="6184">
                  <c:v>0.14502399999999999</c:v>
                </c:pt>
                <c:pt idx="6185">
                  <c:v>0.145152</c:v>
                </c:pt>
                <c:pt idx="6186">
                  <c:v>0.14527999999999999</c:v>
                </c:pt>
                <c:pt idx="6187">
                  <c:v>0.14540800000000001</c:v>
                </c:pt>
                <c:pt idx="6188">
                  <c:v>0.145536</c:v>
                </c:pt>
                <c:pt idx="6189">
                  <c:v>0.14566399999999999</c:v>
                </c:pt>
                <c:pt idx="6190">
                  <c:v>0.145792</c:v>
                </c:pt>
                <c:pt idx="6191">
                  <c:v>0.14591999999999999</c:v>
                </c:pt>
                <c:pt idx="6192">
                  <c:v>0.14604800000000001</c:v>
                </c:pt>
                <c:pt idx="6193">
                  <c:v>0.146176</c:v>
                </c:pt>
                <c:pt idx="6194">
                  <c:v>0.14630399999999999</c:v>
                </c:pt>
                <c:pt idx="6195">
                  <c:v>0.14643200000000001</c:v>
                </c:pt>
                <c:pt idx="6196">
                  <c:v>0.14656</c:v>
                </c:pt>
                <c:pt idx="6197">
                  <c:v>0.14668800000000001</c:v>
                </c:pt>
                <c:pt idx="6198">
                  <c:v>0.146816</c:v>
                </c:pt>
                <c:pt idx="6199">
                  <c:v>0.14694399999999999</c:v>
                </c:pt>
                <c:pt idx="6200">
                  <c:v>0.14707200000000001</c:v>
                </c:pt>
                <c:pt idx="6201">
                  <c:v>0.1472</c:v>
                </c:pt>
                <c:pt idx="6202">
                  <c:v>0.14732799999999999</c:v>
                </c:pt>
                <c:pt idx="6203">
                  <c:v>0.147456</c:v>
                </c:pt>
                <c:pt idx="6204">
                  <c:v>0.14758399999999999</c:v>
                </c:pt>
                <c:pt idx="6205">
                  <c:v>0.14771200000000001</c:v>
                </c:pt>
                <c:pt idx="6206">
                  <c:v>0.14784</c:v>
                </c:pt>
                <c:pt idx="6207">
                  <c:v>0.14796799999999999</c:v>
                </c:pt>
                <c:pt idx="6208">
                  <c:v>0.14809600000000001</c:v>
                </c:pt>
                <c:pt idx="6209">
                  <c:v>0.14822399999999999</c:v>
                </c:pt>
                <c:pt idx="6210">
                  <c:v>0.14835200000000001</c:v>
                </c:pt>
                <c:pt idx="6211">
                  <c:v>0.14848</c:v>
                </c:pt>
                <c:pt idx="6212">
                  <c:v>0.14860799999999999</c:v>
                </c:pt>
                <c:pt idx="6213">
                  <c:v>0.14873600000000001</c:v>
                </c:pt>
                <c:pt idx="6214">
                  <c:v>0.148864</c:v>
                </c:pt>
                <c:pt idx="6215">
                  <c:v>0.14899200000000001</c:v>
                </c:pt>
                <c:pt idx="6216">
                  <c:v>0.14912</c:v>
                </c:pt>
                <c:pt idx="6217">
                  <c:v>0.14924799999999999</c:v>
                </c:pt>
                <c:pt idx="6218">
                  <c:v>0.14937600000000001</c:v>
                </c:pt>
                <c:pt idx="6219">
                  <c:v>0.149504</c:v>
                </c:pt>
                <c:pt idx="6220">
                  <c:v>0.14963199999999999</c:v>
                </c:pt>
                <c:pt idx="6221">
                  <c:v>0.14976</c:v>
                </c:pt>
                <c:pt idx="6222">
                  <c:v>0.14988799999999999</c:v>
                </c:pt>
                <c:pt idx="6223">
                  <c:v>0.15001600000000001</c:v>
                </c:pt>
                <c:pt idx="6224">
                  <c:v>0.150144</c:v>
                </c:pt>
                <c:pt idx="6225">
                  <c:v>0.15027199999999999</c:v>
                </c:pt>
                <c:pt idx="6226">
                  <c:v>0.15040000000000001</c:v>
                </c:pt>
                <c:pt idx="6227">
                  <c:v>0.150528</c:v>
                </c:pt>
                <c:pt idx="6228">
                  <c:v>0.15065600000000001</c:v>
                </c:pt>
                <c:pt idx="6229">
                  <c:v>0.150784</c:v>
                </c:pt>
                <c:pt idx="6230">
                  <c:v>0.15091199999999999</c:v>
                </c:pt>
                <c:pt idx="6231">
                  <c:v>0.15104000000000001</c:v>
                </c:pt>
                <c:pt idx="6232">
                  <c:v>0.151168</c:v>
                </c:pt>
                <c:pt idx="6233">
                  <c:v>0.15129600000000001</c:v>
                </c:pt>
                <c:pt idx="6234">
                  <c:v>0.151424</c:v>
                </c:pt>
                <c:pt idx="6235">
                  <c:v>0.15155199999999999</c:v>
                </c:pt>
                <c:pt idx="6236">
                  <c:v>0.15168000000000001</c:v>
                </c:pt>
                <c:pt idx="6237">
                  <c:v>0.151808</c:v>
                </c:pt>
                <c:pt idx="6238">
                  <c:v>0.15193599999999999</c:v>
                </c:pt>
                <c:pt idx="6239">
                  <c:v>0.152064</c:v>
                </c:pt>
                <c:pt idx="6240">
                  <c:v>0.15219199999999999</c:v>
                </c:pt>
                <c:pt idx="6241">
                  <c:v>0.15232000000000001</c:v>
                </c:pt>
                <c:pt idx="6242">
                  <c:v>0.152448</c:v>
                </c:pt>
                <c:pt idx="6243">
                  <c:v>0.15257599999999999</c:v>
                </c:pt>
                <c:pt idx="6244">
                  <c:v>0.15270400000000001</c:v>
                </c:pt>
                <c:pt idx="6245">
                  <c:v>0.152832</c:v>
                </c:pt>
                <c:pt idx="6246">
                  <c:v>0.15296000000000001</c:v>
                </c:pt>
                <c:pt idx="6247">
                  <c:v>0.153088</c:v>
                </c:pt>
                <c:pt idx="6248">
                  <c:v>0.15321599999999999</c:v>
                </c:pt>
                <c:pt idx="6249">
                  <c:v>0.15334400000000001</c:v>
                </c:pt>
                <c:pt idx="6250">
                  <c:v>0.153472</c:v>
                </c:pt>
                <c:pt idx="6251">
                  <c:v>0.15359999999999999</c:v>
                </c:pt>
                <c:pt idx="6252">
                  <c:v>0.153728</c:v>
                </c:pt>
                <c:pt idx="6253">
                  <c:v>0.15385599999999999</c:v>
                </c:pt>
                <c:pt idx="6254">
                  <c:v>0.15398400000000001</c:v>
                </c:pt>
                <c:pt idx="6255">
                  <c:v>0.154112</c:v>
                </c:pt>
                <c:pt idx="6256">
                  <c:v>0.15423999999999999</c:v>
                </c:pt>
                <c:pt idx="6257">
                  <c:v>0.15436800000000001</c:v>
                </c:pt>
                <c:pt idx="6258">
                  <c:v>0.15449599999999999</c:v>
                </c:pt>
                <c:pt idx="6259">
                  <c:v>0.15462400000000001</c:v>
                </c:pt>
                <c:pt idx="6260">
                  <c:v>0.154752</c:v>
                </c:pt>
                <c:pt idx="6261">
                  <c:v>0.15487999999999999</c:v>
                </c:pt>
                <c:pt idx="6262">
                  <c:v>0.15500800000000001</c:v>
                </c:pt>
                <c:pt idx="6263">
                  <c:v>0.155136</c:v>
                </c:pt>
                <c:pt idx="6264">
                  <c:v>0.15526400000000001</c:v>
                </c:pt>
                <c:pt idx="6265">
                  <c:v>0.155392</c:v>
                </c:pt>
                <c:pt idx="6266">
                  <c:v>0.15551999999999999</c:v>
                </c:pt>
                <c:pt idx="6267">
                  <c:v>0.15564800000000001</c:v>
                </c:pt>
                <c:pt idx="6268">
                  <c:v>0.155776</c:v>
                </c:pt>
                <c:pt idx="6269">
                  <c:v>0.15590399999999999</c:v>
                </c:pt>
                <c:pt idx="6270">
                  <c:v>0.156032</c:v>
                </c:pt>
                <c:pt idx="6271">
                  <c:v>0.15615999999999999</c:v>
                </c:pt>
                <c:pt idx="6272">
                  <c:v>0.15628800000000001</c:v>
                </c:pt>
                <c:pt idx="6273">
                  <c:v>0.156416</c:v>
                </c:pt>
                <c:pt idx="6274">
                  <c:v>0.15654399999999999</c:v>
                </c:pt>
                <c:pt idx="6275">
                  <c:v>0.15667200000000001</c:v>
                </c:pt>
                <c:pt idx="6276">
                  <c:v>0.15679999999999999</c:v>
                </c:pt>
                <c:pt idx="6277">
                  <c:v>0.15692800000000001</c:v>
                </c:pt>
                <c:pt idx="6278">
                  <c:v>0.157056</c:v>
                </c:pt>
                <c:pt idx="6279">
                  <c:v>0.15718399999999999</c:v>
                </c:pt>
                <c:pt idx="6280">
                  <c:v>0.15731200000000001</c:v>
                </c:pt>
                <c:pt idx="6281">
                  <c:v>0.15744</c:v>
                </c:pt>
                <c:pt idx="6282">
                  <c:v>0.15756800000000001</c:v>
                </c:pt>
                <c:pt idx="6283">
                  <c:v>0.157696</c:v>
                </c:pt>
                <c:pt idx="6284">
                  <c:v>0.15782399999999999</c:v>
                </c:pt>
                <c:pt idx="6285">
                  <c:v>0.15795200000000001</c:v>
                </c:pt>
                <c:pt idx="6286">
                  <c:v>0.15808</c:v>
                </c:pt>
                <c:pt idx="6287">
                  <c:v>0.15820799999999999</c:v>
                </c:pt>
                <c:pt idx="6288">
                  <c:v>0.158336</c:v>
                </c:pt>
                <c:pt idx="6289">
                  <c:v>0.15846399999999999</c:v>
                </c:pt>
                <c:pt idx="6290">
                  <c:v>0.15859200000000001</c:v>
                </c:pt>
                <c:pt idx="6291">
                  <c:v>0.15872</c:v>
                </c:pt>
                <c:pt idx="6292">
                  <c:v>0.15884799999999999</c:v>
                </c:pt>
                <c:pt idx="6293">
                  <c:v>0.15897600000000001</c:v>
                </c:pt>
                <c:pt idx="6294">
                  <c:v>0.159104</c:v>
                </c:pt>
                <c:pt idx="6295">
                  <c:v>0.15923200000000001</c:v>
                </c:pt>
                <c:pt idx="6296">
                  <c:v>0.15936</c:v>
                </c:pt>
                <c:pt idx="6297">
                  <c:v>0.15948799999999999</c:v>
                </c:pt>
                <c:pt idx="6298">
                  <c:v>0.15961600000000001</c:v>
                </c:pt>
                <c:pt idx="6299">
                  <c:v>0.159744</c:v>
                </c:pt>
                <c:pt idx="6300">
                  <c:v>0.15987199999999999</c:v>
                </c:pt>
                <c:pt idx="6301">
                  <c:v>0.16</c:v>
                </c:pt>
                <c:pt idx="6302">
                  <c:v>0.16012799999999999</c:v>
                </c:pt>
                <c:pt idx="6303">
                  <c:v>0.16025600000000001</c:v>
                </c:pt>
                <c:pt idx="6304">
                  <c:v>0.160384</c:v>
                </c:pt>
                <c:pt idx="6305">
                  <c:v>0.16051199999999999</c:v>
                </c:pt>
                <c:pt idx="6306">
                  <c:v>0.16064000000000001</c:v>
                </c:pt>
                <c:pt idx="6307">
                  <c:v>0.16076799999999999</c:v>
                </c:pt>
                <c:pt idx="6308">
                  <c:v>0.16089600000000001</c:v>
                </c:pt>
                <c:pt idx="6309">
                  <c:v>0.161024</c:v>
                </c:pt>
                <c:pt idx="6310">
                  <c:v>0.16115199999999999</c:v>
                </c:pt>
                <c:pt idx="6311">
                  <c:v>0.16128000000000001</c:v>
                </c:pt>
                <c:pt idx="6312">
                  <c:v>0.161408</c:v>
                </c:pt>
                <c:pt idx="6313">
                  <c:v>0.16153600000000001</c:v>
                </c:pt>
                <c:pt idx="6314">
                  <c:v>0.161664</c:v>
                </c:pt>
                <c:pt idx="6315">
                  <c:v>0.16179199999999999</c:v>
                </c:pt>
                <c:pt idx="6316">
                  <c:v>0.16192000000000001</c:v>
                </c:pt>
                <c:pt idx="6317">
                  <c:v>0.162048</c:v>
                </c:pt>
                <c:pt idx="6318">
                  <c:v>0.16217599999999999</c:v>
                </c:pt>
                <c:pt idx="6319">
                  <c:v>0.162304</c:v>
                </c:pt>
                <c:pt idx="6320">
                  <c:v>0.16243199999999999</c:v>
                </c:pt>
                <c:pt idx="6321">
                  <c:v>0.16256000000000001</c:v>
                </c:pt>
                <c:pt idx="6322">
                  <c:v>0.162688</c:v>
                </c:pt>
                <c:pt idx="6323">
                  <c:v>0.16281599999999999</c:v>
                </c:pt>
                <c:pt idx="6324">
                  <c:v>0.16294400000000001</c:v>
                </c:pt>
                <c:pt idx="6325">
                  <c:v>0.16307199999999999</c:v>
                </c:pt>
                <c:pt idx="6326">
                  <c:v>0.16320000000000001</c:v>
                </c:pt>
                <c:pt idx="6327">
                  <c:v>0.163328</c:v>
                </c:pt>
                <c:pt idx="6328">
                  <c:v>0.16345599999999999</c:v>
                </c:pt>
                <c:pt idx="6329">
                  <c:v>0.16358400000000001</c:v>
                </c:pt>
                <c:pt idx="6330">
                  <c:v>0.163712</c:v>
                </c:pt>
                <c:pt idx="6331">
                  <c:v>0.16384000000000001</c:v>
                </c:pt>
                <c:pt idx="6332">
                  <c:v>0.163968</c:v>
                </c:pt>
                <c:pt idx="6333">
                  <c:v>0.16409599999999999</c:v>
                </c:pt>
                <c:pt idx="6334">
                  <c:v>0.16422400000000001</c:v>
                </c:pt>
                <c:pt idx="6335">
                  <c:v>0.164352</c:v>
                </c:pt>
                <c:pt idx="6336">
                  <c:v>0.16447999999999999</c:v>
                </c:pt>
                <c:pt idx="6337">
                  <c:v>0.164608</c:v>
                </c:pt>
                <c:pt idx="6338">
                  <c:v>0.16473599999999999</c:v>
                </c:pt>
                <c:pt idx="6339">
                  <c:v>0.16486400000000001</c:v>
                </c:pt>
                <c:pt idx="6340">
                  <c:v>0.164992</c:v>
                </c:pt>
                <c:pt idx="6341">
                  <c:v>0.16511999999999999</c:v>
                </c:pt>
                <c:pt idx="6342">
                  <c:v>0.16524800000000001</c:v>
                </c:pt>
                <c:pt idx="6343">
                  <c:v>0.165376</c:v>
                </c:pt>
                <c:pt idx="6344">
                  <c:v>0.16550400000000001</c:v>
                </c:pt>
                <c:pt idx="6345">
                  <c:v>0.165632</c:v>
                </c:pt>
                <c:pt idx="6346">
                  <c:v>0.16575999999999999</c:v>
                </c:pt>
                <c:pt idx="6347">
                  <c:v>0.16588800000000001</c:v>
                </c:pt>
                <c:pt idx="6348">
                  <c:v>0.166016</c:v>
                </c:pt>
                <c:pt idx="6349">
                  <c:v>0.16614399999999999</c:v>
                </c:pt>
                <c:pt idx="6350">
                  <c:v>0.166272</c:v>
                </c:pt>
                <c:pt idx="6351">
                  <c:v>0.16639999999999999</c:v>
                </c:pt>
                <c:pt idx="6352">
                  <c:v>0.16652800000000001</c:v>
                </c:pt>
                <c:pt idx="6353">
                  <c:v>0.166656</c:v>
                </c:pt>
                <c:pt idx="6354">
                  <c:v>0.16678399999999999</c:v>
                </c:pt>
                <c:pt idx="6355">
                  <c:v>0.166912</c:v>
                </c:pt>
                <c:pt idx="6356">
                  <c:v>0.16703999999999999</c:v>
                </c:pt>
                <c:pt idx="6357">
                  <c:v>0.16716800000000001</c:v>
                </c:pt>
                <c:pt idx="6358">
                  <c:v>0.167296</c:v>
                </c:pt>
                <c:pt idx="6359">
                  <c:v>0.16742399999999999</c:v>
                </c:pt>
                <c:pt idx="6360">
                  <c:v>0.16755200000000001</c:v>
                </c:pt>
                <c:pt idx="6361">
                  <c:v>0.16768</c:v>
                </c:pt>
                <c:pt idx="6362">
                  <c:v>0.16780800000000001</c:v>
                </c:pt>
                <c:pt idx="6363">
                  <c:v>0.167936</c:v>
                </c:pt>
                <c:pt idx="6364">
                  <c:v>0.16806399999999999</c:v>
                </c:pt>
                <c:pt idx="6365">
                  <c:v>0.16819200000000001</c:v>
                </c:pt>
                <c:pt idx="6366">
                  <c:v>0.16832</c:v>
                </c:pt>
                <c:pt idx="6367">
                  <c:v>0.16844799999999999</c:v>
                </c:pt>
                <c:pt idx="6368">
                  <c:v>0.168576</c:v>
                </c:pt>
                <c:pt idx="6369">
                  <c:v>0.16870399999999999</c:v>
                </c:pt>
                <c:pt idx="6370">
                  <c:v>0.16883200000000001</c:v>
                </c:pt>
                <c:pt idx="6371">
                  <c:v>0.16896</c:v>
                </c:pt>
                <c:pt idx="6372">
                  <c:v>0.16908799999999999</c:v>
                </c:pt>
                <c:pt idx="6373">
                  <c:v>0.16921600000000001</c:v>
                </c:pt>
                <c:pt idx="6374">
                  <c:v>0.16934399999999999</c:v>
                </c:pt>
                <c:pt idx="6375">
                  <c:v>0.16947200000000001</c:v>
                </c:pt>
                <c:pt idx="6376">
                  <c:v>0.1696</c:v>
                </c:pt>
                <c:pt idx="6377">
                  <c:v>0.16972799999999999</c:v>
                </c:pt>
                <c:pt idx="6378">
                  <c:v>0.16985600000000001</c:v>
                </c:pt>
                <c:pt idx="6379">
                  <c:v>0.169984</c:v>
                </c:pt>
                <c:pt idx="6380">
                  <c:v>0.17011200000000001</c:v>
                </c:pt>
                <c:pt idx="6381">
                  <c:v>0.17024</c:v>
                </c:pt>
                <c:pt idx="6382">
                  <c:v>0.17036799999999999</c:v>
                </c:pt>
                <c:pt idx="6383">
                  <c:v>0.17049600000000001</c:v>
                </c:pt>
                <c:pt idx="6384">
                  <c:v>0.170624</c:v>
                </c:pt>
                <c:pt idx="6385">
                  <c:v>0.17075199999999999</c:v>
                </c:pt>
                <c:pt idx="6386">
                  <c:v>0.17088</c:v>
                </c:pt>
                <c:pt idx="6387">
                  <c:v>0.17100799999999999</c:v>
                </c:pt>
                <c:pt idx="6388">
                  <c:v>0.17113600000000001</c:v>
                </c:pt>
                <c:pt idx="6389">
                  <c:v>0.171264</c:v>
                </c:pt>
                <c:pt idx="6390">
                  <c:v>0.17139199999999999</c:v>
                </c:pt>
                <c:pt idx="6391">
                  <c:v>0.17152000000000001</c:v>
                </c:pt>
                <c:pt idx="6392">
                  <c:v>0.171648</c:v>
                </c:pt>
                <c:pt idx="6393">
                  <c:v>0.17177600000000001</c:v>
                </c:pt>
                <c:pt idx="6394">
                  <c:v>0.171904</c:v>
                </c:pt>
                <c:pt idx="6395">
                  <c:v>0.17203199999999999</c:v>
                </c:pt>
                <c:pt idx="6396">
                  <c:v>0.17216000000000001</c:v>
                </c:pt>
                <c:pt idx="6397">
                  <c:v>0.172288</c:v>
                </c:pt>
                <c:pt idx="6398">
                  <c:v>0.17241600000000001</c:v>
                </c:pt>
                <c:pt idx="6399">
                  <c:v>0.172544</c:v>
                </c:pt>
                <c:pt idx="6400">
                  <c:v>0.17267199999999999</c:v>
                </c:pt>
                <c:pt idx="6401">
                  <c:v>0.17280000000000001</c:v>
                </c:pt>
                <c:pt idx="6402">
                  <c:v>0.172928</c:v>
                </c:pt>
                <c:pt idx="6403">
                  <c:v>0.17305599999999999</c:v>
                </c:pt>
                <c:pt idx="6404">
                  <c:v>0.173184</c:v>
                </c:pt>
                <c:pt idx="6405">
                  <c:v>0.17331199999999999</c:v>
                </c:pt>
                <c:pt idx="6406">
                  <c:v>0.17344000000000001</c:v>
                </c:pt>
                <c:pt idx="6407">
                  <c:v>0.173568</c:v>
                </c:pt>
                <c:pt idx="6408">
                  <c:v>0.17369599999999999</c:v>
                </c:pt>
                <c:pt idx="6409">
                  <c:v>0.17382400000000001</c:v>
                </c:pt>
                <c:pt idx="6410">
                  <c:v>0.173952</c:v>
                </c:pt>
                <c:pt idx="6411">
                  <c:v>0.17408000000000001</c:v>
                </c:pt>
                <c:pt idx="6412">
                  <c:v>0.174208</c:v>
                </c:pt>
                <c:pt idx="6413">
                  <c:v>0.17433599999999999</c:v>
                </c:pt>
                <c:pt idx="6414">
                  <c:v>0.17446400000000001</c:v>
                </c:pt>
                <c:pt idx="6415">
                  <c:v>0.174592</c:v>
                </c:pt>
                <c:pt idx="6416">
                  <c:v>0.17471999999999999</c:v>
                </c:pt>
                <c:pt idx="6417">
                  <c:v>0.174848</c:v>
                </c:pt>
                <c:pt idx="6418">
                  <c:v>0.17497599999999999</c:v>
                </c:pt>
                <c:pt idx="6419">
                  <c:v>0.17510400000000001</c:v>
                </c:pt>
                <c:pt idx="6420">
                  <c:v>0.175232</c:v>
                </c:pt>
                <c:pt idx="6421">
                  <c:v>0.17535999999999999</c:v>
                </c:pt>
                <c:pt idx="6422">
                  <c:v>0.17548800000000001</c:v>
                </c:pt>
                <c:pt idx="6423">
                  <c:v>0.17561599999999999</c:v>
                </c:pt>
                <c:pt idx="6424">
                  <c:v>0.17574400000000001</c:v>
                </c:pt>
                <c:pt idx="6425">
                  <c:v>0.175872</c:v>
                </c:pt>
                <c:pt idx="6426">
                  <c:v>0.17599999999999999</c:v>
                </c:pt>
                <c:pt idx="6427">
                  <c:v>0.17612800000000001</c:v>
                </c:pt>
                <c:pt idx="6428">
                  <c:v>0.176256</c:v>
                </c:pt>
                <c:pt idx="6429">
                  <c:v>0.17638400000000001</c:v>
                </c:pt>
                <c:pt idx="6430">
                  <c:v>0.176512</c:v>
                </c:pt>
                <c:pt idx="6431">
                  <c:v>0.17663999999999999</c:v>
                </c:pt>
                <c:pt idx="6432">
                  <c:v>0.17676800000000001</c:v>
                </c:pt>
                <c:pt idx="6433">
                  <c:v>0.176896</c:v>
                </c:pt>
                <c:pt idx="6434">
                  <c:v>0.17702399999999999</c:v>
                </c:pt>
                <c:pt idx="6435">
                  <c:v>0.177152</c:v>
                </c:pt>
                <c:pt idx="6436">
                  <c:v>0.17727999999999999</c:v>
                </c:pt>
                <c:pt idx="6437">
                  <c:v>0.17740800000000001</c:v>
                </c:pt>
                <c:pt idx="6438">
                  <c:v>0.177536</c:v>
                </c:pt>
                <c:pt idx="6439">
                  <c:v>0.17766399999999999</c:v>
                </c:pt>
                <c:pt idx="6440">
                  <c:v>0.17779200000000001</c:v>
                </c:pt>
                <c:pt idx="6441">
                  <c:v>0.17791999999999999</c:v>
                </c:pt>
                <c:pt idx="6442">
                  <c:v>0.17804800000000001</c:v>
                </c:pt>
                <c:pt idx="6443">
                  <c:v>0.178176</c:v>
                </c:pt>
                <c:pt idx="6444">
                  <c:v>0.17830399999999999</c:v>
                </c:pt>
                <c:pt idx="6445">
                  <c:v>0.17843200000000001</c:v>
                </c:pt>
                <c:pt idx="6446">
                  <c:v>0.17856</c:v>
                </c:pt>
                <c:pt idx="6447">
                  <c:v>0.17868800000000001</c:v>
                </c:pt>
                <c:pt idx="6448">
                  <c:v>0.178816</c:v>
                </c:pt>
                <c:pt idx="6449">
                  <c:v>0.17894399999999999</c:v>
                </c:pt>
                <c:pt idx="6450">
                  <c:v>0.17907200000000001</c:v>
                </c:pt>
                <c:pt idx="6451">
                  <c:v>0.1792</c:v>
                </c:pt>
                <c:pt idx="6452">
                  <c:v>0.17932799999999999</c:v>
                </c:pt>
                <c:pt idx="6453">
                  <c:v>0.179456</c:v>
                </c:pt>
                <c:pt idx="6454">
                  <c:v>0.17958399999999999</c:v>
                </c:pt>
                <c:pt idx="6455">
                  <c:v>0.17971200000000001</c:v>
                </c:pt>
                <c:pt idx="6456">
                  <c:v>0.17984</c:v>
                </c:pt>
                <c:pt idx="6457">
                  <c:v>0.17996799999999999</c:v>
                </c:pt>
                <c:pt idx="6458">
                  <c:v>0.18009600000000001</c:v>
                </c:pt>
                <c:pt idx="6459">
                  <c:v>0.180224</c:v>
                </c:pt>
                <c:pt idx="6460">
                  <c:v>0.18035200000000001</c:v>
                </c:pt>
                <c:pt idx="6461">
                  <c:v>0.18048</c:v>
                </c:pt>
                <c:pt idx="6462">
                  <c:v>0.18060799999999999</c:v>
                </c:pt>
                <c:pt idx="6463">
                  <c:v>0.18073600000000001</c:v>
                </c:pt>
                <c:pt idx="6464">
                  <c:v>0.180864</c:v>
                </c:pt>
                <c:pt idx="6465">
                  <c:v>0.18099199999999999</c:v>
                </c:pt>
                <c:pt idx="6466">
                  <c:v>0.18112</c:v>
                </c:pt>
                <c:pt idx="6467">
                  <c:v>0.18124799999999999</c:v>
                </c:pt>
                <c:pt idx="6468">
                  <c:v>0.18137600000000001</c:v>
                </c:pt>
                <c:pt idx="6469">
                  <c:v>0.181504</c:v>
                </c:pt>
                <c:pt idx="6470">
                  <c:v>0.18163199999999999</c:v>
                </c:pt>
                <c:pt idx="6471">
                  <c:v>0.18176</c:v>
                </c:pt>
                <c:pt idx="6472">
                  <c:v>0.18188799999999999</c:v>
                </c:pt>
                <c:pt idx="6473">
                  <c:v>0.18201600000000001</c:v>
                </c:pt>
                <c:pt idx="6474">
                  <c:v>0.182144</c:v>
                </c:pt>
                <c:pt idx="6475">
                  <c:v>0.18227199999999999</c:v>
                </c:pt>
                <c:pt idx="6476">
                  <c:v>0.18240000000000001</c:v>
                </c:pt>
                <c:pt idx="6477">
                  <c:v>0.182528</c:v>
                </c:pt>
                <c:pt idx="6478">
                  <c:v>0.18265600000000001</c:v>
                </c:pt>
                <c:pt idx="6479">
                  <c:v>0.182784</c:v>
                </c:pt>
                <c:pt idx="6480">
                  <c:v>0.18291199999999999</c:v>
                </c:pt>
                <c:pt idx="6481">
                  <c:v>0.18304000000000001</c:v>
                </c:pt>
                <c:pt idx="6482">
                  <c:v>0.183168</c:v>
                </c:pt>
                <c:pt idx="6483">
                  <c:v>0.18329599999999999</c:v>
                </c:pt>
                <c:pt idx="6484">
                  <c:v>0.183424</c:v>
                </c:pt>
                <c:pt idx="6485">
                  <c:v>0.18355199999999999</c:v>
                </c:pt>
                <c:pt idx="6486">
                  <c:v>0.18368000000000001</c:v>
                </c:pt>
                <c:pt idx="6487">
                  <c:v>0.183808</c:v>
                </c:pt>
                <c:pt idx="6488">
                  <c:v>0.18393599999999999</c:v>
                </c:pt>
                <c:pt idx="6489">
                  <c:v>0.18406400000000001</c:v>
                </c:pt>
                <c:pt idx="6490">
                  <c:v>0.18419199999999999</c:v>
                </c:pt>
                <c:pt idx="6491">
                  <c:v>0.18432000000000001</c:v>
                </c:pt>
                <c:pt idx="6492">
                  <c:v>0.184448</c:v>
                </c:pt>
                <c:pt idx="6493">
                  <c:v>0.18457599999999999</c:v>
                </c:pt>
                <c:pt idx="6494">
                  <c:v>0.184832</c:v>
                </c:pt>
                <c:pt idx="6495">
                  <c:v>0.185088</c:v>
                </c:pt>
                <c:pt idx="6496">
                  <c:v>0.18534400000000001</c:v>
                </c:pt>
                <c:pt idx="6497">
                  <c:v>0.18559999999999999</c:v>
                </c:pt>
                <c:pt idx="6498">
                  <c:v>0.18585599999999999</c:v>
                </c:pt>
                <c:pt idx="6499">
                  <c:v>0.186112</c:v>
                </c:pt>
                <c:pt idx="6500">
                  <c:v>0.18636800000000001</c:v>
                </c:pt>
                <c:pt idx="6501">
                  <c:v>0.18662400000000001</c:v>
                </c:pt>
                <c:pt idx="6502">
                  <c:v>0.18687999999999999</c:v>
                </c:pt>
                <c:pt idx="6503">
                  <c:v>0.187136</c:v>
                </c:pt>
                <c:pt idx="6504">
                  <c:v>0.187392</c:v>
                </c:pt>
                <c:pt idx="6505">
                  <c:v>0.18764800000000001</c:v>
                </c:pt>
                <c:pt idx="6506">
                  <c:v>0.18790399999999999</c:v>
                </c:pt>
                <c:pt idx="6507">
                  <c:v>0.18815999999999999</c:v>
                </c:pt>
                <c:pt idx="6508">
                  <c:v>0.188416</c:v>
                </c:pt>
                <c:pt idx="6509">
                  <c:v>0.18867200000000001</c:v>
                </c:pt>
                <c:pt idx="6510">
                  <c:v>0.18892800000000001</c:v>
                </c:pt>
                <c:pt idx="6511">
                  <c:v>0.18918399999999999</c:v>
                </c:pt>
                <c:pt idx="6512">
                  <c:v>0.18944</c:v>
                </c:pt>
                <c:pt idx="6513">
                  <c:v>0.189696</c:v>
                </c:pt>
                <c:pt idx="6514">
                  <c:v>0.18995200000000001</c:v>
                </c:pt>
                <c:pt idx="6515">
                  <c:v>0.19020799999999999</c:v>
                </c:pt>
                <c:pt idx="6516">
                  <c:v>0.19046399999999999</c:v>
                </c:pt>
                <c:pt idx="6517">
                  <c:v>0.19072</c:v>
                </c:pt>
                <c:pt idx="6518">
                  <c:v>0.19097600000000001</c:v>
                </c:pt>
                <c:pt idx="6519">
                  <c:v>0.19123200000000001</c:v>
                </c:pt>
                <c:pt idx="6520">
                  <c:v>0.19148799999999999</c:v>
                </c:pt>
                <c:pt idx="6521">
                  <c:v>0.191744</c:v>
                </c:pt>
                <c:pt idx="6522">
                  <c:v>0.192</c:v>
                </c:pt>
                <c:pt idx="6523">
                  <c:v>0.19225600000000001</c:v>
                </c:pt>
                <c:pt idx="6524">
                  <c:v>0.19251199999999999</c:v>
                </c:pt>
                <c:pt idx="6525">
                  <c:v>0.19276799999999999</c:v>
                </c:pt>
                <c:pt idx="6526">
                  <c:v>0.193024</c:v>
                </c:pt>
                <c:pt idx="6527">
                  <c:v>0.19328000000000001</c:v>
                </c:pt>
                <c:pt idx="6528">
                  <c:v>0.19353600000000001</c:v>
                </c:pt>
                <c:pt idx="6529">
                  <c:v>0.19379199999999999</c:v>
                </c:pt>
                <c:pt idx="6530">
                  <c:v>0.194048</c:v>
                </c:pt>
                <c:pt idx="6531">
                  <c:v>0.194304</c:v>
                </c:pt>
                <c:pt idx="6532">
                  <c:v>0.19456000000000001</c:v>
                </c:pt>
                <c:pt idx="6533">
                  <c:v>0.19481599999999999</c:v>
                </c:pt>
                <c:pt idx="6534">
                  <c:v>0.195072</c:v>
                </c:pt>
                <c:pt idx="6535">
                  <c:v>0.195328</c:v>
                </c:pt>
                <c:pt idx="6536">
                  <c:v>0.19558400000000001</c:v>
                </c:pt>
                <c:pt idx="6537">
                  <c:v>0.19583999999999999</c:v>
                </c:pt>
                <c:pt idx="6538">
                  <c:v>0.19609599999999999</c:v>
                </c:pt>
                <c:pt idx="6539">
                  <c:v>0.196352</c:v>
                </c:pt>
                <c:pt idx="6540">
                  <c:v>0.196608</c:v>
                </c:pt>
                <c:pt idx="6541">
                  <c:v>0.19686400000000001</c:v>
                </c:pt>
                <c:pt idx="6542">
                  <c:v>0.19711999999999999</c:v>
                </c:pt>
                <c:pt idx="6543">
                  <c:v>0.197376</c:v>
                </c:pt>
                <c:pt idx="6544">
                  <c:v>0.197632</c:v>
                </c:pt>
                <c:pt idx="6545">
                  <c:v>0.19788800000000001</c:v>
                </c:pt>
                <c:pt idx="6546">
                  <c:v>0.19814399999999999</c:v>
                </c:pt>
                <c:pt idx="6547">
                  <c:v>0.19839999999999999</c:v>
                </c:pt>
                <c:pt idx="6548">
                  <c:v>0.198656</c:v>
                </c:pt>
                <c:pt idx="6549">
                  <c:v>0.19891200000000001</c:v>
                </c:pt>
                <c:pt idx="6550">
                  <c:v>0.19916800000000001</c:v>
                </c:pt>
                <c:pt idx="6551">
                  <c:v>0.19942399999999999</c:v>
                </c:pt>
                <c:pt idx="6552">
                  <c:v>0.19968</c:v>
                </c:pt>
                <c:pt idx="6553">
                  <c:v>0.199936</c:v>
                </c:pt>
                <c:pt idx="6554">
                  <c:v>0.20019200000000001</c:v>
                </c:pt>
                <c:pt idx="6555">
                  <c:v>0.20044799999999999</c:v>
                </c:pt>
                <c:pt idx="6556">
                  <c:v>0.20070399999999999</c:v>
                </c:pt>
                <c:pt idx="6557">
                  <c:v>0.20096</c:v>
                </c:pt>
                <c:pt idx="6558">
                  <c:v>0.20121600000000001</c:v>
                </c:pt>
                <c:pt idx="6559">
                  <c:v>0.20147200000000001</c:v>
                </c:pt>
                <c:pt idx="6560">
                  <c:v>0.20172799999999999</c:v>
                </c:pt>
                <c:pt idx="6561">
                  <c:v>0.201984</c:v>
                </c:pt>
                <c:pt idx="6562">
                  <c:v>0.20224</c:v>
                </c:pt>
                <c:pt idx="6563">
                  <c:v>0.20249600000000001</c:v>
                </c:pt>
                <c:pt idx="6564">
                  <c:v>0.20275199999999999</c:v>
                </c:pt>
                <c:pt idx="6565">
                  <c:v>0.20300799999999999</c:v>
                </c:pt>
                <c:pt idx="6566">
                  <c:v>0.203264</c:v>
                </c:pt>
                <c:pt idx="6567">
                  <c:v>0.20352000000000001</c:v>
                </c:pt>
                <c:pt idx="6568">
                  <c:v>0.20377600000000001</c:v>
                </c:pt>
                <c:pt idx="6569">
                  <c:v>0.20403199999999999</c:v>
                </c:pt>
                <c:pt idx="6570">
                  <c:v>0.204288</c:v>
                </c:pt>
                <c:pt idx="6571">
                  <c:v>0.204544</c:v>
                </c:pt>
                <c:pt idx="6572">
                  <c:v>0.20480000000000001</c:v>
                </c:pt>
                <c:pt idx="6573">
                  <c:v>0.20505599999999999</c:v>
                </c:pt>
                <c:pt idx="6574">
                  <c:v>0.20531199999999999</c:v>
                </c:pt>
                <c:pt idx="6575">
                  <c:v>0.205568</c:v>
                </c:pt>
                <c:pt idx="6576">
                  <c:v>0.20582400000000001</c:v>
                </c:pt>
                <c:pt idx="6577">
                  <c:v>0.20608000000000001</c:v>
                </c:pt>
                <c:pt idx="6578">
                  <c:v>0.20633599999999999</c:v>
                </c:pt>
                <c:pt idx="6579">
                  <c:v>0.206592</c:v>
                </c:pt>
                <c:pt idx="6580">
                  <c:v>0.206848</c:v>
                </c:pt>
                <c:pt idx="6581">
                  <c:v>0.20710400000000001</c:v>
                </c:pt>
                <c:pt idx="6582">
                  <c:v>0.20735999999999999</c:v>
                </c:pt>
                <c:pt idx="6583">
                  <c:v>0.20761599999999999</c:v>
                </c:pt>
                <c:pt idx="6584">
                  <c:v>0.207872</c:v>
                </c:pt>
                <c:pt idx="6585">
                  <c:v>0.20812800000000001</c:v>
                </c:pt>
                <c:pt idx="6586">
                  <c:v>0.20838400000000001</c:v>
                </c:pt>
                <c:pt idx="6587">
                  <c:v>0.20863999999999999</c:v>
                </c:pt>
                <c:pt idx="6588">
                  <c:v>0.208896</c:v>
                </c:pt>
                <c:pt idx="6589">
                  <c:v>0.209152</c:v>
                </c:pt>
                <c:pt idx="6590">
                  <c:v>0.20940800000000001</c:v>
                </c:pt>
                <c:pt idx="6591">
                  <c:v>0.20966399999999999</c:v>
                </c:pt>
                <c:pt idx="6592">
                  <c:v>0.20992</c:v>
                </c:pt>
                <c:pt idx="6593">
                  <c:v>0.210176</c:v>
                </c:pt>
                <c:pt idx="6594">
                  <c:v>0.21043200000000001</c:v>
                </c:pt>
                <c:pt idx="6595">
                  <c:v>0.21068799999999999</c:v>
                </c:pt>
                <c:pt idx="6596">
                  <c:v>0.21094399999999999</c:v>
                </c:pt>
                <c:pt idx="6597">
                  <c:v>0.2112</c:v>
                </c:pt>
                <c:pt idx="6598">
                  <c:v>0.21145600000000001</c:v>
                </c:pt>
                <c:pt idx="6599">
                  <c:v>0.21171200000000001</c:v>
                </c:pt>
                <c:pt idx="6600">
                  <c:v>0.21196799999999999</c:v>
                </c:pt>
                <c:pt idx="6601">
                  <c:v>0.212224</c:v>
                </c:pt>
                <c:pt idx="6602">
                  <c:v>0.21248</c:v>
                </c:pt>
                <c:pt idx="6603">
                  <c:v>0.21273600000000001</c:v>
                </c:pt>
                <c:pt idx="6604">
                  <c:v>0.21299199999999999</c:v>
                </c:pt>
                <c:pt idx="6605">
                  <c:v>0.21324799999999999</c:v>
                </c:pt>
                <c:pt idx="6606">
                  <c:v>0.213504</c:v>
                </c:pt>
                <c:pt idx="6607">
                  <c:v>0.21376000000000001</c:v>
                </c:pt>
                <c:pt idx="6608">
                  <c:v>0.21401600000000001</c:v>
                </c:pt>
                <c:pt idx="6609">
                  <c:v>0.21427199999999999</c:v>
                </c:pt>
                <c:pt idx="6610">
                  <c:v>0.214528</c:v>
                </c:pt>
                <c:pt idx="6611">
                  <c:v>0.214784</c:v>
                </c:pt>
                <c:pt idx="6612">
                  <c:v>0.21504000000000001</c:v>
                </c:pt>
                <c:pt idx="6613">
                  <c:v>0.21529599999999999</c:v>
                </c:pt>
                <c:pt idx="6614">
                  <c:v>0.21555199999999999</c:v>
                </c:pt>
                <c:pt idx="6615">
                  <c:v>0.215808</c:v>
                </c:pt>
                <c:pt idx="6616">
                  <c:v>0.21606400000000001</c:v>
                </c:pt>
                <c:pt idx="6617">
                  <c:v>0.21632000000000001</c:v>
                </c:pt>
                <c:pt idx="6618">
                  <c:v>0.21657599999999999</c:v>
                </c:pt>
                <c:pt idx="6619">
                  <c:v>0.216832</c:v>
                </c:pt>
                <c:pt idx="6620">
                  <c:v>0.217088</c:v>
                </c:pt>
                <c:pt idx="6621">
                  <c:v>0.21734400000000001</c:v>
                </c:pt>
                <c:pt idx="6622">
                  <c:v>0.21759999999999999</c:v>
                </c:pt>
                <c:pt idx="6623">
                  <c:v>0.21785599999999999</c:v>
                </c:pt>
                <c:pt idx="6624">
                  <c:v>0.218112</c:v>
                </c:pt>
                <c:pt idx="6625">
                  <c:v>0.21836800000000001</c:v>
                </c:pt>
                <c:pt idx="6626">
                  <c:v>0.21862400000000001</c:v>
                </c:pt>
                <c:pt idx="6627">
                  <c:v>0.21887999999999999</c:v>
                </c:pt>
                <c:pt idx="6628">
                  <c:v>0.219136</c:v>
                </c:pt>
                <c:pt idx="6629">
                  <c:v>0.219392</c:v>
                </c:pt>
                <c:pt idx="6630">
                  <c:v>0.21964800000000001</c:v>
                </c:pt>
                <c:pt idx="6631">
                  <c:v>0.21990399999999999</c:v>
                </c:pt>
                <c:pt idx="6632">
                  <c:v>0.22015999999999999</c:v>
                </c:pt>
                <c:pt idx="6633">
                  <c:v>0.220416</c:v>
                </c:pt>
                <c:pt idx="6634">
                  <c:v>0.22067200000000001</c:v>
                </c:pt>
                <c:pt idx="6635">
                  <c:v>0.22092800000000001</c:v>
                </c:pt>
                <c:pt idx="6636">
                  <c:v>0.22118399999999999</c:v>
                </c:pt>
                <c:pt idx="6637">
                  <c:v>0.22144</c:v>
                </c:pt>
                <c:pt idx="6638">
                  <c:v>0.221696</c:v>
                </c:pt>
                <c:pt idx="6639">
                  <c:v>0.22195200000000001</c:v>
                </c:pt>
                <c:pt idx="6640">
                  <c:v>0.22220799999999999</c:v>
                </c:pt>
                <c:pt idx="6641">
                  <c:v>0.222464</c:v>
                </c:pt>
                <c:pt idx="6642">
                  <c:v>0.22272</c:v>
                </c:pt>
                <c:pt idx="6643">
                  <c:v>0.22297600000000001</c:v>
                </c:pt>
                <c:pt idx="6644">
                  <c:v>0.22323200000000001</c:v>
                </c:pt>
                <c:pt idx="6645">
                  <c:v>0.22348799999999999</c:v>
                </c:pt>
                <c:pt idx="6646">
                  <c:v>0.223744</c:v>
                </c:pt>
                <c:pt idx="6647">
                  <c:v>0.224</c:v>
                </c:pt>
                <c:pt idx="6648">
                  <c:v>0.22425600000000001</c:v>
                </c:pt>
                <c:pt idx="6649">
                  <c:v>0.22451199999999999</c:v>
                </c:pt>
                <c:pt idx="6650">
                  <c:v>0.224768</c:v>
                </c:pt>
                <c:pt idx="6651">
                  <c:v>0.225024</c:v>
                </c:pt>
                <c:pt idx="6652">
                  <c:v>0.22528000000000001</c:v>
                </c:pt>
                <c:pt idx="6653">
                  <c:v>0.22553599999999999</c:v>
                </c:pt>
                <c:pt idx="6654">
                  <c:v>0.22579199999999999</c:v>
                </c:pt>
                <c:pt idx="6655">
                  <c:v>0.226048</c:v>
                </c:pt>
                <c:pt idx="6656">
                  <c:v>0.22630400000000001</c:v>
                </c:pt>
                <c:pt idx="6657">
                  <c:v>0.22656000000000001</c:v>
                </c:pt>
                <c:pt idx="6658">
                  <c:v>0.22681599999999999</c:v>
                </c:pt>
                <c:pt idx="6659">
                  <c:v>0.227072</c:v>
                </c:pt>
                <c:pt idx="6660">
                  <c:v>0.227328</c:v>
                </c:pt>
                <c:pt idx="6661">
                  <c:v>0.22758400000000001</c:v>
                </c:pt>
                <c:pt idx="6662">
                  <c:v>0.22783999999999999</c:v>
                </c:pt>
                <c:pt idx="6663">
                  <c:v>0.22809599999999999</c:v>
                </c:pt>
                <c:pt idx="6664">
                  <c:v>0.228352</c:v>
                </c:pt>
                <c:pt idx="6665">
                  <c:v>0.22860800000000001</c:v>
                </c:pt>
                <c:pt idx="6666">
                  <c:v>0.22886400000000001</c:v>
                </c:pt>
                <c:pt idx="6667">
                  <c:v>0.22911999999999999</c:v>
                </c:pt>
                <c:pt idx="6668">
                  <c:v>0.229376</c:v>
                </c:pt>
                <c:pt idx="6669">
                  <c:v>0.229632</c:v>
                </c:pt>
                <c:pt idx="6670">
                  <c:v>0.22988800000000001</c:v>
                </c:pt>
                <c:pt idx="6671">
                  <c:v>0.23014399999999999</c:v>
                </c:pt>
                <c:pt idx="6672">
                  <c:v>0.23039999999999999</c:v>
                </c:pt>
                <c:pt idx="6673">
                  <c:v>0.230656</c:v>
                </c:pt>
                <c:pt idx="6674">
                  <c:v>0.23091200000000001</c:v>
                </c:pt>
                <c:pt idx="6675">
                  <c:v>0.23116800000000001</c:v>
                </c:pt>
                <c:pt idx="6676">
                  <c:v>0.23142399999999999</c:v>
                </c:pt>
                <c:pt idx="6677">
                  <c:v>0.23168</c:v>
                </c:pt>
                <c:pt idx="6678">
                  <c:v>0.231936</c:v>
                </c:pt>
                <c:pt idx="6679">
                  <c:v>0.23219200000000001</c:v>
                </c:pt>
                <c:pt idx="6680">
                  <c:v>0.23244799999999999</c:v>
                </c:pt>
                <c:pt idx="6681">
                  <c:v>0.23270399999999999</c:v>
                </c:pt>
                <c:pt idx="6682">
                  <c:v>0.23296</c:v>
                </c:pt>
                <c:pt idx="6683">
                  <c:v>0.23321600000000001</c:v>
                </c:pt>
                <c:pt idx="6684">
                  <c:v>0.23347200000000001</c:v>
                </c:pt>
                <c:pt idx="6685">
                  <c:v>0.23372799999999999</c:v>
                </c:pt>
                <c:pt idx="6686">
                  <c:v>0.233984</c:v>
                </c:pt>
                <c:pt idx="6687">
                  <c:v>0.23424</c:v>
                </c:pt>
                <c:pt idx="6688">
                  <c:v>0.23449600000000001</c:v>
                </c:pt>
                <c:pt idx="6689">
                  <c:v>0.23475199999999999</c:v>
                </c:pt>
                <c:pt idx="6690">
                  <c:v>0.23500799999999999</c:v>
                </c:pt>
                <c:pt idx="6691">
                  <c:v>0.235264</c:v>
                </c:pt>
                <c:pt idx="6692">
                  <c:v>0.23552000000000001</c:v>
                </c:pt>
                <c:pt idx="6693">
                  <c:v>0.23577600000000001</c:v>
                </c:pt>
                <c:pt idx="6694">
                  <c:v>0.23603199999999999</c:v>
                </c:pt>
                <c:pt idx="6695">
                  <c:v>0.236288</c:v>
                </c:pt>
                <c:pt idx="6696">
                  <c:v>0.236544</c:v>
                </c:pt>
                <c:pt idx="6697">
                  <c:v>0.23680000000000001</c:v>
                </c:pt>
                <c:pt idx="6698">
                  <c:v>0.23705599999999999</c:v>
                </c:pt>
                <c:pt idx="6699">
                  <c:v>0.237312</c:v>
                </c:pt>
                <c:pt idx="6700">
                  <c:v>0.237568</c:v>
                </c:pt>
                <c:pt idx="6701">
                  <c:v>0.23782400000000001</c:v>
                </c:pt>
                <c:pt idx="6702">
                  <c:v>0.23808000000000001</c:v>
                </c:pt>
                <c:pt idx="6703">
                  <c:v>0.23833599999999999</c:v>
                </c:pt>
                <c:pt idx="6704">
                  <c:v>0.238592</c:v>
                </c:pt>
                <c:pt idx="6705">
                  <c:v>0.238848</c:v>
                </c:pt>
                <c:pt idx="6706">
                  <c:v>0.23910400000000001</c:v>
                </c:pt>
                <c:pt idx="6707">
                  <c:v>0.23935999999999999</c:v>
                </c:pt>
                <c:pt idx="6708">
                  <c:v>0.239616</c:v>
                </c:pt>
                <c:pt idx="6709">
                  <c:v>0.239872</c:v>
                </c:pt>
                <c:pt idx="6710">
                  <c:v>0.24012800000000001</c:v>
                </c:pt>
                <c:pt idx="6711">
                  <c:v>0.24038399999999999</c:v>
                </c:pt>
                <c:pt idx="6712">
                  <c:v>0.24063999999999999</c:v>
                </c:pt>
                <c:pt idx="6713">
                  <c:v>0.240896</c:v>
                </c:pt>
                <c:pt idx="6714">
                  <c:v>0.24115200000000001</c:v>
                </c:pt>
                <c:pt idx="6715">
                  <c:v>0.24140800000000001</c:v>
                </c:pt>
                <c:pt idx="6716">
                  <c:v>0.24166399999999999</c:v>
                </c:pt>
                <c:pt idx="6717">
                  <c:v>0.24192</c:v>
                </c:pt>
                <c:pt idx="6718">
                  <c:v>0.242176</c:v>
                </c:pt>
                <c:pt idx="6719">
                  <c:v>0.24243200000000001</c:v>
                </c:pt>
                <c:pt idx="6720">
                  <c:v>0.24268799999999999</c:v>
                </c:pt>
                <c:pt idx="6721">
                  <c:v>0.24294399999999999</c:v>
                </c:pt>
                <c:pt idx="6722">
                  <c:v>0.2432</c:v>
                </c:pt>
                <c:pt idx="6723">
                  <c:v>0.24345600000000001</c:v>
                </c:pt>
                <c:pt idx="6724">
                  <c:v>0.24371200000000001</c:v>
                </c:pt>
                <c:pt idx="6725">
                  <c:v>0.24396799999999999</c:v>
                </c:pt>
                <c:pt idx="6726">
                  <c:v>0.244224</c:v>
                </c:pt>
                <c:pt idx="6727">
                  <c:v>0.24448</c:v>
                </c:pt>
                <c:pt idx="6728">
                  <c:v>0.24473600000000001</c:v>
                </c:pt>
                <c:pt idx="6729">
                  <c:v>0.24499199999999999</c:v>
                </c:pt>
                <c:pt idx="6730">
                  <c:v>0.24524799999999999</c:v>
                </c:pt>
                <c:pt idx="6731">
                  <c:v>0.245504</c:v>
                </c:pt>
                <c:pt idx="6732">
                  <c:v>0.24576000000000001</c:v>
                </c:pt>
                <c:pt idx="6733">
                  <c:v>0.24601600000000001</c:v>
                </c:pt>
                <c:pt idx="6734">
                  <c:v>0.24627199999999999</c:v>
                </c:pt>
                <c:pt idx="6735">
                  <c:v>0.246528</c:v>
                </c:pt>
                <c:pt idx="6736">
                  <c:v>0.246784</c:v>
                </c:pt>
                <c:pt idx="6737">
                  <c:v>0.24704000000000001</c:v>
                </c:pt>
                <c:pt idx="6738">
                  <c:v>0.24729599999999999</c:v>
                </c:pt>
                <c:pt idx="6739">
                  <c:v>0.24755199999999999</c:v>
                </c:pt>
                <c:pt idx="6740">
                  <c:v>0.247808</c:v>
                </c:pt>
                <c:pt idx="6741">
                  <c:v>0.24806400000000001</c:v>
                </c:pt>
                <c:pt idx="6742">
                  <c:v>0.24832000000000001</c:v>
                </c:pt>
                <c:pt idx="6743">
                  <c:v>0.24857599999999999</c:v>
                </c:pt>
                <c:pt idx="6744">
                  <c:v>0.248832</c:v>
                </c:pt>
                <c:pt idx="6745">
                  <c:v>0.249088</c:v>
                </c:pt>
                <c:pt idx="6746">
                  <c:v>0.24934400000000001</c:v>
                </c:pt>
                <c:pt idx="6747">
                  <c:v>0.24959999999999999</c:v>
                </c:pt>
                <c:pt idx="6748">
                  <c:v>0.24985599999999999</c:v>
                </c:pt>
                <c:pt idx="6749">
                  <c:v>0.250112</c:v>
                </c:pt>
                <c:pt idx="6750">
                  <c:v>0.25036799999999998</c:v>
                </c:pt>
                <c:pt idx="6751">
                  <c:v>0.25062400000000001</c:v>
                </c:pt>
                <c:pt idx="6752">
                  <c:v>0.25087999999999999</c:v>
                </c:pt>
                <c:pt idx="6753">
                  <c:v>0.25113600000000003</c:v>
                </c:pt>
                <c:pt idx="6754">
                  <c:v>0.251392</c:v>
                </c:pt>
                <c:pt idx="6755">
                  <c:v>0.25164799999999998</c:v>
                </c:pt>
                <c:pt idx="6756">
                  <c:v>0.25190400000000002</c:v>
                </c:pt>
                <c:pt idx="6757">
                  <c:v>0.25216</c:v>
                </c:pt>
                <c:pt idx="6758">
                  <c:v>0.25241599999999997</c:v>
                </c:pt>
                <c:pt idx="6759">
                  <c:v>0.25267200000000001</c:v>
                </c:pt>
                <c:pt idx="6760">
                  <c:v>0.25292799999999999</c:v>
                </c:pt>
                <c:pt idx="6761">
                  <c:v>0.25318400000000002</c:v>
                </c:pt>
                <c:pt idx="6762">
                  <c:v>0.25344</c:v>
                </c:pt>
                <c:pt idx="6763">
                  <c:v>0.25369599999999998</c:v>
                </c:pt>
                <c:pt idx="6764">
                  <c:v>0.25395200000000001</c:v>
                </c:pt>
                <c:pt idx="6765">
                  <c:v>0.25420799999999999</c:v>
                </c:pt>
                <c:pt idx="6766">
                  <c:v>0.25446400000000002</c:v>
                </c:pt>
                <c:pt idx="6767">
                  <c:v>0.25472</c:v>
                </c:pt>
                <c:pt idx="6768">
                  <c:v>0.25497599999999998</c:v>
                </c:pt>
                <c:pt idx="6769">
                  <c:v>0.25523200000000001</c:v>
                </c:pt>
                <c:pt idx="6770">
                  <c:v>0.25548799999999999</c:v>
                </c:pt>
                <c:pt idx="6771">
                  <c:v>0.25574400000000003</c:v>
                </c:pt>
                <c:pt idx="6772">
                  <c:v>0.25600000000000001</c:v>
                </c:pt>
                <c:pt idx="6773">
                  <c:v>0.25625599999999998</c:v>
                </c:pt>
                <c:pt idx="6774">
                  <c:v>0.25651200000000002</c:v>
                </c:pt>
                <c:pt idx="6775">
                  <c:v>0.256768</c:v>
                </c:pt>
                <c:pt idx="6776">
                  <c:v>0.25702399999999997</c:v>
                </c:pt>
                <c:pt idx="6777">
                  <c:v>0.25728000000000001</c:v>
                </c:pt>
                <c:pt idx="6778">
                  <c:v>0.25753599999999999</c:v>
                </c:pt>
                <c:pt idx="6779">
                  <c:v>0.25779200000000002</c:v>
                </c:pt>
                <c:pt idx="6780">
                  <c:v>0.258048</c:v>
                </c:pt>
                <c:pt idx="6781">
                  <c:v>0.25830399999999998</c:v>
                </c:pt>
                <c:pt idx="6782">
                  <c:v>0.25856000000000001</c:v>
                </c:pt>
                <c:pt idx="6783">
                  <c:v>0.25881599999999999</c:v>
                </c:pt>
                <c:pt idx="6784">
                  <c:v>0.25907200000000002</c:v>
                </c:pt>
                <c:pt idx="6785">
                  <c:v>0.259328</c:v>
                </c:pt>
                <c:pt idx="6786">
                  <c:v>0.25958399999999998</c:v>
                </c:pt>
                <c:pt idx="6787">
                  <c:v>0.25984000000000002</c:v>
                </c:pt>
                <c:pt idx="6788">
                  <c:v>0.26009599999999999</c:v>
                </c:pt>
                <c:pt idx="6789">
                  <c:v>0.26035199999999997</c:v>
                </c:pt>
                <c:pt idx="6790">
                  <c:v>0.26060800000000001</c:v>
                </c:pt>
                <c:pt idx="6791">
                  <c:v>0.26086399999999998</c:v>
                </c:pt>
                <c:pt idx="6792">
                  <c:v>0.26112000000000002</c:v>
                </c:pt>
                <c:pt idx="6793">
                  <c:v>0.261376</c:v>
                </c:pt>
                <c:pt idx="6794">
                  <c:v>0.26163199999999998</c:v>
                </c:pt>
                <c:pt idx="6795">
                  <c:v>0.26188800000000001</c:v>
                </c:pt>
                <c:pt idx="6796">
                  <c:v>0.26214399999999999</c:v>
                </c:pt>
                <c:pt idx="6797">
                  <c:v>0.26240000000000002</c:v>
                </c:pt>
                <c:pt idx="6798">
                  <c:v>0.262656</c:v>
                </c:pt>
                <c:pt idx="6799">
                  <c:v>0.26291199999999998</c:v>
                </c:pt>
                <c:pt idx="6800">
                  <c:v>0.26316800000000001</c:v>
                </c:pt>
                <c:pt idx="6801">
                  <c:v>0.26342399999999999</c:v>
                </c:pt>
                <c:pt idx="6802">
                  <c:v>0.26368000000000003</c:v>
                </c:pt>
                <c:pt idx="6803">
                  <c:v>0.263936</c:v>
                </c:pt>
                <c:pt idx="6804">
                  <c:v>0.26419199999999998</c:v>
                </c:pt>
                <c:pt idx="6805">
                  <c:v>0.26444800000000002</c:v>
                </c:pt>
                <c:pt idx="6806">
                  <c:v>0.26470399999999999</c:v>
                </c:pt>
                <c:pt idx="6807">
                  <c:v>0.26495999999999997</c:v>
                </c:pt>
                <c:pt idx="6808">
                  <c:v>0.26521600000000001</c:v>
                </c:pt>
                <c:pt idx="6809">
                  <c:v>0.26547199999999999</c:v>
                </c:pt>
                <c:pt idx="6810">
                  <c:v>0.26572800000000002</c:v>
                </c:pt>
                <c:pt idx="6811">
                  <c:v>0.265984</c:v>
                </c:pt>
                <c:pt idx="6812">
                  <c:v>0.26623999999999998</c:v>
                </c:pt>
                <c:pt idx="6813">
                  <c:v>0.26649600000000001</c:v>
                </c:pt>
                <c:pt idx="6814">
                  <c:v>0.26675199999999999</c:v>
                </c:pt>
                <c:pt idx="6815">
                  <c:v>0.26700800000000002</c:v>
                </c:pt>
                <c:pt idx="6816">
                  <c:v>0.267264</c:v>
                </c:pt>
                <c:pt idx="6817">
                  <c:v>0.26751999999999998</c:v>
                </c:pt>
                <c:pt idx="6818">
                  <c:v>0.26777600000000001</c:v>
                </c:pt>
                <c:pt idx="6819">
                  <c:v>0.26803199999999999</c:v>
                </c:pt>
                <c:pt idx="6820">
                  <c:v>0.26828800000000003</c:v>
                </c:pt>
                <c:pt idx="6821">
                  <c:v>0.268544</c:v>
                </c:pt>
                <c:pt idx="6822">
                  <c:v>0.26879999999999998</c:v>
                </c:pt>
                <c:pt idx="6823">
                  <c:v>0.26905600000000002</c:v>
                </c:pt>
                <c:pt idx="6824">
                  <c:v>0.269312</c:v>
                </c:pt>
                <c:pt idx="6825">
                  <c:v>0.26956799999999997</c:v>
                </c:pt>
                <c:pt idx="6826">
                  <c:v>0.26982400000000001</c:v>
                </c:pt>
                <c:pt idx="6827">
                  <c:v>0.27007999999999999</c:v>
                </c:pt>
                <c:pt idx="6828">
                  <c:v>0.27033600000000002</c:v>
                </c:pt>
                <c:pt idx="6829">
                  <c:v>0.270592</c:v>
                </c:pt>
                <c:pt idx="6830">
                  <c:v>0.27084799999999998</c:v>
                </c:pt>
                <c:pt idx="6831">
                  <c:v>0.27110400000000001</c:v>
                </c:pt>
                <c:pt idx="6832">
                  <c:v>0.27135999999999999</c:v>
                </c:pt>
                <c:pt idx="6833">
                  <c:v>0.27161600000000002</c:v>
                </c:pt>
                <c:pt idx="6834">
                  <c:v>0.271872</c:v>
                </c:pt>
                <c:pt idx="6835">
                  <c:v>0.27212799999999998</c:v>
                </c:pt>
                <c:pt idx="6836">
                  <c:v>0.27238400000000001</c:v>
                </c:pt>
                <c:pt idx="6837">
                  <c:v>0.27263999999999999</c:v>
                </c:pt>
                <c:pt idx="6838">
                  <c:v>0.27289600000000003</c:v>
                </c:pt>
                <c:pt idx="6839">
                  <c:v>0.27315200000000001</c:v>
                </c:pt>
                <c:pt idx="6840">
                  <c:v>0.27340799999999998</c:v>
                </c:pt>
                <c:pt idx="6841">
                  <c:v>0.27366400000000002</c:v>
                </c:pt>
                <c:pt idx="6842">
                  <c:v>0.27392</c:v>
                </c:pt>
                <c:pt idx="6843">
                  <c:v>0.27417599999999998</c:v>
                </c:pt>
                <c:pt idx="6844">
                  <c:v>0.27443200000000001</c:v>
                </c:pt>
                <c:pt idx="6845">
                  <c:v>0.27468799999999999</c:v>
                </c:pt>
                <c:pt idx="6846">
                  <c:v>0.27494400000000002</c:v>
                </c:pt>
                <c:pt idx="6847">
                  <c:v>0.2752</c:v>
                </c:pt>
                <c:pt idx="6848">
                  <c:v>0.27545599999999998</c:v>
                </c:pt>
                <c:pt idx="6849">
                  <c:v>0.27571200000000001</c:v>
                </c:pt>
                <c:pt idx="6850">
                  <c:v>0.27596799999999999</c:v>
                </c:pt>
                <c:pt idx="6851">
                  <c:v>0.27622400000000003</c:v>
                </c:pt>
                <c:pt idx="6852">
                  <c:v>0.27648</c:v>
                </c:pt>
                <c:pt idx="6853">
                  <c:v>0.27673599999999998</c:v>
                </c:pt>
                <c:pt idx="6854">
                  <c:v>0.27699200000000002</c:v>
                </c:pt>
                <c:pt idx="6855">
                  <c:v>0.27724799999999999</c:v>
                </c:pt>
                <c:pt idx="6856">
                  <c:v>0.27750399999999997</c:v>
                </c:pt>
                <c:pt idx="6857">
                  <c:v>0.27776000000000001</c:v>
                </c:pt>
                <c:pt idx="6858">
                  <c:v>0.27801599999999999</c:v>
                </c:pt>
                <c:pt idx="6859">
                  <c:v>0.27827200000000002</c:v>
                </c:pt>
                <c:pt idx="6860">
                  <c:v>0.278528</c:v>
                </c:pt>
                <c:pt idx="6861">
                  <c:v>0.27878399999999998</c:v>
                </c:pt>
                <c:pt idx="6862">
                  <c:v>0.27904000000000001</c:v>
                </c:pt>
                <c:pt idx="6863">
                  <c:v>0.27929599999999999</c:v>
                </c:pt>
                <c:pt idx="6864">
                  <c:v>0.27955200000000002</c:v>
                </c:pt>
                <c:pt idx="6865">
                  <c:v>0.279808</c:v>
                </c:pt>
                <c:pt idx="6866">
                  <c:v>0.28006399999999998</c:v>
                </c:pt>
                <c:pt idx="6867">
                  <c:v>0.28032000000000001</c:v>
                </c:pt>
                <c:pt idx="6868">
                  <c:v>0.28057599999999999</c:v>
                </c:pt>
                <c:pt idx="6869">
                  <c:v>0.28083200000000003</c:v>
                </c:pt>
                <c:pt idx="6870">
                  <c:v>0.281088</c:v>
                </c:pt>
                <c:pt idx="6871">
                  <c:v>0.28134399999999998</c:v>
                </c:pt>
                <c:pt idx="6872">
                  <c:v>0.28160000000000002</c:v>
                </c:pt>
                <c:pt idx="6873">
                  <c:v>0.281856</c:v>
                </c:pt>
                <c:pt idx="6874">
                  <c:v>0.28211199999999997</c:v>
                </c:pt>
                <c:pt idx="6875">
                  <c:v>0.28236800000000001</c:v>
                </c:pt>
                <c:pt idx="6876">
                  <c:v>0.28262399999999999</c:v>
                </c:pt>
                <c:pt idx="6877">
                  <c:v>0.28288000000000002</c:v>
                </c:pt>
                <c:pt idx="6878">
                  <c:v>0.283136</c:v>
                </c:pt>
                <c:pt idx="6879">
                  <c:v>0.28339199999999998</c:v>
                </c:pt>
                <c:pt idx="6880">
                  <c:v>0.28364800000000001</c:v>
                </c:pt>
                <c:pt idx="6881">
                  <c:v>0.28390399999999999</c:v>
                </c:pt>
                <c:pt idx="6882">
                  <c:v>0.28416000000000002</c:v>
                </c:pt>
                <c:pt idx="6883">
                  <c:v>0.284416</c:v>
                </c:pt>
                <c:pt idx="6884">
                  <c:v>0.28467199999999998</c:v>
                </c:pt>
                <c:pt idx="6885">
                  <c:v>0.28492800000000001</c:v>
                </c:pt>
                <c:pt idx="6886">
                  <c:v>0.28518399999999999</c:v>
                </c:pt>
                <c:pt idx="6887">
                  <c:v>0.28544000000000003</c:v>
                </c:pt>
                <c:pt idx="6888">
                  <c:v>0.28569600000000001</c:v>
                </c:pt>
                <c:pt idx="6889">
                  <c:v>0.28595199999999998</c:v>
                </c:pt>
                <c:pt idx="6890">
                  <c:v>0.28620800000000002</c:v>
                </c:pt>
                <c:pt idx="6891">
                  <c:v>0.286464</c:v>
                </c:pt>
                <c:pt idx="6892">
                  <c:v>0.28671999999999997</c:v>
                </c:pt>
                <c:pt idx="6893">
                  <c:v>0.28697600000000001</c:v>
                </c:pt>
                <c:pt idx="6894">
                  <c:v>0.28723199999999999</c:v>
                </c:pt>
                <c:pt idx="6895">
                  <c:v>0.28748800000000002</c:v>
                </c:pt>
                <c:pt idx="6896">
                  <c:v>0.287744</c:v>
                </c:pt>
                <c:pt idx="6897">
                  <c:v>0.28799999999999998</c:v>
                </c:pt>
                <c:pt idx="6898">
                  <c:v>0.28825600000000001</c:v>
                </c:pt>
                <c:pt idx="6899">
                  <c:v>0.28851199999999999</c:v>
                </c:pt>
                <c:pt idx="6900">
                  <c:v>0.28876800000000002</c:v>
                </c:pt>
                <c:pt idx="6901">
                  <c:v>0.289024</c:v>
                </c:pt>
                <c:pt idx="6902">
                  <c:v>0.28927999999999998</c:v>
                </c:pt>
                <c:pt idx="6903">
                  <c:v>0.28953600000000002</c:v>
                </c:pt>
                <c:pt idx="6904">
                  <c:v>0.28979199999999999</c:v>
                </c:pt>
                <c:pt idx="6905">
                  <c:v>0.29004799999999997</c:v>
                </c:pt>
                <c:pt idx="6906">
                  <c:v>0.29030400000000001</c:v>
                </c:pt>
                <c:pt idx="6907">
                  <c:v>0.29055999999999998</c:v>
                </c:pt>
                <c:pt idx="6908">
                  <c:v>0.29081600000000002</c:v>
                </c:pt>
                <c:pt idx="6909">
                  <c:v>0.291072</c:v>
                </c:pt>
                <c:pt idx="6910">
                  <c:v>0.29132799999999998</c:v>
                </c:pt>
                <c:pt idx="6911">
                  <c:v>0.29158400000000001</c:v>
                </c:pt>
                <c:pt idx="6912">
                  <c:v>0.29183999999999999</c:v>
                </c:pt>
                <c:pt idx="6913">
                  <c:v>0.29209600000000002</c:v>
                </c:pt>
                <c:pt idx="6914">
                  <c:v>0.292352</c:v>
                </c:pt>
                <c:pt idx="6915">
                  <c:v>0.29260799999999998</c:v>
                </c:pt>
                <c:pt idx="6916">
                  <c:v>0.29286400000000001</c:v>
                </c:pt>
                <c:pt idx="6917">
                  <c:v>0.29311999999999999</c:v>
                </c:pt>
                <c:pt idx="6918">
                  <c:v>0.29337600000000003</c:v>
                </c:pt>
                <c:pt idx="6919">
                  <c:v>0.293632</c:v>
                </c:pt>
                <c:pt idx="6920">
                  <c:v>0.29388799999999998</c:v>
                </c:pt>
                <c:pt idx="6921">
                  <c:v>0.29414400000000002</c:v>
                </c:pt>
                <c:pt idx="6922">
                  <c:v>0.2944</c:v>
                </c:pt>
                <c:pt idx="6923">
                  <c:v>0.29465599999999997</c:v>
                </c:pt>
                <c:pt idx="6924">
                  <c:v>0.29491200000000001</c:v>
                </c:pt>
                <c:pt idx="6925">
                  <c:v>0.29516799999999999</c:v>
                </c:pt>
                <c:pt idx="6926">
                  <c:v>0.29542400000000002</c:v>
                </c:pt>
                <c:pt idx="6927">
                  <c:v>0.29568</c:v>
                </c:pt>
                <c:pt idx="6928">
                  <c:v>0.29593599999999998</c:v>
                </c:pt>
                <c:pt idx="6929">
                  <c:v>0.29619200000000001</c:v>
                </c:pt>
                <c:pt idx="6930">
                  <c:v>0.29644799999999999</c:v>
                </c:pt>
                <c:pt idx="6931">
                  <c:v>0.29670400000000002</c:v>
                </c:pt>
                <c:pt idx="6932">
                  <c:v>0.29696</c:v>
                </c:pt>
                <c:pt idx="6933">
                  <c:v>0.29721599999999998</c:v>
                </c:pt>
                <c:pt idx="6934">
                  <c:v>0.29747200000000001</c:v>
                </c:pt>
                <c:pt idx="6935">
                  <c:v>0.29772799999999999</c:v>
                </c:pt>
                <c:pt idx="6936">
                  <c:v>0.29798400000000003</c:v>
                </c:pt>
                <c:pt idx="6937">
                  <c:v>0.29824000000000001</c:v>
                </c:pt>
                <c:pt idx="6938">
                  <c:v>0.29849599999999998</c:v>
                </c:pt>
                <c:pt idx="6939">
                  <c:v>0.29875200000000002</c:v>
                </c:pt>
                <c:pt idx="6940">
                  <c:v>0.299008</c:v>
                </c:pt>
                <c:pt idx="6941">
                  <c:v>0.29926399999999997</c:v>
                </c:pt>
                <c:pt idx="6942">
                  <c:v>0.29952000000000001</c:v>
                </c:pt>
                <c:pt idx="6943">
                  <c:v>0.29977599999999999</c:v>
                </c:pt>
                <c:pt idx="6944">
                  <c:v>0.30003200000000002</c:v>
                </c:pt>
                <c:pt idx="6945">
                  <c:v>0.300288</c:v>
                </c:pt>
                <c:pt idx="6946">
                  <c:v>0.30054399999999998</c:v>
                </c:pt>
                <c:pt idx="6947">
                  <c:v>0.30080000000000001</c:v>
                </c:pt>
                <c:pt idx="6948">
                  <c:v>0.30105599999999999</c:v>
                </c:pt>
                <c:pt idx="6949">
                  <c:v>0.30131200000000002</c:v>
                </c:pt>
                <c:pt idx="6950">
                  <c:v>0.301568</c:v>
                </c:pt>
                <c:pt idx="6951">
                  <c:v>0.30182399999999998</c:v>
                </c:pt>
                <c:pt idx="6952">
                  <c:v>0.30208000000000002</c:v>
                </c:pt>
                <c:pt idx="6953">
                  <c:v>0.30233599999999999</c:v>
                </c:pt>
                <c:pt idx="6954">
                  <c:v>0.30259200000000003</c:v>
                </c:pt>
                <c:pt idx="6955">
                  <c:v>0.30284800000000001</c:v>
                </c:pt>
                <c:pt idx="6956">
                  <c:v>0.30310399999999998</c:v>
                </c:pt>
                <c:pt idx="6957">
                  <c:v>0.30336000000000002</c:v>
                </c:pt>
                <c:pt idx="6958">
                  <c:v>0.303616</c:v>
                </c:pt>
                <c:pt idx="6959">
                  <c:v>0.30387199999999998</c:v>
                </c:pt>
                <c:pt idx="6960">
                  <c:v>0.30412800000000001</c:v>
                </c:pt>
                <c:pt idx="6961">
                  <c:v>0.30438399999999999</c:v>
                </c:pt>
                <c:pt idx="6962">
                  <c:v>0.30464000000000002</c:v>
                </c:pt>
                <c:pt idx="6963">
                  <c:v>0.304896</c:v>
                </c:pt>
                <c:pt idx="6964">
                  <c:v>0.30515199999999998</c:v>
                </c:pt>
                <c:pt idx="6965">
                  <c:v>0.30540800000000001</c:v>
                </c:pt>
                <c:pt idx="6966">
                  <c:v>0.30566399999999999</c:v>
                </c:pt>
                <c:pt idx="6967">
                  <c:v>0.30592000000000003</c:v>
                </c:pt>
                <c:pt idx="6968">
                  <c:v>0.306176</c:v>
                </c:pt>
                <c:pt idx="6969">
                  <c:v>0.30643199999999998</c:v>
                </c:pt>
                <c:pt idx="6970">
                  <c:v>0.30668800000000002</c:v>
                </c:pt>
                <c:pt idx="6971">
                  <c:v>0.30694399999999999</c:v>
                </c:pt>
                <c:pt idx="6972">
                  <c:v>0.30719999999999997</c:v>
                </c:pt>
                <c:pt idx="6973">
                  <c:v>0.30745600000000001</c:v>
                </c:pt>
                <c:pt idx="6974">
                  <c:v>0.30771199999999999</c:v>
                </c:pt>
                <c:pt idx="6975">
                  <c:v>0.30796800000000002</c:v>
                </c:pt>
                <c:pt idx="6976">
                  <c:v>0.308224</c:v>
                </c:pt>
                <c:pt idx="6977">
                  <c:v>0.30847999999999998</c:v>
                </c:pt>
                <c:pt idx="6978">
                  <c:v>0.30873600000000001</c:v>
                </c:pt>
                <c:pt idx="6979">
                  <c:v>0.30899199999999999</c:v>
                </c:pt>
                <c:pt idx="6980">
                  <c:v>0.30924800000000002</c:v>
                </c:pt>
                <c:pt idx="6981">
                  <c:v>0.309504</c:v>
                </c:pt>
                <c:pt idx="6982">
                  <c:v>0.30975999999999998</c:v>
                </c:pt>
                <c:pt idx="6983">
                  <c:v>0.31001600000000001</c:v>
                </c:pt>
                <c:pt idx="6984">
                  <c:v>0.31027199999999999</c:v>
                </c:pt>
                <c:pt idx="6985">
                  <c:v>0.31052800000000003</c:v>
                </c:pt>
                <c:pt idx="6986">
                  <c:v>0.310784</c:v>
                </c:pt>
                <c:pt idx="6987">
                  <c:v>0.31103999999999998</c:v>
                </c:pt>
                <c:pt idx="6988">
                  <c:v>0.31129600000000002</c:v>
                </c:pt>
                <c:pt idx="6989">
                  <c:v>0.311552</c:v>
                </c:pt>
                <c:pt idx="6990">
                  <c:v>0.31180799999999997</c:v>
                </c:pt>
                <c:pt idx="6991">
                  <c:v>0.31206400000000001</c:v>
                </c:pt>
                <c:pt idx="6992">
                  <c:v>0.31231999999999999</c:v>
                </c:pt>
                <c:pt idx="6993">
                  <c:v>0.31257600000000002</c:v>
                </c:pt>
                <c:pt idx="6994">
                  <c:v>0.312832</c:v>
                </c:pt>
                <c:pt idx="6995">
                  <c:v>0.31308799999999998</c:v>
                </c:pt>
                <c:pt idx="6996">
                  <c:v>0.31334400000000001</c:v>
                </c:pt>
                <c:pt idx="6997">
                  <c:v>0.31359999999999999</c:v>
                </c:pt>
                <c:pt idx="6998">
                  <c:v>0.31385600000000002</c:v>
                </c:pt>
                <c:pt idx="6999">
                  <c:v>0.314112</c:v>
                </c:pt>
                <c:pt idx="7000">
                  <c:v>0.31436799999999998</c:v>
                </c:pt>
                <c:pt idx="7001">
                  <c:v>0.31462400000000001</c:v>
                </c:pt>
                <c:pt idx="7002">
                  <c:v>0.31487999999999999</c:v>
                </c:pt>
                <c:pt idx="7003">
                  <c:v>0.31513600000000003</c:v>
                </c:pt>
                <c:pt idx="7004">
                  <c:v>0.31539200000000001</c:v>
                </c:pt>
                <c:pt idx="7005">
                  <c:v>0.31564799999999998</c:v>
                </c:pt>
                <c:pt idx="7006">
                  <c:v>0.31590400000000002</c:v>
                </c:pt>
                <c:pt idx="7007">
                  <c:v>0.31616</c:v>
                </c:pt>
                <c:pt idx="7008">
                  <c:v>0.31641599999999998</c:v>
                </c:pt>
                <c:pt idx="7009">
                  <c:v>0.31667200000000001</c:v>
                </c:pt>
                <c:pt idx="7010">
                  <c:v>0.31692799999999999</c:v>
                </c:pt>
                <c:pt idx="7011">
                  <c:v>0.31718400000000002</c:v>
                </c:pt>
                <c:pt idx="7012">
                  <c:v>0.31744</c:v>
                </c:pt>
                <c:pt idx="7013">
                  <c:v>0.31769599999999998</c:v>
                </c:pt>
                <c:pt idx="7014">
                  <c:v>0.31795200000000001</c:v>
                </c:pt>
                <c:pt idx="7015">
                  <c:v>0.31820799999999999</c:v>
                </c:pt>
                <c:pt idx="7016">
                  <c:v>0.31846400000000002</c:v>
                </c:pt>
                <c:pt idx="7017">
                  <c:v>0.31872</c:v>
                </c:pt>
                <c:pt idx="7018">
                  <c:v>0.31897599999999998</c:v>
                </c:pt>
                <c:pt idx="7019">
                  <c:v>0.31923200000000002</c:v>
                </c:pt>
                <c:pt idx="7020">
                  <c:v>0.31948799999999999</c:v>
                </c:pt>
                <c:pt idx="7021">
                  <c:v>0.31974399999999997</c:v>
                </c:pt>
                <c:pt idx="7022">
                  <c:v>0.32</c:v>
                </c:pt>
                <c:pt idx="7023">
                  <c:v>0.32025599999999999</c:v>
                </c:pt>
                <c:pt idx="7024">
                  <c:v>0.32051200000000002</c:v>
                </c:pt>
                <c:pt idx="7025">
                  <c:v>0.320768</c:v>
                </c:pt>
                <c:pt idx="7026">
                  <c:v>0.32102399999999998</c:v>
                </c:pt>
                <c:pt idx="7027">
                  <c:v>0.32128000000000001</c:v>
                </c:pt>
                <c:pt idx="7028">
                  <c:v>0.32153599999999999</c:v>
                </c:pt>
                <c:pt idx="7029">
                  <c:v>0.32179200000000002</c:v>
                </c:pt>
                <c:pt idx="7030">
                  <c:v>0.322048</c:v>
                </c:pt>
                <c:pt idx="7031">
                  <c:v>0.32230399999999998</c:v>
                </c:pt>
                <c:pt idx="7032">
                  <c:v>0.32256000000000001</c:v>
                </c:pt>
                <c:pt idx="7033">
                  <c:v>0.32281599999999999</c:v>
                </c:pt>
                <c:pt idx="7034">
                  <c:v>0.32307200000000003</c:v>
                </c:pt>
                <c:pt idx="7035">
                  <c:v>0.323328</c:v>
                </c:pt>
                <c:pt idx="7036">
                  <c:v>0.32358399999999998</c:v>
                </c:pt>
                <c:pt idx="7037">
                  <c:v>0.32384000000000002</c:v>
                </c:pt>
                <c:pt idx="7038">
                  <c:v>0.324096</c:v>
                </c:pt>
                <c:pt idx="7039">
                  <c:v>0.32435199999999997</c:v>
                </c:pt>
                <c:pt idx="7040">
                  <c:v>0.32460800000000001</c:v>
                </c:pt>
                <c:pt idx="7041">
                  <c:v>0.32486399999999999</c:v>
                </c:pt>
                <c:pt idx="7042">
                  <c:v>0.32512000000000002</c:v>
                </c:pt>
                <c:pt idx="7043">
                  <c:v>0.325376</c:v>
                </c:pt>
                <c:pt idx="7044">
                  <c:v>0.32563199999999998</c:v>
                </c:pt>
                <c:pt idx="7045">
                  <c:v>0.32588800000000001</c:v>
                </c:pt>
                <c:pt idx="7046">
                  <c:v>0.32614399999999999</c:v>
                </c:pt>
                <c:pt idx="7047">
                  <c:v>0.32640000000000002</c:v>
                </c:pt>
                <c:pt idx="7048">
                  <c:v>0.326656</c:v>
                </c:pt>
                <c:pt idx="7049">
                  <c:v>0.32691199999999998</c:v>
                </c:pt>
                <c:pt idx="7050">
                  <c:v>0.32716800000000001</c:v>
                </c:pt>
                <c:pt idx="7051">
                  <c:v>0.32742399999999999</c:v>
                </c:pt>
                <c:pt idx="7052">
                  <c:v>0.32768000000000003</c:v>
                </c:pt>
                <c:pt idx="7053">
                  <c:v>0.32793600000000001</c:v>
                </c:pt>
                <c:pt idx="7054">
                  <c:v>0.32819199999999998</c:v>
                </c:pt>
                <c:pt idx="7055">
                  <c:v>0.32844800000000002</c:v>
                </c:pt>
                <c:pt idx="7056">
                  <c:v>0.328704</c:v>
                </c:pt>
                <c:pt idx="7057">
                  <c:v>0.32895999999999997</c:v>
                </c:pt>
                <c:pt idx="7058">
                  <c:v>0.32921600000000001</c:v>
                </c:pt>
                <c:pt idx="7059">
                  <c:v>0.32947199999999999</c:v>
                </c:pt>
                <c:pt idx="7060">
                  <c:v>0.32972800000000002</c:v>
                </c:pt>
                <c:pt idx="7061">
                  <c:v>0.329984</c:v>
                </c:pt>
                <c:pt idx="7062">
                  <c:v>0.33023999999999998</c:v>
                </c:pt>
                <c:pt idx="7063">
                  <c:v>0.33049600000000001</c:v>
                </c:pt>
                <c:pt idx="7064">
                  <c:v>0.33075199999999999</c:v>
                </c:pt>
                <c:pt idx="7065">
                  <c:v>0.33100800000000002</c:v>
                </c:pt>
                <c:pt idx="7066">
                  <c:v>0.331264</c:v>
                </c:pt>
                <c:pt idx="7067">
                  <c:v>0.33151999999999998</c:v>
                </c:pt>
                <c:pt idx="7068">
                  <c:v>0.33177600000000002</c:v>
                </c:pt>
                <c:pt idx="7069">
                  <c:v>0.33203199999999999</c:v>
                </c:pt>
                <c:pt idx="7070">
                  <c:v>0.33228799999999997</c:v>
                </c:pt>
                <c:pt idx="7071">
                  <c:v>0.33254400000000001</c:v>
                </c:pt>
                <c:pt idx="7072">
                  <c:v>0.33279999999999998</c:v>
                </c:pt>
                <c:pt idx="7073">
                  <c:v>0.33305600000000002</c:v>
                </c:pt>
                <c:pt idx="7074">
                  <c:v>0.333312</c:v>
                </c:pt>
                <c:pt idx="7075">
                  <c:v>0.33356799999999998</c:v>
                </c:pt>
                <c:pt idx="7076">
                  <c:v>0.33382400000000001</c:v>
                </c:pt>
                <c:pt idx="7077">
                  <c:v>0.33407999999999999</c:v>
                </c:pt>
                <c:pt idx="7078">
                  <c:v>0.33433600000000002</c:v>
                </c:pt>
                <c:pt idx="7079">
                  <c:v>0.334592</c:v>
                </c:pt>
                <c:pt idx="7080">
                  <c:v>0.33484799999999998</c:v>
                </c:pt>
                <c:pt idx="7081">
                  <c:v>0.33510400000000001</c:v>
                </c:pt>
                <c:pt idx="7082">
                  <c:v>0.33535999999999999</c:v>
                </c:pt>
                <c:pt idx="7083">
                  <c:v>0.33561600000000003</c:v>
                </c:pt>
                <c:pt idx="7084">
                  <c:v>0.335872</c:v>
                </c:pt>
                <c:pt idx="7085">
                  <c:v>0.33612799999999998</c:v>
                </c:pt>
                <c:pt idx="7086">
                  <c:v>0.33638400000000002</c:v>
                </c:pt>
                <c:pt idx="7087">
                  <c:v>0.33663999999999999</c:v>
                </c:pt>
                <c:pt idx="7088">
                  <c:v>0.33689599999999997</c:v>
                </c:pt>
                <c:pt idx="7089">
                  <c:v>0.33715200000000001</c:v>
                </c:pt>
                <c:pt idx="7090">
                  <c:v>0.33740799999999999</c:v>
                </c:pt>
                <c:pt idx="7091">
                  <c:v>0.33766400000000002</c:v>
                </c:pt>
                <c:pt idx="7092">
                  <c:v>0.33792</c:v>
                </c:pt>
                <c:pt idx="7093">
                  <c:v>0.33817599999999998</c:v>
                </c:pt>
                <c:pt idx="7094">
                  <c:v>0.33843200000000001</c:v>
                </c:pt>
                <c:pt idx="7095">
                  <c:v>0.33868799999999999</c:v>
                </c:pt>
                <c:pt idx="7096">
                  <c:v>0.33894400000000002</c:v>
                </c:pt>
                <c:pt idx="7097">
                  <c:v>0.3392</c:v>
                </c:pt>
                <c:pt idx="7098">
                  <c:v>0.33945599999999998</c:v>
                </c:pt>
                <c:pt idx="7099">
                  <c:v>0.33971200000000001</c:v>
                </c:pt>
                <c:pt idx="7100">
                  <c:v>0.33996799999999999</c:v>
                </c:pt>
                <c:pt idx="7101">
                  <c:v>0.34022400000000003</c:v>
                </c:pt>
                <c:pt idx="7102">
                  <c:v>0.34048</c:v>
                </c:pt>
                <c:pt idx="7103">
                  <c:v>0.34073599999999998</c:v>
                </c:pt>
                <c:pt idx="7104">
                  <c:v>0.34099200000000002</c:v>
                </c:pt>
                <c:pt idx="7105">
                  <c:v>0.341248</c:v>
                </c:pt>
                <c:pt idx="7106">
                  <c:v>0.34150399999999997</c:v>
                </c:pt>
                <c:pt idx="7107">
                  <c:v>0.34176000000000001</c:v>
                </c:pt>
                <c:pt idx="7108">
                  <c:v>0.34201599999999999</c:v>
                </c:pt>
                <c:pt idx="7109">
                  <c:v>0.34227200000000002</c:v>
                </c:pt>
                <c:pt idx="7110">
                  <c:v>0.342528</c:v>
                </c:pt>
                <c:pt idx="7111">
                  <c:v>0.34278399999999998</c:v>
                </c:pt>
                <c:pt idx="7112">
                  <c:v>0.34304000000000001</c:v>
                </c:pt>
                <c:pt idx="7113">
                  <c:v>0.34329599999999999</c:v>
                </c:pt>
                <c:pt idx="7114">
                  <c:v>0.34355200000000002</c:v>
                </c:pt>
                <c:pt idx="7115">
                  <c:v>0.343808</c:v>
                </c:pt>
                <c:pt idx="7116">
                  <c:v>0.34406399999999998</c:v>
                </c:pt>
                <c:pt idx="7117">
                  <c:v>0.34432000000000001</c:v>
                </c:pt>
                <c:pt idx="7118">
                  <c:v>0.34457599999999999</c:v>
                </c:pt>
                <c:pt idx="7119">
                  <c:v>0.34483200000000003</c:v>
                </c:pt>
                <c:pt idx="7120">
                  <c:v>0.34508800000000001</c:v>
                </c:pt>
                <c:pt idx="7121">
                  <c:v>0.34534399999999998</c:v>
                </c:pt>
                <c:pt idx="7122">
                  <c:v>0.34560000000000002</c:v>
                </c:pt>
                <c:pt idx="7123">
                  <c:v>0.345856</c:v>
                </c:pt>
                <c:pt idx="7124">
                  <c:v>0.34611199999999998</c:v>
                </c:pt>
                <c:pt idx="7125">
                  <c:v>0.34636800000000001</c:v>
                </c:pt>
                <c:pt idx="7126">
                  <c:v>0.34662399999999999</c:v>
                </c:pt>
                <c:pt idx="7127">
                  <c:v>0.34688000000000002</c:v>
                </c:pt>
                <c:pt idx="7128">
                  <c:v>0.347136</c:v>
                </c:pt>
                <c:pt idx="7129">
                  <c:v>0.34739199999999998</c:v>
                </c:pt>
                <c:pt idx="7130">
                  <c:v>0.34764800000000001</c:v>
                </c:pt>
                <c:pt idx="7131">
                  <c:v>0.34790399999999999</c:v>
                </c:pt>
                <c:pt idx="7132">
                  <c:v>0.34816000000000003</c:v>
                </c:pt>
                <c:pt idx="7133">
                  <c:v>0.348416</c:v>
                </c:pt>
                <c:pt idx="7134">
                  <c:v>0.34867199999999998</c:v>
                </c:pt>
                <c:pt idx="7135">
                  <c:v>0.34892800000000002</c:v>
                </c:pt>
                <c:pt idx="7136">
                  <c:v>0.34918399999999999</c:v>
                </c:pt>
                <c:pt idx="7137">
                  <c:v>0.34943999999999997</c:v>
                </c:pt>
                <c:pt idx="7138">
                  <c:v>0.34969600000000001</c:v>
                </c:pt>
                <c:pt idx="7139">
                  <c:v>0.34995199999999999</c:v>
                </c:pt>
                <c:pt idx="7140">
                  <c:v>0.35020800000000002</c:v>
                </c:pt>
                <c:pt idx="7141">
                  <c:v>0.350464</c:v>
                </c:pt>
                <c:pt idx="7142">
                  <c:v>0.35071999999999998</c:v>
                </c:pt>
                <c:pt idx="7143">
                  <c:v>0.35097600000000001</c:v>
                </c:pt>
                <c:pt idx="7144">
                  <c:v>0.35123199999999999</c:v>
                </c:pt>
                <c:pt idx="7145">
                  <c:v>0.35148800000000002</c:v>
                </c:pt>
                <c:pt idx="7146">
                  <c:v>0.351744</c:v>
                </c:pt>
                <c:pt idx="7147">
                  <c:v>0.35199999999999998</c:v>
                </c:pt>
                <c:pt idx="7148">
                  <c:v>0.35225600000000001</c:v>
                </c:pt>
                <c:pt idx="7149">
                  <c:v>0.35251199999999999</c:v>
                </c:pt>
                <c:pt idx="7150">
                  <c:v>0.35276800000000003</c:v>
                </c:pt>
                <c:pt idx="7151">
                  <c:v>0.353024</c:v>
                </c:pt>
                <c:pt idx="7152">
                  <c:v>0.35327999999999998</c:v>
                </c:pt>
                <c:pt idx="7153">
                  <c:v>0.35353600000000002</c:v>
                </c:pt>
                <c:pt idx="7154">
                  <c:v>0.353792</c:v>
                </c:pt>
                <c:pt idx="7155">
                  <c:v>0.35404799999999997</c:v>
                </c:pt>
                <c:pt idx="7156">
                  <c:v>0.35430400000000001</c:v>
                </c:pt>
                <c:pt idx="7157">
                  <c:v>0.35455999999999999</c:v>
                </c:pt>
                <c:pt idx="7158">
                  <c:v>0.35481600000000002</c:v>
                </c:pt>
                <c:pt idx="7159">
                  <c:v>0.355072</c:v>
                </c:pt>
                <c:pt idx="7160">
                  <c:v>0.35532799999999998</c:v>
                </c:pt>
                <c:pt idx="7161">
                  <c:v>0.35558400000000001</c:v>
                </c:pt>
                <c:pt idx="7162">
                  <c:v>0.35583999999999999</c:v>
                </c:pt>
                <c:pt idx="7163">
                  <c:v>0.35609600000000002</c:v>
                </c:pt>
                <c:pt idx="7164">
                  <c:v>0.356352</c:v>
                </c:pt>
                <c:pt idx="7165">
                  <c:v>0.35660799999999998</c:v>
                </c:pt>
                <c:pt idx="7166">
                  <c:v>0.35686400000000001</c:v>
                </c:pt>
                <c:pt idx="7167">
                  <c:v>0.35711999999999999</c:v>
                </c:pt>
                <c:pt idx="7168">
                  <c:v>0.35737600000000003</c:v>
                </c:pt>
                <c:pt idx="7169">
                  <c:v>0.35763200000000001</c:v>
                </c:pt>
                <c:pt idx="7170">
                  <c:v>0.35788799999999998</c:v>
                </c:pt>
                <c:pt idx="7171">
                  <c:v>0.35814400000000002</c:v>
                </c:pt>
                <c:pt idx="7172">
                  <c:v>0.3584</c:v>
                </c:pt>
                <c:pt idx="7173">
                  <c:v>0.35865599999999997</c:v>
                </c:pt>
                <c:pt idx="7174">
                  <c:v>0.35891200000000001</c:v>
                </c:pt>
                <c:pt idx="7175">
                  <c:v>0.35916799999999999</c:v>
                </c:pt>
                <c:pt idx="7176">
                  <c:v>0.35942400000000002</c:v>
                </c:pt>
                <c:pt idx="7177">
                  <c:v>0.35968</c:v>
                </c:pt>
                <c:pt idx="7178">
                  <c:v>0.35993599999999998</c:v>
                </c:pt>
                <c:pt idx="7179">
                  <c:v>0.36019200000000001</c:v>
                </c:pt>
                <c:pt idx="7180">
                  <c:v>0.36044799999999999</c:v>
                </c:pt>
                <c:pt idx="7181">
                  <c:v>0.36070400000000002</c:v>
                </c:pt>
                <c:pt idx="7182">
                  <c:v>0.36096</c:v>
                </c:pt>
                <c:pt idx="7183">
                  <c:v>0.36121599999999998</c:v>
                </c:pt>
                <c:pt idx="7184">
                  <c:v>0.36147200000000002</c:v>
                </c:pt>
                <c:pt idx="7185">
                  <c:v>0.36172799999999999</c:v>
                </c:pt>
                <c:pt idx="7186">
                  <c:v>0.36198399999999997</c:v>
                </c:pt>
                <c:pt idx="7187">
                  <c:v>0.36224000000000001</c:v>
                </c:pt>
                <c:pt idx="7188">
                  <c:v>0.36249599999999998</c:v>
                </c:pt>
                <c:pt idx="7189">
                  <c:v>0.36275200000000002</c:v>
                </c:pt>
                <c:pt idx="7190">
                  <c:v>0.363008</c:v>
                </c:pt>
                <c:pt idx="7191">
                  <c:v>0.36326399999999998</c:v>
                </c:pt>
                <c:pt idx="7192">
                  <c:v>0.36352000000000001</c:v>
                </c:pt>
                <c:pt idx="7193">
                  <c:v>0.36377599999999999</c:v>
                </c:pt>
                <c:pt idx="7194">
                  <c:v>0.36403200000000002</c:v>
                </c:pt>
                <c:pt idx="7195">
                  <c:v>0.364288</c:v>
                </c:pt>
                <c:pt idx="7196">
                  <c:v>0.36454399999999998</c:v>
                </c:pt>
                <c:pt idx="7197">
                  <c:v>0.36480000000000001</c:v>
                </c:pt>
                <c:pt idx="7198">
                  <c:v>0.36505599999999999</c:v>
                </c:pt>
                <c:pt idx="7199">
                  <c:v>0.36531200000000003</c:v>
                </c:pt>
                <c:pt idx="7200">
                  <c:v>0.365568</c:v>
                </c:pt>
                <c:pt idx="7201">
                  <c:v>0.36582399999999998</c:v>
                </c:pt>
                <c:pt idx="7202">
                  <c:v>0.36608000000000002</c:v>
                </c:pt>
                <c:pt idx="7203">
                  <c:v>0.36633599999999999</c:v>
                </c:pt>
                <c:pt idx="7204">
                  <c:v>0.36659199999999997</c:v>
                </c:pt>
                <c:pt idx="7205">
                  <c:v>0.36684800000000001</c:v>
                </c:pt>
                <c:pt idx="7206">
                  <c:v>0.36710399999999999</c:v>
                </c:pt>
                <c:pt idx="7207">
                  <c:v>0.36736000000000002</c:v>
                </c:pt>
                <c:pt idx="7208">
                  <c:v>0.367616</c:v>
                </c:pt>
                <c:pt idx="7209">
                  <c:v>0.36787199999999998</c:v>
                </c:pt>
                <c:pt idx="7210">
                  <c:v>0.36812800000000001</c:v>
                </c:pt>
                <c:pt idx="7211">
                  <c:v>0.36838399999999999</c:v>
                </c:pt>
                <c:pt idx="7212">
                  <c:v>0.36864000000000002</c:v>
                </c:pt>
                <c:pt idx="7213">
                  <c:v>0.368896</c:v>
                </c:pt>
                <c:pt idx="7214">
                  <c:v>0.36915199999999998</c:v>
                </c:pt>
                <c:pt idx="7215">
                  <c:v>0.36966399999999999</c:v>
                </c:pt>
                <c:pt idx="7216">
                  <c:v>0.37017600000000001</c:v>
                </c:pt>
                <c:pt idx="7217">
                  <c:v>0.37068800000000002</c:v>
                </c:pt>
                <c:pt idx="7218">
                  <c:v>0.37119999999999997</c:v>
                </c:pt>
                <c:pt idx="7219">
                  <c:v>0.37171199999999999</c:v>
                </c:pt>
                <c:pt idx="7220">
                  <c:v>0.372224</c:v>
                </c:pt>
                <c:pt idx="7221">
                  <c:v>0.37273600000000001</c:v>
                </c:pt>
                <c:pt idx="7222">
                  <c:v>0.37324800000000002</c:v>
                </c:pt>
                <c:pt idx="7223">
                  <c:v>0.37375999999999998</c:v>
                </c:pt>
                <c:pt idx="7224">
                  <c:v>0.37427199999999999</c:v>
                </c:pt>
                <c:pt idx="7225">
                  <c:v>0.37478400000000001</c:v>
                </c:pt>
                <c:pt idx="7226">
                  <c:v>0.37529600000000002</c:v>
                </c:pt>
                <c:pt idx="7227">
                  <c:v>0.37580799999999998</c:v>
                </c:pt>
                <c:pt idx="7228">
                  <c:v>0.37631999999999999</c:v>
                </c:pt>
                <c:pt idx="7229">
                  <c:v>0.376832</c:v>
                </c:pt>
                <c:pt idx="7230">
                  <c:v>0.37734400000000001</c:v>
                </c:pt>
                <c:pt idx="7231">
                  <c:v>0.37785600000000003</c:v>
                </c:pt>
                <c:pt idx="7232">
                  <c:v>0.37836799999999998</c:v>
                </c:pt>
                <c:pt idx="7233">
                  <c:v>0.37887999999999999</c:v>
                </c:pt>
                <c:pt idx="7234">
                  <c:v>0.37939200000000001</c:v>
                </c:pt>
                <c:pt idx="7235">
                  <c:v>0.37990400000000002</c:v>
                </c:pt>
                <c:pt idx="7236">
                  <c:v>0.38041599999999998</c:v>
                </c:pt>
                <c:pt idx="7237">
                  <c:v>0.38092799999999999</c:v>
                </c:pt>
                <c:pt idx="7238">
                  <c:v>0.38144</c:v>
                </c:pt>
                <c:pt idx="7239">
                  <c:v>0.38195200000000001</c:v>
                </c:pt>
                <c:pt idx="7240">
                  <c:v>0.38246400000000003</c:v>
                </c:pt>
                <c:pt idx="7241">
                  <c:v>0.38297599999999998</c:v>
                </c:pt>
                <c:pt idx="7242">
                  <c:v>0.383488</c:v>
                </c:pt>
                <c:pt idx="7243">
                  <c:v>0.38400000000000001</c:v>
                </c:pt>
                <c:pt idx="7244">
                  <c:v>0.38451200000000002</c:v>
                </c:pt>
                <c:pt idx="7245">
                  <c:v>0.38502399999999998</c:v>
                </c:pt>
                <c:pt idx="7246">
                  <c:v>0.38553599999999999</c:v>
                </c:pt>
                <c:pt idx="7247">
                  <c:v>0.386048</c:v>
                </c:pt>
                <c:pt idx="7248">
                  <c:v>0.38656000000000001</c:v>
                </c:pt>
                <c:pt idx="7249">
                  <c:v>0.38707200000000003</c:v>
                </c:pt>
                <c:pt idx="7250">
                  <c:v>0.38758399999999998</c:v>
                </c:pt>
                <c:pt idx="7251">
                  <c:v>0.388096</c:v>
                </c:pt>
                <c:pt idx="7252">
                  <c:v>0.38860800000000001</c:v>
                </c:pt>
                <c:pt idx="7253">
                  <c:v>0.38912000000000002</c:v>
                </c:pt>
                <c:pt idx="7254">
                  <c:v>0.38963199999999998</c:v>
                </c:pt>
                <c:pt idx="7255">
                  <c:v>0.39014399999999999</c:v>
                </c:pt>
                <c:pt idx="7256">
                  <c:v>0.390656</c:v>
                </c:pt>
                <c:pt idx="7257">
                  <c:v>0.39116800000000002</c:v>
                </c:pt>
                <c:pt idx="7258">
                  <c:v>0.39167999999999997</c:v>
                </c:pt>
                <c:pt idx="7259">
                  <c:v>0.39219199999999999</c:v>
                </c:pt>
                <c:pt idx="7260">
                  <c:v>0.392704</c:v>
                </c:pt>
                <c:pt idx="7261">
                  <c:v>0.39321600000000001</c:v>
                </c:pt>
                <c:pt idx="7262">
                  <c:v>0.39372800000000002</c:v>
                </c:pt>
                <c:pt idx="7263">
                  <c:v>0.39423999999999998</c:v>
                </c:pt>
                <c:pt idx="7264">
                  <c:v>0.39475199999999999</c:v>
                </c:pt>
                <c:pt idx="7265">
                  <c:v>0.395264</c:v>
                </c:pt>
                <c:pt idx="7266">
                  <c:v>0.39577600000000002</c:v>
                </c:pt>
                <c:pt idx="7267">
                  <c:v>0.39628799999999997</c:v>
                </c:pt>
                <c:pt idx="7268">
                  <c:v>0.39679999999999999</c:v>
                </c:pt>
                <c:pt idx="7269">
                  <c:v>0.397312</c:v>
                </c:pt>
                <c:pt idx="7270">
                  <c:v>0.39782400000000001</c:v>
                </c:pt>
                <c:pt idx="7271">
                  <c:v>0.39833600000000002</c:v>
                </c:pt>
                <c:pt idx="7272">
                  <c:v>0.39884799999999998</c:v>
                </c:pt>
                <c:pt idx="7273">
                  <c:v>0.39935999999999999</c:v>
                </c:pt>
                <c:pt idx="7274">
                  <c:v>0.39987200000000001</c:v>
                </c:pt>
                <c:pt idx="7275">
                  <c:v>0.40038400000000002</c:v>
                </c:pt>
                <c:pt idx="7276">
                  <c:v>0.40089599999999997</c:v>
                </c:pt>
                <c:pt idx="7277">
                  <c:v>0.40140799999999999</c:v>
                </c:pt>
                <c:pt idx="7278">
                  <c:v>0.40192</c:v>
                </c:pt>
                <c:pt idx="7279">
                  <c:v>0.40243200000000001</c:v>
                </c:pt>
                <c:pt idx="7280">
                  <c:v>0.40294400000000002</c:v>
                </c:pt>
                <c:pt idx="7281">
                  <c:v>0.40345599999999998</c:v>
                </c:pt>
                <c:pt idx="7282">
                  <c:v>0.40396799999999999</c:v>
                </c:pt>
                <c:pt idx="7283">
                  <c:v>0.40448000000000001</c:v>
                </c:pt>
                <c:pt idx="7284">
                  <c:v>0.40499200000000002</c:v>
                </c:pt>
                <c:pt idx="7285">
                  <c:v>0.40550399999999998</c:v>
                </c:pt>
                <c:pt idx="7286">
                  <c:v>0.40601599999999999</c:v>
                </c:pt>
                <c:pt idx="7287">
                  <c:v>0.406528</c:v>
                </c:pt>
                <c:pt idx="7288">
                  <c:v>0.40704000000000001</c:v>
                </c:pt>
                <c:pt idx="7289">
                  <c:v>0.40755200000000003</c:v>
                </c:pt>
                <c:pt idx="7290">
                  <c:v>0.40806399999999998</c:v>
                </c:pt>
                <c:pt idx="7291">
                  <c:v>0.40857599999999999</c:v>
                </c:pt>
                <c:pt idx="7292">
                  <c:v>0.40908800000000001</c:v>
                </c:pt>
                <c:pt idx="7293">
                  <c:v>0.40960000000000002</c:v>
                </c:pt>
                <c:pt idx="7294">
                  <c:v>0.41011199999999998</c:v>
                </c:pt>
                <c:pt idx="7295">
                  <c:v>0.41062399999999999</c:v>
                </c:pt>
                <c:pt idx="7296">
                  <c:v>0.411136</c:v>
                </c:pt>
                <c:pt idx="7297">
                  <c:v>0.41164800000000001</c:v>
                </c:pt>
                <c:pt idx="7298">
                  <c:v>0.41216000000000003</c:v>
                </c:pt>
                <c:pt idx="7299">
                  <c:v>0.41267199999999998</c:v>
                </c:pt>
                <c:pt idx="7300">
                  <c:v>0.413184</c:v>
                </c:pt>
                <c:pt idx="7301">
                  <c:v>0.41369600000000001</c:v>
                </c:pt>
                <c:pt idx="7302">
                  <c:v>0.41420800000000002</c:v>
                </c:pt>
                <c:pt idx="7303">
                  <c:v>0.41471999999999998</c:v>
                </c:pt>
                <c:pt idx="7304">
                  <c:v>0.41523199999999999</c:v>
                </c:pt>
                <c:pt idx="7305">
                  <c:v>0.415744</c:v>
                </c:pt>
                <c:pt idx="7306">
                  <c:v>0.41625600000000001</c:v>
                </c:pt>
                <c:pt idx="7307">
                  <c:v>0.41676800000000003</c:v>
                </c:pt>
                <c:pt idx="7308">
                  <c:v>0.41727999999999998</c:v>
                </c:pt>
                <c:pt idx="7309">
                  <c:v>0.417792</c:v>
                </c:pt>
                <c:pt idx="7310">
                  <c:v>0.41830400000000001</c:v>
                </c:pt>
                <c:pt idx="7311">
                  <c:v>0.41881600000000002</c:v>
                </c:pt>
                <c:pt idx="7312">
                  <c:v>0.41932799999999998</c:v>
                </c:pt>
                <c:pt idx="7313">
                  <c:v>0.41983999999999999</c:v>
                </c:pt>
                <c:pt idx="7314">
                  <c:v>0.420352</c:v>
                </c:pt>
                <c:pt idx="7315">
                  <c:v>0.42086400000000002</c:v>
                </c:pt>
                <c:pt idx="7316">
                  <c:v>0.42137599999999997</c:v>
                </c:pt>
                <c:pt idx="7317">
                  <c:v>0.42188799999999999</c:v>
                </c:pt>
                <c:pt idx="7318">
                  <c:v>0.4224</c:v>
                </c:pt>
                <c:pt idx="7319">
                  <c:v>0.42291200000000001</c:v>
                </c:pt>
                <c:pt idx="7320">
                  <c:v>0.42342400000000002</c:v>
                </c:pt>
                <c:pt idx="7321">
                  <c:v>0.42393599999999998</c:v>
                </c:pt>
                <c:pt idx="7322">
                  <c:v>0.42444799999999999</c:v>
                </c:pt>
                <c:pt idx="7323">
                  <c:v>0.42496</c:v>
                </c:pt>
                <c:pt idx="7324">
                  <c:v>0.42547200000000002</c:v>
                </c:pt>
                <c:pt idx="7325">
                  <c:v>0.42598399999999997</c:v>
                </c:pt>
                <c:pt idx="7326">
                  <c:v>0.42649599999999999</c:v>
                </c:pt>
                <c:pt idx="7327">
                  <c:v>0.427008</c:v>
                </c:pt>
                <c:pt idx="7328">
                  <c:v>0.42752000000000001</c:v>
                </c:pt>
                <c:pt idx="7329">
                  <c:v>0.42803200000000002</c:v>
                </c:pt>
                <c:pt idx="7330">
                  <c:v>0.42854399999999998</c:v>
                </c:pt>
                <c:pt idx="7331">
                  <c:v>0.42905599999999999</c:v>
                </c:pt>
                <c:pt idx="7332">
                  <c:v>0.42956800000000001</c:v>
                </c:pt>
                <c:pt idx="7333">
                  <c:v>0.43008000000000002</c:v>
                </c:pt>
                <c:pt idx="7334">
                  <c:v>0.43059199999999997</c:v>
                </c:pt>
                <c:pt idx="7335">
                  <c:v>0.43110399999999999</c:v>
                </c:pt>
                <c:pt idx="7336">
                  <c:v>0.431616</c:v>
                </c:pt>
                <c:pt idx="7337">
                  <c:v>0.43212800000000001</c:v>
                </c:pt>
                <c:pt idx="7338">
                  <c:v>0.43264000000000002</c:v>
                </c:pt>
                <c:pt idx="7339">
                  <c:v>0.43315199999999998</c:v>
                </c:pt>
                <c:pt idx="7340">
                  <c:v>0.43366399999999999</c:v>
                </c:pt>
                <c:pt idx="7341">
                  <c:v>0.43417600000000001</c:v>
                </c:pt>
                <c:pt idx="7342">
                  <c:v>0.43468800000000002</c:v>
                </c:pt>
                <c:pt idx="7343">
                  <c:v>0.43519999999999998</c:v>
                </c:pt>
                <c:pt idx="7344">
                  <c:v>0.43571199999999999</c:v>
                </c:pt>
                <c:pt idx="7345">
                  <c:v>0.436224</c:v>
                </c:pt>
                <c:pt idx="7346">
                  <c:v>0.43673600000000001</c:v>
                </c:pt>
                <c:pt idx="7347">
                  <c:v>0.43724800000000003</c:v>
                </c:pt>
                <c:pt idx="7348">
                  <c:v>0.43775999999999998</c:v>
                </c:pt>
                <c:pt idx="7349">
                  <c:v>0.43827199999999999</c:v>
                </c:pt>
                <c:pt idx="7350">
                  <c:v>0.43878400000000001</c:v>
                </c:pt>
                <c:pt idx="7351">
                  <c:v>0.43929600000000002</c:v>
                </c:pt>
                <c:pt idx="7352">
                  <c:v>0.43980799999999998</c:v>
                </c:pt>
                <c:pt idx="7353">
                  <c:v>0.44031999999999999</c:v>
                </c:pt>
                <c:pt idx="7354">
                  <c:v>0.440832</c:v>
                </c:pt>
                <c:pt idx="7355">
                  <c:v>0.44134400000000001</c:v>
                </c:pt>
                <c:pt idx="7356">
                  <c:v>0.44185600000000003</c:v>
                </c:pt>
                <c:pt idx="7357">
                  <c:v>0.44236799999999998</c:v>
                </c:pt>
                <c:pt idx="7358">
                  <c:v>0.44288</c:v>
                </c:pt>
                <c:pt idx="7359">
                  <c:v>0.44339200000000001</c:v>
                </c:pt>
                <c:pt idx="7360">
                  <c:v>0.44390400000000002</c:v>
                </c:pt>
                <c:pt idx="7361">
                  <c:v>0.44441599999999998</c:v>
                </c:pt>
                <c:pt idx="7362">
                  <c:v>0.44492799999999999</c:v>
                </c:pt>
                <c:pt idx="7363">
                  <c:v>0.44544</c:v>
                </c:pt>
                <c:pt idx="7364">
                  <c:v>0.44595200000000002</c:v>
                </c:pt>
                <c:pt idx="7365">
                  <c:v>0.44646400000000003</c:v>
                </c:pt>
                <c:pt idx="7366">
                  <c:v>0.44697599999999998</c:v>
                </c:pt>
                <c:pt idx="7367">
                  <c:v>0.447488</c:v>
                </c:pt>
                <c:pt idx="7368">
                  <c:v>0.44800000000000001</c:v>
                </c:pt>
                <c:pt idx="7369">
                  <c:v>0.44851200000000002</c:v>
                </c:pt>
                <c:pt idx="7370">
                  <c:v>0.44902399999999998</c:v>
                </c:pt>
                <c:pt idx="7371">
                  <c:v>0.44953599999999999</c:v>
                </c:pt>
                <c:pt idx="7372">
                  <c:v>0.450048</c:v>
                </c:pt>
                <c:pt idx="7373">
                  <c:v>0.45056000000000002</c:v>
                </c:pt>
                <c:pt idx="7374">
                  <c:v>0.45107199999999997</c:v>
                </c:pt>
                <c:pt idx="7375">
                  <c:v>0.45158399999999999</c:v>
                </c:pt>
                <c:pt idx="7376">
                  <c:v>0.452096</c:v>
                </c:pt>
                <c:pt idx="7377">
                  <c:v>0.45260800000000001</c:v>
                </c:pt>
                <c:pt idx="7378">
                  <c:v>0.45312000000000002</c:v>
                </c:pt>
                <c:pt idx="7379">
                  <c:v>0.45363199999999998</c:v>
                </c:pt>
                <c:pt idx="7380">
                  <c:v>0.45414399999999999</c:v>
                </c:pt>
                <c:pt idx="7381">
                  <c:v>0.454656</c:v>
                </c:pt>
                <c:pt idx="7382">
                  <c:v>0.45516800000000002</c:v>
                </c:pt>
                <c:pt idx="7383">
                  <c:v>0.45567999999999997</c:v>
                </c:pt>
                <c:pt idx="7384">
                  <c:v>0.45619199999999999</c:v>
                </c:pt>
                <c:pt idx="7385">
                  <c:v>0.456704</c:v>
                </c:pt>
                <c:pt idx="7386">
                  <c:v>0.45721600000000001</c:v>
                </c:pt>
                <c:pt idx="7387">
                  <c:v>0.45772800000000002</c:v>
                </c:pt>
                <c:pt idx="7388">
                  <c:v>0.45823999999999998</c:v>
                </c:pt>
                <c:pt idx="7389">
                  <c:v>0.45875199999999999</c:v>
                </c:pt>
                <c:pt idx="7390">
                  <c:v>0.45926400000000001</c:v>
                </c:pt>
                <c:pt idx="7391">
                  <c:v>0.45977600000000002</c:v>
                </c:pt>
                <c:pt idx="7392">
                  <c:v>0.46028799999999997</c:v>
                </c:pt>
                <c:pt idx="7393">
                  <c:v>0.46079999999999999</c:v>
                </c:pt>
                <c:pt idx="7394">
                  <c:v>0.461312</c:v>
                </c:pt>
                <c:pt idx="7395">
                  <c:v>0.46182400000000001</c:v>
                </c:pt>
                <c:pt idx="7396">
                  <c:v>0.46233600000000002</c:v>
                </c:pt>
                <c:pt idx="7397">
                  <c:v>0.46284799999999998</c:v>
                </c:pt>
                <c:pt idx="7398">
                  <c:v>0.46335999999999999</c:v>
                </c:pt>
                <c:pt idx="7399">
                  <c:v>0.46387200000000001</c:v>
                </c:pt>
                <c:pt idx="7400">
                  <c:v>0.46438400000000002</c:v>
                </c:pt>
                <c:pt idx="7401">
                  <c:v>0.46489599999999998</c:v>
                </c:pt>
                <c:pt idx="7402">
                  <c:v>0.46540799999999999</c:v>
                </c:pt>
                <c:pt idx="7403">
                  <c:v>0.46592</c:v>
                </c:pt>
                <c:pt idx="7404">
                  <c:v>0.46643200000000001</c:v>
                </c:pt>
                <c:pt idx="7405">
                  <c:v>0.46694400000000003</c:v>
                </c:pt>
                <c:pt idx="7406">
                  <c:v>0.46745599999999998</c:v>
                </c:pt>
                <c:pt idx="7407">
                  <c:v>0.467968</c:v>
                </c:pt>
                <c:pt idx="7408">
                  <c:v>0.46848000000000001</c:v>
                </c:pt>
                <c:pt idx="7409">
                  <c:v>0.46899200000000002</c:v>
                </c:pt>
                <c:pt idx="7410">
                  <c:v>0.46950399999999998</c:v>
                </c:pt>
                <c:pt idx="7411">
                  <c:v>0.47001599999999999</c:v>
                </c:pt>
                <c:pt idx="7412">
                  <c:v>0.470528</c:v>
                </c:pt>
                <c:pt idx="7413">
                  <c:v>0.47104000000000001</c:v>
                </c:pt>
                <c:pt idx="7414">
                  <c:v>0.47155200000000003</c:v>
                </c:pt>
                <c:pt idx="7415">
                  <c:v>0.47206399999999998</c:v>
                </c:pt>
                <c:pt idx="7416">
                  <c:v>0.472576</c:v>
                </c:pt>
                <c:pt idx="7417">
                  <c:v>0.47308800000000001</c:v>
                </c:pt>
                <c:pt idx="7418">
                  <c:v>0.47360000000000002</c:v>
                </c:pt>
                <c:pt idx="7419">
                  <c:v>0.47411199999999998</c:v>
                </c:pt>
                <c:pt idx="7420">
                  <c:v>0.47462399999999999</c:v>
                </c:pt>
                <c:pt idx="7421">
                  <c:v>0.475136</c:v>
                </c:pt>
                <c:pt idx="7422">
                  <c:v>0.47564800000000002</c:v>
                </c:pt>
                <c:pt idx="7423">
                  <c:v>0.47616000000000003</c:v>
                </c:pt>
                <c:pt idx="7424">
                  <c:v>0.47667199999999998</c:v>
                </c:pt>
                <c:pt idx="7425">
                  <c:v>0.477184</c:v>
                </c:pt>
                <c:pt idx="7426">
                  <c:v>0.47769600000000001</c:v>
                </c:pt>
                <c:pt idx="7427">
                  <c:v>0.47820800000000002</c:v>
                </c:pt>
                <c:pt idx="7428">
                  <c:v>0.47871999999999998</c:v>
                </c:pt>
                <c:pt idx="7429">
                  <c:v>0.47923199999999999</c:v>
                </c:pt>
                <c:pt idx="7430">
                  <c:v>0.479744</c:v>
                </c:pt>
                <c:pt idx="7431">
                  <c:v>0.48025600000000002</c:v>
                </c:pt>
                <c:pt idx="7432">
                  <c:v>0.48076799999999997</c:v>
                </c:pt>
                <c:pt idx="7433">
                  <c:v>0.48127999999999999</c:v>
                </c:pt>
                <c:pt idx="7434">
                  <c:v>0.481792</c:v>
                </c:pt>
                <c:pt idx="7435">
                  <c:v>0.48230400000000001</c:v>
                </c:pt>
                <c:pt idx="7436">
                  <c:v>0.48281600000000002</c:v>
                </c:pt>
                <c:pt idx="7437">
                  <c:v>0.48332799999999998</c:v>
                </c:pt>
                <c:pt idx="7438">
                  <c:v>0.48383999999999999</c:v>
                </c:pt>
                <c:pt idx="7439">
                  <c:v>0.484352</c:v>
                </c:pt>
                <c:pt idx="7440">
                  <c:v>0.48486400000000002</c:v>
                </c:pt>
                <c:pt idx="7441">
                  <c:v>0.48537599999999997</c:v>
                </c:pt>
                <c:pt idx="7442">
                  <c:v>0.48588799999999999</c:v>
                </c:pt>
                <c:pt idx="7443">
                  <c:v>0.4864</c:v>
                </c:pt>
                <c:pt idx="7444">
                  <c:v>0.48691200000000001</c:v>
                </c:pt>
                <c:pt idx="7445">
                  <c:v>0.48742400000000002</c:v>
                </c:pt>
                <c:pt idx="7446">
                  <c:v>0.48793599999999998</c:v>
                </c:pt>
                <c:pt idx="7447">
                  <c:v>0.48844799999999999</c:v>
                </c:pt>
                <c:pt idx="7448">
                  <c:v>0.48896000000000001</c:v>
                </c:pt>
                <c:pt idx="7449">
                  <c:v>0.48947200000000002</c:v>
                </c:pt>
                <c:pt idx="7450">
                  <c:v>0.48998399999999998</c:v>
                </c:pt>
                <c:pt idx="7451">
                  <c:v>0.49049599999999999</c:v>
                </c:pt>
                <c:pt idx="7452">
                  <c:v>0.491008</c:v>
                </c:pt>
                <c:pt idx="7453">
                  <c:v>0.49152000000000001</c:v>
                </c:pt>
                <c:pt idx="7454">
                  <c:v>0.49203200000000002</c:v>
                </c:pt>
                <c:pt idx="7455">
                  <c:v>0.49254399999999998</c:v>
                </c:pt>
                <c:pt idx="7456">
                  <c:v>0.49305599999999999</c:v>
                </c:pt>
                <c:pt idx="7457">
                  <c:v>0.49356800000000001</c:v>
                </c:pt>
                <c:pt idx="7458">
                  <c:v>0.49408000000000002</c:v>
                </c:pt>
                <c:pt idx="7459">
                  <c:v>0.49459199999999998</c:v>
                </c:pt>
                <c:pt idx="7460">
                  <c:v>0.49510399999999999</c:v>
                </c:pt>
                <c:pt idx="7461">
                  <c:v>0.495616</c:v>
                </c:pt>
                <c:pt idx="7462">
                  <c:v>0.49612800000000001</c:v>
                </c:pt>
                <c:pt idx="7463">
                  <c:v>0.49664000000000003</c:v>
                </c:pt>
                <c:pt idx="7464">
                  <c:v>0.49715199999999998</c:v>
                </c:pt>
                <c:pt idx="7465">
                  <c:v>0.497664</c:v>
                </c:pt>
                <c:pt idx="7466">
                  <c:v>0.49817600000000001</c:v>
                </c:pt>
                <c:pt idx="7467">
                  <c:v>0.49868800000000002</c:v>
                </c:pt>
                <c:pt idx="7468">
                  <c:v>0.49919999999999998</c:v>
                </c:pt>
                <c:pt idx="7469">
                  <c:v>0.49971199999999999</c:v>
                </c:pt>
                <c:pt idx="7470">
                  <c:v>0.500224</c:v>
                </c:pt>
                <c:pt idx="7471">
                  <c:v>0.50073599999999996</c:v>
                </c:pt>
                <c:pt idx="7472">
                  <c:v>0.50124800000000003</c:v>
                </c:pt>
                <c:pt idx="7473">
                  <c:v>0.50175999999999998</c:v>
                </c:pt>
                <c:pt idx="7474">
                  <c:v>0.50227200000000005</c:v>
                </c:pt>
                <c:pt idx="7475">
                  <c:v>0.50278400000000001</c:v>
                </c:pt>
                <c:pt idx="7476">
                  <c:v>0.50329599999999997</c:v>
                </c:pt>
                <c:pt idx="7477">
                  <c:v>0.50380800000000003</c:v>
                </c:pt>
                <c:pt idx="7478">
                  <c:v>0.50431999999999999</c:v>
                </c:pt>
                <c:pt idx="7479">
                  <c:v>0.50483199999999995</c:v>
                </c:pt>
                <c:pt idx="7480">
                  <c:v>0.50534400000000002</c:v>
                </c:pt>
                <c:pt idx="7481">
                  <c:v>0.50585599999999997</c:v>
                </c:pt>
                <c:pt idx="7482">
                  <c:v>0.50636800000000004</c:v>
                </c:pt>
                <c:pt idx="7483">
                  <c:v>0.50688</c:v>
                </c:pt>
                <c:pt idx="7484">
                  <c:v>0.50739199999999995</c:v>
                </c:pt>
                <c:pt idx="7485">
                  <c:v>0.50790400000000002</c:v>
                </c:pt>
                <c:pt idx="7486">
                  <c:v>0.50841599999999998</c:v>
                </c:pt>
                <c:pt idx="7487">
                  <c:v>0.50892800000000005</c:v>
                </c:pt>
                <c:pt idx="7488">
                  <c:v>0.50944</c:v>
                </c:pt>
                <c:pt idx="7489">
                  <c:v>0.50995199999999996</c:v>
                </c:pt>
                <c:pt idx="7490">
                  <c:v>0.51046400000000003</c:v>
                </c:pt>
                <c:pt idx="7491">
                  <c:v>0.51097599999999999</c:v>
                </c:pt>
                <c:pt idx="7492">
                  <c:v>0.51148800000000005</c:v>
                </c:pt>
                <c:pt idx="7493">
                  <c:v>0.51200000000000001</c:v>
                </c:pt>
                <c:pt idx="7494">
                  <c:v>0.51251199999999997</c:v>
                </c:pt>
                <c:pt idx="7495">
                  <c:v>0.51302400000000004</c:v>
                </c:pt>
                <c:pt idx="7496">
                  <c:v>0.51353599999999999</c:v>
                </c:pt>
                <c:pt idx="7497">
                  <c:v>0.51404799999999995</c:v>
                </c:pt>
                <c:pt idx="7498">
                  <c:v>0.51456000000000002</c:v>
                </c:pt>
                <c:pt idx="7499">
                  <c:v>0.51507199999999997</c:v>
                </c:pt>
                <c:pt idx="7500">
                  <c:v>0.51558400000000004</c:v>
                </c:pt>
                <c:pt idx="7501">
                  <c:v>0.516096</c:v>
                </c:pt>
                <c:pt idx="7502">
                  <c:v>0.51660799999999996</c:v>
                </c:pt>
                <c:pt idx="7503">
                  <c:v>0.51712000000000002</c:v>
                </c:pt>
                <c:pt idx="7504">
                  <c:v>0.51763199999999998</c:v>
                </c:pt>
                <c:pt idx="7505">
                  <c:v>0.51814400000000005</c:v>
                </c:pt>
                <c:pt idx="7506">
                  <c:v>0.51865600000000001</c:v>
                </c:pt>
                <c:pt idx="7507">
                  <c:v>0.51916799999999996</c:v>
                </c:pt>
                <c:pt idx="7508">
                  <c:v>0.51968000000000003</c:v>
                </c:pt>
                <c:pt idx="7509">
                  <c:v>0.52019199999999999</c:v>
                </c:pt>
                <c:pt idx="7510">
                  <c:v>0.52070399999999994</c:v>
                </c:pt>
                <c:pt idx="7511">
                  <c:v>0.52121600000000001</c:v>
                </c:pt>
                <c:pt idx="7512">
                  <c:v>0.52172799999999997</c:v>
                </c:pt>
                <c:pt idx="7513">
                  <c:v>0.52224000000000004</c:v>
                </c:pt>
                <c:pt idx="7514">
                  <c:v>0.52275199999999999</c:v>
                </c:pt>
                <c:pt idx="7515">
                  <c:v>0.52326399999999995</c:v>
                </c:pt>
                <c:pt idx="7516">
                  <c:v>0.52377600000000002</c:v>
                </c:pt>
                <c:pt idx="7517">
                  <c:v>0.52428799999999998</c:v>
                </c:pt>
                <c:pt idx="7518">
                  <c:v>0.52480000000000004</c:v>
                </c:pt>
                <c:pt idx="7519">
                  <c:v>0.525312</c:v>
                </c:pt>
                <c:pt idx="7520">
                  <c:v>0.52582399999999996</c:v>
                </c:pt>
                <c:pt idx="7521">
                  <c:v>0.52633600000000003</c:v>
                </c:pt>
                <c:pt idx="7522">
                  <c:v>0.52684799999999998</c:v>
                </c:pt>
                <c:pt idx="7523">
                  <c:v>0.52736000000000005</c:v>
                </c:pt>
                <c:pt idx="7524">
                  <c:v>0.52787200000000001</c:v>
                </c:pt>
                <c:pt idx="7525">
                  <c:v>0.52838399999999996</c:v>
                </c:pt>
                <c:pt idx="7526">
                  <c:v>0.52889600000000003</c:v>
                </c:pt>
                <c:pt idx="7527">
                  <c:v>0.52940799999999999</c:v>
                </c:pt>
                <c:pt idx="7528">
                  <c:v>0.52991999999999995</c:v>
                </c:pt>
                <c:pt idx="7529">
                  <c:v>0.53043200000000001</c:v>
                </c:pt>
                <c:pt idx="7530">
                  <c:v>0.53094399999999997</c:v>
                </c:pt>
                <c:pt idx="7531">
                  <c:v>0.53145600000000004</c:v>
                </c:pt>
                <c:pt idx="7532">
                  <c:v>0.531968</c:v>
                </c:pt>
                <c:pt idx="7533">
                  <c:v>0.53247999999999995</c:v>
                </c:pt>
                <c:pt idx="7534">
                  <c:v>0.53299200000000002</c:v>
                </c:pt>
                <c:pt idx="7535">
                  <c:v>0.53350399999999998</c:v>
                </c:pt>
                <c:pt idx="7536">
                  <c:v>0.53401600000000005</c:v>
                </c:pt>
                <c:pt idx="7537">
                  <c:v>0.534528</c:v>
                </c:pt>
                <c:pt idx="7538">
                  <c:v>0.53503999999999996</c:v>
                </c:pt>
                <c:pt idx="7539">
                  <c:v>0.53555200000000003</c:v>
                </c:pt>
                <c:pt idx="7540">
                  <c:v>0.53606399999999998</c:v>
                </c:pt>
                <c:pt idx="7541">
                  <c:v>0.53657600000000005</c:v>
                </c:pt>
                <c:pt idx="7542">
                  <c:v>0.53708800000000001</c:v>
                </c:pt>
                <c:pt idx="7543">
                  <c:v>0.53759999999999997</c:v>
                </c:pt>
                <c:pt idx="7544">
                  <c:v>0.53811200000000003</c:v>
                </c:pt>
                <c:pt idx="7545">
                  <c:v>0.53862399999999999</c:v>
                </c:pt>
                <c:pt idx="7546">
                  <c:v>0.53913599999999995</c:v>
                </c:pt>
                <c:pt idx="7547">
                  <c:v>0.53964800000000002</c:v>
                </c:pt>
                <c:pt idx="7548">
                  <c:v>0.54015999999999997</c:v>
                </c:pt>
                <c:pt idx="7549">
                  <c:v>0.54067200000000004</c:v>
                </c:pt>
                <c:pt idx="7550">
                  <c:v>0.541184</c:v>
                </c:pt>
                <c:pt idx="7551">
                  <c:v>0.54169599999999996</c:v>
                </c:pt>
                <c:pt idx="7552">
                  <c:v>0.54220800000000002</c:v>
                </c:pt>
                <c:pt idx="7553">
                  <c:v>0.54271999999999998</c:v>
                </c:pt>
                <c:pt idx="7554">
                  <c:v>0.54323200000000005</c:v>
                </c:pt>
                <c:pt idx="7555">
                  <c:v>0.54374400000000001</c:v>
                </c:pt>
                <c:pt idx="7556">
                  <c:v>0.54425599999999996</c:v>
                </c:pt>
                <c:pt idx="7557">
                  <c:v>0.54476800000000003</c:v>
                </c:pt>
                <c:pt idx="7558">
                  <c:v>0.54527999999999999</c:v>
                </c:pt>
                <c:pt idx="7559">
                  <c:v>0.54579200000000005</c:v>
                </c:pt>
                <c:pt idx="7560">
                  <c:v>0.54630400000000001</c:v>
                </c:pt>
                <c:pt idx="7561">
                  <c:v>0.54681599999999997</c:v>
                </c:pt>
                <c:pt idx="7562">
                  <c:v>0.54732800000000004</c:v>
                </c:pt>
                <c:pt idx="7563">
                  <c:v>0.54783999999999999</c:v>
                </c:pt>
                <c:pt idx="7564">
                  <c:v>0.54835199999999995</c:v>
                </c:pt>
                <c:pt idx="7565">
                  <c:v>0.54886400000000002</c:v>
                </c:pt>
                <c:pt idx="7566">
                  <c:v>0.54937599999999998</c:v>
                </c:pt>
                <c:pt idx="7567">
                  <c:v>0.54988800000000004</c:v>
                </c:pt>
                <c:pt idx="7568">
                  <c:v>0.5504</c:v>
                </c:pt>
                <c:pt idx="7569">
                  <c:v>0.55091199999999996</c:v>
                </c:pt>
                <c:pt idx="7570">
                  <c:v>0.55142400000000003</c:v>
                </c:pt>
                <c:pt idx="7571">
                  <c:v>0.55193599999999998</c:v>
                </c:pt>
                <c:pt idx="7572">
                  <c:v>0.55244800000000005</c:v>
                </c:pt>
                <c:pt idx="7573">
                  <c:v>0.55296000000000001</c:v>
                </c:pt>
                <c:pt idx="7574">
                  <c:v>0.55347199999999996</c:v>
                </c:pt>
                <c:pt idx="7575">
                  <c:v>0.55398400000000003</c:v>
                </c:pt>
                <c:pt idx="7576">
                  <c:v>0.55449599999999999</c:v>
                </c:pt>
                <c:pt idx="7577">
                  <c:v>0.55500799999999995</c:v>
                </c:pt>
                <c:pt idx="7578">
                  <c:v>0.55552000000000001</c:v>
                </c:pt>
                <c:pt idx="7579">
                  <c:v>0.55603199999999997</c:v>
                </c:pt>
                <c:pt idx="7580">
                  <c:v>0.55654400000000004</c:v>
                </c:pt>
                <c:pt idx="7581">
                  <c:v>0.557056</c:v>
                </c:pt>
                <c:pt idx="7582">
                  <c:v>0.55756799999999995</c:v>
                </c:pt>
                <c:pt idx="7583">
                  <c:v>0.55808000000000002</c:v>
                </c:pt>
                <c:pt idx="7584">
                  <c:v>0.55859199999999998</c:v>
                </c:pt>
                <c:pt idx="7585">
                  <c:v>0.55910400000000005</c:v>
                </c:pt>
                <c:pt idx="7586">
                  <c:v>0.559616</c:v>
                </c:pt>
                <c:pt idx="7587">
                  <c:v>0.56012799999999996</c:v>
                </c:pt>
                <c:pt idx="7588">
                  <c:v>0.56064000000000003</c:v>
                </c:pt>
                <c:pt idx="7589">
                  <c:v>0.56115199999999998</c:v>
                </c:pt>
                <c:pt idx="7590">
                  <c:v>0.56166400000000005</c:v>
                </c:pt>
                <c:pt idx="7591">
                  <c:v>0.56217600000000001</c:v>
                </c:pt>
                <c:pt idx="7592">
                  <c:v>0.56268799999999997</c:v>
                </c:pt>
                <c:pt idx="7593">
                  <c:v>0.56320000000000003</c:v>
                </c:pt>
                <c:pt idx="7594">
                  <c:v>0.56371199999999999</c:v>
                </c:pt>
                <c:pt idx="7595">
                  <c:v>0.56422399999999995</c:v>
                </c:pt>
                <c:pt idx="7596">
                  <c:v>0.56473600000000002</c:v>
                </c:pt>
                <c:pt idx="7597">
                  <c:v>0.56524799999999997</c:v>
                </c:pt>
                <c:pt idx="7598">
                  <c:v>0.56576000000000004</c:v>
                </c:pt>
                <c:pt idx="7599">
                  <c:v>0.566272</c:v>
                </c:pt>
                <c:pt idx="7600">
                  <c:v>0.56678399999999995</c:v>
                </c:pt>
                <c:pt idx="7601">
                  <c:v>0.56729600000000002</c:v>
                </c:pt>
                <c:pt idx="7602">
                  <c:v>0.56780799999999998</c:v>
                </c:pt>
                <c:pt idx="7603">
                  <c:v>0.56832000000000005</c:v>
                </c:pt>
                <c:pt idx="7604">
                  <c:v>0.568832</c:v>
                </c:pt>
                <c:pt idx="7605">
                  <c:v>0.56934399999999996</c:v>
                </c:pt>
                <c:pt idx="7606">
                  <c:v>0.56985600000000003</c:v>
                </c:pt>
                <c:pt idx="7607">
                  <c:v>0.57036799999999999</c:v>
                </c:pt>
                <c:pt idx="7608">
                  <c:v>0.57088000000000005</c:v>
                </c:pt>
                <c:pt idx="7609">
                  <c:v>0.57139200000000001</c:v>
                </c:pt>
                <c:pt idx="7610">
                  <c:v>0.57190399999999997</c:v>
                </c:pt>
                <c:pt idx="7611">
                  <c:v>0.57241600000000004</c:v>
                </c:pt>
                <c:pt idx="7612">
                  <c:v>0.57292799999999999</c:v>
                </c:pt>
                <c:pt idx="7613">
                  <c:v>0.57343999999999995</c:v>
                </c:pt>
                <c:pt idx="7614">
                  <c:v>0.57395200000000002</c:v>
                </c:pt>
                <c:pt idx="7615">
                  <c:v>0.57446399999999997</c:v>
                </c:pt>
                <c:pt idx="7616">
                  <c:v>0.57497600000000004</c:v>
                </c:pt>
                <c:pt idx="7617">
                  <c:v>0.575488</c:v>
                </c:pt>
                <c:pt idx="7618">
                  <c:v>0.57599999999999996</c:v>
                </c:pt>
                <c:pt idx="7619">
                  <c:v>0.57651200000000002</c:v>
                </c:pt>
                <c:pt idx="7620">
                  <c:v>0.57702399999999998</c:v>
                </c:pt>
                <c:pt idx="7621">
                  <c:v>0.57753600000000005</c:v>
                </c:pt>
                <c:pt idx="7622">
                  <c:v>0.57804800000000001</c:v>
                </c:pt>
                <c:pt idx="7623">
                  <c:v>0.57855999999999996</c:v>
                </c:pt>
                <c:pt idx="7624">
                  <c:v>0.57907200000000003</c:v>
                </c:pt>
                <c:pt idx="7625">
                  <c:v>0.57958399999999999</c:v>
                </c:pt>
                <c:pt idx="7626">
                  <c:v>0.58009599999999995</c:v>
                </c:pt>
                <c:pt idx="7627">
                  <c:v>0.58060800000000001</c:v>
                </c:pt>
                <c:pt idx="7628">
                  <c:v>0.58111999999999997</c:v>
                </c:pt>
                <c:pt idx="7629">
                  <c:v>0.58163200000000004</c:v>
                </c:pt>
                <c:pt idx="7630">
                  <c:v>0.58214399999999999</c:v>
                </c:pt>
                <c:pt idx="7631">
                  <c:v>0.58265599999999995</c:v>
                </c:pt>
                <c:pt idx="7632">
                  <c:v>0.58316800000000002</c:v>
                </c:pt>
                <c:pt idx="7633">
                  <c:v>0.58367999999999998</c:v>
                </c:pt>
                <c:pt idx="7634">
                  <c:v>0.58419200000000004</c:v>
                </c:pt>
                <c:pt idx="7635">
                  <c:v>0.584704</c:v>
                </c:pt>
                <c:pt idx="7636">
                  <c:v>0.58521599999999996</c:v>
                </c:pt>
                <c:pt idx="7637">
                  <c:v>0.58572800000000003</c:v>
                </c:pt>
                <c:pt idx="7638">
                  <c:v>0.58623999999999998</c:v>
                </c:pt>
                <c:pt idx="7639">
                  <c:v>0.58675200000000005</c:v>
                </c:pt>
                <c:pt idx="7640">
                  <c:v>0.58726400000000001</c:v>
                </c:pt>
                <c:pt idx="7641">
                  <c:v>0.58777599999999997</c:v>
                </c:pt>
                <c:pt idx="7642">
                  <c:v>0.58828800000000003</c:v>
                </c:pt>
                <c:pt idx="7643">
                  <c:v>0.58879999999999999</c:v>
                </c:pt>
                <c:pt idx="7644">
                  <c:v>0.58931199999999995</c:v>
                </c:pt>
                <c:pt idx="7645">
                  <c:v>0.58982400000000001</c:v>
                </c:pt>
                <c:pt idx="7646">
                  <c:v>0.59033599999999997</c:v>
                </c:pt>
                <c:pt idx="7647">
                  <c:v>0.59084800000000004</c:v>
                </c:pt>
                <c:pt idx="7648">
                  <c:v>0.59136</c:v>
                </c:pt>
                <c:pt idx="7649">
                  <c:v>0.59187199999999995</c:v>
                </c:pt>
                <c:pt idx="7650">
                  <c:v>0.59238400000000002</c:v>
                </c:pt>
                <c:pt idx="7651">
                  <c:v>0.59289599999999998</c:v>
                </c:pt>
                <c:pt idx="7652">
                  <c:v>0.59340800000000005</c:v>
                </c:pt>
                <c:pt idx="7653">
                  <c:v>0.59392</c:v>
                </c:pt>
                <c:pt idx="7654">
                  <c:v>0.59443199999999996</c:v>
                </c:pt>
                <c:pt idx="7655">
                  <c:v>0.59494400000000003</c:v>
                </c:pt>
                <c:pt idx="7656">
                  <c:v>0.59545599999999999</c:v>
                </c:pt>
                <c:pt idx="7657">
                  <c:v>0.59596800000000005</c:v>
                </c:pt>
                <c:pt idx="7658">
                  <c:v>0.59648000000000001</c:v>
                </c:pt>
                <c:pt idx="7659">
                  <c:v>0.59699199999999997</c:v>
                </c:pt>
                <c:pt idx="7660">
                  <c:v>0.59750400000000004</c:v>
                </c:pt>
                <c:pt idx="7661">
                  <c:v>0.59801599999999999</c:v>
                </c:pt>
                <c:pt idx="7662">
                  <c:v>0.59852799999999995</c:v>
                </c:pt>
                <c:pt idx="7663">
                  <c:v>0.59904000000000002</c:v>
                </c:pt>
                <c:pt idx="7664">
                  <c:v>0.59955199999999997</c:v>
                </c:pt>
                <c:pt idx="7665">
                  <c:v>0.60006400000000004</c:v>
                </c:pt>
                <c:pt idx="7666">
                  <c:v>0.600576</c:v>
                </c:pt>
                <c:pt idx="7667">
                  <c:v>0.60108799999999996</c:v>
                </c:pt>
                <c:pt idx="7668">
                  <c:v>0.60160000000000002</c:v>
                </c:pt>
                <c:pt idx="7669">
                  <c:v>0.60211199999999998</c:v>
                </c:pt>
                <c:pt idx="7670">
                  <c:v>0.60262400000000005</c:v>
                </c:pt>
                <c:pt idx="7671">
                  <c:v>0.60313600000000001</c:v>
                </c:pt>
                <c:pt idx="7672">
                  <c:v>0.60364799999999996</c:v>
                </c:pt>
                <c:pt idx="7673">
                  <c:v>0.60416000000000003</c:v>
                </c:pt>
                <c:pt idx="7674">
                  <c:v>0.60467199999999999</c:v>
                </c:pt>
                <c:pt idx="7675">
                  <c:v>0.60518400000000006</c:v>
                </c:pt>
                <c:pt idx="7676">
                  <c:v>0.60569600000000001</c:v>
                </c:pt>
                <c:pt idx="7677">
                  <c:v>0.60620799999999997</c:v>
                </c:pt>
                <c:pt idx="7678">
                  <c:v>0.60672000000000004</c:v>
                </c:pt>
                <c:pt idx="7679">
                  <c:v>0.60723199999999999</c:v>
                </c:pt>
                <c:pt idx="7680">
                  <c:v>0.60774399999999995</c:v>
                </c:pt>
                <c:pt idx="7681">
                  <c:v>0.60825600000000002</c:v>
                </c:pt>
                <c:pt idx="7682">
                  <c:v>0.60876799999999998</c:v>
                </c:pt>
                <c:pt idx="7683">
                  <c:v>0.60928000000000004</c:v>
                </c:pt>
                <c:pt idx="7684">
                  <c:v>0.609792</c:v>
                </c:pt>
                <c:pt idx="7685">
                  <c:v>0.61030399999999996</c:v>
                </c:pt>
                <c:pt idx="7686">
                  <c:v>0.61081600000000003</c:v>
                </c:pt>
                <c:pt idx="7687">
                  <c:v>0.61132799999999998</c:v>
                </c:pt>
                <c:pt idx="7688">
                  <c:v>0.61184000000000005</c:v>
                </c:pt>
                <c:pt idx="7689">
                  <c:v>0.61235200000000001</c:v>
                </c:pt>
                <c:pt idx="7690">
                  <c:v>0.61286399999999996</c:v>
                </c:pt>
                <c:pt idx="7691">
                  <c:v>0.61337600000000003</c:v>
                </c:pt>
                <c:pt idx="7692">
                  <c:v>0.61388799999999999</c:v>
                </c:pt>
                <c:pt idx="7693">
                  <c:v>0.61439999999999995</c:v>
                </c:pt>
                <c:pt idx="7694">
                  <c:v>0.61491200000000001</c:v>
                </c:pt>
                <c:pt idx="7695">
                  <c:v>0.61542399999999997</c:v>
                </c:pt>
                <c:pt idx="7696">
                  <c:v>0.61593600000000004</c:v>
                </c:pt>
                <c:pt idx="7697">
                  <c:v>0.616448</c:v>
                </c:pt>
                <c:pt idx="7698">
                  <c:v>0.61695999999999995</c:v>
                </c:pt>
                <c:pt idx="7699">
                  <c:v>0.61747200000000002</c:v>
                </c:pt>
                <c:pt idx="7700">
                  <c:v>0.61798399999999998</c:v>
                </c:pt>
                <c:pt idx="7701">
                  <c:v>0.61849600000000005</c:v>
                </c:pt>
                <c:pt idx="7702">
                  <c:v>0.619008</c:v>
                </c:pt>
                <c:pt idx="7703">
                  <c:v>0.61951999999999996</c:v>
                </c:pt>
                <c:pt idx="7704">
                  <c:v>0.62003200000000003</c:v>
                </c:pt>
                <c:pt idx="7705">
                  <c:v>0.62054399999999998</c:v>
                </c:pt>
                <c:pt idx="7706">
                  <c:v>0.62105600000000005</c:v>
                </c:pt>
                <c:pt idx="7707">
                  <c:v>0.62156800000000001</c:v>
                </c:pt>
                <c:pt idx="7708">
                  <c:v>0.62207999999999997</c:v>
                </c:pt>
                <c:pt idx="7709">
                  <c:v>0.62259200000000003</c:v>
                </c:pt>
                <c:pt idx="7710">
                  <c:v>0.62310399999999999</c:v>
                </c:pt>
                <c:pt idx="7711">
                  <c:v>0.62361599999999995</c:v>
                </c:pt>
                <c:pt idx="7712">
                  <c:v>0.62412800000000002</c:v>
                </c:pt>
                <c:pt idx="7713">
                  <c:v>0.62463999999999997</c:v>
                </c:pt>
                <c:pt idx="7714">
                  <c:v>0.62515200000000004</c:v>
                </c:pt>
                <c:pt idx="7715">
                  <c:v>0.625664</c:v>
                </c:pt>
                <c:pt idx="7716">
                  <c:v>0.62617599999999995</c:v>
                </c:pt>
                <c:pt idx="7717">
                  <c:v>0.62668800000000002</c:v>
                </c:pt>
                <c:pt idx="7718">
                  <c:v>0.62719999999999998</c:v>
                </c:pt>
                <c:pt idx="7719">
                  <c:v>0.62771200000000005</c:v>
                </c:pt>
                <c:pt idx="7720">
                  <c:v>0.628224</c:v>
                </c:pt>
                <c:pt idx="7721">
                  <c:v>0.62873599999999996</c:v>
                </c:pt>
                <c:pt idx="7722">
                  <c:v>0.62924800000000003</c:v>
                </c:pt>
                <c:pt idx="7723">
                  <c:v>0.62975999999999999</c:v>
                </c:pt>
                <c:pt idx="7724">
                  <c:v>0.63027200000000005</c:v>
                </c:pt>
                <c:pt idx="7725">
                  <c:v>0.63078400000000001</c:v>
                </c:pt>
                <c:pt idx="7726">
                  <c:v>0.63129599999999997</c:v>
                </c:pt>
                <c:pt idx="7727">
                  <c:v>0.63180800000000004</c:v>
                </c:pt>
                <c:pt idx="7728">
                  <c:v>0.63231999999999999</c:v>
                </c:pt>
                <c:pt idx="7729">
                  <c:v>0.63283199999999995</c:v>
                </c:pt>
                <c:pt idx="7730">
                  <c:v>0.63334400000000002</c:v>
                </c:pt>
                <c:pt idx="7731">
                  <c:v>0.63385599999999998</c:v>
                </c:pt>
                <c:pt idx="7732">
                  <c:v>0.63436800000000004</c:v>
                </c:pt>
                <c:pt idx="7733">
                  <c:v>0.63488</c:v>
                </c:pt>
                <c:pt idx="7734">
                  <c:v>0.63539199999999996</c:v>
                </c:pt>
                <c:pt idx="7735">
                  <c:v>0.63590400000000002</c:v>
                </c:pt>
                <c:pt idx="7736">
                  <c:v>0.63641599999999998</c:v>
                </c:pt>
                <c:pt idx="7737">
                  <c:v>0.63692800000000005</c:v>
                </c:pt>
                <c:pt idx="7738">
                  <c:v>0.63744000000000001</c:v>
                </c:pt>
                <c:pt idx="7739">
                  <c:v>0.63795199999999996</c:v>
                </c:pt>
                <c:pt idx="7740">
                  <c:v>0.63846400000000003</c:v>
                </c:pt>
                <c:pt idx="7741">
                  <c:v>0.63897599999999999</c:v>
                </c:pt>
                <c:pt idx="7742">
                  <c:v>0.63948799999999995</c:v>
                </c:pt>
                <c:pt idx="7743">
                  <c:v>0.64</c:v>
                </c:pt>
                <c:pt idx="7744">
                  <c:v>0.64051199999999997</c:v>
                </c:pt>
                <c:pt idx="7745">
                  <c:v>0.64102400000000004</c:v>
                </c:pt>
                <c:pt idx="7746">
                  <c:v>0.641536</c:v>
                </c:pt>
                <c:pt idx="7747">
                  <c:v>0.64204799999999995</c:v>
                </c:pt>
                <c:pt idx="7748">
                  <c:v>0.64256000000000002</c:v>
                </c:pt>
                <c:pt idx="7749">
                  <c:v>0.64307199999999998</c:v>
                </c:pt>
                <c:pt idx="7750">
                  <c:v>0.64358400000000004</c:v>
                </c:pt>
                <c:pt idx="7751">
                  <c:v>0.644096</c:v>
                </c:pt>
                <c:pt idx="7752">
                  <c:v>0.64460799999999996</c:v>
                </c:pt>
                <c:pt idx="7753">
                  <c:v>0.64512000000000003</c:v>
                </c:pt>
                <c:pt idx="7754">
                  <c:v>0.64563199999999998</c:v>
                </c:pt>
                <c:pt idx="7755">
                  <c:v>0.64614400000000005</c:v>
                </c:pt>
                <c:pt idx="7756">
                  <c:v>0.64665600000000001</c:v>
                </c:pt>
                <c:pt idx="7757">
                  <c:v>0.64716799999999997</c:v>
                </c:pt>
                <c:pt idx="7758">
                  <c:v>0.64768000000000003</c:v>
                </c:pt>
                <c:pt idx="7759">
                  <c:v>0.64819199999999999</c:v>
                </c:pt>
                <c:pt idx="7760">
                  <c:v>0.64870399999999995</c:v>
                </c:pt>
                <c:pt idx="7761">
                  <c:v>0.64921600000000002</c:v>
                </c:pt>
                <c:pt idx="7762">
                  <c:v>0.64972799999999997</c:v>
                </c:pt>
                <c:pt idx="7763">
                  <c:v>0.65024000000000004</c:v>
                </c:pt>
                <c:pt idx="7764">
                  <c:v>0.650752</c:v>
                </c:pt>
                <c:pt idx="7765">
                  <c:v>0.65126399999999995</c:v>
                </c:pt>
                <c:pt idx="7766">
                  <c:v>0.65177600000000002</c:v>
                </c:pt>
                <c:pt idx="7767">
                  <c:v>0.65228799999999998</c:v>
                </c:pt>
                <c:pt idx="7768">
                  <c:v>0.65280000000000005</c:v>
                </c:pt>
                <c:pt idx="7769">
                  <c:v>0.653312</c:v>
                </c:pt>
                <c:pt idx="7770">
                  <c:v>0.65382399999999996</c:v>
                </c:pt>
                <c:pt idx="7771">
                  <c:v>0.65433600000000003</c:v>
                </c:pt>
                <c:pt idx="7772">
                  <c:v>0.65484799999999999</c:v>
                </c:pt>
                <c:pt idx="7773">
                  <c:v>0.65536000000000005</c:v>
                </c:pt>
                <c:pt idx="7774">
                  <c:v>0.65587200000000001</c:v>
                </c:pt>
                <c:pt idx="7775">
                  <c:v>0.65638399999999997</c:v>
                </c:pt>
                <c:pt idx="7776">
                  <c:v>0.65689600000000004</c:v>
                </c:pt>
                <c:pt idx="7777">
                  <c:v>0.65740799999999999</c:v>
                </c:pt>
                <c:pt idx="7778">
                  <c:v>0.65791999999999995</c:v>
                </c:pt>
                <c:pt idx="7779">
                  <c:v>0.65843200000000002</c:v>
                </c:pt>
                <c:pt idx="7780">
                  <c:v>0.65894399999999997</c:v>
                </c:pt>
                <c:pt idx="7781">
                  <c:v>0.65945600000000004</c:v>
                </c:pt>
                <c:pt idx="7782">
                  <c:v>0.659968</c:v>
                </c:pt>
                <c:pt idx="7783">
                  <c:v>0.66047999999999996</c:v>
                </c:pt>
                <c:pt idx="7784">
                  <c:v>0.66099200000000002</c:v>
                </c:pt>
                <c:pt idx="7785">
                  <c:v>0.66150399999999998</c:v>
                </c:pt>
                <c:pt idx="7786">
                  <c:v>0.66201600000000005</c:v>
                </c:pt>
                <c:pt idx="7787">
                  <c:v>0.66252800000000001</c:v>
                </c:pt>
                <c:pt idx="7788">
                  <c:v>0.66303999999999996</c:v>
                </c:pt>
                <c:pt idx="7789">
                  <c:v>0.66355200000000003</c:v>
                </c:pt>
                <c:pt idx="7790">
                  <c:v>0.66406399999999999</c:v>
                </c:pt>
                <c:pt idx="7791">
                  <c:v>0.66457599999999994</c:v>
                </c:pt>
                <c:pt idx="7792">
                  <c:v>0.66508800000000001</c:v>
                </c:pt>
                <c:pt idx="7793">
                  <c:v>0.66559999999999997</c:v>
                </c:pt>
                <c:pt idx="7794">
                  <c:v>0.66611200000000004</c:v>
                </c:pt>
                <c:pt idx="7795">
                  <c:v>0.66662399999999999</c:v>
                </c:pt>
                <c:pt idx="7796">
                  <c:v>0.66713599999999995</c:v>
                </c:pt>
                <c:pt idx="7797">
                  <c:v>0.66764800000000002</c:v>
                </c:pt>
                <c:pt idx="7798">
                  <c:v>0.66815999999999998</c:v>
                </c:pt>
                <c:pt idx="7799">
                  <c:v>0.66867200000000004</c:v>
                </c:pt>
                <c:pt idx="7800">
                  <c:v>0.669184</c:v>
                </c:pt>
                <c:pt idx="7801">
                  <c:v>0.66969599999999996</c:v>
                </c:pt>
                <c:pt idx="7802">
                  <c:v>0.67020800000000003</c:v>
                </c:pt>
                <c:pt idx="7803">
                  <c:v>0.67071999999999998</c:v>
                </c:pt>
                <c:pt idx="7804">
                  <c:v>0.67123200000000005</c:v>
                </c:pt>
                <c:pt idx="7805">
                  <c:v>0.67174400000000001</c:v>
                </c:pt>
                <c:pt idx="7806">
                  <c:v>0.67225599999999996</c:v>
                </c:pt>
                <c:pt idx="7807">
                  <c:v>0.67276800000000003</c:v>
                </c:pt>
                <c:pt idx="7808">
                  <c:v>0.67327999999999999</c:v>
                </c:pt>
                <c:pt idx="7809">
                  <c:v>0.67379199999999995</c:v>
                </c:pt>
                <c:pt idx="7810">
                  <c:v>0.67430400000000001</c:v>
                </c:pt>
                <c:pt idx="7811">
                  <c:v>0.67481599999999997</c:v>
                </c:pt>
                <c:pt idx="7812">
                  <c:v>0.67532800000000004</c:v>
                </c:pt>
                <c:pt idx="7813">
                  <c:v>0.67584</c:v>
                </c:pt>
                <c:pt idx="7814">
                  <c:v>0.67635199999999995</c:v>
                </c:pt>
                <c:pt idx="7815">
                  <c:v>0.67686400000000002</c:v>
                </c:pt>
                <c:pt idx="7816">
                  <c:v>0.67737599999999998</c:v>
                </c:pt>
                <c:pt idx="7817">
                  <c:v>0.67788800000000005</c:v>
                </c:pt>
                <c:pt idx="7818">
                  <c:v>0.6784</c:v>
                </c:pt>
                <c:pt idx="7819">
                  <c:v>0.67891199999999996</c:v>
                </c:pt>
                <c:pt idx="7820">
                  <c:v>0.67942400000000003</c:v>
                </c:pt>
                <c:pt idx="7821">
                  <c:v>0.67993599999999998</c:v>
                </c:pt>
                <c:pt idx="7822">
                  <c:v>0.68044800000000005</c:v>
                </c:pt>
                <c:pt idx="7823">
                  <c:v>0.68096000000000001</c:v>
                </c:pt>
                <c:pt idx="7824">
                  <c:v>0.68147199999999997</c:v>
                </c:pt>
                <c:pt idx="7825">
                  <c:v>0.68198400000000003</c:v>
                </c:pt>
                <c:pt idx="7826">
                  <c:v>0.68249599999999999</c:v>
                </c:pt>
                <c:pt idx="7827">
                  <c:v>0.68300799999999995</c:v>
                </c:pt>
                <c:pt idx="7828">
                  <c:v>0.68352000000000002</c:v>
                </c:pt>
                <c:pt idx="7829">
                  <c:v>0.68403199999999997</c:v>
                </c:pt>
                <c:pt idx="7830">
                  <c:v>0.68454400000000004</c:v>
                </c:pt>
                <c:pt idx="7831">
                  <c:v>0.685056</c:v>
                </c:pt>
                <c:pt idx="7832">
                  <c:v>0.68556799999999996</c:v>
                </c:pt>
                <c:pt idx="7833">
                  <c:v>0.68608000000000002</c:v>
                </c:pt>
                <c:pt idx="7834">
                  <c:v>0.68659199999999998</c:v>
                </c:pt>
                <c:pt idx="7835">
                  <c:v>0.68710400000000005</c:v>
                </c:pt>
                <c:pt idx="7836">
                  <c:v>0.687616</c:v>
                </c:pt>
                <c:pt idx="7837">
                  <c:v>0.68812799999999996</c:v>
                </c:pt>
                <c:pt idx="7838">
                  <c:v>0.68864000000000003</c:v>
                </c:pt>
                <c:pt idx="7839">
                  <c:v>0.68915199999999999</c:v>
                </c:pt>
                <c:pt idx="7840">
                  <c:v>0.68966400000000005</c:v>
                </c:pt>
                <c:pt idx="7841">
                  <c:v>0.69017600000000001</c:v>
                </c:pt>
                <c:pt idx="7842">
                  <c:v>0.69068799999999997</c:v>
                </c:pt>
                <c:pt idx="7843">
                  <c:v>0.69120000000000004</c:v>
                </c:pt>
                <c:pt idx="7844">
                  <c:v>0.69171199999999999</c:v>
                </c:pt>
                <c:pt idx="7845">
                  <c:v>0.69222399999999995</c:v>
                </c:pt>
                <c:pt idx="7846">
                  <c:v>0.69273600000000002</c:v>
                </c:pt>
                <c:pt idx="7847">
                  <c:v>0.69324799999999998</c:v>
                </c:pt>
                <c:pt idx="7848">
                  <c:v>0.69376000000000004</c:v>
                </c:pt>
                <c:pt idx="7849">
                  <c:v>0.694272</c:v>
                </c:pt>
                <c:pt idx="7850">
                  <c:v>0.69478399999999996</c:v>
                </c:pt>
                <c:pt idx="7851">
                  <c:v>0.69529600000000003</c:v>
                </c:pt>
                <c:pt idx="7852">
                  <c:v>0.69580799999999998</c:v>
                </c:pt>
                <c:pt idx="7853">
                  <c:v>0.69632000000000005</c:v>
                </c:pt>
                <c:pt idx="7854">
                  <c:v>0.69683200000000001</c:v>
                </c:pt>
                <c:pt idx="7855">
                  <c:v>0.69734399999999996</c:v>
                </c:pt>
                <c:pt idx="7856">
                  <c:v>0.69785600000000003</c:v>
                </c:pt>
                <c:pt idx="7857">
                  <c:v>0.69836799999999999</c:v>
                </c:pt>
                <c:pt idx="7858">
                  <c:v>0.69887999999999995</c:v>
                </c:pt>
                <c:pt idx="7859">
                  <c:v>0.69939200000000001</c:v>
                </c:pt>
                <c:pt idx="7860">
                  <c:v>0.69990399999999997</c:v>
                </c:pt>
                <c:pt idx="7861">
                  <c:v>0.70041600000000004</c:v>
                </c:pt>
                <c:pt idx="7862">
                  <c:v>0.700928</c:v>
                </c:pt>
                <c:pt idx="7863">
                  <c:v>0.70143999999999995</c:v>
                </c:pt>
                <c:pt idx="7864">
                  <c:v>0.70195200000000002</c:v>
                </c:pt>
                <c:pt idx="7865">
                  <c:v>0.70246399999999998</c:v>
                </c:pt>
                <c:pt idx="7866">
                  <c:v>0.70297600000000005</c:v>
                </c:pt>
                <c:pt idx="7867">
                  <c:v>0.703488</c:v>
                </c:pt>
                <c:pt idx="7868">
                  <c:v>0.70399999999999996</c:v>
                </c:pt>
                <c:pt idx="7869">
                  <c:v>0.70451200000000003</c:v>
                </c:pt>
                <c:pt idx="7870">
                  <c:v>0.70502399999999998</c:v>
                </c:pt>
                <c:pt idx="7871">
                  <c:v>0.70553600000000005</c:v>
                </c:pt>
                <c:pt idx="7872">
                  <c:v>0.70604800000000001</c:v>
                </c:pt>
                <c:pt idx="7873">
                  <c:v>0.70655999999999997</c:v>
                </c:pt>
                <c:pt idx="7874">
                  <c:v>0.70707200000000003</c:v>
                </c:pt>
                <c:pt idx="7875">
                  <c:v>0.70758399999999999</c:v>
                </c:pt>
                <c:pt idx="7876">
                  <c:v>0.70809599999999995</c:v>
                </c:pt>
                <c:pt idx="7877">
                  <c:v>0.70860800000000002</c:v>
                </c:pt>
                <c:pt idx="7878">
                  <c:v>0.70911999999999997</c:v>
                </c:pt>
                <c:pt idx="7879">
                  <c:v>0.70963200000000004</c:v>
                </c:pt>
                <c:pt idx="7880">
                  <c:v>0.710144</c:v>
                </c:pt>
                <c:pt idx="7881">
                  <c:v>0.71065599999999995</c:v>
                </c:pt>
                <c:pt idx="7882">
                  <c:v>0.71116800000000002</c:v>
                </c:pt>
                <c:pt idx="7883">
                  <c:v>0.71167999999999998</c:v>
                </c:pt>
                <c:pt idx="7884">
                  <c:v>0.71219200000000005</c:v>
                </c:pt>
                <c:pt idx="7885">
                  <c:v>0.712704</c:v>
                </c:pt>
                <c:pt idx="7886">
                  <c:v>0.71321599999999996</c:v>
                </c:pt>
                <c:pt idx="7887">
                  <c:v>0.71372800000000003</c:v>
                </c:pt>
                <c:pt idx="7888">
                  <c:v>0.71423999999999999</c:v>
                </c:pt>
                <c:pt idx="7889">
                  <c:v>0.71475200000000005</c:v>
                </c:pt>
                <c:pt idx="7890">
                  <c:v>0.71526400000000001</c:v>
                </c:pt>
                <c:pt idx="7891">
                  <c:v>0.71577599999999997</c:v>
                </c:pt>
                <c:pt idx="7892">
                  <c:v>0.71628800000000004</c:v>
                </c:pt>
                <c:pt idx="7893">
                  <c:v>0.71679999999999999</c:v>
                </c:pt>
                <c:pt idx="7894">
                  <c:v>0.71731199999999995</c:v>
                </c:pt>
                <c:pt idx="7895">
                  <c:v>0.71782400000000002</c:v>
                </c:pt>
                <c:pt idx="7896">
                  <c:v>0.71833599999999997</c:v>
                </c:pt>
                <c:pt idx="7897">
                  <c:v>0.71884800000000004</c:v>
                </c:pt>
                <c:pt idx="7898">
                  <c:v>0.71936</c:v>
                </c:pt>
                <c:pt idx="7899">
                  <c:v>0.71987199999999996</c:v>
                </c:pt>
                <c:pt idx="7900">
                  <c:v>0.72038400000000002</c:v>
                </c:pt>
                <c:pt idx="7901">
                  <c:v>0.72089599999999998</c:v>
                </c:pt>
                <c:pt idx="7902">
                  <c:v>0.72140800000000005</c:v>
                </c:pt>
                <c:pt idx="7903">
                  <c:v>0.72192000000000001</c:v>
                </c:pt>
                <c:pt idx="7904">
                  <c:v>0.72243199999999996</c:v>
                </c:pt>
                <c:pt idx="7905">
                  <c:v>0.72294400000000003</c:v>
                </c:pt>
                <c:pt idx="7906">
                  <c:v>0.72345599999999999</c:v>
                </c:pt>
                <c:pt idx="7907">
                  <c:v>0.72396799999999994</c:v>
                </c:pt>
                <c:pt idx="7908">
                  <c:v>0.72448000000000001</c:v>
                </c:pt>
                <c:pt idx="7909">
                  <c:v>0.72499199999999997</c:v>
                </c:pt>
                <c:pt idx="7910">
                  <c:v>0.72550400000000004</c:v>
                </c:pt>
                <c:pt idx="7911">
                  <c:v>0.72601599999999999</c:v>
                </c:pt>
                <c:pt idx="7912">
                  <c:v>0.72652799999999995</c:v>
                </c:pt>
                <c:pt idx="7913">
                  <c:v>0.72704000000000002</c:v>
                </c:pt>
                <c:pt idx="7914">
                  <c:v>0.72755199999999998</c:v>
                </c:pt>
                <c:pt idx="7915">
                  <c:v>0.72806400000000004</c:v>
                </c:pt>
                <c:pt idx="7916">
                  <c:v>0.728576</c:v>
                </c:pt>
                <c:pt idx="7917">
                  <c:v>0.72908799999999996</c:v>
                </c:pt>
                <c:pt idx="7918">
                  <c:v>0.72960000000000003</c:v>
                </c:pt>
                <c:pt idx="7919">
                  <c:v>0.73011199999999998</c:v>
                </c:pt>
                <c:pt idx="7920">
                  <c:v>0.73062400000000005</c:v>
                </c:pt>
                <c:pt idx="7921">
                  <c:v>0.73113600000000001</c:v>
                </c:pt>
                <c:pt idx="7922">
                  <c:v>0.73164799999999997</c:v>
                </c:pt>
                <c:pt idx="7923">
                  <c:v>0.73216000000000003</c:v>
                </c:pt>
                <c:pt idx="7924">
                  <c:v>0.73267199999999999</c:v>
                </c:pt>
                <c:pt idx="7925">
                  <c:v>0.73318399999999995</c:v>
                </c:pt>
                <c:pt idx="7926">
                  <c:v>0.73369600000000001</c:v>
                </c:pt>
                <c:pt idx="7927">
                  <c:v>0.73420799999999997</c:v>
                </c:pt>
                <c:pt idx="7928">
                  <c:v>0.73472000000000004</c:v>
                </c:pt>
                <c:pt idx="7929">
                  <c:v>0.735232</c:v>
                </c:pt>
                <c:pt idx="7930">
                  <c:v>0.73574399999999995</c:v>
                </c:pt>
                <c:pt idx="7931">
                  <c:v>0.73625600000000002</c:v>
                </c:pt>
                <c:pt idx="7932">
                  <c:v>0.73676799999999998</c:v>
                </c:pt>
                <c:pt idx="7933">
                  <c:v>0.73728000000000005</c:v>
                </c:pt>
                <c:pt idx="7934">
                  <c:v>0.737792</c:v>
                </c:pt>
                <c:pt idx="7935">
                  <c:v>0.73830399999999996</c:v>
                </c:pt>
                <c:pt idx="7936">
                  <c:v>0.73932799999999999</c:v>
                </c:pt>
                <c:pt idx="7937">
                  <c:v>0.74035200000000001</c:v>
                </c:pt>
                <c:pt idx="7938">
                  <c:v>0.74137600000000003</c:v>
                </c:pt>
                <c:pt idx="7939">
                  <c:v>0.74239999999999995</c:v>
                </c:pt>
                <c:pt idx="7940">
                  <c:v>0.74342399999999997</c:v>
                </c:pt>
                <c:pt idx="7941">
                  <c:v>0.744448</c:v>
                </c:pt>
                <c:pt idx="7942">
                  <c:v>0.74547200000000002</c:v>
                </c:pt>
                <c:pt idx="7943">
                  <c:v>0.74649600000000005</c:v>
                </c:pt>
                <c:pt idx="7944">
                  <c:v>0.74751999999999996</c:v>
                </c:pt>
                <c:pt idx="7945">
                  <c:v>0.74854399999999999</c:v>
                </c:pt>
                <c:pt idx="7946">
                  <c:v>0.74956800000000001</c:v>
                </c:pt>
                <c:pt idx="7947">
                  <c:v>0.75059200000000004</c:v>
                </c:pt>
                <c:pt idx="7948">
                  <c:v>0.75161599999999995</c:v>
                </c:pt>
                <c:pt idx="7949">
                  <c:v>0.75263999999999998</c:v>
                </c:pt>
                <c:pt idx="7950">
                  <c:v>0.753664</c:v>
                </c:pt>
                <c:pt idx="7951">
                  <c:v>0.75468800000000003</c:v>
                </c:pt>
                <c:pt idx="7952">
                  <c:v>0.75571200000000005</c:v>
                </c:pt>
                <c:pt idx="7953">
                  <c:v>0.75673599999999996</c:v>
                </c:pt>
                <c:pt idx="7954">
                  <c:v>0.75775999999999999</c:v>
                </c:pt>
                <c:pt idx="7955">
                  <c:v>0.75878400000000001</c:v>
                </c:pt>
                <c:pt idx="7956">
                  <c:v>0.75980800000000004</c:v>
                </c:pt>
                <c:pt idx="7957">
                  <c:v>0.76083199999999995</c:v>
                </c:pt>
                <c:pt idx="7958">
                  <c:v>0.76185599999999998</c:v>
                </c:pt>
                <c:pt idx="7959">
                  <c:v>0.76288</c:v>
                </c:pt>
                <c:pt idx="7960">
                  <c:v>0.76390400000000003</c:v>
                </c:pt>
                <c:pt idx="7961">
                  <c:v>0.76492800000000005</c:v>
                </c:pt>
                <c:pt idx="7962">
                  <c:v>0.76595199999999997</c:v>
                </c:pt>
                <c:pt idx="7963">
                  <c:v>0.76697599999999999</c:v>
                </c:pt>
                <c:pt idx="7964">
                  <c:v>0.76800000000000002</c:v>
                </c:pt>
                <c:pt idx="7965">
                  <c:v>0.76902400000000004</c:v>
                </c:pt>
                <c:pt idx="7966">
                  <c:v>0.77004799999999995</c:v>
                </c:pt>
                <c:pt idx="7967">
                  <c:v>0.77107199999999998</c:v>
                </c:pt>
                <c:pt idx="7968">
                  <c:v>0.772096</c:v>
                </c:pt>
                <c:pt idx="7969">
                  <c:v>0.77312000000000003</c:v>
                </c:pt>
                <c:pt idx="7970">
                  <c:v>0.77414400000000005</c:v>
                </c:pt>
                <c:pt idx="7971">
                  <c:v>0.77516799999999997</c:v>
                </c:pt>
                <c:pt idx="7972">
                  <c:v>0.77619199999999999</c:v>
                </c:pt>
                <c:pt idx="7973">
                  <c:v>0.77721600000000002</c:v>
                </c:pt>
                <c:pt idx="7974">
                  <c:v>0.77824000000000004</c:v>
                </c:pt>
                <c:pt idx="7975">
                  <c:v>0.77926399999999996</c:v>
                </c:pt>
                <c:pt idx="7976">
                  <c:v>0.78028799999999998</c:v>
                </c:pt>
                <c:pt idx="7977">
                  <c:v>0.78131200000000001</c:v>
                </c:pt>
                <c:pt idx="7978">
                  <c:v>0.78233600000000003</c:v>
                </c:pt>
                <c:pt idx="7979">
                  <c:v>0.78335999999999995</c:v>
                </c:pt>
                <c:pt idx="7980">
                  <c:v>0.78438399999999997</c:v>
                </c:pt>
                <c:pt idx="7981">
                  <c:v>0.785408</c:v>
                </c:pt>
                <c:pt idx="7982">
                  <c:v>0.78643200000000002</c:v>
                </c:pt>
                <c:pt idx="7983">
                  <c:v>0.78745600000000004</c:v>
                </c:pt>
                <c:pt idx="7984">
                  <c:v>0.78847999999999996</c:v>
                </c:pt>
                <c:pt idx="7985">
                  <c:v>0.78950399999999998</c:v>
                </c:pt>
                <c:pt idx="7986">
                  <c:v>0.79052800000000001</c:v>
                </c:pt>
                <c:pt idx="7987">
                  <c:v>0.79155200000000003</c:v>
                </c:pt>
                <c:pt idx="7988">
                  <c:v>0.79257599999999995</c:v>
                </c:pt>
                <c:pt idx="7989">
                  <c:v>0.79359999999999997</c:v>
                </c:pt>
                <c:pt idx="7990">
                  <c:v>0.794624</c:v>
                </c:pt>
                <c:pt idx="7991">
                  <c:v>0.79564800000000002</c:v>
                </c:pt>
                <c:pt idx="7992">
                  <c:v>0.79667200000000005</c:v>
                </c:pt>
                <c:pt idx="7993">
                  <c:v>0.79769599999999996</c:v>
                </c:pt>
                <c:pt idx="7994">
                  <c:v>0.79871999999999999</c:v>
                </c:pt>
                <c:pt idx="7995">
                  <c:v>0.79974400000000001</c:v>
                </c:pt>
                <c:pt idx="7996">
                  <c:v>0.80076800000000004</c:v>
                </c:pt>
                <c:pt idx="7997">
                  <c:v>0.80179199999999995</c:v>
                </c:pt>
                <c:pt idx="7998">
                  <c:v>0.80281599999999997</c:v>
                </c:pt>
                <c:pt idx="7999">
                  <c:v>0.80384</c:v>
                </c:pt>
                <c:pt idx="8000">
                  <c:v>0.80486400000000002</c:v>
                </c:pt>
                <c:pt idx="8001">
                  <c:v>0.80588800000000005</c:v>
                </c:pt>
                <c:pt idx="8002">
                  <c:v>0.80691199999999996</c:v>
                </c:pt>
                <c:pt idx="8003">
                  <c:v>0.80793599999999999</c:v>
                </c:pt>
                <c:pt idx="8004">
                  <c:v>0.80896000000000001</c:v>
                </c:pt>
                <c:pt idx="8005">
                  <c:v>0.80998400000000004</c:v>
                </c:pt>
                <c:pt idx="8006">
                  <c:v>0.81100799999999995</c:v>
                </c:pt>
                <c:pt idx="8007">
                  <c:v>0.81203199999999998</c:v>
                </c:pt>
                <c:pt idx="8008">
                  <c:v>0.813056</c:v>
                </c:pt>
                <c:pt idx="8009">
                  <c:v>0.81408000000000003</c:v>
                </c:pt>
                <c:pt idx="8010">
                  <c:v>0.81510400000000005</c:v>
                </c:pt>
                <c:pt idx="8011">
                  <c:v>0.81612799999999996</c:v>
                </c:pt>
                <c:pt idx="8012">
                  <c:v>0.81715199999999999</c:v>
                </c:pt>
                <c:pt idx="8013">
                  <c:v>0.81817600000000001</c:v>
                </c:pt>
                <c:pt idx="8014">
                  <c:v>0.81920000000000004</c:v>
                </c:pt>
                <c:pt idx="8015">
                  <c:v>0.82022399999999995</c:v>
                </c:pt>
                <c:pt idx="8016">
                  <c:v>0.82124799999999998</c:v>
                </c:pt>
                <c:pt idx="8017">
                  <c:v>0.822272</c:v>
                </c:pt>
                <c:pt idx="8018">
                  <c:v>0.82329600000000003</c:v>
                </c:pt>
                <c:pt idx="8019">
                  <c:v>0.82432000000000005</c:v>
                </c:pt>
                <c:pt idx="8020">
                  <c:v>0.82534399999999997</c:v>
                </c:pt>
                <c:pt idx="8021">
                  <c:v>0.82636799999999999</c:v>
                </c:pt>
                <c:pt idx="8022">
                  <c:v>0.82739200000000002</c:v>
                </c:pt>
                <c:pt idx="8023">
                  <c:v>0.82841600000000004</c:v>
                </c:pt>
                <c:pt idx="8024">
                  <c:v>0.82943999999999996</c:v>
                </c:pt>
                <c:pt idx="8025">
                  <c:v>0.83046399999999998</c:v>
                </c:pt>
                <c:pt idx="8026">
                  <c:v>0.831488</c:v>
                </c:pt>
                <c:pt idx="8027">
                  <c:v>0.83251200000000003</c:v>
                </c:pt>
                <c:pt idx="8028">
                  <c:v>0.83353600000000005</c:v>
                </c:pt>
                <c:pt idx="8029">
                  <c:v>0.83455999999999997</c:v>
                </c:pt>
                <c:pt idx="8030">
                  <c:v>0.83558399999999999</c:v>
                </c:pt>
                <c:pt idx="8031">
                  <c:v>0.83660800000000002</c:v>
                </c:pt>
                <c:pt idx="8032">
                  <c:v>0.83763200000000004</c:v>
                </c:pt>
                <c:pt idx="8033">
                  <c:v>0.83865599999999996</c:v>
                </c:pt>
                <c:pt idx="8034">
                  <c:v>0.83967999999999998</c:v>
                </c:pt>
                <c:pt idx="8035">
                  <c:v>0.84070400000000001</c:v>
                </c:pt>
                <c:pt idx="8036">
                  <c:v>0.84172800000000003</c:v>
                </c:pt>
                <c:pt idx="8037">
                  <c:v>0.84275199999999995</c:v>
                </c:pt>
                <c:pt idx="8038">
                  <c:v>0.84377599999999997</c:v>
                </c:pt>
                <c:pt idx="8039">
                  <c:v>0.8448</c:v>
                </c:pt>
                <c:pt idx="8040">
                  <c:v>0.84582400000000002</c:v>
                </c:pt>
                <c:pt idx="8041">
                  <c:v>0.84684800000000005</c:v>
                </c:pt>
                <c:pt idx="8042">
                  <c:v>0.84787199999999996</c:v>
                </c:pt>
                <c:pt idx="8043">
                  <c:v>0.84889599999999998</c:v>
                </c:pt>
                <c:pt idx="8044">
                  <c:v>0.84992000000000001</c:v>
                </c:pt>
                <c:pt idx="8045">
                  <c:v>0.85094400000000003</c:v>
                </c:pt>
                <c:pt idx="8046">
                  <c:v>0.85196799999999995</c:v>
                </c:pt>
                <c:pt idx="8047">
                  <c:v>0.85299199999999997</c:v>
                </c:pt>
                <c:pt idx="8048">
                  <c:v>0.854016</c:v>
                </c:pt>
                <c:pt idx="8049">
                  <c:v>0.85504000000000002</c:v>
                </c:pt>
                <c:pt idx="8050">
                  <c:v>0.85606400000000005</c:v>
                </c:pt>
                <c:pt idx="8051">
                  <c:v>0.85708799999999996</c:v>
                </c:pt>
                <c:pt idx="8052">
                  <c:v>0.85811199999999999</c:v>
                </c:pt>
                <c:pt idx="8053">
                  <c:v>0.85913600000000001</c:v>
                </c:pt>
                <c:pt idx="8054">
                  <c:v>0.86016000000000004</c:v>
                </c:pt>
                <c:pt idx="8055">
                  <c:v>0.86118399999999995</c:v>
                </c:pt>
                <c:pt idx="8056">
                  <c:v>0.86220799999999997</c:v>
                </c:pt>
                <c:pt idx="8057">
                  <c:v>0.863232</c:v>
                </c:pt>
                <c:pt idx="8058">
                  <c:v>0.86425600000000002</c:v>
                </c:pt>
                <c:pt idx="8059">
                  <c:v>0.86528000000000005</c:v>
                </c:pt>
                <c:pt idx="8060">
                  <c:v>0.86630399999999996</c:v>
                </c:pt>
                <c:pt idx="8061">
                  <c:v>0.86732799999999999</c:v>
                </c:pt>
                <c:pt idx="8062">
                  <c:v>0.86835200000000001</c:v>
                </c:pt>
                <c:pt idx="8063">
                  <c:v>0.86937600000000004</c:v>
                </c:pt>
                <c:pt idx="8064">
                  <c:v>0.87039999999999995</c:v>
                </c:pt>
                <c:pt idx="8065">
                  <c:v>0.87142399999999998</c:v>
                </c:pt>
                <c:pt idx="8066">
                  <c:v>0.872448</c:v>
                </c:pt>
                <c:pt idx="8067">
                  <c:v>0.87347200000000003</c:v>
                </c:pt>
                <c:pt idx="8068">
                  <c:v>0.87449600000000005</c:v>
                </c:pt>
                <c:pt idx="8069">
                  <c:v>0.87551999999999996</c:v>
                </c:pt>
                <c:pt idx="8070">
                  <c:v>0.87654399999999999</c:v>
                </c:pt>
                <c:pt idx="8071">
                  <c:v>0.87756800000000001</c:v>
                </c:pt>
                <c:pt idx="8072">
                  <c:v>0.87859200000000004</c:v>
                </c:pt>
                <c:pt idx="8073">
                  <c:v>0.87961599999999995</c:v>
                </c:pt>
                <c:pt idx="8074">
                  <c:v>0.88063999999999998</c:v>
                </c:pt>
                <c:pt idx="8075">
                  <c:v>0.881664</c:v>
                </c:pt>
                <c:pt idx="8076">
                  <c:v>0.88268800000000003</c:v>
                </c:pt>
                <c:pt idx="8077">
                  <c:v>0.88371200000000005</c:v>
                </c:pt>
                <c:pt idx="8078">
                  <c:v>0.88473599999999997</c:v>
                </c:pt>
                <c:pt idx="8079">
                  <c:v>0.88575999999999999</c:v>
                </c:pt>
                <c:pt idx="8080">
                  <c:v>0.88678400000000002</c:v>
                </c:pt>
                <c:pt idx="8081">
                  <c:v>0.88780800000000004</c:v>
                </c:pt>
                <c:pt idx="8082">
                  <c:v>0.88883199999999996</c:v>
                </c:pt>
                <c:pt idx="8083">
                  <c:v>0.88985599999999998</c:v>
                </c:pt>
                <c:pt idx="8084">
                  <c:v>0.89088000000000001</c:v>
                </c:pt>
                <c:pt idx="8085">
                  <c:v>0.89190400000000003</c:v>
                </c:pt>
                <c:pt idx="8086">
                  <c:v>0.89292800000000006</c:v>
                </c:pt>
                <c:pt idx="8087">
                  <c:v>0.89395199999999997</c:v>
                </c:pt>
                <c:pt idx="8088">
                  <c:v>0.89497599999999999</c:v>
                </c:pt>
                <c:pt idx="8089">
                  <c:v>0.89600000000000002</c:v>
                </c:pt>
                <c:pt idx="8090">
                  <c:v>0.89702400000000004</c:v>
                </c:pt>
                <c:pt idx="8091">
                  <c:v>0.89804799999999996</c:v>
                </c:pt>
                <c:pt idx="8092">
                  <c:v>0.89907199999999998</c:v>
                </c:pt>
                <c:pt idx="8093">
                  <c:v>0.90009600000000001</c:v>
                </c:pt>
                <c:pt idx="8094">
                  <c:v>0.90112000000000003</c:v>
                </c:pt>
                <c:pt idx="8095">
                  <c:v>0.90214399999999995</c:v>
                </c:pt>
                <c:pt idx="8096">
                  <c:v>0.90316799999999997</c:v>
                </c:pt>
                <c:pt idx="8097">
                  <c:v>0.904192</c:v>
                </c:pt>
                <c:pt idx="8098">
                  <c:v>0.90521600000000002</c:v>
                </c:pt>
                <c:pt idx="8099">
                  <c:v>0.90624000000000005</c:v>
                </c:pt>
                <c:pt idx="8100">
                  <c:v>0.90726399999999996</c:v>
                </c:pt>
                <c:pt idx="8101">
                  <c:v>0.90828799999999998</c:v>
                </c:pt>
                <c:pt idx="8102">
                  <c:v>0.90931200000000001</c:v>
                </c:pt>
                <c:pt idx="8103">
                  <c:v>0.91033600000000003</c:v>
                </c:pt>
                <c:pt idx="8104">
                  <c:v>0.91135999999999995</c:v>
                </c:pt>
                <c:pt idx="8105">
                  <c:v>0.91238399999999997</c:v>
                </c:pt>
                <c:pt idx="8106">
                  <c:v>0.913408</c:v>
                </c:pt>
                <c:pt idx="8107">
                  <c:v>0.91443200000000002</c:v>
                </c:pt>
                <c:pt idx="8108">
                  <c:v>0.91545600000000005</c:v>
                </c:pt>
                <c:pt idx="8109">
                  <c:v>0.91647999999999996</c:v>
                </c:pt>
                <c:pt idx="8110">
                  <c:v>0.91750399999999999</c:v>
                </c:pt>
                <c:pt idx="8111">
                  <c:v>0.91852800000000001</c:v>
                </c:pt>
                <c:pt idx="8112">
                  <c:v>0.91955200000000004</c:v>
                </c:pt>
                <c:pt idx="8113">
                  <c:v>0.92057599999999995</c:v>
                </c:pt>
                <c:pt idx="8114">
                  <c:v>0.92159999999999997</c:v>
                </c:pt>
                <c:pt idx="8115">
                  <c:v>0.922624</c:v>
                </c:pt>
                <c:pt idx="8116">
                  <c:v>0.92364800000000002</c:v>
                </c:pt>
                <c:pt idx="8117">
                  <c:v>0.92467200000000005</c:v>
                </c:pt>
                <c:pt idx="8118">
                  <c:v>0.92569599999999996</c:v>
                </c:pt>
                <c:pt idx="8119">
                  <c:v>0.92671999999999999</c:v>
                </c:pt>
                <c:pt idx="8120">
                  <c:v>0.92774400000000001</c:v>
                </c:pt>
                <c:pt idx="8121">
                  <c:v>0.92876800000000004</c:v>
                </c:pt>
                <c:pt idx="8122">
                  <c:v>0.92979199999999995</c:v>
                </c:pt>
                <c:pt idx="8123">
                  <c:v>0.93081599999999998</c:v>
                </c:pt>
                <c:pt idx="8124">
                  <c:v>0.93184</c:v>
                </c:pt>
                <c:pt idx="8125">
                  <c:v>0.93286400000000003</c:v>
                </c:pt>
                <c:pt idx="8126">
                  <c:v>0.93388800000000005</c:v>
                </c:pt>
                <c:pt idx="8127">
                  <c:v>0.93491199999999997</c:v>
                </c:pt>
                <c:pt idx="8128">
                  <c:v>0.93593599999999999</c:v>
                </c:pt>
                <c:pt idx="8129">
                  <c:v>0.93696000000000002</c:v>
                </c:pt>
                <c:pt idx="8130">
                  <c:v>0.93798400000000004</c:v>
                </c:pt>
                <c:pt idx="8131">
                  <c:v>0.93900799999999995</c:v>
                </c:pt>
                <c:pt idx="8132">
                  <c:v>0.94003199999999998</c:v>
                </c:pt>
                <c:pt idx="8133">
                  <c:v>0.941056</c:v>
                </c:pt>
                <c:pt idx="8134">
                  <c:v>0.94208000000000003</c:v>
                </c:pt>
                <c:pt idx="8135">
                  <c:v>0.94310400000000005</c:v>
                </c:pt>
                <c:pt idx="8136">
                  <c:v>0.94412799999999997</c:v>
                </c:pt>
                <c:pt idx="8137">
                  <c:v>0.94515199999999999</c:v>
                </c:pt>
                <c:pt idx="8138">
                  <c:v>0.94617600000000002</c:v>
                </c:pt>
                <c:pt idx="8139">
                  <c:v>0.94720000000000004</c:v>
                </c:pt>
                <c:pt idx="8140">
                  <c:v>0.94822399999999996</c:v>
                </c:pt>
                <c:pt idx="8141">
                  <c:v>0.94924799999999998</c:v>
                </c:pt>
                <c:pt idx="8142">
                  <c:v>0.95027200000000001</c:v>
                </c:pt>
                <c:pt idx="8143">
                  <c:v>0.95129600000000003</c:v>
                </c:pt>
                <c:pt idx="8144">
                  <c:v>0.95232000000000006</c:v>
                </c:pt>
                <c:pt idx="8145">
                  <c:v>0.95334399999999997</c:v>
                </c:pt>
                <c:pt idx="8146">
                  <c:v>0.95436799999999999</c:v>
                </c:pt>
                <c:pt idx="8147">
                  <c:v>0.95539200000000002</c:v>
                </c:pt>
                <c:pt idx="8148">
                  <c:v>0.95641600000000004</c:v>
                </c:pt>
                <c:pt idx="8149">
                  <c:v>0.95743999999999996</c:v>
                </c:pt>
                <c:pt idx="8150">
                  <c:v>0.95846399999999998</c:v>
                </c:pt>
                <c:pt idx="8151">
                  <c:v>0.95948800000000001</c:v>
                </c:pt>
                <c:pt idx="8152">
                  <c:v>0.96051200000000003</c:v>
                </c:pt>
                <c:pt idx="8153">
                  <c:v>0.96153599999999995</c:v>
                </c:pt>
                <c:pt idx="8154">
                  <c:v>0.96255999999999997</c:v>
                </c:pt>
                <c:pt idx="8155">
                  <c:v>0.963584</c:v>
                </c:pt>
                <c:pt idx="8156">
                  <c:v>0.96460800000000002</c:v>
                </c:pt>
                <c:pt idx="8157">
                  <c:v>0.96563200000000005</c:v>
                </c:pt>
                <c:pt idx="8158">
                  <c:v>0.96665599999999996</c:v>
                </c:pt>
                <c:pt idx="8159">
                  <c:v>0.96767999999999998</c:v>
                </c:pt>
                <c:pt idx="8160">
                  <c:v>0.96870400000000001</c:v>
                </c:pt>
                <c:pt idx="8161">
                  <c:v>0.96972800000000003</c:v>
                </c:pt>
                <c:pt idx="8162">
                  <c:v>0.97075199999999995</c:v>
                </c:pt>
                <c:pt idx="8163">
                  <c:v>0.97177599999999997</c:v>
                </c:pt>
                <c:pt idx="8164">
                  <c:v>0.9728</c:v>
                </c:pt>
                <c:pt idx="8165">
                  <c:v>0.97382400000000002</c:v>
                </c:pt>
                <c:pt idx="8166">
                  <c:v>0.97484800000000005</c:v>
                </c:pt>
                <c:pt idx="8167">
                  <c:v>0.97587199999999996</c:v>
                </c:pt>
                <c:pt idx="8168">
                  <c:v>0.97689599999999999</c:v>
                </c:pt>
                <c:pt idx="8169">
                  <c:v>0.97792000000000001</c:v>
                </c:pt>
                <c:pt idx="8170">
                  <c:v>0.97894400000000004</c:v>
                </c:pt>
                <c:pt idx="8171">
                  <c:v>0.97996799999999995</c:v>
                </c:pt>
                <c:pt idx="8172">
                  <c:v>0.98099199999999998</c:v>
                </c:pt>
                <c:pt idx="8173">
                  <c:v>0.982016</c:v>
                </c:pt>
                <c:pt idx="8174">
                  <c:v>0.98304000000000002</c:v>
                </c:pt>
                <c:pt idx="8175">
                  <c:v>0.98406400000000005</c:v>
                </c:pt>
                <c:pt idx="8176">
                  <c:v>0.98508799999999996</c:v>
                </c:pt>
                <c:pt idx="8177">
                  <c:v>0.98611199999999999</c:v>
                </c:pt>
                <c:pt idx="8178">
                  <c:v>0.98713600000000001</c:v>
                </c:pt>
                <c:pt idx="8179">
                  <c:v>0.98816000000000004</c:v>
                </c:pt>
                <c:pt idx="8180">
                  <c:v>0.98918399999999995</c:v>
                </c:pt>
                <c:pt idx="8181">
                  <c:v>0.99020799999999998</c:v>
                </c:pt>
                <c:pt idx="8182">
                  <c:v>0.991232</c:v>
                </c:pt>
                <c:pt idx="8183">
                  <c:v>0.99225600000000003</c:v>
                </c:pt>
                <c:pt idx="8184">
                  <c:v>0.99328000000000005</c:v>
                </c:pt>
                <c:pt idx="8185">
                  <c:v>0.99430399999999997</c:v>
                </c:pt>
                <c:pt idx="8186">
                  <c:v>0.99532799999999999</c:v>
                </c:pt>
                <c:pt idx="8187">
                  <c:v>0.99635200000000002</c:v>
                </c:pt>
                <c:pt idx="8188">
                  <c:v>0.99737600000000004</c:v>
                </c:pt>
                <c:pt idx="8189">
                  <c:v>0.99839999999999995</c:v>
                </c:pt>
                <c:pt idx="8190">
                  <c:v>0.99942399999999998</c:v>
                </c:pt>
                <c:pt idx="8191">
                  <c:v>1.000448</c:v>
                </c:pt>
                <c:pt idx="8192">
                  <c:v>1.0014719999999999</c:v>
                </c:pt>
                <c:pt idx="8193">
                  <c:v>1.0024960000000001</c:v>
                </c:pt>
                <c:pt idx="8194">
                  <c:v>1.00352</c:v>
                </c:pt>
                <c:pt idx="8195">
                  <c:v>1.0045440000000001</c:v>
                </c:pt>
                <c:pt idx="8196">
                  <c:v>1.005568</c:v>
                </c:pt>
                <c:pt idx="8197">
                  <c:v>1.0065919999999999</c:v>
                </c:pt>
                <c:pt idx="8198">
                  <c:v>1.0076160000000001</c:v>
                </c:pt>
                <c:pt idx="8199">
                  <c:v>1.00864</c:v>
                </c:pt>
                <c:pt idx="8200">
                  <c:v>1.0096639999999999</c:v>
                </c:pt>
                <c:pt idx="8201">
                  <c:v>1.010688</c:v>
                </c:pt>
                <c:pt idx="8202">
                  <c:v>1.0117119999999999</c:v>
                </c:pt>
                <c:pt idx="8203">
                  <c:v>1.0127360000000001</c:v>
                </c:pt>
                <c:pt idx="8204">
                  <c:v>1.01376</c:v>
                </c:pt>
                <c:pt idx="8205">
                  <c:v>1.0147839999999999</c:v>
                </c:pt>
                <c:pt idx="8206">
                  <c:v>1.015808</c:v>
                </c:pt>
                <c:pt idx="8207">
                  <c:v>1.016832</c:v>
                </c:pt>
                <c:pt idx="8208">
                  <c:v>1.0178560000000001</c:v>
                </c:pt>
                <c:pt idx="8209">
                  <c:v>1.01888</c:v>
                </c:pt>
                <c:pt idx="8210">
                  <c:v>1.0199039999999999</c:v>
                </c:pt>
                <c:pt idx="8211">
                  <c:v>1.0209280000000001</c:v>
                </c:pt>
                <c:pt idx="8212">
                  <c:v>1.021952</c:v>
                </c:pt>
                <c:pt idx="8213">
                  <c:v>1.0229760000000001</c:v>
                </c:pt>
                <c:pt idx="8214">
                  <c:v>1.024</c:v>
                </c:pt>
                <c:pt idx="8215">
                  <c:v>1.0250239999999999</c:v>
                </c:pt>
                <c:pt idx="8216">
                  <c:v>1.0260480000000001</c:v>
                </c:pt>
                <c:pt idx="8217">
                  <c:v>1.027072</c:v>
                </c:pt>
                <c:pt idx="8218">
                  <c:v>1.0280959999999999</c:v>
                </c:pt>
                <c:pt idx="8219">
                  <c:v>1.02912</c:v>
                </c:pt>
                <c:pt idx="8220">
                  <c:v>1.0301439999999999</c:v>
                </c:pt>
                <c:pt idx="8221">
                  <c:v>1.0311680000000001</c:v>
                </c:pt>
                <c:pt idx="8222">
                  <c:v>1.032192</c:v>
                </c:pt>
                <c:pt idx="8223">
                  <c:v>1.0332159999999999</c:v>
                </c:pt>
                <c:pt idx="8224">
                  <c:v>1.03424</c:v>
                </c:pt>
                <c:pt idx="8225">
                  <c:v>1.035264</c:v>
                </c:pt>
                <c:pt idx="8226">
                  <c:v>1.0362880000000001</c:v>
                </c:pt>
                <c:pt idx="8227">
                  <c:v>1.037312</c:v>
                </c:pt>
                <c:pt idx="8228">
                  <c:v>1.0383359999999999</c:v>
                </c:pt>
                <c:pt idx="8229">
                  <c:v>1.0393600000000001</c:v>
                </c:pt>
                <c:pt idx="8230">
                  <c:v>1.040384</c:v>
                </c:pt>
                <c:pt idx="8231">
                  <c:v>1.0414079999999999</c:v>
                </c:pt>
                <c:pt idx="8232">
                  <c:v>1.042432</c:v>
                </c:pt>
                <c:pt idx="8233">
                  <c:v>1.0434559999999999</c:v>
                </c:pt>
                <c:pt idx="8234">
                  <c:v>1.0444800000000001</c:v>
                </c:pt>
                <c:pt idx="8235">
                  <c:v>1.045504</c:v>
                </c:pt>
                <c:pt idx="8236">
                  <c:v>1.0465279999999999</c:v>
                </c:pt>
                <c:pt idx="8237">
                  <c:v>1.047552</c:v>
                </c:pt>
                <c:pt idx="8238">
                  <c:v>1.048576</c:v>
                </c:pt>
                <c:pt idx="8239">
                  <c:v>1.0496000000000001</c:v>
                </c:pt>
                <c:pt idx="8240">
                  <c:v>1.050624</c:v>
                </c:pt>
                <c:pt idx="8241">
                  <c:v>1.0516479999999999</c:v>
                </c:pt>
                <c:pt idx="8242">
                  <c:v>1.0526720000000001</c:v>
                </c:pt>
                <c:pt idx="8243">
                  <c:v>1.053696</c:v>
                </c:pt>
                <c:pt idx="8244">
                  <c:v>1.0547200000000001</c:v>
                </c:pt>
                <c:pt idx="8245">
                  <c:v>1.055744</c:v>
                </c:pt>
                <c:pt idx="8246">
                  <c:v>1.0567679999999999</c:v>
                </c:pt>
                <c:pt idx="8247">
                  <c:v>1.0577920000000001</c:v>
                </c:pt>
                <c:pt idx="8248">
                  <c:v>1.058816</c:v>
                </c:pt>
                <c:pt idx="8249">
                  <c:v>1.0598399999999999</c:v>
                </c:pt>
                <c:pt idx="8250">
                  <c:v>1.060864</c:v>
                </c:pt>
                <c:pt idx="8251">
                  <c:v>1.0618879999999999</c:v>
                </c:pt>
                <c:pt idx="8252">
                  <c:v>1.0629120000000001</c:v>
                </c:pt>
                <c:pt idx="8253">
                  <c:v>1.063936</c:v>
                </c:pt>
                <c:pt idx="8254">
                  <c:v>1.0649599999999999</c:v>
                </c:pt>
                <c:pt idx="8255">
                  <c:v>1.065984</c:v>
                </c:pt>
                <c:pt idx="8256">
                  <c:v>1.067008</c:v>
                </c:pt>
                <c:pt idx="8257">
                  <c:v>1.0680320000000001</c:v>
                </c:pt>
                <c:pt idx="8258">
                  <c:v>1.069056</c:v>
                </c:pt>
                <c:pt idx="8259">
                  <c:v>1.0700799999999999</c:v>
                </c:pt>
                <c:pt idx="8260">
                  <c:v>1.0711040000000001</c:v>
                </c:pt>
                <c:pt idx="8261">
                  <c:v>1.072128</c:v>
                </c:pt>
                <c:pt idx="8262">
                  <c:v>1.0731520000000001</c:v>
                </c:pt>
                <c:pt idx="8263">
                  <c:v>1.074176</c:v>
                </c:pt>
                <c:pt idx="8264">
                  <c:v>1.0751999999999999</c:v>
                </c:pt>
                <c:pt idx="8265">
                  <c:v>1.0762240000000001</c:v>
                </c:pt>
                <c:pt idx="8266">
                  <c:v>1.077248</c:v>
                </c:pt>
                <c:pt idx="8267">
                  <c:v>1.0782719999999999</c:v>
                </c:pt>
                <c:pt idx="8268">
                  <c:v>1.079296</c:v>
                </c:pt>
                <c:pt idx="8269">
                  <c:v>1.0803199999999999</c:v>
                </c:pt>
                <c:pt idx="8270">
                  <c:v>1.0813440000000001</c:v>
                </c:pt>
                <c:pt idx="8271">
                  <c:v>1.082368</c:v>
                </c:pt>
                <c:pt idx="8272">
                  <c:v>1.0833919999999999</c:v>
                </c:pt>
                <c:pt idx="8273">
                  <c:v>1.084416</c:v>
                </c:pt>
                <c:pt idx="8274">
                  <c:v>1.08544</c:v>
                </c:pt>
                <c:pt idx="8275">
                  <c:v>1.0864640000000001</c:v>
                </c:pt>
                <c:pt idx="8276">
                  <c:v>1.087488</c:v>
                </c:pt>
                <c:pt idx="8277">
                  <c:v>1.0885119999999999</c:v>
                </c:pt>
                <c:pt idx="8278">
                  <c:v>1.0895360000000001</c:v>
                </c:pt>
                <c:pt idx="8279">
                  <c:v>1.09056</c:v>
                </c:pt>
                <c:pt idx="8280">
                  <c:v>1.0915840000000001</c:v>
                </c:pt>
                <c:pt idx="8281">
                  <c:v>1.092608</c:v>
                </c:pt>
                <c:pt idx="8282">
                  <c:v>1.0936319999999999</c:v>
                </c:pt>
                <c:pt idx="8283">
                  <c:v>1.0946560000000001</c:v>
                </c:pt>
                <c:pt idx="8284">
                  <c:v>1.09568</c:v>
                </c:pt>
                <c:pt idx="8285">
                  <c:v>1.0967039999999999</c:v>
                </c:pt>
                <c:pt idx="8286">
                  <c:v>1.097728</c:v>
                </c:pt>
                <c:pt idx="8287">
                  <c:v>1.098752</c:v>
                </c:pt>
                <c:pt idx="8288">
                  <c:v>1.0997760000000001</c:v>
                </c:pt>
                <c:pt idx="8289">
                  <c:v>1.1008</c:v>
                </c:pt>
                <c:pt idx="8290">
                  <c:v>1.1018239999999999</c:v>
                </c:pt>
                <c:pt idx="8291">
                  <c:v>1.1028480000000001</c:v>
                </c:pt>
                <c:pt idx="8292">
                  <c:v>1.103872</c:v>
                </c:pt>
                <c:pt idx="8293">
                  <c:v>1.1048960000000001</c:v>
                </c:pt>
                <c:pt idx="8294">
                  <c:v>1.10592</c:v>
                </c:pt>
                <c:pt idx="8295">
                  <c:v>1.1069439999999999</c:v>
                </c:pt>
                <c:pt idx="8296">
                  <c:v>1.1079680000000001</c:v>
                </c:pt>
                <c:pt idx="8297">
                  <c:v>1.108992</c:v>
                </c:pt>
                <c:pt idx="8298">
                  <c:v>1.1100159999999999</c:v>
                </c:pt>
                <c:pt idx="8299">
                  <c:v>1.11104</c:v>
                </c:pt>
                <c:pt idx="8300">
                  <c:v>1.1120639999999999</c:v>
                </c:pt>
                <c:pt idx="8301">
                  <c:v>1.1130880000000001</c:v>
                </c:pt>
                <c:pt idx="8302">
                  <c:v>1.114112</c:v>
                </c:pt>
                <c:pt idx="8303">
                  <c:v>1.1151359999999999</c:v>
                </c:pt>
                <c:pt idx="8304">
                  <c:v>1.11616</c:v>
                </c:pt>
                <c:pt idx="8305">
                  <c:v>1.117184</c:v>
                </c:pt>
                <c:pt idx="8306">
                  <c:v>1.1182080000000001</c:v>
                </c:pt>
                <c:pt idx="8307">
                  <c:v>1.119232</c:v>
                </c:pt>
                <c:pt idx="8308">
                  <c:v>1.1202559999999999</c:v>
                </c:pt>
                <c:pt idx="8309">
                  <c:v>1.1212800000000001</c:v>
                </c:pt>
                <c:pt idx="8310">
                  <c:v>1.122304</c:v>
                </c:pt>
                <c:pt idx="8311">
                  <c:v>1.1233280000000001</c:v>
                </c:pt>
                <c:pt idx="8312">
                  <c:v>1.124352</c:v>
                </c:pt>
                <c:pt idx="8313">
                  <c:v>1.1253759999999999</c:v>
                </c:pt>
                <c:pt idx="8314">
                  <c:v>1.1264000000000001</c:v>
                </c:pt>
                <c:pt idx="8315">
                  <c:v>1.127424</c:v>
                </c:pt>
                <c:pt idx="8316">
                  <c:v>1.1284479999999999</c:v>
                </c:pt>
                <c:pt idx="8317">
                  <c:v>1.129472</c:v>
                </c:pt>
                <c:pt idx="8318">
                  <c:v>1.1304959999999999</c:v>
                </c:pt>
                <c:pt idx="8319">
                  <c:v>1.1315200000000001</c:v>
                </c:pt>
                <c:pt idx="8320">
                  <c:v>1.132544</c:v>
                </c:pt>
                <c:pt idx="8321">
                  <c:v>1.1335679999999999</c:v>
                </c:pt>
                <c:pt idx="8322">
                  <c:v>1.134592</c:v>
                </c:pt>
                <c:pt idx="8323">
                  <c:v>1.135616</c:v>
                </c:pt>
                <c:pt idx="8324">
                  <c:v>1.1366400000000001</c:v>
                </c:pt>
                <c:pt idx="8325">
                  <c:v>1.137664</c:v>
                </c:pt>
                <c:pt idx="8326">
                  <c:v>1.1386879999999999</c:v>
                </c:pt>
                <c:pt idx="8327">
                  <c:v>1.1397120000000001</c:v>
                </c:pt>
                <c:pt idx="8328">
                  <c:v>1.140736</c:v>
                </c:pt>
                <c:pt idx="8329">
                  <c:v>1.1417600000000001</c:v>
                </c:pt>
                <c:pt idx="8330">
                  <c:v>1.142784</c:v>
                </c:pt>
                <c:pt idx="8331">
                  <c:v>1.1438079999999999</c:v>
                </c:pt>
                <c:pt idx="8332">
                  <c:v>1.1448320000000001</c:v>
                </c:pt>
                <c:pt idx="8333">
                  <c:v>1.145856</c:v>
                </c:pt>
                <c:pt idx="8334">
                  <c:v>1.1468799999999999</c:v>
                </c:pt>
                <c:pt idx="8335">
                  <c:v>1.147904</c:v>
                </c:pt>
                <c:pt idx="8336">
                  <c:v>1.1489279999999999</c:v>
                </c:pt>
                <c:pt idx="8337">
                  <c:v>1.1499520000000001</c:v>
                </c:pt>
                <c:pt idx="8338">
                  <c:v>1.150976</c:v>
                </c:pt>
                <c:pt idx="8339">
                  <c:v>1.1519999999999999</c:v>
                </c:pt>
                <c:pt idx="8340">
                  <c:v>1.153024</c:v>
                </c:pt>
                <c:pt idx="8341">
                  <c:v>1.154048</c:v>
                </c:pt>
                <c:pt idx="8342">
                  <c:v>1.1550720000000001</c:v>
                </c:pt>
                <c:pt idx="8343">
                  <c:v>1.156096</c:v>
                </c:pt>
                <c:pt idx="8344">
                  <c:v>1.1571199999999999</c:v>
                </c:pt>
                <c:pt idx="8345">
                  <c:v>1.1581440000000001</c:v>
                </c:pt>
                <c:pt idx="8346">
                  <c:v>1.159168</c:v>
                </c:pt>
                <c:pt idx="8347">
                  <c:v>1.1601919999999999</c:v>
                </c:pt>
                <c:pt idx="8348">
                  <c:v>1.161216</c:v>
                </c:pt>
                <c:pt idx="8349">
                  <c:v>1.1622399999999999</c:v>
                </c:pt>
                <c:pt idx="8350">
                  <c:v>1.1632640000000001</c:v>
                </c:pt>
                <c:pt idx="8351">
                  <c:v>1.164288</c:v>
                </c:pt>
                <c:pt idx="8352">
                  <c:v>1.1653119999999999</c:v>
                </c:pt>
                <c:pt idx="8353">
                  <c:v>1.166336</c:v>
                </c:pt>
                <c:pt idx="8354">
                  <c:v>1.16736</c:v>
                </c:pt>
                <c:pt idx="8355">
                  <c:v>1.1683840000000001</c:v>
                </c:pt>
                <c:pt idx="8356">
                  <c:v>1.169408</c:v>
                </c:pt>
                <c:pt idx="8357">
                  <c:v>1.1704319999999999</c:v>
                </c:pt>
                <c:pt idx="8358">
                  <c:v>1.1714560000000001</c:v>
                </c:pt>
                <c:pt idx="8359">
                  <c:v>1.17248</c:v>
                </c:pt>
                <c:pt idx="8360">
                  <c:v>1.1735040000000001</c:v>
                </c:pt>
                <c:pt idx="8361">
                  <c:v>1.174528</c:v>
                </c:pt>
                <c:pt idx="8362">
                  <c:v>1.1755519999999999</c:v>
                </c:pt>
                <c:pt idx="8363">
                  <c:v>1.1765760000000001</c:v>
                </c:pt>
                <c:pt idx="8364">
                  <c:v>1.1776</c:v>
                </c:pt>
                <c:pt idx="8365">
                  <c:v>1.1786239999999999</c:v>
                </c:pt>
                <c:pt idx="8366">
                  <c:v>1.179648</c:v>
                </c:pt>
                <c:pt idx="8367">
                  <c:v>1.1806719999999999</c:v>
                </c:pt>
                <c:pt idx="8368">
                  <c:v>1.1816960000000001</c:v>
                </c:pt>
                <c:pt idx="8369">
                  <c:v>1.18272</c:v>
                </c:pt>
                <c:pt idx="8370">
                  <c:v>1.1837439999999999</c:v>
                </c:pt>
                <c:pt idx="8371">
                  <c:v>1.184768</c:v>
                </c:pt>
                <c:pt idx="8372">
                  <c:v>1.185792</c:v>
                </c:pt>
                <c:pt idx="8373">
                  <c:v>1.1868160000000001</c:v>
                </c:pt>
                <c:pt idx="8374">
                  <c:v>1.18784</c:v>
                </c:pt>
                <c:pt idx="8375">
                  <c:v>1.1888639999999999</c:v>
                </c:pt>
                <c:pt idx="8376">
                  <c:v>1.1898880000000001</c:v>
                </c:pt>
                <c:pt idx="8377">
                  <c:v>1.190912</c:v>
                </c:pt>
                <c:pt idx="8378">
                  <c:v>1.1919360000000001</c:v>
                </c:pt>
                <c:pt idx="8379">
                  <c:v>1.19296</c:v>
                </c:pt>
                <c:pt idx="8380">
                  <c:v>1.1939839999999999</c:v>
                </c:pt>
                <c:pt idx="8381">
                  <c:v>1.1950080000000001</c:v>
                </c:pt>
                <c:pt idx="8382">
                  <c:v>1.196032</c:v>
                </c:pt>
                <c:pt idx="8383">
                  <c:v>1.1970559999999999</c:v>
                </c:pt>
                <c:pt idx="8384">
                  <c:v>1.19808</c:v>
                </c:pt>
                <c:pt idx="8385">
                  <c:v>1.1991039999999999</c:v>
                </c:pt>
                <c:pt idx="8386">
                  <c:v>1.2001280000000001</c:v>
                </c:pt>
                <c:pt idx="8387">
                  <c:v>1.201152</c:v>
                </c:pt>
                <c:pt idx="8388">
                  <c:v>1.2021759999999999</c:v>
                </c:pt>
                <c:pt idx="8389">
                  <c:v>1.2032</c:v>
                </c:pt>
                <c:pt idx="8390">
                  <c:v>1.204224</c:v>
                </c:pt>
                <c:pt idx="8391">
                  <c:v>1.2052480000000001</c:v>
                </c:pt>
                <c:pt idx="8392">
                  <c:v>1.206272</c:v>
                </c:pt>
                <c:pt idx="8393">
                  <c:v>1.2072959999999999</c:v>
                </c:pt>
                <c:pt idx="8394">
                  <c:v>1.2083200000000001</c:v>
                </c:pt>
                <c:pt idx="8395">
                  <c:v>1.209344</c:v>
                </c:pt>
                <c:pt idx="8396">
                  <c:v>1.2103680000000001</c:v>
                </c:pt>
                <c:pt idx="8397">
                  <c:v>1.211392</c:v>
                </c:pt>
                <c:pt idx="8398">
                  <c:v>1.2124159999999999</c:v>
                </c:pt>
                <c:pt idx="8399">
                  <c:v>1.2134400000000001</c:v>
                </c:pt>
                <c:pt idx="8400">
                  <c:v>1.214464</c:v>
                </c:pt>
                <c:pt idx="8401">
                  <c:v>1.2154879999999999</c:v>
                </c:pt>
                <c:pt idx="8402">
                  <c:v>1.216512</c:v>
                </c:pt>
                <c:pt idx="8403">
                  <c:v>1.217536</c:v>
                </c:pt>
                <c:pt idx="8404">
                  <c:v>1.2185600000000001</c:v>
                </c:pt>
                <c:pt idx="8405">
                  <c:v>1.219584</c:v>
                </c:pt>
                <c:pt idx="8406">
                  <c:v>1.2206079999999999</c:v>
                </c:pt>
                <c:pt idx="8407">
                  <c:v>1.2216320000000001</c:v>
                </c:pt>
                <c:pt idx="8408">
                  <c:v>1.222656</c:v>
                </c:pt>
                <c:pt idx="8409">
                  <c:v>1.2236800000000001</c:v>
                </c:pt>
                <c:pt idx="8410">
                  <c:v>1.224704</c:v>
                </c:pt>
                <c:pt idx="8411">
                  <c:v>1.2257279999999999</c:v>
                </c:pt>
                <c:pt idx="8412">
                  <c:v>1.2267520000000001</c:v>
                </c:pt>
                <c:pt idx="8413">
                  <c:v>1.227776</c:v>
                </c:pt>
                <c:pt idx="8414">
                  <c:v>1.2287999999999999</c:v>
                </c:pt>
                <c:pt idx="8415">
                  <c:v>1.229824</c:v>
                </c:pt>
                <c:pt idx="8416">
                  <c:v>1.2308479999999999</c:v>
                </c:pt>
                <c:pt idx="8417">
                  <c:v>1.2318720000000001</c:v>
                </c:pt>
                <c:pt idx="8418">
                  <c:v>1.232896</c:v>
                </c:pt>
                <c:pt idx="8419">
                  <c:v>1.2339199999999999</c:v>
                </c:pt>
                <c:pt idx="8420">
                  <c:v>1.234944</c:v>
                </c:pt>
                <c:pt idx="8421">
                  <c:v>1.235968</c:v>
                </c:pt>
                <c:pt idx="8422">
                  <c:v>1.2369920000000001</c:v>
                </c:pt>
                <c:pt idx="8423">
                  <c:v>1.238016</c:v>
                </c:pt>
                <c:pt idx="8424">
                  <c:v>1.2390399999999999</c:v>
                </c:pt>
                <c:pt idx="8425">
                  <c:v>1.2400640000000001</c:v>
                </c:pt>
                <c:pt idx="8426">
                  <c:v>1.241088</c:v>
                </c:pt>
                <c:pt idx="8427">
                  <c:v>1.2421120000000001</c:v>
                </c:pt>
                <c:pt idx="8428">
                  <c:v>1.243136</c:v>
                </c:pt>
                <c:pt idx="8429">
                  <c:v>1.2441599999999999</c:v>
                </c:pt>
                <c:pt idx="8430">
                  <c:v>1.2451840000000001</c:v>
                </c:pt>
                <c:pt idx="8431">
                  <c:v>1.246208</c:v>
                </c:pt>
                <c:pt idx="8432">
                  <c:v>1.2472319999999999</c:v>
                </c:pt>
                <c:pt idx="8433">
                  <c:v>1.248256</c:v>
                </c:pt>
                <c:pt idx="8434">
                  <c:v>1.2492799999999999</c:v>
                </c:pt>
                <c:pt idx="8435">
                  <c:v>1.2503040000000001</c:v>
                </c:pt>
                <c:pt idx="8436">
                  <c:v>1.251328</c:v>
                </c:pt>
                <c:pt idx="8437">
                  <c:v>1.2523519999999999</c:v>
                </c:pt>
                <c:pt idx="8438">
                  <c:v>1.253376</c:v>
                </c:pt>
                <c:pt idx="8439">
                  <c:v>1.2544</c:v>
                </c:pt>
                <c:pt idx="8440">
                  <c:v>1.2554240000000001</c:v>
                </c:pt>
                <c:pt idx="8441">
                  <c:v>1.256448</c:v>
                </c:pt>
                <c:pt idx="8442">
                  <c:v>1.2574719999999999</c:v>
                </c:pt>
                <c:pt idx="8443">
                  <c:v>1.2584960000000001</c:v>
                </c:pt>
                <c:pt idx="8444">
                  <c:v>1.25952</c:v>
                </c:pt>
                <c:pt idx="8445">
                  <c:v>1.2605440000000001</c:v>
                </c:pt>
                <c:pt idx="8446">
                  <c:v>1.261568</c:v>
                </c:pt>
                <c:pt idx="8447">
                  <c:v>1.2625919999999999</c:v>
                </c:pt>
                <c:pt idx="8448">
                  <c:v>1.2636160000000001</c:v>
                </c:pt>
                <c:pt idx="8449">
                  <c:v>1.26464</c:v>
                </c:pt>
                <c:pt idx="8450">
                  <c:v>1.2656639999999999</c:v>
                </c:pt>
                <c:pt idx="8451">
                  <c:v>1.266688</c:v>
                </c:pt>
                <c:pt idx="8452">
                  <c:v>1.267712</c:v>
                </c:pt>
                <c:pt idx="8453">
                  <c:v>1.2687360000000001</c:v>
                </c:pt>
                <c:pt idx="8454">
                  <c:v>1.26976</c:v>
                </c:pt>
                <c:pt idx="8455">
                  <c:v>1.2707839999999999</c:v>
                </c:pt>
                <c:pt idx="8456">
                  <c:v>1.271808</c:v>
                </c:pt>
                <c:pt idx="8457">
                  <c:v>1.272832</c:v>
                </c:pt>
                <c:pt idx="8458">
                  <c:v>1.2738560000000001</c:v>
                </c:pt>
                <c:pt idx="8459">
                  <c:v>1.27488</c:v>
                </c:pt>
                <c:pt idx="8460">
                  <c:v>1.2759039999999999</c:v>
                </c:pt>
                <c:pt idx="8461">
                  <c:v>1.2769280000000001</c:v>
                </c:pt>
                <c:pt idx="8462">
                  <c:v>1.277952</c:v>
                </c:pt>
                <c:pt idx="8463">
                  <c:v>1.2789759999999999</c:v>
                </c:pt>
                <c:pt idx="8464">
                  <c:v>1.28</c:v>
                </c:pt>
                <c:pt idx="8465">
                  <c:v>1.2810239999999999</c:v>
                </c:pt>
                <c:pt idx="8466">
                  <c:v>1.2820480000000001</c:v>
                </c:pt>
                <c:pt idx="8467">
                  <c:v>1.283072</c:v>
                </c:pt>
                <c:pt idx="8468">
                  <c:v>1.2840959999999999</c:v>
                </c:pt>
                <c:pt idx="8469">
                  <c:v>1.28512</c:v>
                </c:pt>
                <c:pt idx="8470">
                  <c:v>1.286144</c:v>
                </c:pt>
                <c:pt idx="8471">
                  <c:v>1.2871680000000001</c:v>
                </c:pt>
                <c:pt idx="8472">
                  <c:v>1.288192</c:v>
                </c:pt>
                <c:pt idx="8473">
                  <c:v>1.2892159999999999</c:v>
                </c:pt>
                <c:pt idx="8474">
                  <c:v>1.2902400000000001</c:v>
                </c:pt>
                <c:pt idx="8475">
                  <c:v>1.291264</c:v>
                </c:pt>
                <c:pt idx="8476">
                  <c:v>1.2922880000000001</c:v>
                </c:pt>
                <c:pt idx="8477">
                  <c:v>1.293312</c:v>
                </c:pt>
                <c:pt idx="8478">
                  <c:v>1.2943359999999999</c:v>
                </c:pt>
                <c:pt idx="8479">
                  <c:v>1.2953600000000001</c:v>
                </c:pt>
                <c:pt idx="8480">
                  <c:v>1.296384</c:v>
                </c:pt>
                <c:pt idx="8481">
                  <c:v>1.2974079999999999</c:v>
                </c:pt>
                <c:pt idx="8482">
                  <c:v>1.298432</c:v>
                </c:pt>
                <c:pt idx="8483">
                  <c:v>1.2994559999999999</c:v>
                </c:pt>
                <c:pt idx="8484">
                  <c:v>1.3004800000000001</c:v>
                </c:pt>
                <c:pt idx="8485">
                  <c:v>1.301504</c:v>
                </c:pt>
                <c:pt idx="8486">
                  <c:v>1.3025279999999999</c:v>
                </c:pt>
                <c:pt idx="8487">
                  <c:v>1.303552</c:v>
                </c:pt>
                <c:pt idx="8488">
                  <c:v>1.304576</c:v>
                </c:pt>
                <c:pt idx="8489">
                  <c:v>1.3056000000000001</c:v>
                </c:pt>
                <c:pt idx="8490">
                  <c:v>1.306624</c:v>
                </c:pt>
                <c:pt idx="8491">
                  <c:v>1.3076479999999999</c:v>
                </c:pt>
                <c:pt idx="8492">
                  <c:v>1.3086720000000001</c:v>
                </c:pt>
                <c:pt idx="8493">
                  <c:v>1.309696</c:v>
                </c:pt>
                <c:pt idx="8494">
                  <c:v>1.3107200000000001</c:v>
                </c:pt>
                <c:pt idx="8495">
                  <c:v>1.311744</c:v>
                </c:pt>
                <c:pt idx="8496">
                  <c:v>1.3127679999999999</c:v>
                </c:pt>
                <c:pt idx="8497">
                  <c:v>1.3137920000000001</c:v>
                </c:pt>
                <c:pt idx="8498">
                  <c:v>1.314816</c:v>
                </c:pt>
                <c:pt idx="8499">
                  <c:v>1.3158399999999999</c:v>
                </c:pt>
                <c:pt idx="8500">
                  <c:v>1.316864</c:v>
                </c:pt>
                <c:pt idx="8501">
                  <c:v>1.3178879999999999</c:v>
                </c:pt>
                <c:pt idx="8502">
                  <c:v>1.3189120000000001</c:v>
                </c:pt>
                <c:pt idx="8503">
                  <c:v>1.319936</c:v>
                </c:pt>
                <c:pt idx="8504">
                  <c:v>1.3209599999999999</c:v>
                </c:pt>
                <c:pt idx="8505">
                  <c:v>1.321984</c:v>
                </c:pt>
                <c:pt idx="8506">
                  <c:v>1.323008</c:v>
                </c:pt>
                <c:pt idx="8507">
                  <c:v>1.3240320000000001</c:v>
                </c:pt>
                <c:pt idx="8508">
                  <c:v>1.325056</c:v>
                </c:pt>
                <c:pt idx="8509">
                  <c:v>1.3260799999999999</c:v>
                </c:pt>
                <c:pt idx="8510">
                  <c:v>1.3271040000000001</c:v>
                </c:pt>
                <c:pt idx="8511">
                  <c:v>1.328128</c:v>
                </c:pt>
                <c:pt idx="8512">
                  <c:v>1.3291519999999999</c:v>
                </c:pt>
                <c:pt idx="8513">
                  <c:v>1.330176</c:v>
                </c:pt>
                <c:pt idx="8514">
                  <c:v>1.3311999999999999</c:v>
                </c:pt>
                <c:pt idx="8515">
                  <c:v>1.3322240000000001</c:v>
                </c:pt>
                <c:pt idx="8516">
                  <c:v>1.333248</c:v>
                </c:pt>
                <c:pt idx="8517">
                  <c:v>1.3342719999999999</c:v>
                </c:pt>
                <c:pt idx="8518">
                  <c:v>1.335296</c:v>
                </c:pt>
                <c:pt idx="8519">
                  <c:v>1.33632</c:v>
                </c:pt>
                <c:pt idx="8520">
                  <c:v>1.3373440000000001</c:v>
                </c:pt>
                <c:pt idx="8521">
                  <c:v>1.338368</c:v>
                </c:pt>
                <c:pt idx="8522">
                  <c:v>1.3393919999999999</c:v>
                </c:pt>
                <c:pt idx="8523">
                  <c:v>1.3404160000000001</c:v>
                </c:pt>
                <c:pt idx="8524">
                  <c:v>1.34144</c:v>
                </c:pt>
                <c:pt idx="8525">
                  <c:v>1.3424640000000001</c:v>
                </c:pt>
                <c:pt idx="8526">
                  <c:v>1.343488</c:v>
                </c:pt>
                <c:pt idx="8527">
                  <c:v>1.3445119999999999</c:v>
                </c:pt>
                <c:pt idx="8528">
                  <c:v>1.3455360000000001</c:v>
                </c:pt>
                <c:pt idx="8529">
                  <c:v>1.34656</c:v>
                </c:pt>
                <c:pt idx="8530">
                  <c:v>1.3475839999999999</c:v>
                </c:pt>
                <c:pt idx="8531">
                  <c:v>1.348608</c:v>
                </c:pt>
                <c:pt idx="8532">
                  <c:v>1.3496319999999999</c:v>
                </c:pt>
                <c:pt idx="8533">
                  <c:v>1.3506560000000001</c:v>
                </c:pt>
                <c:pt idx="8534">
                  <c:v>1.35168</c:v>
                </c:pt>
                <c:pt idx="8535">
                  <c:v>1.3527039999999999</c:v>
                </c:pt>
                <c:pt idx="8536">
                  <c:v>1.353728</c:v>
                </c:pt>
                <c:pt idx="8537">
                  <c:v>1.354752</c:v>
                </c:pt>
                <c:pt idx="8538">
                  <c:v>1.3557760000000001</c:v>
                </c:pt>
                <c:pt idx="8539">
                  <c:v>1.3568</c:v>
                </c:pt>
                <c:pt idx="8540">
                  <c:v>1.3578239999999999</c:v>
                </c:pt>
                <c:pt idx="8541">
                  <c:v>1.3588480000000001</c:v>
                </c:pt>
                <c:pt idx="8542">
                  <c:v>1.359872</c:v>
                </c:pt>
                <c:pt idx="8543">
                  <c:v>1.3608960000000001</c:v>
                </c:pt>
                <c:pt idx="8544">
                  <c:v>1.36192</c:v>
                </c:pt>
                <c:pt idx="8545">
                  <c:v>1.3629439999999999</c:v>
                </c:pt>
                <c:pt idx="8546">
                  <c:v>1.3639680000000001</c:v>
                </c:pt>
                <c:pt idx="8547">
                  <c:v>1.364992</c:v>
                </c:pt>
                <c:pt idx="8548">
                  <c:v>1.3660159999999999</c:v>
                </c:pt>
                <c:pt idx="8549">
                  <c:v>1.36704</c:v>
                </c:pt>
                <c:pt idx="8550">
                  <c:v>1.3680639999999999</c:v>
                </c:pt>
                <c:pt idx="8551">
                  <c:v>1.3690880000000001</c:v>
                </c:pt>
                <c:pt idx="8552">
                  <c:v>1.370112</c:v>
                </c:pt>
                <c:pt idx="8553">
                  <c:v>1.3711359999999999</c:v>
                </c:pt>
                <c:pt idx="8554">
                  <c:v>1.37216</c:v>
                </c:pt>
                <c:pt idx="8555">
                  <c:v>1.373184</c:v>
                </c:pt>
                <c:pt idx="8556">
                  <c:v>1.3742080000000001</c:v>
                </c:pt>
                <c:pt idx="8557">
                  <c:v>1.375232</c:v>
                </c:pt>
                <c:pt idx="8558">
                  <c:v>1.3762559999999999</c:v>
                </c:pt>
                <c:pt idx="8559">
                  <c:v>1.3772800000000001</c:v>
                </c:pt>
                <c:pt idx="8560">
                  <c:v>1.378304</c:v>
                </c:pt>
                <c:pt idx="8561">
                  <c:v>1.3793280000000001</c:v>
                </c:pt>
                <c:pt idx="8562">
                  <c:v>1.380352</c:v>
                </c:pt>
                <c:pt idx="8563">
                  <c:v>1.3813759999999999</c:v>
                </c:pt>
                <c:pt idx="8564">
                  <c:v>1.3824000000000001</c:v>
                </c:pt>
                <c:pt idx="8565">
                  <c:v>1.383424</c:v>
                </c:pt>
                <c:pt idx="8566">
                  <c:v>1.3844479999999999</c:v>
                </c:pt>
                <c:pt idx="8567">
                  <c:v>1.385472</c:v>
                </c:pt>
                <c:pt idx="8568">
                  <c:v>1.386496</c:v>
                </c:pt>
                <c:pt idx="8569">
                  <c:v>1.3875200000000001</c:v>
                </c:pt>
                <c:pt idx="8570">
                  <c:v>1.388544</c:v>
                </c:pt>
                <c:pt idx="8571">
                  <c:v>1.3895679999999999</c:v>
                </c:pt>
                <c:pt idx="8572">
                  <c:v>1.3905920000000001</c:v>
                </c:pt>
                <c:pt idx="8573">
                  <c:v>1.391616</c:v>
                </c:pt>
                <c:pt idx="8574">
                  <c:v>1.3926400000000001</c:v>
                </c:pt>
                <c:pt idx="8575">
                  <c:v>1.393664</c:v>
                </c:pt>
                <c:pt idx="8576">
                  <c:v>1.3946879999999999</c:v>
                </c:pt>
                <c:pt idx="8577">
                  <c:v>1.3957120000000001</c:v>
                </c:pt>
                <c:pt idx="8578">
                  <c:v>1.396736</c:v>
                </c:pt>
                <c:pt idx="8579">
                  <c:v>1.3977599999999999</c:v>
                </c:pt>
                <c:pt idx="8580">
                  <c:v>1.398784</c:v>
                </c:pt>
                <c:pt idx="8581">
                  <c:v>1.3998079999999999</c:v>
                </c:pt>
                <c:pt idx="8582">
                  <c:v>1.4008320000000001</c:v>
                </c:pt>
                <c:pt idx="8583">
                  <c:v>1.401856</c:v>
                </c:pt>
                <c:pt idx="8584">
                  <c:v>1.4028799999999999</c:v>
                </c:pt>
                <c:pt idx="8585">
                  <c:v>1.403904</c:v>
                </c:pt>
                <c:pt idx="8586">
                  <c:v>1.404928</c:v>
                </c:pt>
                <c:pt idx="8587">
                  <c:v>1.4059520000000001</c:v>
                </c:pt>
                <c:pt idx="8588">
                  <c:v>1.406976</c:v>
                </c:pt>
                <c:pt idx="8589">
                  <c:v>1.4079999999999999</c:v>
                </c:pt>
                <c:pt idx="8590">
                  <c:v>1.4090240000000001</c:v>
                </c:pt>
                <c:pt idx="8591">
                  <c:v>1.410048</c:v>
                </c:pt>
                <c:pt idx="8592">
                  <c:v>1.4110720000000001</c:v>
                </c:pt>
                <c:pt idx="8593">
                  <c:v>1.412096</c:v>
                </c:pt>
                <c:pt idx="8594">
                  <c:v>1.4131199999999999</c:v>
                </c:pt>
                <c:pt idx="8595">
                  <c:v>1.4141440000000001</c:v>
                </c:pt>
                <c:pt idx="8596">
                  <c:v>1.415168</c:v>
                </c:pt>
                <c:pt idx="8597">
                  <c:v>1.4161919999999999</c:v>
                </c:pt>
                <c:pt idx="8598">
                  <c:v>1.417216</c:v>
                </c:pt>
                <c:pt idx="8599">
                  <c:v>1.4182399999999999</c:v>
                </c:pt>
                <c:pt idx="8600">
                  <c:v>1.4192640000000001</c:v>
                </c:pt>
                <c:pt idx="8601">
                  <c:v>1.420288</c:v>
                </c:pt>
                <c:pt idx="8602">
                  <c:v>1.4213119999999999</c:v>
                </c:pt>
                <c:pt idx="8603">
                  <c:v>1.422336</c:v>
                </c:pt>
                <c:pt idx="8604">
                  <c:v>1.42336</c:v>
                </c:pt>
                <c:pt idx="8605">
                  <c:v>1.4243840000000001</c:v>
                </c:pt>
                <c:pt idx="8606">
                  <c:v>1.425408</c:v>
                </c:pt>
                <c:pt idx="8607">
                  <c:v>1.4264319999999999</c:v>
                </c:pt>
                <c:pt idx="8608">
                  <c:v>1.4274560000000001</c:v>
                </c:pt>
                <c:pt idx="8609">
                  <c:v>1.42848</c:v>
                </c:pt>
                <c:pt idx="8610">
                  <c:v>1.4295040000000001</c:v>
                </c:pt>
                <c:pt idx="8611">
                  <c:v>1.430528</c:v>
                </c:pt>
                <c:pt idx="8612">
                  <c:v>1.4315519999999999</c:v>
                </c:pt>
                <c:pt idx="8613">
                  <c:v>1.4325760000000001</c:v>
                </c:pt>
                <c:pt idx="8614">
                  <c:v>1.4336</c:v>
                </c:pt>
                <c:pt idx="8615">
                  <c:v>1.4346239999999999</c:v>
                </c:pt>
                <c:pt idx="8616">
                  <c:v>1.435648</c:v>
                </c:pt>
                <c:pt idx="8617">
                  <c:v>1.4366719999999999</c:v>
                </c:pt>
                <c:pt idx="8618">
                  <c:v>1.4376960000000001</c:v>
                </c:pt>
                <c:pt idx="8619">
                  <c:v>1.43872</c:v>
                </c:pt>
                <c:pt idx="8620">
                  <c:v>1.4397439999999999</c:v>
                </c:pt>
                <c:pt idx="8621">
                  <c:v>1.440768</c:v>
                </c:pt>
                <c:pt idx="8622">
                  <c:v>1.441792</c:v>
                </c:pt>
                <c:pt idx="8623">
                  <c:v>1.4428160000000001</c:v>
                </c:pt>
                <c:pt idx="8624">
                  <c:v>1.44384</c:v>
                </c:pt>
                <c:pt idx="8625">
                  <c:v>1.4448639999999999</c:v>
                </c:pt>
                <c:pt idx="8626">
                  <c:v>1.4458880000000001</c:v>
                </c:pt>
                <c:pt idx="8627">
                  <c:v>1.446912</c:v>
                </c:pt>
                <c:pt idx="8628">
                  <c:v>1.4479359999999999</c:v>
                </c:pt>
                <c:pt idx="8629">
                  <c:v>1.44896</c:v>
                </c:pt>
                <c:pt idx="8630">
                  <c:v>1.4499839999999999</c:v>
                </c:pt>
                <c:pt idx="8631">
                  <c:v>1.4510080000000001</c:v>
                </c:pt>
                <c:pt idx="8632">
                  <c:v>1.452032</c:v>
                </c:pt>
                <c:pt idx="8633">
                  <c:v>1.4530559999999999</c:v>
                </c:pt>
                <c:pt idx="8634">
                  <c:v>1.45408</c:v>
                </c:pt>
                <c:pt idx="8635">
                  <c:v>1.455104</c:v>
                </c:pt>
                <c:pt idx="8636">
                  <c:v>1.4561280000000001</c:v>
                </c:pt>
                <c:pt idx="8637">
                  <c:v>1.457152</c:v>
                </c:pt>
                <c:pt idx="8638">
                  <c:v>1.4581759999999999</c:v>
                </c:pt>
                <c:pt idx="8639">
                  <c:v>1.4592000000000001</c:v>
                </c:pt>
                <c:pt idx="8640">
                  <c:v>1.460224</c:v>
                </c:pt>
                <c:pt idx="8641">
                  <c:v>1.4612480000000001</c:v>
                </c:pt>
                <c:pt idx="8642">
                  <c:v>1.462272</c:v>
                </c:pt>
                <c:pt idx="8643">
                  <c:v>1.4632959999999999</c:v>
                </c:pt>
                <c:pt idx="8644">
                  <c:v>1.4643200000000001</c:v>
                </c:pt>
                <c:pt idx="8645">
                  <c:v>1.465344</c:v>
                </c:pt>
                <c:pt idx="8646">
                  <c:v>1.4663679999999999</c:v>
                </c:pt>
                <c:pt idx="8647">
                  <c:v>1.467392</c:v>
                </c:pt>
                <c:pt idx="8648">
                  <c:v>1.4684159999999999</c:v>
                </c:pt>
                <c:pt idx="8649">
                  <c:v>1.4694400000000001</c:v>
                </c:pt>
                <c:pt idx="8650">
                  <c:v>1.470464</c:v>
                </c:pt>
                <c:pt idx="8651">
                  <c:v>1.4714879999999999</c:v>
                </c:pt>
                <c:pt idx="8652">
                  <c:v>1.472512</c:v>
                </c:pt>
                <c:pt idx="8653">
                  <c:v>1.473536</c:v>
                </c:pt>
                <c:pt idx="8654">
                  <c:v>1.4745600000000001</c:v>
                </c:pt>
                <c:pt idx="8655">
                  <c:v>1.475584</c:v>
                </c:pt>
                <c:pt idx="8656">
                  <c:v>1.4766079999999999</c:v>
                </c:pt>
                <c:pt idx="8657">
                  <c:v>1.478656</c:v>
                </c:pt>
                <c:pt idx="8658">
                  <c:v>1.480704</c:v>
                </c:pt>
                <c:pt idx="8659">
                  <c:v>1.4827520000000001</c:v>
                </c:pt>
                <c:pt idx="8660">
                  <c:v>1.4847999999999999</c:v>
                </c:pt>
                <c:pt idx="8661">
                  <c:v>1.4868479999999999</c:v>
                </c:pt>
                <c:pt idx="8662">
                  <c:v>1.488896</c:v>
                </c:pt>
                <c:pt idx="8663">
                  <c:v>1.490944</c:v>
                </c:pt>
                <c:pt idx="8664">
                  <c:v>1.4929920000000001</c:v>
                </c:pt>
                <c:pt idx="8665">
                  <c:v>1.4950399999999999</c:v>
                </c:pt>
                <c:pt idx="8666">
                  <c:v>1.497088</c:v>
                </c:pt>
                <c:pt idx="8667">
                  <c:v>1.499136</c:v>
                </c:pt>
                <c:pt idx="8668">
                  <c:v>1.5011840000000001</c:v>
                </c:pt>
                <c:pt idx="8669">
                  <c:v>1.5032319999999999</c:v>
                </c:pt>
                <c:pt idx="8670">
                  <c:v>1.50528</c:v>
                </c:pt>
                <c:pt idx="8671">
                  <c:v>1.507328</c:v>
                </c:pt>
                <c:pt idx="8672">
                  <c:v>1.5093760000000001</c:v>
                </c:pt>
                <c:pt idx="8673">
                  <c:v>1.5114240000000001</c:v>
                </c:pt>
                <c:pt idx="8674">
                  <c:v>1.5134719999999999</c:v>
                </c:pt>
                <c:pt idx="8675">
                  <c:v>1.51552</c:v>
                </c:pt>
                <c:pt idx="8676">
                  <c:v>1.517568</c:v>
                </c:pt>
                <c:pt idx="8677">
                  <c:v>1.5196160000000001</c:v>
                </c:pt>
                <c:pt idx="8678">
                  <c:v>1.5216639999999999</c:v>
                </c:pt>
                <c:pt idx="8679">
                  <c:v>1.523712</c:v>
                </c:pt>
                <c:pt idx="8680">
                  <c:v>1.52576</c:v>
                </c:pt>
                <c:pt idx="8681">
                  <c:v>1.5278080000000001</c:v>
                </c:pt>
                <c:pt idx="8682">
                  <c:v>1.5298560000000001</c:v>
                </c:pt>
                <c:pt idx="8683">
                  <c:v>1.5319039999999999</c:v>
                </c:pt>
                <c:pt idx="8684">
                  <c:v>1.533952</c:v>
                </c:pt>
                <c:pt idx="8685">
                  <c:v>1.536</c:v>
                </c:pt>
                <c:pt idx="8686">
                  <c:v>1.5380480000000001</c:v>
                </c:pt>
                <c:pt idx="8687">
                  <c:v>1.5400959999999999</c:v>
                </c:pt>
                <c:pt idx="8688">
                  <c:v>1.542144</c:v>
                </c:pt>
                <c:pt idx="8689">
                  <c:v>1.544192</c:v>
                </c:pt>
                <c:pt idx="8690">
                  <c:v>1.5462400000000001</c:v>
                </c:pt>
                <c:pt idx="8691">
                  <c:v>1.5482880000000001</c:v>
                </c:pt>
                <c:pt idx="8692">
                  <c:v>1.5503359999999999</c:v>
                </c:pt>
                <c:pt idx="8693">
                  <c:v>1.552384</c:v>
                </c:pt>
                <c:pt idx="8694">
                  <c:v>1.554432</c:v>
                </c:pt>
                <c:pt idx="8695">
                  <c:v>1.5564800000000001</c:v>
                </c:pt>
                <c:pt idx="8696">
                  <c:v>1.5585279999999999</c:v>
                </c:pt>
                <c:pt idx="8697">
                  <c:v>1.560576</c:v>
                </c:pt>
                <c:pt idx="8698">
                  <c:v>1.562624</c:v>
                </c:pt>
                <c:pt idx="8699">
                  <c:v>1.5646720000000001</c:v>
                </c:pt>
                <c:pt idx="8700">
                  <c:v>1.5667199999999999</c:v>
                </c:pt>
                <c:pt idx="8701">
                  <c:v>1.5687679999999999</c:v>
                </c:pt>
                <c:pt idx="8702">
                  <c:v>1.570816</c:v>
                </c:pt>
                <c:pt idx="8703">
                  <c:v>1.572864</c:v>
                </c:pt>
                <c:pt idx="8704">
                  <c:v>1.5749120000000001</c:v>
                </c:pt>
                <c:pt idx="8705">
                  <c:v>1.5769599999999999</c:v>
                </c:pt>
                <c:pt idx="8706">
                  <c:v>1.579008</c:v>
                </c:pt>
                <c:pt idx="8707">
                  <c:v>1.581056</c:v>
                </c:pt>
                <c:pt idx="8708">
                  <c:v>1.5831040000000001</c:v>
                </c:pt>
                <c:pt idx="8709">
                  <c:v>1.5851519999999999</c:v>
                </c:pt>
                <c:pt idx="8710">
                  <c:v>1.5871999999999999</c:v>
                </c:pt>
                <c:pt idx="8711">
                  <c:v>1.589248</c:v>
                </c:pt>
                <c:pt idx="8712">
                  <c:v>1.591296</c:v>
                </c:pt>
                <c:pt idx="8713">
                  <c:v>1.5933440000000001</c:v>
                </c:pt>
                <c:pt idx="8714">
                  <c:v>1.5953919999999999</c:v>
                </c:pt>
                <c:pt idx="8715">
                  <c:v>1.59744</c:v>
                </c:pt>
                <c:pt idx="8716">
                  <c:v>1.599488</c:v>
                </c:pt>
                <c:pt idx="8717">
                  <c:v>1.6015360000000001</c:v>
                </c:pt>
                <c:pt idx="8718">
                  <c:v>1.6035839999999999</c:v>
                </c:pt>
                <c:pt idx="8719">
                  <c:v>1.6056319999999999</c:v>
                </c:pt>
                <c:pt idx="8720">
                  <c:v>1.60768</c:v>
                </c:pt>
                <c:pt idx="8721">
                  <c:v>1.609728</c:v>
                </c:pt>
                <c:pt idx="8722">
                  <c:v>1.6117760000000001</c:v>
                </c:pt>
                <c:pt idx="8723">
                  <c:v>1.6138239999999999</c:v>
                </c:pt>
                <c:pt idx="8724">
                  <c:v>1.615872</c:v>
                </c:pt>
                <c:pt idx="8725">
                  <c:v>1.61792</c:v>
                </c:pt>
                <c:pt idx="8726">
                  <c:v>1.6199680000000001</c:v>
                </c:pt>
                <c:pt idx="8727">
                  <c:v>1.6220159999999999</c:v>
                </c:pt>
                <c:pt idx="8728">
                  <c:v>1.624064</c:v>
                </c:pt>
                <c:pt idx="8729">
                  <c:v>1.626112</c:v>
                </c:pt>
                <c:pt idx="8730">
                  <c:v>1.6281600000000001</c:v>
                </c:pt>
                <c:pt idx="8731">
                  <c:v>1.6302080000000001</c:v>
                </c:pt>
                <c:pt idx="8732">
                  <c:v>1.6322559999999999</c:v>
                </c:pt>
                <c:pt idx="8733">
                  <c:v>1.634304</c:v>
                </c:pt>
                <c:pt idx="8734">
                  <c:v>1.636352</c:v>
                </c:pt>
                <c:pt idx="8735">
                  <c:v>1.6384000000000001</c:v>
                </c:pt>
                <c:pt idx="8736">
                  <c:v>1.6404479999999999</c:v>
                </c:pt>
                <c:pt idx="8737">
                  <c:v>1.642496</c:v>
                </c:pt>
                <c:pt idx="8738">
                  <c:v>1.644544</c:v>
                </c:pt>
                <c:pt idx="8739">
                  <c:v>1.6465920000000001</c:v>
                </c:pt>
                <c:pt idx="8740">
                  <c:v>1.6486400000000001</c:v>
                </c:pt>
                <c:pt idx="8741">
                  <c:v>1.6506879999999999</c:v>
                </c:pt>
                <c:pt idx="8742">
                  <c:v>1.652736</c:v>
                </c:pt>
                <c:pt idx="8743">
                  <c:v>1.654784</c:v>
                </c:pt>
                <c:pt idx="8744">
                  <c:v>1.6568320000000001</c:v>
                </c:pt>
                <c:pt idx="8745">
                  <c:v>1.6588799999999999</c:v>
                </c:pt>
                <c:pt idx="8746">
                  <c:v>1.660928</c:v>
                </c:pt>
                <c:pt idx="8747">
                  <c:v>1.662976</c:v>
                </c:pt>
                <c:pt idx="8748">
                  <c:v>1.6650240000000001</c:v>
                </c:pt>
                <c:pt idx="8749">
                  <c:v>1.6670720000000001</c:v>
                </c:pt>
                <c:pt idx="8750">
                  <c:v>1.6691199999999999</c:v>
                </c:pt>
                <c:pt idx="8751">
                  <c:v>1.671168</c:v>
                </c:pt>
                <c:pt idx="8752">
                  <c:v>1.673216</c:v>
                </c:pt>
                <c:pt idx="8753">
                  <c:v>1.6752640000000001</c:v>
                </c:pt>
                <c:pt idx="8754">
                  <c:v>1.6773119999999999</c:v>
                </c:pt>
                <c:pt idx="8755">
                  <c:v>1.67936</c:v>
                </c:pt>
                <c:pt idx="8756">
                  <c:v>1.681408</c:v>
                </c:pt>
                <c:pt idx="8757">
                  <c:v>1.6834560000000001</c:v>
                </c:pt>
                <c:pt idx="8758">
                  <c:v>1.6855039999999999</c:v>
                </c:pt>
                <c:pt idx="8759">
                  <c:v>1.6875519999999999</c:v>
                </c:pt>
                <c:pt idx="8760">
                  <c:v>1.6896</c:v>
                </c:pt>
                <c:pt idx="8761">
                  <c:v>1.691648</c:v>
                </c:pt>
                <c:pt idx="8762">
                  <c:v>1.6936960000000001</c:v>
                </c:pt>
                <c:pt idx="8763">
                  <c:v>1.6957439999999999</c:v>
                </c:pt>
                <c:pt idx="8764">
                  <c:v>1.697792</c:v>
                </c:pt>
                <c:pt idx="8765">
                  <c:v>1.69984</c:v>
                </c:pt>
                <c:pt idx="8766">
                  <c:v>1.7018880000000001</c:v>
                </c:pt>
                <c:pt idx="8767">
                  <c:v>1.7039359999999999</c:v>
                </c:pt>
                <c:pt idx="8768">
                  <c:v>1.7059839999999999</c:v>
                </c:pt>
                <c:pt idx="8769">
                  <c:v>1.708032</c:v>
                </c:pt>
                <c:pt idx="8770">
                  <c:v>1.71008</c:v>
                </c:pt>
                <c:pt idx="8771">
                  <c:v>1.7121280000000001</c:v>
                </c:pt>
                <c:pt idx="8772">
                  <c:v>1.7141759999999999</c:v>
                </c:pt>
                <c:pt idx="8773">
                  <c:v>1.716224</c:v>
                </c:pt>
                <c:pt idx="8774">
                  <c:v>1.718272</c:v>
                </c:pt>
                <c:pt idx="8775">
                  <c:v>1.7203200000000001</c:v>
                </c:pt>
                <c:pt idx="8776">
                  <c:v>1.7223679999999999</c:v>
                </c:pt>
                <c:pt idx="8777">
                  <c:v>1.7244159999999999</c:v>
                </c:pt>
                <c:pt idx="8778">
                  <c:v>1.726464</c:v>
                </c:pt>
                <c:pt idx="8779">
                  <c:v>1.728512</c:v>
                </c:pt>
                <c:pt idx="8780">
                  <c:v>1.7305600000000001</c:v>
                </c:pt>
                <c:pt idx="8781">
                  <c:v>1.7326079999999999</c:v>
                </c:pt>
                <c:pt idx="8782">
                  <c:v>1.734656</c:v>
                </c:pt>
                <c:pt idx="8783">
                  <c:v>1.736704</c:v>
                </c:pt>
                <c:pt idx="8784">
                  <c:v>1.7387520000000001</c:v>
                </c:pt>
                <c:pt idx="8785">
                  <c:v>1.7407999999999999</c:v>
                </c:pt>
                <c:pt idx="8786">
                  <c:v>1.742848</c:v>
                </c:pt>
                <c:pt idx="8787">
                  <c:v>1.744896</c:v>
                </c:pt>
                <c:pt idx="8788">
                  <c:v>1.7469440000000001</c:v>
                </c:pt>
                <c:pt idx="8789">
                  <c:v>1.7489920000000001</c:v>
                </c:pt>
                <c:pt idx="8790">
                  <c:v>1.7510399999999999</c:v>
                </c:pt>
                <c:pt idx="8791">
                  <c:v>1.753088</c:v>
                </c:pt>
                <c:pt idx="8792">
                  <c:v>1.755136</c:v>
                </c:pt>
                <c:pt idx="8793">
                  <c:v>1.7571840000000001</c:v>
                </c:pt>
                <c:pt idx="8794">
                  <c:v>1.7592319999999999</c:v>
                </c:pt>
                <c:pt idx="8795">
                  <c:v>1.76128</c:v>
                </c:pt>
                <c:pt idx="8796">
                  <c:v>1.763328</c:v>
                </c:pt>
                <c:pt idx="8797">
                  <c:v>1.7653760000000001</c:v>
                </c:pt>
                <c:pt idx="8798">
                  <c:v>1.7674240000000001</c:v>
                </c:pt>
                <c:pt idx="8799">
                  <c:v>1.7694719999999999</c:v>
                </c:pt>
                <c:pt idx="8800">
                  <c:v>1.77152</c:v>
                </c:pt>
                <c:pt idx="8801">
                  <c:v>1.773568</c:v>
                </c:pt>
                <c:pt idx="8802">
                  <c:v>1.7756160000000001</c:v>
                </c:pt>
                <c:pt idx="8803">
                  <c:v>1.7776639999999999</c:v>
                </c:pt>
                <c:pt idx="8804">
                  <c:v>1.779712</c:v>
                </c:pt>
                <c:pt idx="8805">
                  <c:v>1.78176</c:v>
                </c:pt>
                <c:pt idx="8806">
                  <c:v>1.7838080000000001</c:v>
                </c:pt>
                <c:pt idx="8807">
                  <c:v>1.7858560000000001</c:v>
                </c:pt>
                <c:pt idx="8808">
                  <c:v>1.7879039999999999</c:v>
                </c:pt>
                <c:pt idx="8809">
                  <c:v>1.789952</c:v>
                </c:pt>
                <c:pt idx="8810">
                  <c:v>1.792</c:v>
                </c:pt>
                <c:pt idx="8811">
                  <c:v>1.7940480000000001</c:v>
                </c:pt>
                <c:pt idx="8812">
                  <c:v>1.7960959999999999</c:v>
                </c:pt>
                <c:pt idx="8813">
                  <c:v>1.798144</c:v>
                </c:pt>
                <c:pt idx="8814">
                  <c:v>1.800192</c:v>
                </c:pt>
                <c:pt idx="8815">
                  <c:v>1.8022400000000001</c:v>
                </c:pt>
                <c:pt idx="8816">
                  <c:v>1.8042879999999999</c:v>
                </c:pt>
                <c:pt idx="8817">
                  <c:v>1.8063359999999999</c:v>
                </c:pt>
                <c:pt idx="8818">
                  <c:v>1.808384</c:v>
                </c:pt>
                <c:pt idx="8819">
                  <c:v>1.810432</c:v>
                </c:pt>
                <c:pt idx="8820">
                  <c:v>1.8124800000000001</c:v>
                </c:pt>
                <c:pt idx="8821">
                  <c:v>1.8145279999999999</c:v>
                </c:pt>
                <c:pt idx="8822">
                  <c:v>1.816576</c:v>
                </c:pt>
                <c:pt idx="8823">
                  <c:v>1.818624</c:v>
                </c:pt>
                <c:pt idx="8824">
                  <c:v>1.8206720000000001</c:v>
                </c:pt>
                <c:pt idx="8825">
                  <c:v>1.8227199999999999</c:v>
                </c:pt>
                <c:pt idx="8826">
                  <c:v>1.8247679999999999</c:v>
                </c:pt>
                <c:pt idx="8827">
                  <c:v>1.826816</c:v>
                </c:pt>
                <c:pt idx="8828">
                  <c:v>1.828864</c:v>
                </c:pt>
                <c:pt idx="8829">
                  <c:v>1.8309120000000001</c:v>
                </c:pt>
                <c:pt idx="8830">
                  <c:v>1.8329599999999999</c:v>
                </c:pt>
                <c:pt idx="8831">
                  <c:v>1.835008</c:v>
                </c:pt>
                <c:pt idx="8832">
                  <c:v>1.837056</c:v>
                </c:pt>
                <c:pt idx="8833">
                  <c:v>1.8391040000000001</c:v>
                </c:pt>
                <c:pt idx="8834">
                  <c:v>1.8411519999999999</c:v>
                </c:pt>
                <c:pt idx="8835">
                  <c:v>1.8431999999999999</c:v>
                </c:pt>
                <c:pt idx="8836">
                  <c:v>1.845248</c:v>
                </c:pt>
                <c:pt idx="8837">
                  <c:v>1.847296</c:v>
                </c:pt>
                <c:pt idx="8838">
                  <c:v>1.8493440000000001</c:v>
                </c:pt>
                <c:pt idx="8839">
                  <c:v>1.8513919999999999</c:v>
                </c:pt>
                <c:pt idx="8840">
                  <c:v>1.85344</c:v>
                </c:pt>
                <c:pt idx="8841">
                  <c:v>1.855488</c:v>
                </c:pt>
                <c:pt idx="8842">
                  <c:v>1.8575360000000001</c:v>
                </c:pt>
                <c:pt idx="8843">
                  <c:v>1.8595839999999999</c:v>
                </c:pt>
                <c:pt idx="8844">
                  <c:v>1.861632</c:v>
                </c:pt>
                <c:pt idx="8845">
                  <c:v>1.86368</c:v>
                </c:pt>
                <c:pt idx="8846">
                  <c:v>1.8657280000000001</c:v>
                </c:pt>
                <c:pt idx="8847">
                  <c:v>1.8677760000000001</c:v>
                </c:pt>
                <c:pt idx="8848">
                  <c:v>1.8698239999999999</c:v>
                </c:pt>
                <c:pt idx="8849">
                  <c:v>1.871872</c:v>
                </c:pt>
                <c:pt idx="8850">
                  <c:v>1.87392</c:v>
                </c:pt>
                <c:pt idx="8851">
                  <c:v>1.8759680000000001</c:v>
                </c:pt>
                <c:pt idx="8852">
                  <c:v>1.8780159999999999</c:v>
                </c:pt>
                <c:pt idx="8853">
                  <c:v>1.880064</c:v>
                </c:pt>
                <c:pt idx="8854">
                  <c:v>1.882112</c:v>
                </c:pt>
                <c:pt idx="8855">
                  <c:v>1.8841600000000001</c:v>
                </c:pt>
                <c:pt idx="8856">
                  <c:v>1.8862080000000001</c:v>
                </c:pt>
                <c:pt idx="8857">
                  <c:v>1.8882559999999999</c:v>
                </c:pt>
                <c:pt idx="8858">
                  <c:v>1.890304</c:v>
                </c:pt>
                <c:pt idx="8859">
                  <c:v>1.892352</c:v>
                </c:pt>
                <c:pt idx="8860">
                  <c:v>1.8944000000000001</c:v>
                </c:pt>
                <c:pt idx="8861">
                  <c:v>1.8964479999999999</c:v>
                </c:pt>
                <c:pt idx="8862">
                  <c:v>1.898496</c:v>
                </c:pt>
                <c:pt idx="8863">
                  <c:v>1.900544</c:v>
                </c:pt>
                <c:pt idx="8864">
                  <c:v>1.9025920000000001</c:v>
                </c:pt>
                <c:pt idx="8865">
                  <c:v>1.9046400000000001</c:v>
                </c:pt>
                <c:pt idx="8866">
                  <c:v>1.9066879999999999</c:v>
                </c:pt>
                <c:pt idx="8867">
                  <c:v>1.908736</c:v>
                </c:pt>
                <c:pt idx="8868">
                  <c:v>1.910784</c:v>
                </c:pt>
                <c:pt idx="8869">
                  <c:v>1.9128320000000001</c:v>
                </c:pt>
                <c:pt idx="8870">
                  <c:v>1.9148799999999999</c:v>
                </c:pt>
                <c:pt idx="8871">
                  <c:v>1.916928</c:v>
                </c:pt>
                <c:pt idx="8872">
                  <c:v>1.918976</c:v>
                </c:pt>
                <c:pt idx="8873">
                  <c:v>1.9210240000000001</c:v>
                </c:pt>
                <c:pt idx="8874">
                  <c:v>1.9230719999999999</c:v>
                </c:pt>
                <c:pt idx="8875">
                  <c:v>1.9251199999999999</c:v>
                </c:pt>
                <c:pt idx="8876">
                  <c:v>1.927168</c:v>
                </c:pt>
                <c:pt idx="8877">
                  <c:v>1.929216</c:v>
                </c:pt>
                <c:pt idx="8878">
                  <c:v>1.9312640000000001</c:v>
                </c:pt>
                <c:pt idx="8879">
                  <c:v>1.9333119999999999</c:v>
                </c:pt>
                <c:pt idx="8880">
                  <c:v>1.93536</c:v>
                </c:pt>
                <c:pt idx="8881">
                  <c:v>1.937408</c:v>
                </c:pt>
                <c:pt idx="8882">
                  <c:v>1.9394560000000001</c:v>
                </c:pt>
                <c:pt idx="8883">
                  <c:v>1.9415039999999999</c:v>
                </c:pt>
                <c:pt idx="8884">
                  <c:v>1.9435519999999999</c:v>
                </c:pt>
                <c:pt idx="8885">
                  <c:v>1.9456</c:v>
                </c:pt>
                <c:pt idx="8886">
                  <c:v>1.947648</c:v>
                </c:pt>
                <c:pt idx="8887">
                  <c:v>1.9496960000000001</c:v>
                </c:pt>
                <c:pt idx="8888">
                  <c:v>1.9517439999999999</c:v>
                </c:pt>
                <c:pt idx="8889">
                  <c:v>1.953792</c:v>
                </c:pt>
                <c:pt idx="8890">
                  <c:v>1.95584</c:v>
                </c:pt>
                <c:pt idx="8891">
                  <c:v>1.9578880000000001</c:v>
                </c:pt>
                <c:pt idx="8892">
                  <c:v>1.9599359999999999</c:v>
                </c:pt>
                <c:pt idx="8893">
                  <c:v>1.961984</c:v>
                </c:pt>
                <c:pt idx="8894">
                  <c:v>1.964032</c:v>
                </c:pt>
                <c:pt idx="8895">
                  <c:v>1.96608</c:v>
                </c:pt>
                <c:pt idx="8896">
                  <c:v>1.9681280000000001</c:v>
                </c:pt>
                <c:pt idx="8897">
                  <c:v>1.9701759999999999</c:v>
                </c:pt>
                <c:pt idx="8898">
                  <c:v>1.972224</c:v>
                </c:pt>
                <c:pt idx="8899">
                  <c:v>1.974272</c:v>
                </c:pt>
                <c:pt idx="8900">
                  <c:v>1.9763200000000001</c:v>
                </c:pt>
                <c:pt idx="8901">
                  <c:v>1.9783679999999999</c:v>
                </c:pt>
                <c:pt idx="8902">
                  <c:v>1.980416</c:v>
                </c:pt>
                <c:pt idx="8903">
                  <c:v>1.982464</c:v>
                </c:pt>
                <c:pt idx="8904">
                  <c:v>1.9845120000000001</c:v>
                </c:pt>
                <c:pt idx="8905">
                  <c:v>1.9865600000000001</c:v>
                </c:pt>
                <c:pt idx="8906">
                  <c:v>1.9886079999999999</c:v>
                </c:pt>
                <c:pt idx="8907">
                  <c:v>1.990656</c:v>
                </c:pt>
                <c:pt idx="8908">
                  <c:v>1.992704</c:v>
                </c:pt>
                <c:pt idx="8909">
                  <c:v>1.9947520000000001</c:v>
                </c:pt>
                <c:pt idx="8910">
                  <c:v>1.9967999999999999</c:v>
                </c:pt>
                <c:pt idx="8911">
                  <c:v>1.998848</c:v>
                </c:pt>
                <c:pt idx="8912">
                  <c:v>2.000896</c:v>
                </c:pt>
                <c:pt idx="8913">
                  <c:v>2.0029439999999998</c:v>
                </c:pt>
                <c:pt idx="8914">
                  <c:v>2.0049920000000001</c:v>
                </c:pt>
                <c:pt idx="8915">
                  <c:v>2.0070399999999999</c:v>
                </c:pt>
                <c:pt idx="8916">
                  <c:v>2.0090880000000002</c:v>
                </c:pt>
                <c:pt idx="8917">
                  <c:v>2.011136</c:v>
                </c:pt>
                <c:pt idx="8918">
                  <c:v>2.0131839999999999</c:v>
                </c:pt>
                <c:pt idx="8919">
                  <c:v>2.0152320000000001</c:v>
                </c:pt>
                <c:pt idx="8920">
                  <c:v>2.01728</c:v>
                </c:pt>
                <c:pt idx="8921">
                  <c:v>2.0193279999999998</c:v>
                </c:pt>
                <c:pt idx="8922">
                  <c:v>2.0213760000000001</c:v>
                </c:pt>
                <c:pt idx="8923">
                  <c:v>2.0234239999999999</c:v>
                </c:pt>
                <c:pt idx="8924">
                  <c:v>2.0254720000000002</c:v>
                </c:pt>
                <c:pt idx="8925">
                  <c:v>2.02752</c:v>
                </c:pt>
                <c:pt idx="8926">
                  <c:v>2.0295679999999998</c:v>
                </c:pt>
                <c:pt idx="8927">
                  <c:v>2.0316160000000001</c:v>
                </c:pt>
                <c:pt idx="8928">
                  <c:v>2.0336639999999999</c:v>
                </c:pt>
                <c:pt idx="8929">
                  <c:v>2.0357120000000002</c:v>
                </c:pt>
                <c:pt idx="8930">
                  <c:v>2.03776</c:v>
                </c:pt>
                <c:pt idx="8931">
                  <c:v>2.0398079999999998</c:v>
                </c:pt>
                <c:pt idx="8932">
                  <c:v>2.0418560000000001</c:v>
                </c:pt>
                <c:pt idx="8933">
                  <c:v>2.0439039999999999</c:v>
                </c:pt>
                <c:pt idx="8934">
                  <c:v>2.0459520000000002</c:v>
                </c:pt>
                <c:pt idx="8935">
                  <c:v>2.048</c:v>
                </c:pt>
                <c:pt idx="8936">
                  <c:v>2.0500479999999999</c:v>
                </c:pt>
                <c:pt idx="8937">
                  <c:v>2.0520960000000001</c:v>
                </c:pt>
                <c:pt idx="8938">
                  <c:v>2.054144</c:v>
                </c:pt>
                <c:pt idx="8939">
                  <c:v>2.0561919999999998</c:v>
                </c:pt>
                <c:pt idx="8940">
                  <c:v>2.0582400000000001</c:v>
                </c:pt>
                <c:pt idx="8941">
                  <c:v>2.0602879999999999</c:v>
                </c:pt>
                <c:pt idx="8942">
                  <c:v>2.0623360000000002</c:v>
                </c:pt>
                <c:pt idx="8943">
                  <c:v>2.064384</c:v>
                </c:pt>
                <c:pt idx="8944">
                  <c:v>2.0664319999999998</c:v>
                </c:pt>
                <c:pt idx="8945">
                  <c:v>2.0684800000000001</c:v>
                </c:pt>
                <c:pt idx="8946">
                  <c:v>2.0705279999999999</c:v>
                </c:pt>
                <c:pt idx="8947">
                  <c:v>2.0725760000000002</c:v>
                </c:pt>
                <c:pt idx="8948">
                  <c:v>2.074624</c:v>
                </c:pt>
                <c:pt idx="8949">
                  <c:v>2.0766719999999999</c:v>
                </c:pt>
                <c:pt idx="8950">
                  <c:v>2.0787200000000001</c:v>
                </c:pt>
                <c:pt idx="8951">
                  <c:v>2.080768</c:v>
                </c:pt>
                <c:pt idx="8952">
                  <c:v>2.0828159999999998</c:v>
                </c:pt>
                <c:pt idx="8953">
                  <c:v>2.0848640000000001</c:v>
                </c:pt>
                <c:pt idx="8954">
                  <c:v>2.0869119999999999</c:v>
                </c:pt>
                <c:pt idx="8955">
                  <c:v>2.0889600000000002</c:v>
                </c:pt>
                <c:pt idx="8956">
                  <c:v>2.091008</c:v>
                </c:pt>
                <c:pt idx="8957">
                  <c:v>2.0930559999999998</c:v>
                </c:pt>
                <c:pt idx="8958">
                  <c:v>2.0951040000000001</c:v>
                </c:pt>
                <c:pt idx="8959">
                  <c:v>2.0971519999999999</c:v>
                </c:pt>
                <c:pt idx="8960">
                  <c:v>2.0992000000000002</c:v>
                </c:pt>
                <c:pt idx="8961">
                  <c:v>2.101248</c:v>
                </c:pt>
                <c:pt idx="8962">
                  <c:v>2.1032959999999998</c:v>
                </c:pt>
                <c:pt idx="8963">
                  <c:v>2.1053440000000001</c:v>
                </c:pt>
                <c:pt idx="8964">
                  <c:v>2.1073919999999999</c:v>
                </c:pt>
                <c:pt idx="8965">
                  <c:v>2.1094400000000002</c:v>
                </c:pt>
                <c:pt idx="8966">
                  <c:v>2.111488</c:v>
                </c:pt>
                <c:pt idx="8967">
                  <c:v>2.1135359999999999</c:v>
                </c:pt>
                <c:pt idx="8968">
                  <c:v>2.1155840000000001</c:v>
                </c:pt>
                <c:pt idx="8969">
                  <c:v>2.117632</c:v>
                </c:pt>
                <c:pt idx="8970">
                  <c:v>2.1196799999999998</c:v>
                </c:pt>
                <c:pt idx="8971">
                  <c:v>2.1217280000000001</c:v>
                </c:pt>
                <c:pt idx="8972">
                  <c:v>2.1237759999999999</c:v>
                </c:pt>
                <c:pt idx="8973">
                  <c:v>2.1258240000000002</c:v>
                </c:pt>
                <c:pt idx="8974">
                  <c:v>2.127872</c:v>
                </c:pt>
                <c:pt idx="8975">
                  <c:v>2.1299199999999998</c:v>
                </c:pt>
                <c:pt idx="8976">
                  <c:v>2.1319680000000001</c:v>
                </c:pt>
                <c:pt idx="8977">
                  <c:v>2.1340159999999999</c:v>
                </c:pt>
                <c:pt idx="8978">
                  <c:v>2.1360640000000002</c:v>
                </c:pt>
                <c:pt idx="8979">
                  <c:v>2.138112</c:v>
                </c:pt>
                <c:pt idx="8980">
                  <c:v>2.1401599999999998</c:v>
                </c:pt>
                <c:pt idx="8981">
                  <c:v>2.1422080000000001</c:v>
                </c:pt>
                <c:pt idx="8982">
                  <c:v>2.1442559999999999</c:v>
                </c:pt>
                <c:pt idx="8983">
                  <c:v>2.1463040000000002</c:v>
                </c:pt>
                <c:pt idx="8984">
                  <c:v>2.148352</c:v>
                </c:pt>
                <c:pt idx="8985">
                  <c:v>2.1503999999999999</c:v>
                </c:pt>
                <c:pt idx="8986">
                  <c:v>2.1524480000000001</c:v>
                </c:pt>
                <c:pt idx="8987">
                  <c:v>2.154496</c:v>
                </c:pt>
                <c:pt idx="8988">
                  <c:v>2.1565439999999998</c:v>
                </c:pt>
                <c:pt idx="8989">
                  <c:v>2.1585920000000001</c:v>
                </c:pt>
                <c:pt idx="8990">
                  <c:v>2.1606399999999999</c:v>
                </c:pt>
                <c:pt idx="8991">
                  <c:v>2.1626880000000002</c:v>
                </c:pt>
                <c:pt idx="8992">
                  <c:v>2.164736</c:v>
                </c:pt>
                <c:pt idx="8993">
                  <c:v>2.1667839999999998</c:v>
                </c:pt>
                <c:pt idx="8994">
                  <c:v>2.1688320000000001</c:v>
                </c:pt>
                <c:pt idx="8995">
                  <c:v>2.1708799999999999</c:v>
                </c:pt>
                <c:pt idx="8996">
                  <c:v>2.1729280000000002</c:v>
                </c:pt>
                <c:pt idx="8997">
                  <c:v>2.174976</c:v>
                </c:pt>
                <c:pt idx="8998">
                  <c:v>2.1770239999999998</c:v>
                </c:pt>
                <c:pt idx="8999">
                  <c:v>2.1790720000000001</c:v>
                </c:pt>
                <c:pt idx="9000">
                  <c:v>2.1811199999999999</c:v>
                </c:pt>
                <c:pt idx="9001">
                  <c:v>2.1831680000000002</c:v>
                </c:pt>
                <c:pt idx="9002">
                  <c:v>2.185216</c:v>
                </c:pt>
                <c:pt idx="9003">
                  <c:v>2.1872639999999999</c:v>
                </c:pt>
                <c:pt idx="9004">
                  <c:v>2.1893120000000001</c:v>
                </c:pt>
                <c:pt idx="9005">
                  <c:v>2.19136</c:v>
                </c:pt>
                <c:pt idx="9006">
                  <c:v>2.1934079999999998</c:v>
                </c:pt>
                <c:pt idx="9007">
                  <c:v>2.1954560000000001</c:v>
                </c:pt>
                <c:pt idx="9008">
                  <c:v>2.1975039999999999</c:v>
                </c:pt>
                <c:pt idx="9009">
                  <c:v>2.1995520000000002</c:v>
                </c:pt>
                <c:pt idx="9010">
                  <c:v>2.2016</c:v>
                </c:pt>
                <c:pt idx="9011">
                  <c:v>2.2036479999999998</c:v>
                </c:pt>
                <c:pt idx="9012">
                  <c:v>2.2056960000000001</c:v>
                </c:pt>
                <c:pt idx="9013">
                  <c:v>2.2077439999999999</c:v>
                </c:pt>
                <c:pt idx="9014">
                  <c:v>2.2097920000000002</c:v>
                </c:pt>
                <c:pt idx="9015">
                  <c:v>2.21184</c:v>
                </c:pt>
                <c:pt idx="9016">
                  <c:v>2.2138879999999999</c:v>
                </c:pt>
                <c:pt idx="9017">
                  <c:v>2.2159360000000001</c:v>
                </c:pt>
                <c:pt idx="9018">
                  <c:v>2.217984</c:v>
                </c:pt>
                <c:pt idx="9019">
                  <c:v>2.2200319999999998</c:v>
                </c:pt>
                <c:pt idx="9020">
                  <c:v>2.2220800000000001</c:v>
                </c:pt>
                <c:pt idx="9021">
                  <c:v>2.2241279999999999</c:v>
                </c:pt>
                <c:pt idx="9022">
                  <c:v>2.2261760000000002</c:v>
                </c:pt>
                <c:pt idx="9023">
                  <c:v>2.228224</c:v>
                </c:pt>
                <c:pt idx="9024">
                  <c:v>2.2302719999999998</c:v>
                </c:pt>
                <c:pt idx="9025">
                  <c:v>2.2323200000000001</c:v>
                </c:pt>
                <c:pt idx="9026">
                  <c:v>2.2343679999999999</c:v>
                </c:pt>
                <c:pt idx="9027">
                  <c:v>2.2364160000000002</c:v>
                </c:pt>
                <c:pt idx="9028">
                  <c:v>2.238464</c:v>
                </c:pt>
                <c:pt idx="9029">
                  <c:v>2.2405119999999998</c:v>
                </c:pt>
                <c:pt idx="9030">
                  <c:v>2.2425600000000001</c:v>
                </c:pt>
                <c:pt idx="9031">
                  <c:v>2.2446079999999999</c:v>
                </c:pt>
                <c:pt idx="9032">
                  <c:v>2.2466560000000002</c:v>
                </c:pt>
                <c:pt idx="9033">
                  <c:v>2.248704</c:v>
                </c:pt>
                <c:pt idx="9034">
                  <c:v>2.2507519999999999</c:v>
                </c:pt>
                <c:pt idx="9035">
                  <c:v>2.2528000000000001</c:v>
                </c:pt>
                <c:pt idx="9036">
                  <c:v>2.254848</c:v>
                </c:pt>
                <c:pt idx="9037">
                  <c:v>2.2568959999999998</c:v>
                </c:pt>
                <c:pt idx="9038">
                  <c:v>2.2589440000000001</c:v>
                </c:pt>
                <c:pt idx="9039">
                  <c:v>2.2609919999999999</c:v>
                </c:pt>
                <c:pt idx="9040">
                  <c:v>2.2630400000000002</c:v>
                </c:pt>
                <c:pt idx="9041">
                  <c:v>2.265088</c:v>
                </c:pt>
                <c:pt idx="9042">
                  <c:v>2.2671359999999998</c:v>
                </c:pt>
                <c:pt idx="9043">
                  <c:v>2.2691840000000001</c:v>
                </c:pt>
                <c:pt idx="9044">
                  <c:v>2.2712319999999999</c:v>
                </c:pt>
                <c:pt idx="9045">
                  <c:v>2.2732800000000002</c:v>
                </c:pt>
                <c:pt idx="9046">
                  <c:v>2.275328</c:v>
                </c:pt>
                <c:pt idx="9047">
                  <c:v>2.2773759999999998</c:v>
                </c:pt>
                <c:pt idx="9048">
                  <c:v>2.2794240000000001</c:v>
                </c:pt>
                <c:pt idx="9049">
                  <c:v>2.2814719999999999</c:v>
                </c:pt>
                <c:pt idx="9050">
                  <c:v>2.2835200000000002</c:v>
                </c:pt>
                <c:pt idx="9051">
                  <c:v>2.285568</c:v>
                </c:pt>
                <c:pt idx="9052">
                  <c:v>2.2876159999999999</c:v>
                </c:pt>
                <c:pt idx="9053">
                  <c:v>2.2896640000000001</c:v>
                </c:pt>
                <c:pt idx="9054">
                  <c:v>2.291712</c:v>
                </c:pt>
                <c:pt idx="9055">
                  <c:v>2.2937599999999998</c:v>
                </c:pt>
                <c:pt idx="9056">
                  <c:v>2.2958080000000001</c:v>
                </c:pt>
                <c:pt idx="9057">
                  <c:v>2.2978559999999999</c:v>
                </c:pt>
                <c:pt idx="9058">
                  <c:v>2.2999040000000002</c:v>
                </c:pt>
                <c:pt idx="9059">
                  <c:v>2.301952</c:v>
                </c:pt>
                <c:pt idx="9060">
                  <c:v>2.3039999999999998</c:v>
                </c:pt>
                <c:pt idx="9061">
                  <c:v>2.3060480000000001</c:v>
                </c:pt>
                <c:pt idx="9062">
                  <c:v>2.3080959999999999</c:v>
                </c:pt>
                <c:pt idx="9063">
                  <c:v>2.3101440000000002</c:v>
                </c:pt>
                <c:pt idx="9064">
                  <c:v>2.312192</c:v>
                </c:pt>
                <c:pt idx="9065">
                  <c:v>2.3142399999999999</c:v>
                </c:pt>
                <c:pt idx="9066">
                  <c:v>2.3162880000000001</c:v>
                </c:pt>
                <c:pt idx="9067">
                  <c:v>2.318336</c:v>
                </c:pt>
                <c:pt idx="9068">
                  <c:v>2.3203839999999998</c:v>
                </c:pt>
                <c:pt idx="9069">
                  <c:v>2.3224320000000001</c:v>
                </c:pt>
                <c:pt idx="9070">
                  <c:v>2.3244799999999999</c:v>
                </c:pt>
                <c:pt idx="9071">
                  <c:v>2.3265280000000002</c:v>
                </c:pt>
                <c:pt idx="9072">
                  <c:v>2.328576</c:v>
                </c:pt>
                <c:pt idx="9073">
                  <c:v>2.3306239999999998</c:v>
                </c:pt>
                <c:pt idx="9074">
                  <c:v>2.3326720000000001</c:v>
                </c:pt>
                <c:pt idx="9075">
                  <c:v>2.3347199999999999</c:v>
                </c:pt>
                <c:pt idx="9076">
                  <c:v>2.3367680000000002</c:v>
                </c:pt>
                <c:pt idx="9077">
                  <c:v>2.338816</c:v>
                </c:pt>
                <c:pt idx="9078">
                  <c:v>2.3408639999999998</c:v>
                </c:pt>
                <c:pt idx="9079">
                  <c:v>2.3429120000000001</c:v>
                </c:pt>
                <c:pt idx="9080">
                  <c:v>2.3449599999999999</c:v>
                </c:pt>
                <c:pt idx="9081">
                  <c:v>2.3470080000000002</c:v>
                </c:pt>
                <c:pt idx="9082">
                  <c:v>2.349056</c:v>
                </c:pt>
                <c:pt idx="9083">
                  <c:v>2.3511039999999999</c:v>
                </c:pt>
                <c:pt idx="9084">
                  <c:v>2.3531520000000001</c:v>
                </c:pt>
                <c:pt idx="9085">
                  <c:v>2.3552</c:v>
                </c:pt>
                <c:pt idx="9086">
                  <c:v>2.3572479999999998</c:v>
                </c:pt>
                <c:pt idx="9087">
                  <c:v>2.3592960000000001</c:v>
                </c:pt>
                <c:pt idx="9088">
                  <c:v>2.3613439999999999</c:v>
                </c:pt>
                <c:pt idx="9089">
                  <c:v>2.3633920000000002</c:v>
                </c:pt>
                <c:pt idx="9090">
                  <c:v>2.36544</c:v>
                </c:pt>
                <c:pt idx="9091">
                  <c:v>2.3674879999999998</c:v>
                </c:pt>
                <c:pt idx="9092">
                  <c:v>2.3695360000000001</c:v>
                </c:pt>
                <c:pt idx="9093">
                  <c:v>2.3715839999999999</c:v>
                </c:pt>
                <c:pt idx="9094">
                  <c:v>2.3736320000000002</c:v>
                </c:pt>
                <c:pt idx="9095">
                  <c:v>2.37568</c:v>
                </c:pt>
                <c:pt idx="9096">
                  <c:v>2.3777279999999998</c:v>
                </c:pt>
                <c:pt idx="9097">
                  <c:v>2.3797760000000001</c:v>
                </c:pt>
                <c:pt idx="9098">
                  <c:v>2.3818239999999999</c:v>
                </c:pt>
                <c:pt idx="9099">
                  <c:v>2.3838720000000002</c:v>
                </c:pt>
                <c:pt idx="9100">
                  <c:v>2.38592</c:v>
                </c:pt>
                <c:pt idx="9101">
                  <c:v>2.3879679999999999</c:v>
                </c:pt>
                <c:pt idx="9102">
                  <c:v>2.3900160000000001</c:v>
                </c:pt>
                <c:pt idx="9103">
                  <c:v>2.392064</c:v>
                </c:pt>
                <c:pt idx="9104">
                  <c:v>2.3941119999999998</c:v>
                </c:pt>
                <c:pt idx="9105">
                  <c:v>2.3961600000000001</c:v>
                </c:pt>
                <c:pt idx="9106">
                  <c:v>2.3982079999999999</c:v>
                </c:pt>
                <c:pt idx="9107">
                  <c:v>2.4002560000000002</c:v>
                </c:pt>
                <c:pt idx="9108">
                  <c:v>2.402304</c:v>
                </c:pt>
                <c:pt idx="9109">
                  <c:v>2.4043519999999998</c:v>
                </c:pt>
                <c:pt idx="9110">
                  <c:v>2.4064000000000001</c:v>
                </c:pt>
                <c:pt idx="9111">
                  <c:v>2.4084479999999999</c:v>
                </c:pt>
                <c:pt idx="9112">
                  <c:v>2.4104960000000002</c:v>
                </c:pt>
                <c:pt idx="9113">
                  <c:v>2.412544</c:v>
                </c:pt>
                <c:pt idx="9114">
                  <c:v>2.4145919999999998</c:v>
                </c:pt>
                <c:pt idx="9115">
                  <c:v>2.4166400000000001</c:v>
                </c:pt>
                <c:pt idx="9116">
                  <c:v>2.4186879999999999</c:v>
                </c:pt>
                <c:pt idx="9117">
                  <c:v>2.4207360000000002</c:v>
                </c:pt>
                <c:pt idx="9118">
                  <c:v>2.422784</c:v>
                </c:pt>
                <c:pt idx="9119">
                  <c:v>2.4248319999999999</c:v>
                </c:pt>
                <c:pt idx="9120">
                  <c:v>2.4268800000000001</c:v>
                </c:pt>
                <c:pt idx="9121">
                  <c:v>2.428928</c:v>
                </c:pt>
                <c:pt idx="9122">
                  <c:v>2.4309759999999998</c:v>
                </c:pt>
                <c:pt idx="9123">
                  <c:v>2.4330240000000001</c:v>
                </c:pt>
                <c:pt idx="9124">
                  <c:v>2.4350719999999999</c:v>
                </c:pt>
                <c:pt idx="9125">
                  <c:v>2.4371200000000002</c:v>
                </c:pt>
                <c:pt idx="9126">
                  <c:v>2.439168</c:v>
                </c:pt>
                <c:pt idx="9127">
                  <c:v>2.4412159999999998</c:v>
                </c:pt>
                <c:pt idx="9128">
                  <c:v>2.4432640000000001</c:v>
                </c:pt>
                <c:pt idx="9129">
                  <c:v>2.4453119999999999</c:v>
                </c:pt>
                <c:pt idx="9130">
                  <c:v>2.4473600000000002</c:v>
                </c:pt>
                <c:pt idx="9131">
                  <c:v>2.449408</c:v>
                </c:pt>
                <c:pt idx="9132">
                  <c:v>2.4514559999999999</c:v>
                </c:pt>
                <c:pt idx="9133">
                  <c:v>2.4535040000000001</c:v>
                </c:pt>
                <c:pt idx="9134">
                  <c:v>2.455552</c:v>
                </c:pt>
                <c:pt idx="9135">
                  <c:v>2.4575999999999998</c:v>
                </c:pt>
                <c:pt idx="9136">
                  <c:v>2.4596480000000001</c:v>
                </c:pt>
                <c:pt idx="9137">
                  <c:v>2.4616959999999999</c:v>
                </c:pt>
                <c:pt idx="9138">
                  <c:v>2.4637440000000002</c:v>
                </c:pt>
                <c:pt idx="9139">
                  <c:v>2.465792</c:v>
                </c:pt>
                <c:pt idx="9140">
                  <c:v>2.4678399999999998</c:v>
                </c:pt>
                <c:pt idx="9141">
                  <c:v>2.4698880000000001</c:v>
                </c:pt>
                <c:pt idx="9142">
                  <c:v>2.4719359999999999</c:v>
                </c:pt>
                <c:pt idx="9143">
                  <c:v>2.4739840000000002</c:v>
                </c:pt>
                <c:pt idx="9144">
                  <c:v>2.476032</c:v>
                </c:pt>
                <c:pt idx="9145">
                  <c:v>2.4780799999999998</c:v>
                </c:pt>
                <c:pt idx="9146">
                  <c:v>2.4801280000000001</c:v>
                </c:pt>
                <c:pt idx="9147">
                  <c:v>2.4821759999999999</c:v>
                </c:pt>
                <c:pt idx="9148">
                  <c:v>2.4842240000000002</c:v>
                </c:pt>
                <c:pt idx="9149">
                  <c:v>2.486272</c:v>
                </c:pt>
                <c:pt idx="9150">
                  <c:v>2.4883199999999999</c:v>
                </c:pt>
                <c:pt idx="9151">
                  <c:v>2.4903680000000001</c:v>
                </c:pt>
                <c:pt idx="9152">
                  <c:v>2.492416</c:v>
                </c:pt>
                <c:pt idx="9153">
                  <c:v>2.4944639999999998</c:v>
                </c:pt>
                <c:pt idx="9154">
                  <c:v>2.4965120000000001</c:v>
                </c:pt>
                <c:pt idx="9155">
                  <c:v>2.4985599999999999</c:v>
                </c:pt>
                <c:pt idx="9156">
                  <c:v>2.5006080000000002</c:v>
                </c:pt>
                <c:pt idx="9157">
                  <c:v>2.502656</c:v>
                </c:pt>
                <c:pt idx="9158">
                  <c:v>2.5047039999999998</c:v>
                </c:pt>
                <c:pt idx="9159">
                  <c:v>2.5067520000000001</c:v>
                </c:pt>
                <c:pt idx="9160">
                  <c:v>2.5087999999999999</c:v>
                </c:pt>
                <c:pt idx="9161">
                  <c:v>2.5108480000000002</c:v>
                </c:pt>
                <c:pt idx="9162">
                  <c:v>2.512896</c:v>
                </c:pt>
                <c:pt idx="9163">
                  <c:v>2.5149439999999998</c:v>
                </c:pt>
                <c:pt idx="9164">
                  <c:v>2.5169920000000001</c:v>
                </c:pt>
                <c:pt idx="9165">
                  <c:v>2.5190399999999999</c:v>
                </c:pt>
                <c:pt idx="9166">
                  <c:v>2.5210880000000002</c:v>
                </c:pt>
                <c:pt idx="9167">
                  <c:v>2.523136</c:v>
                </c:pt>
                <c:pt idx="9168">
                  <c:v>2.5251839999999999</c:v>
                </c:pt>
                <c:pt idx="9169">
                  <c:v>2.5272320000000001</c:v>
                </c:pt>
                <c:pt idx="9170">
                  <c:v>2.52928</c:v>
                </c:pt>
                <c:pt idx="9171">
                  <c:v>2.5313279999999998</c:v>
                </c:pt>
                <c:pt idx="9172">
                  <c:v>2.5333760000000001</c:v>
                </c:pt>
                <c:pt idx="9173">
                  <c:v>2.5354239999999999</c:v>
                </c:pt>
                <c:pt idx="9174">
                  <c:v>2.5374720000000002</c:v>
                </c:pt>
                <c:pt idx="9175">
                  <c:v>2.53952</c:v>
                </c:pt>
                <c:pt idx="9176">
                  <c:v>2.5415679999999998</c:v>
                </c:pt>
                <c:pt idx="9177">
                  <c:v>2.5436160000000001</c:v>
                </c:pt>
                <c:pt idx="9178">
                  <c:v>2.5456639999999999</c:v>
                </c:pt>
                <c:pt idx="9179">
                  <c:v>2.5477120000000002</c:v>
                </c:pt>
                <c:pt idx="9180">
                  <c:v>2.54976</c:v>
                </c:pt>
                <c:pt idx="9181">
                  <c:v>2.5518079999999999</c:v>
                </c:pt>
                <c:pt idx="9182">
                  <c:v>2.5538560000000001</c:v>
                </c:pt>
                <c:pt idx="9183">
                  <c:v>2.555904</c:v>
                </c:pt>
                <c:pt idx="9184">
                  <c:v>2.5579519999999998</c:v>
                </c:pt>
                <c:pt idx="9185">
                  <c:v>2.56</c:v>
                </c:pt>
                <c:pt idx="9186">
                  <c:v>2.5620479999999999</c:v>
                </c:pt>
                <c:pt idx="9187">
                  <c:v>2.5640960000000002</c:v>
                </c:pt>
                <c:pt idx="9188">
                  <c:v>2.566144</c:v>
                </c:pt>
                <c:pt idx="9189">
                  <c:v>2.5681919999999998</c:v>
                </c:pt>
                <c:pt idx="9190">
                  <c:v>2.5702400000000001</c:v>
                </c:pt>
                <c:pt idx="9191">
                  <c:v>2.5722879999999999</c:v>
                </c:pt>
                <c:pt idx="9192">
                  <c:v>2.5743360000000002</c:v>
                </c:pt>
                <c:pt idx="9193">
                  <c:v>2.576384</c:v>
                </c:pt>
                <c:pt idx="9194">
                  <c:v>2.5784319999999998</c:v>
                </c:pt>
                <c:pt idx="9195">
                  <c:v>2.5804800000000001</c:v>
                </c:pt>
                <c:pt idx="9196">
                  <c:v>2.5825279999999999</c:v>
                </c:pt>
                <c:pt idx="9197">
                  <c:v>2.5845760000000002</c:v>
                </c:pt>
                <c:pt idx="9198">
                  <c:v>2.586624</c:v>
                </c:pt>
                <c:pt idx="9199">
                  <c:v>2.5886719999999999</c:v>
                </c:pt>
                <c:pt idx="9200">
                  <c:v>2.5907200000000001</c:v>
                </c:pt>
                <c:pt idx="9201">
                  <c:v>2.592768</c:v>
                </c:pt>
                <c:pt idx="9202">
                  <c:v>2.5948159999999998</c:v>
                </c:pt>
                <c:pt idx="9203">
                  <c:v>2.5968640000000001</c:v>
                </c:pt>
                <c:pt idx="9204">
                  <c:v>2.5989119999999999</c:v>
                </c:pt>
                <c:pt idx="9205">
                  <c:v>2.6009600000000002</c:v>
                </c:pt>
                <c:pt idx="9206">
                  <c:v>2.603008</c:v>
                </c:pt>
                <c:pt idx="9207">
                  <c:v>2.6050559999999998</c:v>
                </c:pt>
                <c:pt idx="9208">
                  <c:v>2.6071040000000001</c:v>
                </c:pt>
                <c:pt idx="9209">
                  <c:v>2.6091519999999999</c:v>
                </c:pt>
                <c:pt idx="9210">
                  <c:v>2.6112000000000002</c:v>
                </c:pt>
                <c:pt idx="9211">
                  <c:v>2.613248</c:v>
                </c:pt>
                <c:pt idx="9212">
                  <c:v>2.6152959999999998</c:v>
                </c:pt>
                <c:pt idx="9213">
                  <c:v>2.6173440000000001</c:v>
                </c:pt>
                <c:pt idx="9214">
                  <c:v>2.6193919999999999</c:v>
                </c:pt>
                <c:pt idx="9215">
                  <c:v>2.6214400000000002</c:v>
                </c:pt>
                <c:pt idx="9216">
                  <c:v>2.623488</c:v>
                </c:pt>
                <c:pt idx="9217">
                  <c:v>2.6255359999999999</c:v>
                </c:pt>
                <c:pt idx="9218">
                  <c:v>2.6275840000000001</c:v>
                </c:pt>
                <c:pt idx="9219">
                  <c:v>2.629632</c:v>
                </c:pt>
                <c:pt idx="9220">
                  <c:v>2.6316799999999998</c:v>
                </c:pt>
                <c:pt idx="9221">
                  <c:v>2.6337280000000001</c:v>
                </c:pt>
                <c:pt idx="9222">
                  <c:v>2.6357759999999999</c:v>
                </c:pt>
                <c:pt idx="9223">
                  <c:v>2.6378240000000002</c:v>
                </c:pt>
                <c:pt idx="9224">
                  <c:v>2.639872</c:v>
                </c:pt>
                <c:pt idx="9225">
                  <c:v>2.6419199999999998</c:v>
                </c:pt>
                <c:pt idx="9226">
                  <c:v>2.6439680000000001</c:v>
                </c:pt>
                <c:pt idx="9227">
                  <c:v>2.6460159999999999</c:v>
                </c:pt>
                <c:pt idx="9228">
                  <c:v>2.6480640000000002</c:v>
                </c:pt>
                <c:pt idx="9229">
                  <c:v>2.650112</c:v>
                </c:pt>
                <c:pt idx="9230">
                  <c:v>2.6521599999999999</c:v>
                </c:pt>
                <c:pt idx="9231">
                  <c:v>2.6542080000000001</c:v>
                </c:pt>
                <c:pt idx="9232">
                  <c:v>2.656256</c:v>
                </c:pt>
                <c:pt idx="9233">
                  <c:v>2.6583039999999998</c:v>
                </c:pt>
                <c:pt idx="9234">
                  <c:v>2.6603520000000001</c:v>
                </c:pt>
                <c:pt idx="9235">
                  <c:v>2.6623999999999999</c:v>
                </c:pt>
                <c:pt idx="9236">
                  <c:v>2.6644480000000001</c:v>
                </c:pt>
                <c:pt idx="9237">
                  <c:v>2.666496</c:v>
                </c:pt>
                <c:pt idx="9238">
                  <c:v>2.6685439999999998</c:v>
                </c:pt>
                <c:pt idx="9239">
                  <c:v>2.6705920000000001</c:v>
                </c:pt>
                <c:pt idx="9240">
                  <c:v>2.6726399999999999</c:v>
                </c:pt>
                <c:pt idx="9241">
                  <c:v>2.6746880000000002</c:v>
                </c:pt>
                <c:pt idx="9242">
                  <c:v>2.676736</c:v>
                </c:pt>
                <c:pt idx="9243">
                  <c:v>2.6787839999999998</c:v>
                </c:pt>
                <c:pt idx="9244">
                  <c:v>2.6808320000000001</c:v>
                </c:pt>
                <c:pt idx="9245">
                  <c:v>2.6828799999999999</c:v>
                </c:pt>
                <c:pt idx="9246">
                  <c:v>2.6849280000000002</c:v>
                </c:pt>
                <c:pt idx="9247">
                  <c:v>2.686976</c:v>
                </c:pt>
                <c:pt idx="9248">
                  <c:v>2.6890239999999999</c:v>
                </c:pt>
                <c:pt idx="9249">
                  <c:v>2.6910720000000001</c:v>
                </c:pt>
                <c:pt idx="9250">
                  <c:v>2.69312</c:v>
                </c:pt>
                <c:pt idx="9251">
                  <c:v>2.6951679999999998</c:v>
                </c:pt>
                <c:pt idx="9252">
                  <c:v>2.6972160000000001</c:v>
                </c:pt>
                <c:pt idx="9253">
                  <c:v>2.6992639999999999</c:v>
                </c:pt>
                <c:pt idx="9254">
                  <c:v>2.7013120000000002</c:v>
                </c:pt>
                <c:pt idx="9255">
                  <c:v>2.70336</c:v>
                </c:pt>
                <c:pt idx="9256">
                  <c:v>2.7054079999999998</c:v>
                </c:pt>
                <c:pt idx="9257">
                  <c:v>2.7074560000000001</c:v>
                </c:pt>
                <c:pt idx="9258">
                  <c:v>2.7095039999999999</c:v>
                </c:pt>
                <c:pt idx="9259">
                  <c:v>2.7115520000000002</c:v>
                </c:pt>
                <c:pt idx="9260">
                  <c:v>2.7136</c:v>
                </c:pt>
                <c:pt idx="9261">
                  <c:v>2.7156479999999998</c:v>
                </c:pt>
                <c:pt idx="9262">
                  <c:v>2.7176960000000001</c:v>
                </c:pt>
                <c:pt idx="9263">
                  <c:v>2.7197439999999999</c:v>
                </c:pt>
                <c:pt idx="9264">
                  <c:v>2.7217920000000002</c:v>
                </c:pt>
                <c:pt idx="9265">
                  <c:v>2.72384</c:v>
                </c:pt>
                <c:pt idx="9266">
                  <c:v>2.7258879999999999</c:v>
                </c:pt>
                <c:pt idx="9267">
                  <c:v>2.7279360000000001</c:v>
                </c:pt>
                <c:pt idx="9268">
                  <c:v>2.729984</c:v>
                </c:pt>
                <c:pt idx="9269">
                  <c:v>2.7320319999999998</c:v>
                </c:pt>
                <c:pt idx="9270">
                  <c:v>2.7340800000000001</c:v>
                </c:pt>
                <c:pt idx="9271">
                  <c:v>2.7361279999999999</c:v>
                </c:pt>
                <c:pt idx="9272">
                  <c:v>2.7381760000000002</c:v>
                </c:pt>
                <c:pt idx="9273">
                  <c:v>2.740224</c:v>
                </c:pt>
                <c:pt idx="9274">
                  <c:v>2.7422719999999998</c:v>
                </c:pt>
                <c:pt idx="9275">
                  <c:v>2.7443200000000001</c:v>
                </c:pt>
                <c:pt idx="9276">
                  <c:v>2.7463679999999999</c:v>
                </c:pt>
                <c:pt idx="9277">
                  <c:v>2.7484160000000002</c:v>
                </c:pt>
                <c:pt idx="9278">
                  <c:v>2.750464</c:v>
                </c:pt>
                <c:pt idx="9279">
                  <c:v>2.7525119999999998</c:v>
                </c:pt>
                <c:pt idx="9280">
                  <c:v>2.7545600000000001</c:v>
                </c:pt>
                <c:pt idx="9281">
                  <c:v>2.7566079999999999</c:v>
                </c:pt>
                <c:pt idx="9282">
                  <c:v>2.7586560000000002</c:v>
                </c:pt>
                <c:pt idx="9283">
                  <c:v>2.760704</c:v>
                </c:pt>
                <c:pt idx="9284">
                  <c:v>2.7627519999999999</c:v>
                </c:pt>
                <c:pt idx="9285">
                  <c:v>2.7648000000000001</c:v>
                </c:pt>
                <c:pt idx="9286">
                  <c:v>2.766848</c:v>
                </c:pt>
                <c:pt idx="9287">
                  <c:v>2.7688959999999998</c:v>
                </c:pt>
                <c:pt idx="9288">
                  <c:v>2.7709440000000001</c:v>
                </c:pt>
                <c:pt idx="9289">
                  <c:v>2.7729919999999999</c:v>
                </c:pt>
                <c:pt idx="9290">
                  <c:v>2.7750400000000002</c:v>
                </c:pt>
                <c:pt idx="9291">
                  <c:v>2.777088</c:v>
                </c:pt>
                <c:pt idx="9292">
                  <c:v>2.7791359999999998</c:v>
                </c:pt>
                <c:pt idx="9293">
                  <c:v>2.7811840000000001</c:v>
                </c:pt>
                <c:pt idx="9294">
                  <c:v>2.7832319999999999</c:v>
                </c:pt>
                <c:pt idx="9295">
                  <c:v>2.7852800000000002</c:v>
                </c:pt>
                <c:pt idx="9296">
                  <c:v>2.787328</c:v>
                </c:pt>
                <c:pt idx="9297">
                  <c:v>2.7893759999999999</c:v>
                </c:pt>
                <c:pt idx="9298">
                  <c:v>2.7914240000000001</c:v>
                </c:pt>
                <c:pt idx="9299">
                  <c:v>2.793472</c:v>
                </c:pt>
                <c:pt idx="9300">
                  <c:v>2.7955199999999998</c:v>
                </c:pt>
                <c:pt idx="9301">
                  <c:v>2.7975680000000001</c:v>
                </c:pt>
                <c:pt idx="9302">
                  <c:v>2.7996159999999999</c:v>
                </c:pt>
                <c:pt idx="9303">
                  <c:v>2.8016640000000002</c:v>
                </c:pt>
                <c:pt idx="9304">
                  <c:v>2.803712</c:v>
                </c:pt>
                <c:pt idx="9305">
                  <c:v>2.8057599999999998</c:v>
                </c:pt>
                <c:pt idx="9306">
                  <c:v>2.8078080000000001</c:v>
                </c:pt>
                <c:pt idx="9307">
                  <c:v>2.8098559999999999</c:v>
                </c:pt>
                <c:pt idx="9308">
                  <c:v>2.8119040000000002</c:v>
                </c:pt>
                <c:pt idx="9309">
                  <c:v>2.813952</c:v>
                </c:pt>
                <c:pt idx="9310">
                  <c:v>2.8159999999999998</c:v>
                </c:pt>
                <c:pt idx="9311">
                  <c:v>2.8180480000000001</c:v>
                </c:pt>
                <c:pt idx="9312">
                  <c:v>2.8200959999999999</c:v>
                </c:pt>
                <c:pt idx="9313">
                  <c:v>2.8221440000000002</c:v>
                </c:pt>
                <c:pt idx="9314">
                  <c:v>2.824192</c:v>
                </c:pt>
                <c:pt idx="9315">
                  <c:v>2.8262399999999999</c:v>
                </c:pt>
                <c:pt idx="9316">
                  <c:v>2.8282880000000001</c:v>
                </c:pt>
                <c:pt idx="9317">
                  <c:v>2.830336</c:v>
                </c:pt>
                <c:pt idx="9318">
                  <c:v>2.8323839999999998</c:v>
                </c:pt>
                <c:pt idx="9319">
                  <c:v>2.8344320000000001</c:v>
                </c:pt>
                <c:pt idx="9320">
                  <c:v>2.8364799999999999</c:v>
                </c:pt>
                <c:pt idx="9321">
                  <c:v>2.8385280000000002</c:v>
                </c:pt>
                <c:pt idx="9322">
                  <c:v>2.840576</c:v>
                </c:pt>
                <c:pt idx="9323">
                  <c:v>2.8426239999999998</c:v>
                </c:pt>
                <c:pt idx="9324">
                  <c:v>2.8446720000000001</c:v>
                </c:pt>
                <c:pt idx="9325">
                  <c:v>2.8467199999999999</c:v>
                </c:pt>
                <c:pt idx="9326">
                  <c:v>2.8487680000000002</c:v>
                </c:pt>
                <c:pt idx="9327">
                  <c:v>2.850816</c:v>
                </c:pt>
                <c:pt idx="9328">
                  <c:v>2.8528639999999998</c:v>
                </c:pt>
                <c:pt idx="9329">
                  <c:v>2.8549120000000001</c:v>
                </c:pt>
                <c:pt idx="9330">
                  <c:v>2.8569599999999999</c:v>
                </c:pt>
                <c:pt idx="9331">
                  <c:v>2.8590080000000002</c:v>
                </c:pt>
                <c:pt idx="9332">
                  <c:v>2.861056</c:v>
                </c:pt>
                <c:pt idx="9333">
                  <c:v>2.8631039999999999</c:v>
                </c:pt>
                <c:pt idx="9334">
                  <c:v>2.8651520000000001</c:v>
                </c:pt>
                <c:pt idx="9335">
                  <c:v>2.8672</c:v>
                </c:pt>
                <c:pt idx="9336">
                  <c:v>2.8692479999999998</c:v>
                </c:pt>
                <c:pt idx="9337">
                  <c:v>2.8712960000000001</c:v>
                </c:pt>
                <c:pt idx="9338">
                  <c:v>2.8733439999999999</c:v>
                </c:pt>
                <c:pt idx="9339">
                  <c:v>2.8753920000000002</c:v>
                </c:pt>
                <c:pt idx="9340">
                  <c:v>2.87744</c:v>
                </c:pt>
                <c:pt idx="9341">
                  <c:v>2.8794879999999998</c:v>
                </c:pt>
                <c:pt idx="9342">
                  <c:v>2.8815360000000001</c:v>
                </c:pt>
                <c:pt idx="9343">
                  <c:v>2.8835839999999999</c:v>
                </c:pt>
                <c:pt idx="9344">
                  <c:v>2.8856320000000002</c:v>
                </c:pt>
                <c:pt idx="9345">
                  <c:v>2.88768</c:v>
                </c:pt>
                <c:pt idx="9346">
                  <c:v>2.8897279999999999</c:v>
                </c:pt>
                <c:pt idx="9347">
                  <c:v>2.8917760000000001</c:v>
                </c:pt>
                <c:pt idx="9348">
                  <c:v>2.893824</c:v>
                </c:pt>
                <c:pt idx="9349">
                  <c:v>2.8958719999999998</c:v>
                </c:pt>
                <c:pt idx="9350">
                  <c:v>2.8979200000000001</c:v>
                </c:pt>
                <c:pt idx="9351">
                  <c:v>2.8999679999999999</c:v>
                </c:pt>
                <c:pt idx="9352">
                  <c:v>2.9020160000000002</c:v>
                </c:pt>
                <c:pt idx="9353">
                  <c:v>2.904064</c:v>
                </c:pt>
                <c:pt idx="9354">
                  <c:v>2.9061119999999998</c:v>
                </c:pt>
                <c:pt idx="9355">
                  <c:v>2.9081600000000001</c:v>
                </c:pt>
                <c:pt idx="9356">
                  <c:v>2.9102079999999999</c:v>
                </c:pt>
                <c:pt idx="9357">
                  <c:v>2.9122560000000002</c:v>
                </c:pt>
                <c:pt idx="9358">
                  <c:v>2.914304</c:v>
                </c:pt>
                <c:pt idx="9359">
                  <c:v>2.9163519999999998</c:v>
                </c:pt>
                <c:pt idx="9360">
                  <c:v>2.9184000000000001</c:v>
                </c:pt>
                <c:pt idx="9361">
                  <c:v>2.9204479999999999</c:v>
                </c:pt>
                <c:pt idx="9362">
                  <c:v>2.9224960000000002</c:v>
                </c:pt>
                <c:pt idx="9363">
                  <c:v>2.924544</c:v>
                </c:pt>
                <c:pt idx="9364">
                  <c:v>2.9265919999999999</c:v>
                </c:pt>
                <c:pt idx="9365">
                  <c:v>2.9286400000000001</c:v>
                </c:pt>
                <c:pt idx="9366">
                  <c:v>2.930688</c:v>
                </c:pt>
                <c:pt idx="9367">
                  <c:v>2.9327359999999998</c:v>
                </c:pt>
                <c:pt idx="9368">
                  <c:v>2.9347840000000001</c:v>
                </c:pt>
                <c:pt idx="9369">
                  <c:v>2.9368319999999999</c:v>
                </c:pt>
                <c:pt idx="9370">
                  <c:v>2.9388800000000002</c:v>
                </c:pt>
                <c:pt idx="9371">
                  <c:v>2.940928</c:v>
                </c:pt>
                <c:pt idx="9372">
                  <c:v>2.9429759999999998</c:v>
                </c:pt>
                <c:pt idx="9373">
                  <c:v>2.9450240000000001</c:v>
                </c:pt>
                <c:pt idx="9374">
                  <c:v>2.9470719999999999</c:v>
                </c:pt>
                <c:pt idx="9375">
                  <c:v>2.9491200000000002</c:v>
                </c:pt>
                <c:pt idx="9376">
                  <c:v>2.951168</c:v>
                </c:pt>
                <c:pt idx="9377">
                  <c:v>2.9532159999999998</c:v>
                </c:pt>
                <c:pt idx="9378">
                  <c:v>2.9573119999999999</c:v>
                </c:pt>
                <c:pt idx="9379">
                  <c:v>2.961408</c:v>
                </c:pt>
                <c:pt idx="9380">
                  <c:v>2.9655040000000001</c:v>
                </c:pt>
                <c:pt idx="9381">
                  <c:v>2.9695999999999998</c:v>
                </c:pt>
                <c:pt idx="9382">
                  <c:v>2.9736959999999999</c:v>
                </c:pt>
                <c:pt idx="9383">
                  <c:v>2.977792</c:v>
                </c:pt>
                <c:pt idx="9384">
                  <c:v>2.9818880000000001</c:v>
                </c:pt>
                <c:pt idx="9385">
                  <c:v>2.9859840000000002</c:v>
                </c:pt>
                <c:pt idx="9386">
                  <c:v>2.9900799999999998</c:v>
                </c:pt>
                <c:pt idx="9387">
                  <c:v>2.9941759999999999</c:v>
                </c:pt>
                <c:pt idx="9388">
                  <c:v>2.998272</c:v>
                </c:pt>
                <c:pt idx="9389">
                  <c:v>3.0023680000000001</c:v>
                </c:pt>
                <c:pt idx="9390">
                  <c:v>3.0064639999999998</c:v>
                </c:pt>
                <c:pt idx="9391">
                  <c:v>3.0105599999999999</c:v>
                </c:pt>
                <c:pt idx="9392">
                  <c:v>3.014656</c:v>
                </c:pt>
                <c:pt idx="9393">
                  <c:v>3.0187520000000001</c:v>
                </c:pt>
                <c:pt idx="9394">
                  <c:v>3.0228480000000002</c:v>
                </c:pt>
                <c:pt idx="9395">
                  <c:v>3.0269439999999999</c:v>
                </c:pt>
                <c:pt idx="9396">
                  <c:v>3.03104</c:v>
                </c:pt>
                <c:pt idx="9397">
                  <c:v>3.0351360000000001</c:v>
                </c:pt>
                <c:pt idx="9398">
                  <c:v>3.0392320000000002</c:v>
                </c:pt>
                <c:pt idx="9399">
                  <c:v>3.0433279999999998</c:v>
                </c:pt>
                <c:pt idx="9400">
                  <c:v>3.0474239999999999</c:v>
                </c:pt>
                <c:pt idx="9401">
                  <c:v>3.05152</c:v>
                </c:pt>
                <c:pt idx="9402">
                  <c:v>3.0556160000000001</c:v>
                </c:pt>
                <c:pt idx="9403">
                  <c:v>3.0597120000000002</c:v>
                </c:pt>
                <c:pt idx="9404">
                  <c:v>3.0638079999999999</c:v>
                </c:pt>
                <c:pt idx="9405">
                  <c:v>3.067904</c:v>
                </c:pt>
                <c:pt idx="9406">
                  <c:v>3.0720000000000001</c:v>
                </c:pt>
                <c:pt idx="9407">
                  <c:v>3.0760960000000002</c:v>
                </c:pt>
                <c:pt idx="9408">
                  <c:v>3.0801919999999998</c:v>
                </c:pt>
                <c:pt idx="9409">
                  <c:v>3.0842879999999999</c:v>
                </c:pt>
                <c:pt idx="9410">
                  <c:v>3.088384</c:v>
                </c:pt>
                <c:pt idx="9411">
                  <c:v>3.0924800000000001</c:v>
                </c:pt>
                <c:pt idx="9412">
                  <c:v>3.0965760000000002</c:v>
                </c:pt>
                <c:pt idx="9413">
                  <c:v>3.1006719999999999</c:v>
                </c:pt>
                <c:pt idx="9414">
                  <c:v>3.104768</c:v>
                </c:pt>
                <c:pt idx="9415">
                  <c:v>3.1088640000000001</c:v>
                </c:pt>
                <c:pt idx="9416">
                  <c:v>3.1129600000000002</c:v>
                </c:pt>
                <c:pt idx="9417">
                  <c:v>3.1170559999999998</c:v>
                </c:pt>
                <c:pt idx="9418">
                  <c:v>3.1211519999999999</c:v>
                </c:pt>
                <c:pt idx="9419">
                  <c:v>3.125248</c:v>
                </c:pt>
                <c:pt idx="9420">
                  <c:v>3.1293440000000001</c:v>
                </c:pt>
                <c:pt idx="9421">
                  <c:v>3.1334399999999998</c:v>
                </c:pt>
                <c:pt idx="9422">
                  <c:v>3.1375359999999999</c:v>
                </c:pt>
                <c:pt idx="9423">
                  <c:v>3.141632</c:v>
                </c:pt>
                <c:pt idx="9424">
                  <c:v>3.1457280000000001</c:v>
                </c:pt>
                <c:pt idx="9425">
                  <c:v>3.1498240000000002</c:v>
                </c:pt>
                <c:pt idx="9426">
                  <c:v>3.1539199999999998</c:v>
                </c:pt>
                <c:pt idx="9427">
                  <c:v>3.1580159999999999</c:v>
                </c:pt>
                <c:pt idx="9428">
                  <c:v>3.162112</c:v>
                </c:pt>
                <c:pt idx="9429">
                  <c:v>3.1662080000000001</c:v>
                </c:pt>
                <c:pt idx="9430">
                  <c:v>3.1703039999999998</c:v>
                </c:pt>
                <c:pt idx="9431">
                  <c:v>3.1743999999999999</c:v>
                </c:pt>
                <c:pt idx="9432">
                  <c:v>3.178496</c:v>
                </c:pt>
                <c:pt idx="9433">
                  <c:v>3.1825920000000001</c:v>
                </c:pt>
                <c:pt idx="9434">
                  <c:v>3.1866880000000002</c:v>
                </c:pt>
                <c:pt idx="9435">
                  <c:v>3.1907839999999998</c:v>
                </c:pt>
                <c:pt idx="9436">
                  <c:v>3.1948799999999999</c:v>
                </c:pt>
                <c:pt idx="9437">
                  <c:v>3.198976</c:v>
                </c:pt>
                <c:pt idx="9438">
                  <c:v>3.2030720000000001</c:v>
                </c:pt>
                <c:pt idx="9439">
                  <c:v>3.2071679999999998</c:v>
                </c:pt>
                <c:pt idx="9440">
                  <c:v>3.2112639999999999</c:v>
                </c:pt>
                <c:pt idx="9441">
                  <c:v>3.21536</c:v>
                </c:pt>
                <c:pt idx="9442">
                  <c:v>3.2194560000000001</c:v>
                </c:pt>
                <c:pt idx="9443">
                  <c:v>3.2235520000000002</c:v>
                </c:pt>
                <c:pt idx="9444">
                  <c:v>3.2276479999999999</c:v>
                </c:pt>
                <c:pt idx="9445">
                  <c:v>3.231744</c:v>
                </c:pt>
                <c:pt idx="9446">
                  <c:v>3.23584</c:v>
                </c:pt>
                <c:pt idx="9447">
                  <c:v>3.2399360000000001</c:v>
                </c:pt>
                <c:pt idx="9448">
                  <c:v>3.2440319999999998</c:v>
                </c:pt>
                <c:pt idx="9449">
                  <c:v>3.2481279999999999</c:v>
                </c:pt>
                <c:pt idx="9450">
                  <c:v>3.252224</c:v>
                </c:pt>
                <c:pt idx="9451">
                  <c:v>3.2563200000000001</c:v>
                </c:pt>
                <c:pt idx="9452">
                  <c:v>3.2604160000000002</c:v>
                </c:pt>
                <c:pt idx="9453">
                  <c:v>3.2645119999999999</c:v>
                </c:pt>
                <c:pt idx="9454">
                  <c:v>3.268608</c:v>
                </c:pt>
                <c:pt idx="9455">
                  <c:v>3.2727040000000001</c:v>
                </c:pt>
                <c:pt idx="9456">
                  <c:v>3.2768000000000002</c:v>
                </c:pt>
                <c:pt idx="9457">
                  <c:v>3.2808959999999998</c:v>
                </c:pt>
                <c:pt idx="9458">
                  <c:v>3.2849919999999999</c:v>
                </c:pt>
                <c:pt idx="9459">
                  <c:v>3.289088</c:v>
                </c:pt>
                <c:pt idx="9460">
                  <c:v>3.2931840000000001</c:v>
                </c:pt>
                <c:pt idx="9461">
                  <c:v>3.2972800000000002</c:v>
                </c:pt>
                <c:pt idx="9462">
                  <c:v>3.3013759999999999</c:v>
                </c:pt>
                <c:pt idx="9463">
                  <c:v>3.305472</c:v>
                </c:pt>
                <c:pt idx="9464">
                  <c:v>3.3095680000000001</c:v>
                </c:pt>
                <c:pt idx="9465">
                  <c:v>3.3136640000000002</c:v>
                </c:pt>
                <c:pt idx="9466">
                  <c:v>3.3177599999999998</c:v>
                </c:pt>
                <c:pt idx="9467">
                  <c:v>3.3218559999999999</c:v>
                </c:pt>
                <c:pt idx="9468">
                  <c:v>3.325952</c:v>
                </c:pt>
                <c:pt idx="9469">
                  <c:v>3.3300480000000001</c:v>
                </c:pt>
                <c:pt idx="9470">
                  <c:v>3.3341440000000002</c:v>
                </c:pt>
                <c:pt idx="9471">
                  <c:v>3.3382399999999999</c:v>
                </c:pt>
                <c:pt idx="9472">
                  <c:v>3.342336</c:v>
                </c:pt>
                <c:pt idx="9473">
                  <c:v>3.3464320000000001</c:v>
                </c:pt>
                <c:pt idx="9474">
                  <c:v>3.3505280000000002</c:v>
                </c:pt>
                <c:pt idx="9475">
                  <c:v>3.3546239999999998</c:v>
                </c:pt>
                <c:pt idx="9476">
                  <c:v>3.3587199999999999</c:v>
                </c:pt>
                <c:pt idx="9477">
                  <c:v>3.362816</c:v>
                </c:pt>
                <c:pt idx="9478">
                  <c:v>3.3669120000000001</c:v>
                </c:pt>
                <c:pt idx="9479">
                  <c:v>3.3710079999999998</c:v>
                </c:pt>
                <c:pt idx="9480">
                  <c:v>3.3751039999999999</c:v>
                </c:pt>
                <c:pt idx="9481">
                  <c:v>3.3792</c:v>
                </c:pt>
                <c:pt idx="9482">
                  <c:v>3.3832960000000001</c:v>
                </c:pt>
                <c:pt idx="9483">
                  <c:v>3.3873920000000002</c:v>
                </c:pt>
                <c:pt idx="9484">
                  <c:v>3.3914879999999998</c:v>
                </c:pt>
                <c:pt idx="9485">
                  <c:v>3.3955839999999999</c:v>
                </c:pt>
                <c:pt idx="9486">
                  <c:v>3.39968</c:v>
                </c:pt>
                <c:pt idx="9487">
                  <c:v>3.4037760000000001</c:v>
                </c:pt>
                <c:pt idx="9488">
                  <c:v>3.4078719999999998</c:v>
                </c:pt>
                <c:pt idx="9489">
                  <c:v>3.4119679999999999</c:v>
                </c:pt>
                <c:pt idx="9490">
                  <c:v>3.416064</c:v>
                </c:pt>
                <c:pt idx="9491">
                  <c:v>3.4201600000000001</c:v>
                </c:pt>
                <c:pt idx="9492">
                  <c:v>3.4242560000000002</c:v>
                </c:pt>
                <c:pt idx="9493">
                  <c:v>3.4283519999999998</c:v>
                </c:pt>
                <c:pt idx="9494">
                  <c:v>3.4324479999999999</c:v>
                </c:pt>
                <c:pt idx="9495">
                  <c:v>3.436544</c:v>
                </c:pt>
                <c:pt idx="9496">
                  <c:v>3.4406400000000001</c:v>
                </c:pt>
                <c:pt idx="9497">
                  <c:v>3.4447359999999998</c:v>
                </c:pt>
                <c:pt idx="9498">
                  <c:v>3.4488319999999999</c:v>
                </c:pt>
                <c:pt idx="9499">
                  <c:v>3.452928</c:v>
                </c:pt>
                <c:pt idx="9500">
                  <c:v>3.4570240000000001</c:v>
                </c:pt>
                <c:pt idx="9501">
                  <c:v>3.4611200000000002</c:v>
                </c:pt>
                <c:pt idx="9502">
                  <c:v>3.4652159999999999</c:v>
                </c:pt>
                <c:pt idx="9503">
                  <c:v>3.469312</c:v>
                </c:pt>
                <c:pt idx="9504">
                  <c:v>3.4734080000000001</c:v>
                </c:pt>
                <c:pt idx="9505">
                  <c:v>3.4775040000000002</c:v>
                </c:pt>
                <c:pt idx="9506">
                  <c:v>3.4815999999999998</c:v>
                </c:pt>
                <c:pt idx="9507">
                  <c:v>3.4856959999999999</c:v>
                </c:pt>
                <c:pt idx="9508">
                  <c:v>3.489792</c:v>
                </c:pt>
                <c:pt idx="9509">
                  <c:v>3.4938880000000001</c:v>
                </c:pt>
                <c:pt idx="9510">
                  <c:v>3.4979840000000002</c:v>
                </c:pt>
                <c:pt idx="9511">
                  <c:v>3.5020799999999999</c:v>
                </c:pt>
                <c:pt idx="9512">
                  <c:v>3.506176</c:v>
                </c:pt>
                <c:pt idx="9513">
                  <c:v>3.5102720000000001</c:v>
                </c:pt>
                <c:pt idx="9514">
                  <c:v>3.5143680000000002</c:v>
                </c:pt>
                <c:pt idx="9515">
                  <c:v>3.5184639999999998</c:v>
                </c:pt>
                <c:pt idx="9516">
                  <c:v>3.5225599999999999</c:v>
                </c:pt>
                <c:pt idx="9517">
                  <c:v>3.526656</c:v>
                </c:pt>
                <c:pt idx="9518">
                  <c:v>3.5307520000000001</c:v>
                </c:pt>
                <c:pt idx="9519">
                  <c:v>3.5348480000000002</c:v>
                </c:pt>
                <c:pt idx="9520">
                  <c:v>3.5389439999999999</c:v>
                </c:pt>
                <c:pt idx="9521">
                  <c:v>3.54304</c:v>
                </c:pt>
                <c:pt idx="9522">
                  <c:v>3.5471360000000001</c:v>
                </c:pt>
                <c:pt idx="9523">
                  <c:v>3.5512320000000002</c:v>
                </c:pt>
                <c:pt idx="9524">
                  <c:v>3.5553279999999998</c:v>
                </c:pt>
                <c:pt idx="9525">
                  <c:v>3.5594239999999999</c:v>
                </c:pt>
                <c:pt idx="9526">
                  <c:v>3.56352</c:v>
                </c:pt>
                <c:pt idx="9527">
                  <c:v>3.5676160000000001</c:v>
                </c:pt>
                <c:pt idx="9528">
                  <c:v>3.5717120000000002</c:v>
                </c:pt>
                <c:pt idx="9529">
                  <c:v>3.5758079999999999</c:v>
                </c:pt>
                <c:pt idx="9530">
                  <c:v>3.579904</c:v>
                </c:pt>
                <c:pt idx="9531">
                  <c:v>3.5840000000000001</c:v>
                </c:pt>
                <c:pt idx="9532">
                  <c:v>3.5880960000000002</c:v>
                </c:pt>
                <c:pt idx="9533">
                  <c:v>3.5921919999999998</c:v>
                </c:pt>
                <c:pt idx="9534">
                  <c:v>3.5962879999999999</c:v>
                </c:pt>
                <c:pt idx="9535">
                  <c:v>3.600384</c:v>
                </c:pt>
                <c:pt idx="9536">
                  <c:v>3.6044800000000001</c:v>
                </c:pt>
                <c:pt idx="9537">
                  <c:v>3.6085759999999998</c:v>
                </c:pt>
                <c:pt idx="9538">
                  <c:v>3.6126719999999999</c:v>
                </c:pt>
                <c:pt idx="9539">
                  <c:v>3.616768</c:v>
                </c:pt>
                <c:pt idx="9540">
                  <c:v>3.6208640000000001</c:v>
                </c:pt>
                <c:pt idx="9541">
                  <c:v>3.6249600000000002</c:v>
                </c:pt>
                <c:pt idx="9542">
                  <c:v>3.6290559999999998</c:v>
                </c:pt>
                <c:pt idx="9543">
                  <c:v>3.6331519999999999</c:v>
                </c:pt>
                <c:pt idx="9544">
                  <c:v>3.637248</c:v>
                </c:pt>
                <c:pt idx="9545">
                  <c:v>3.6413440000000001</c:v>
                </c:pt>
                <c:pt idx="9546">
                  <c:v>3.6454399999999998</c:v>
                </c:pt>
                <c:pt idx="9547">
                  <c:v>3.6495359999999999</c:v>
                </c:pt>
                <c:pt idx="9548">
                  <c:v>3.653632</c:v>
                </c:pt>
                <c:pt idx="9549">
                  <c:v>3.6577280000000001</c:v>
                </c:pt>
                <c:pt idx="9550">
                  <c:v>3.6618240000000002</c:v>
                </c:pt>
                <c:pt idx="9551">
                  <c:v>3.6659199999999998</c:v>
                </c:pt>
                <c:pt idx="9552">
                  <c:v>3.6700159999999999</c:v>
                </c:pt>
                <c:pt idx="9553">
                  <c:v>3.674112</c:v>
                </c:pt>
                <c:pt idx="9554">
                  <c:v>3.6782080000000001</c:v>
                </c:pt>
                <c:pt idx="9555">
                  <c:v>3.6823039999999998</c:v>
                </c:pt>
                <c:pt idx="9556">
                  <c:v>3.6863999999999999</c:v>
                </c:pt>
                <c:pt idx="9557">
                  <c:v>3.690496</c:v>
                </c:pt>
                <c:pt idx="9558">
                  <c:v>3.6945920000000001</c:v>
                </c:pt>
                <c:pt idx="9559">
                  <c:v>3.6986880000000002</c:v>
                </c:pt>
                <c:pt idx="9560">
                  <c:v>3.7027839999999999</c:v>
                </c:pt>
                <c:pt idx="9561">
                  <c:v>3.70688</c:v>
                </c:pt>
                <c:pt idx="9562">
                  <c:v>3.7109760000000001</c:v>
                </c:pt>
                <c:pt idx="9563">
                  <c:v>3.7150720000000002</c:v>
                </c:pt>
                <c:pt idx="9564">
                  <c:v>3.7191679999999998</c:v>
                </c:pt>
                <c:pt idx="9565">
                  <c:v>3.7232639999999999</c:v>
                </c:pt>
                <c:pt idx="9566">
                  <c:v>3.72736</c:v>
                </c:pt>
                <c:pt idx="9567">
                  <c:v>3.7314560000000001</c:v>
                </c:pt>
                <c:pt idx="9568">
                  <c:v>3.7355520000000002</c:v>
                </c:pt>
                <c:pt idx="9569">
                  <c:v>3.7396479999999999</c:v>
                </c:pt>
                <c:pt idx="9570">
                  <c:v>3.743744</c:v>
                </c:pt>
                <c:pt idx="9571">
                  <c:v>3.7478400000000001</c:v>
                </c:pt>
                <c:pt idx="9572">
                  <c:v>3.7519360000000002</c:v>
                </c:pt>
                <c:pt idx="9573">
                  <c:v>3.7560319999999998</c:v>
                </c:pt>
                <c:pt idx="9574">
                  <c:v>3.7601279999999999</c:v>
                </c:pt>
                <c:pt idx="9575">
                  <c:v>3.764224</c:v>
                </c:pt>
                <c:pt idx="9576">
                  <c:v>3.7683200000000001</c:v>
                </c:pt>
                <c:pt idx="9577">
                  <c:v>3.7724160000000002</c:v>
                </c:pt>
                <c:pt idx="9578">
                  <c:v>3.7765119999999999</c:v>
                </c:pt>
                <c:pt idx="9579">
                  <c:v>3.780608</c:v>
                </c:pt>
                <c:pt idx="9580">
                  <c:v>3.7847040000000001</c:v>
                </c:pt>
                <c:pt idx="9581">
                  <c:v>3.7888000000000002</c:v>
                </c:pt>
                <c:pt idx="9582">
                  <c:v>3.7928959999999998</c:v>
                </c:pt>
                <c:pt idx="9583">
                  <c:v>3.7969919999999999</c:v>
                </c:pt>
                <c:pt idx="9584">
                  <c:v>3.801088</c:v>
                </c:pt>
                <c:pt idx="9585">
                  <c:v>3.8051840000000001</c:v>
                </c:pt>
                <c:pt idx="9586">
                  <c:v>3.8092800000000002</c:v>
                </c:pt>
                <c:pt idx="9587">
                  <c:v>3.8133759999999999</c:v>
                </c:pt>
                <c:pt idx="9588">
                  <c:v>3.817472</c:v>
                </c:pt>
                <c:pt idx="9589">
                  <c:v>3.8215680000000001</c:v>
                </c:pt>
                <c:pt idx="9590">
                  <c:v>3.8256640000000002</c:v>
                </c:pt>
                <c:pt idx="9591">
                  <c:v>3.8297599999999998</c:v>
                </c:pt>
                <c:pt idx="9592">
                  <c:v>3.8338559999999999</c:v>
                </c:pt>
                <c:pt idx="9593">
                  <c:v>3.837952</c:v>
                </c:pt>
                <c:pt idx="9594">
                  <c:v>3.8420480000000001</c:v>
                </c:pt>
                <c:pt idx="9595">
                  <c:v>3.8461439999999998</c:v>
                </c:pt>
                <c:pt idx="9596">
                  <c:v>3.8502399999999999</c:v>
                </c:pt>
                <c:pt idx="9597">
                  <c:v>3.854336</c:v>
                </c:pt>
                <c:pt idx="9598">
                  <c:v>3.8584320000000001</c:v>
                </c:pt>
                <c:pt idx="9599">
                  <c:v>3.8625280000000002</c:v>
                </c:pt>
                <c:pt idx="9600">
                  <c:v>3.8666239999999998</c:v>
                </c:pt>
                <c:pt idx="9601">
                  <c:v>3.8707199999999999</c:v>
                </c:pt>
                <c:pt idx="9602">
                  <c:v>3.874816</c:v>
                </c:pt>
                <c:pt idx="9603">
                  <c:v>3.8789120000000001</c:v>
                </c:pt>
                <c:pt idx="9604">
                  <c:v>3.8830079999999998</c:v>
                </c:pt>
                <c:pt idx="9605">
                  <c:v>3.8871039999999999</c:v>
                </c:pt>
                <c:pt idx="9606">
                  <c:v>3.8912</c:v>
                </c:pt>
                <c:pt idx="9607">
                  <c:v>3.8952960000000001</c:v>
                </c:pt>
                <c:pt idx="9608">
                  <c:v>3.8993920000000002</c:v>
                </c:pt>
                <c:pt idx="9609">
                  <c:v>3.9034879999999998</c:v>
                </c:pt>
                <c:pt idx="9610">
                  <c:v>3.9075839999999999</c:v>
                </c:pt>
                <c:pt idx="9611">
                  <c:v>3.91168</c:v>
                </c:pt>
                <c:pt idx="9612">
                  <c:v>3.9157760000000001</c:v>
                </c:pt>
                <c:pt idx="9613">
                  <c:v>3.9198719999999998</c:v>
                </c:pt>
                <c:pt idx="9614">
                  <c:v>3.9239679999999999</c:v>
                </c:pt>
                <c:pt idx="9615">
                  <c:v>3.928064</c:v>
                </c:pt>
                <c:pt idx="9616">
                  <c:v>3.9321600000000001</c:v>
                </c:pt>
                <c:pt idx="9617">
                  <c:v>3.9362560000000002</c:v>
                </c:pt>
                <c:pt idx="9618">
                  <c:v>3.9403519999999999</c:v>
                </c:pt>
                <c:pt idx="9619">
                  <c:v>3.944448</c:v>
                </c:pt>
                <c:pt idx="9620">
                  <c:v>3.9485440000000001</c:v>
                </c:pt>
                <c:pt idx="9621">
                  <c:v>3.9526400000000002</c:v>
                </c:pt>
                <c:pt idx="9622">
                  <c:v>3.9567359999999998</c:v>
                </c:pt>
                <c:pt idx="9623">
                  <c:v>3.9608319999999999</c:v>
                </c:pt>
                <c:pt idx="9624">
                  <c:v>3.964928</c:v>
                </c:pt>
                <c:pt idx="9625">
                  <c:v>3.9690240000000001</c:v>
                </c:pt>
                <c:pt idx="9626">
                  <c:v>3.9731200000000002</c:v>
                </c:pt>
                <c:pt idx="9627">
                  <c:v>3.9772159999999999</c:v>
                </c:pt>
                <c:pt idx="9628">
                  <c:v>3.981312</c:v>
                </c:pt>
                <c:pt idx="9629">
                  <c:v>3.9854080000000001</c:v>
                </c:pt>
                <c:pt idx="9630">
                  <c:v>3.9895040000000002</c:v>
                </c:pt>
                <c:pt idx="9631">
                  <c:v>3.9935999999999998</c:v>
                </c:pt>
                <c:pt idx="9632">
                  <c:v>3.9976959999999999</c:v>
                </c:pt>
                <c:pt idx="9633">
                  <c:v>4.001792</c:v>
                </c:pt>
                <c:pt idx="9634">
                  <c:v>4.0058879999999997</c:v>
                </c:pt>
                <c:pt idx="9635">
                  <c:v>4.0099840000000002</c:v>
                </c:pt>
                <c:pt idx="9636">
                  <c:v>4.0140799999999999</c:v>
                </c:pt>
                <c:pt idx="9637">
                  <c:v>4.0181760000000004</c:v>
                </c:pt>
                <c:pt idx="9638">
                  <c:v>4.0222720000000001</c:v>
                </c:pt>
                <c:pt idx="9639">
                  <c:v>4.0263679999999997</c:v>
                </c:pt>
                <c:pt idx="9640">
                  <c:v>4.0304640000000003</c:v>
                </c:pt>
                <c:pt idx="9641">
                  <c:v>4.0345599999999999</c:v>
                </c:pt>
                <c:pt idx="9642">
                  <c:v>4.0386559999999996</c:v>
                </c:pt>
                <c:pt idx="9643">
                  <c:v>4.0427520000000001</c:v>
                </c:pt>
                <c:pt idx="9644">
                  <c:v>4.0468479999999998</c:v>
                </c:pt>
                <c:pt idx="9645">
                  <c:v>4.0509440000000003</c:v>
                </c:pt>
                <c:pt idx="9646">
                  <c:v>4.05504</c:v>
                </c:pt>
                <c:pt idx="9647">
                  <c:v>4.0591359999999996</c:v>
                </c:pt>
                <c:pt idx="9648">
                  <c:v>4.0632320000000002</c:v>
                </c:pt>
                <c:pt idx="9649">
                  <c:v>4.0673279999999998</c:v>
                </c:pt>
                <c:pt idx="9650">
                  <c:v>4.0714240000000004</c:v>
                </c:pt>
                <c:pt idx="9651">
                  <c:v>4.07552</c:v>
                </c:pt>
                <c:pt idx="9652">
                  <c:v>4.0796159999999997</c:v>
                </c:pt>
                <c:pt idx="9653">
                  <c:v>4.0837120000000002</c:v>
                </c:pt>
                <c:pt idx="9654">
                  <c:v>4.0878079999999999</c:v>
                </c:pt>
                <c:pt idx="9655">
                  <c:v>4.0919040000000004</c:v>
                </c:pt>
                <c:pt idx="9656">
                  <c:v>4.0960000000000001</c:v>
                </c:pt>
                <c:pt idx="9657">
                  <c:v>4.1000959999999997</c:v>
                </c:pt>
                <c:pt idx="9658">
                  <c:v>4.1041920000000003</c:v>
                </c:pt>
                <c:pt idx="9659">
                  <c:v>4.1082879999999999</c:v>
                </c:pt>
                <c:pt idx="9660">
                  <c:v>4.1123839999999996</c:v>
                </c:pt>
                <c:pt idx="9661">
                  <c:v>4.1164800000000001</c:v>
                </c:pt>
                <c:pt idx="9662">
                  <c:v>4.1205759999999998</c:v>
                </c:pt>
                <c:pt idx="9663">
                  <c:v>4.1246720000000003</c:v>
                </c:pt>
                <c:pt idx="9664">
                  <c:v>4.128768</c:v>
                </c:pt>
                <c:pt idx="9665">
                  <c:v>4.1328639999999996</c:v>
                </c:pt>
                <c:pt idx="9666">
                  <c:v>4.1369600000000002</c:v>
                </c:pt>
                <c:pt idx="9667">
                  <c:v>4.1410559999999998</c:v>
                </c:pt>
                <c:pt idx="9668">
                  <c:v>4.1451520000000004</c:v>
                </c:pt>
                <c:pt idx="9669">
                  <c:v>4.149248</c:v>
                </c:pt>
                <c:pt idx="9670">
                  <c:v>4.1533439999999997</c:v>
                </c:pt>
                <c:pt idx="9671">
                  <c:v>4.1574400000000002</c:v>
                </c:pt>
                <c:pt idx="9672">
                  <c:v>4.1615359999999999</c:v>
                </c:pt>
                <c:pt idx="9673">
                  <c:v>4.1656319999999996</c:v>
                </c:pt>
                <c:pt idx="9674">
                  <c:v>4.1697280000000001</c:v>
                </c:pt>
                <c:pt idx="9675">
                  <c:v>4.1738239999999998</c:v>
                </c:pt>
                <c:pt idx="9676">
                  <c:v>4.1779200000000003</c:v>
                </c:pt>
                <c:pt idx="9677">
                  <c:v>4.182016</c:v>
                </c:pt>
                <c:pt idx="9678">
                  <c:v>4.1861119999999996</c:v>
                </c:pt>
                <c:pt idx="9679">
                  <c:v>4.1902080000000002</c:v>
                </c:pt>
                <c:pt idx="9680">
                  <c:v>4.1943039999999998</c:v>
                </c:pt>
                <c:pt idx="9681">
                  <c:v>4.1984000000000004</c:v>
                </c:pt>
                <c:pt idx="9682">
                  <c:v>4.202496</c:v>
                </c:pt>
                <c:pt idx="9683">
                  <c:v>4.2065919999999997</c:v>
                </c:pt>
                <c:pt idx="9684">
                  <c:v>4.2106880000000002</c:v>
                </c:pt>
                <c:pt idx="9685">
                  <c:v>4.2147839999999999</c:v>
                </c:pt>
                <c:pt idx="9686">
                  <c:v>4.2188800000000004</c:v>
                </c:pt>
                <c:pt idx="9687">
                  <c:v>4.2229760000000001</c:v>
                </c:pt>
                <c:pt idx="9688">
                  <c:v>4.2270719999999997</c:v>
                </c:pt>
                <c:pt idx="9689">
                  <c:v>4.2311680000000003</c:v>
                </c:pt>
                <c:pt idx="9690">
                  <c:v>4.2352639999999999</c:v>
                </c:pt>
                <c:pt idx="9691">
                  <c:v>4.2393599999999996</c:v>
                </c:pt>
                <c:pt idx="9692">
                  <c:v>4.2434560000000001</c:v>
                </c:pt>
                <c:pt idx="9693">
                  <c:v>4.2475519999999998</c:v>
                </c:pt>
                <c:pt idx="9694">
                  <c:v>4.2516480000000003</c:v>
                </c:pt>
                <c:pt idx="9695">
                  <c:v>4.255744</c:v>
                </c:pt>
                <c:pt idx="9696">
                  <c:v>4.2598399999999996</c:v>
                </c:pt>
                <c:pt idx="9697">
                  <c:v>4.2639360000000002</c:v>
                </c:pt>
                <c:pt idx="9698">
                  <c:v>4.2680319999999998</c:v>
                </c:pt>
                <c:pt idx="9699">
                  <c:v>4.2721280000000004</c:v>
                </c:pt>
                <c:pt idx="9700">
                  <c:v>4.276224</c:v>
                </c:pt>
                <c:pt idx="9701">
                  <c:v>4.2803199999999997</c:v>
                </c:pt>
                <c:pt idx="9702">
                  <c:v>4.2844160000000002</c:v>
                </c:pt>
                <c:pt idx="9703">
                  <c:v>4.2885119999999999</c:v>
                </c:pt>
                <c:pt idx="9704">
                  <c:v>4.2926080000000004</c:v>
                </c:pt>
                <c:pt idx="9705">
                  <c:v>4.2967040000000001</c:v>
                </c:pt>
                <c:pt idx="9706">
                  <c:v>4.3007999999999997</c:v>
                </c:pt>
                <c:pt idx="9707">
                  <c:v>4.3048960000000003</c:v>
                </c:pt>
                <c:pt idx="9708">
                  <c:v>4.3089919999999999</c:v>
                </c:pt>
                <c:pt idx="9709">
                  <c:v>4.3130879999999996</c:v>
                </c:pt>
                <c:pt idx="9710">
                  <c:v>4.3171840000000001</c:v>
                </c:pt>
                <c:pt idx="9711">
                  <c:v>4.3212799999999998</c:v>
                </c:pt>
                <c:pt idx="9712">
                  <c:v>4.3253760000000003</c:v>
                </c:pt>
                <c:pt idx="9713">
                  <c:v>4.329472</c:v>
                </c:pt>
                <c:pt idx="9714">
                  <c:v>4.3335679999999996</c:v>
                </c:pt>
                <c:pt idx="9715">
                  <c:v>4.3376640000000002</c:v>
                </c:pt>
                <c:pt idx="9716">
                  <c:v>4.3417599999999998</c:v>
                </c:pt>
                <c:pt idx="9717">
                  <c:v>4.3458560000000004</c:v>
                </c:pt>
                <c:pt idx="9718">
                  <c:v>4.349952</c:v>
                </c:pt>
                <c:pt idx="9719">
                  <c:v>4.3540479999999997</c:v>
                </c:pt>
                <c:pt idx="9720">
                  <c:v>4.3581440000000002</c:v>
                </c:pt>
                <c:pt idx="9721">
                  <c:v>4.3622399999999999</c:v>
                </c:pt>
                <c:pt idx="9722">
                  <c:v>4.3663360000000004</c:v>
                </c:pt>
                <c:pt idx="9723">
                  <c:v>4.3704320000000001</c:v>
                </c:pt>
                <c:pt idx="9724">
                  <c:v>4.3745279999999998</c:v>
                </c:pt>
                <c:pt idx="9725">
                  <c:v>4.3786240000000003</c:v>
                </c:pt>
                <c:pt idx="9726">
                  <c:v>4.3827199999999999</c:v>
                </c:pt>
                <c:pt idx="9727">
                  <c:v>4.3868159999999996</c:v>
                </c:pt>
                <c:pt idx="9728">
                  <c:v>4.3909120000000001</c:v>
                </c:pt>
                <c:pt idx="9729">
                  <c:v>4.3950079999999998</c:v>
                </c:pt>
                <c:pt idx="9730">
                  <c:v>4.3991040000000003</c:v>
                </c:pt>
                <c:pt idx="9731">
                  <c:v>4.4032</c:v>
                </c:pt>
                <c:pt idx="9732">
                  <c:v>4.4072959999999997</c:v>
                </c:pt>
                <c:pt idx="9733">
                  <c:v>4.4113920000000002</c:v>
                </c:pt>
                <c:pt idx="9734">
                  <c:v>4.4154879999999999</c:v>
                </c:pt>
                <c:pt idx="9735">
                  <c:v>4.4195840000000004</c:v>
                </c:pt>
                <c:pt idx="9736">
                  <c:v>4.4236800000000001</c:v>
                </c:pt>
                <c:pt idx="9737">
                  <c:v>4.4277759999999997</c:v>
                </c:pt>
                <c:pt idx="9738">
                  <c:v>4.4318720000000003</c:v>
                </c:pt>
                <c:pt idx="9739">
                  <c:v>4.4359679999999999</c:v>
                </c:pt>
                <c:pt idx="9740">
                  <c:v>4.4400639999999996</c:v>
                </c:pt>
                <c:pt idx="9741">
                  <c:v>4.4441600000000001</c:v>
                </c:pt>
                <c:pt idx="9742">
                  <c:v>4.4482559999999998</c:v>
                </c:pt>
                <c:pt idx="9743">
                  <c:v>4.4523520000000003</c:v>
                </c:pt>
                <c:pt idx="9744">
                  <c:v>4.456448</c:v>
                </c:pt>
                <c:pt idx="9745">
                  <c:v>4.4605439999999996</c:v>
                </c:pt>
                <c:pt idx="9746">
                  <c:v>4.4646400000000002</c:v>
                </c:pt>
                <c:pt idx="9747">
                  <c:v>4.4687359999999998</c:v>
                </c:pt>
                <c:pt idx="9748">
                  <c:v>4.4728320000000004</c:v>
                </c:pt>
                <c:pt idx="9749">
                  <c:v>4.476928</c:v>
                </c:pt>
                <c:pt idx="9750">
                  <c:v>4.4810239999999997</c:v>
                </c:pt>
                <c:pt idx="9751">
                  <c:v>4.4851200000000002</c:v>
                </c:pt>
                <c:pt idx="9752">
                  <c:v>4.4892159999999999</c:v>
                </c:pt>
                <c:pt idx="9753">
                  <c:v>4.4933120000000004</c:v>
                </c:pt>
                <c:pt idx="9754">
                  <c:v>4.4974080000000001</c:v>
                </c:pt>
                <c:pt idx="9755">
                  <c:v>4.5015039999999997</c:v>
                </c:pt>
                <c:pt idx="9756">
                  <c:v>4.5056000000000003</c:v>
                </c:pt>
                <c:pt idx="9757">
                  <c:v>4.5096959999999999</c:v>
                </c:pt>
                <c:pt idx="9758">
                  <c:v>4.5137919999999996</c:v>
                </c:pt>
                <c:pt idx="9759">
                  <c:v>4.5178880000000001</c:v>
                </c:pt>
                <c:pt idx="9760">
                  <c:v>4.5219839999999998</c:v>
                </c:pt>
                <c:pt idx="9761">
                  <c:v>4.5260800000000003</c:v>
                </c:pt>
                <c:pt idx="9762">
                  <c:v>4.530176</c:v>
                </c:pt>
                <c:pt idx="9763">
                  <c:v>4.5342719999999996</c:v>
                </c:pt>
                <c:pt idx="9764">
                  <c:v>4.5383680000000002</c:v>
                </c:pt>
                <c:pt idx="9765">
                  <c:v>4.5424639999999998</c:v>
                </c:pt>
                <c:pt idx="9766">
                  <c:v>4.5465600000000004</c:v>
                </c:pt>
                <c:pt idx="9767">
                  <c:v>4.550656</c:v>
                </c:pt>
                <c:pt idx="9768">
                  <c:v>4.5547519999999997</c:v>
                </c:pt>
                <c:pt idx="9769">
                  <c:v>4.5588480000000002</c:v>
                </c:pt>
                <c:pt idx="9770">
                  <c:v>4.5629439999999999</c:v>
                </c:pt>
                <c:pt idx="9771">
                  <c:v>4.5670400000000004</c:v>
                </c:pt>
                <c:pt idx="9772">
                  <c:v>4.5711360000000001</c:v>
                </c:pt>
                <c:pt idx="9773">
                  <c:v>4.5752319999999997</c:v>
                </c:pt>
                <c:pt idx="9774">
                  <c:v>4.5793280000000003</c:v>
                </c:pt>
                <c:pt idx="9775">
                  <c:v>4.5834239999999999</c:v>
                </c:pt>
                <c:pt idx="9776">
                  <c:v>4.5875199999999996</c:v>
                </c:pt>
                <c:pt idx="9777">
                  <c:v>4.5916160000000001</c:v>
                </c:pt>
                <c:pt idx="9778">
                  <c:v>4.5957119999999998</c:v>
                </c:pt>
                <c:pt idx="9779">
                  <c:v>4.5998080000000003</c:v>
                </c:pt>
                <c:pt idx="9780">
                  <c:v>4.603904</c:v>
                </c:pt>
                <c:pt idx="9781">
                  <c:v>4.6079999999999997</c:v>
                </c:pt>
                <c:pt idx="9782">
                  <c:v>4.6120960000000002</c:v>
                </c:pt>
                <c:pt idx="9783">
                  <c:v>4.6161919999999999</c:v>
                </c:pt>
                <c:pt idx="9784">
                  <c:v>4.6202880000000004</c:v>
                </c:pt>
                <c:pt idx="9785">
                  <c:v>4.6243840000000001</c:v>
                </c:pt>
                <c:pt idx="9786">
                  <c:v>4.6284799999999997</c:v>
                </c:pt>
                <c:pt idx="9787">
                  <c:v>4.6325760000000002</c:v>
                </c:pt>
                <c:pt idx="9788">
                  <c:v>4.6366719999999999</c:v>
                </c:pt>
                <c:pt idx="9789">
                  <c:v>4.6407679999999996</c:v>
                </c:pt>
                <c:pt idx="9790">
                  <c:v>4.6448640000000001</c:v>
                </c:pt>
                <c:pt idx="9791">
                  <c:v>4.6489599999999998</c:v>
                </c:pt>
                <c:pt idx="9792">
                  <c:v>4.6530560000000003</c:v>
                </c:pt>
                <c:pt idx="9793">
                  <c:v>4.657152</c:v>
                </c:pt>
                <c:pt idx="9794">
                  <c:v>4.6612479999999996</c:v>
                </c:pt>
                <c:pt idx="9795">
                  <c:v>4.6653440000000002</c:v>
                </c:pt>
                <c:pt idx="9796">
                  <c:v>4.6694399999999998</c:v>
                </c:pt>
                <c:pt idx="9797">
                  <c:v>4.6735360000000004</c:v>
                </c:pt>
                <c:pt idx="9798">
                  <c:v>4.677632</c:v>
                </c:pt>
                <c:pt idx="9799">
                  <c:v>4.6817279999999997</c:v>
                </c:pt>
                <c:pt idx="9800">
                  <c:v>4.6858240000000002</c:v>
                </c:pt>
                <c:pt idx="9801">
                  <c:v>4.6899199999999999</c:v>
                </c:pt>
                <c:pt idx="9802">
                  <c:v>4.6940160000000004</c:v>
                </c:pt>
                <c:pt idx="9803">
                  <c:v>4.6981120000000001</c:v>
                </c:pt>
                <c:pt idx="9804">
                  <c:v>4.7022079999999997</c:v>
                </c:pt>
                <c:pt idx="9805">
                  <c:v>4.7063040000000003</c:v>
                </c:pt>
                <c:pt idx="9806">
                  <c:v>4.7103999999999999</c:v>
                </c:pt>
                <c:pt idx="9807">
                  <c:v>4.7144959999999996</c:v>
                </c:pt>
                <c:pt idx="9808">
                  <c:v>4.7185920000000001</c:v>
                </c:pt>
                <c:pt idx="9809">
                  <c:v>4.7226879999999998</c:v>
                </c:pt>
                <c:pt idx="9810">
                  <c:v>4.7267840000000003</c:v>
                </c:pt>
                <c:pt idx="9811">
                  <c:v>4.73088</c:v>
                </c:pt>
                <c:pt idx="9812">
                  <c:v>4.7349759999999996</c:v>
                </c:pt>
                <c:pt idx="9813">
                  <c:v>4.7390720000000002</c:v>
                </c:pt>
                <c:pt idx="9814">
                  <c:v>4.7431679999999998</c:v>
                </c:pt>
                <c:pt idx="9815">
                  <c:v>4.7472640000000004</c:v>
                </c:pt>
                <c:pt idx="9816">
                  <c:v>4.75136</c:v>
                </c:pt>
                <c:pt idx="9817">
                  <c:v>4.7554559999999997</c:v>
                </c:pt>
                <c:pt idx="9818">
                  <c:v>4.7595520000000002</c:v>
                </c:pt>
                <c:pt idx="9819">
                  <c:v>4.7636479999999999</c:v>
                </c:pt>
                <c:pt idx="9820">
                  <c:v>4.7677440000000004</c:v>
                </c:pt>
                <c:pt idx="9821">
                  <c:v>4.7718400000000001</c:v>
                </c:pt>
                <c:pt idx="9822">
                  <c:v>4.7759359999999997</c:v>
                </c:pt>
                <c:pt idx="9823">
                  <c:v>4.7800320000000003</c:v>
                </c:pt>
                <c:pt idx="9824">
                  <c:v>4.7841279999999999</c:v>
                </c:pt>
                <c:pt idx="9825">
                  <c:v>4.7882239999999996</c:v>
                </c:pt>
                <c:pt idx="9826">
                  <c:v>4.7923200000000001</c:v>
                </c:pt>
                <c:pt idx="9827">
                  <c:v>4.7964159999999998</c:v>
                </c:pt>
                <c:pt idx="9828">
                  <c:v>4.8005120000000003</c:v>
                </c:pt>
                <c:pt idx="9829">
                  <c:v>4.804608</c:v>
                </c:pt>
                <c:pt idx="9830">
                  <c:v>4.8087039999999996</c:v>
                </c:pt>
                <c:pt idx="9831">
                  <c:v>4.8128000000000002</c:v>
                </c:pt>
                <c:pt idx="9832">
                  <c:v>4.8168959999999998</c:v>
                </c:pt>
                <c:pt idx="9833">
                  <c:v>4.8209920000000004</c:v>
                </c:pt>
                <c:pt idx="9834">
                  <c:v>4.825088</c:v>
                </c:pt>
                <c:pt idx="9835">
                  <c:v>4.8291839999999997</c:v>
                </c:pt>
                <c:pt idx="9836">
                  <c:v>4.8332800000000002</c:v>
                </c:pt>
                <c:pt idx="9837">
                  <c:v>4.8373759999999999</c:v>
                </c:pt>
                <c:pt idx="9838">
                  <c:v>4.8414720000000004</c:v>
                </c:pt>
                <c:pt idx="9839">
                  <c:v>4.8455680000000001</c:v>
                </c:pt>
                <c:pt idx="9840">
                  <c:v>4.8496639999999998</c:v>
                </c:pt>
                <c:pt idx="9841">
                  <c:v>4.8537600000000003</c:v>
                </c:pt>
                <c:pt idx="9842">
                  <c:v>4.857856</c:v>
                </c:pt>
                <c:pt idx="9843">
                  <c:v>4.8619519999999996</c:v>
                </c:pt>
                <c:pt idx="9844">
                  <c:v>4.8660480000000002</c:v>
                </c:pt>
                <c:pt idx="9845">
                  <c:v>4.8701439999999998</c:v>
                </c:pt>
                <c:pt idx="9846">
                  <c:v>4.8742400000000004</c:v>
                </c:pt>
                <c:pt idx="9847">
                  <c:v>4.878336</c:v>
                </c:pt>
                <c:pt idx="9848">
                  <c:v>4.8824319999999997</c:v>
                </c:pt>
                <c:pt idx="9849">
                  <c:v>4.8865280000000002</c:v>
                </c:pt>
                <c:pt idx="9850">
                  <c:v>4.8906239999999999</c:v>
                </c:pt>
                <c:pt idx="9851">
                  <c:v>4.8947200000000004</c:v>
                </c:pt>
                <c:pt idx="9852">
                  <c:v>4.8988160000000001</c:v>
                </c:pt>
                <c:pt idx="9853">
                  <c:v>4.9029119999999997</c:v>
                </c:pt>
                <c:pt idx="9854">
                  <c:v>4.9070080000000003</c:v>
                </c:pt>
                <c:pt idx="9855">
                  <c:v>4.9111039999999999</c:v>
                </c:pt>
                <c:pt idx="9856">
                  <c:v>4.9151999999999996</c:v>
                </c:pt>
                <c:pt idx="9857">
                  <c:v>4.9192960000000001</c:v>
                </c:pt>
                <c:pt idx="9858">
                  <c:v>4.9233919999999998</c:v>
                </c:pt>
                <c:pt idx="9859">
                  <c:v>4.9274880000000003</c:v>
                </c:pt>
                <c:pt idx="9860">
                  <c:v>4.931584</c:v>
                </c:pt>
                <c:pt idx="9861">
                  <c:v>4.9356799999999996</c:v>
                </c:pt>
                <c:pt idx="9862">
                  <c:v>4.9397760000000002</c:v>
                </c:pt>
                <c:pt idx="9863">
                  <c:v>4.9438719999999998</c:v>
                </c:pt>
                <c:pt idx="9864">
                  <c:v>4.9479680000000004</c:v>
                </c:pt>
                <c:pt idx="9865">
                  <c:v>4.952064</c:v>
                </c:pt>
                <c:pt idx="9866">
                  <c:v>4.9561599999999997</c:v>
                </c:pt>
                <c:pt idx="9867">
                  <c:v>4.9602560000000002</c:v>
                </c:pt>
                <c:pt idx="9868">
                  <c:v>4.9643519999999999</c:v>
                </c:pt>
                <c:pt idx="9869">
                  <c:v>4.9684480000000004</c:v>
                </c:pt>
                <c:pt idx="9870">
                  <c:v>4.9725440000000001</c:v>
                </c:pt>
                <c:pt idx="9871">
                  <c:v>4.9766399999999997</c:v>
                </c:pt>
                <c:pt idx="9872">
                  <c:v>4.9807360000000003</c:v>
                </c:pt>
                <c:pt idx="9873">
                  <c:v>4.9848319999999999</c:v>
                </c:pt>
                <c:pt idx="9874">
                  <c:v>4.9889279999999996</c:v>
                </c:pt>
                <c:pt idx="9875">
                  <c:v>4.9930240000000001</c:v>
                </c:pt>
                <c:pt idx="9876">
                  <c:v>4.9971199999999998</c:v>
                </c:pt>
                <c:pt idx="9877">
                  <c:v>5.0012160000000003</c:v>
                </c:pt>
                <c:pt idx="9878">
                  <c:v>5.005312</c:v>
                </c:pt>
                <c:pt idx="9879">
                  <c:v>5.0094079999999996</c:v>
                </c:pt>
                <c:pt idx="9880">
                  <c:v>5.0135040000000002</c:v>
                </c:pt>
                <c:pt idx="9881">
                  <c:v>5.0175999999999998</c:v>
                </c:pt>
                <c:pt idx="9882">
                  <c:v>5.0216960000000004</c:v>
                </c:pt>
                <c:pt idx="9883">
                  <c:v>5.025792</c:v>
                </c:pt>
                <c:pt idx="9884">
                  <c:v>5.0298879999999997</c:v>
                </c:pt>
                <c:pt idx="9885">
                  <c:v>5.0339840000000002</c:v>
                </c:pt>
                <c:pt idx="9886">
                  <c:v>5.0380799999999999</c:v>
                </c:pt>
                <c:pt idx="9887">
                  <c:v>5.0421760000000004</c:v>
                </c:pt>
                <c:pt idx="9888">
                  <c:v>5.0462720000000001</c:v>
                </c:pt>
                <c:pt idx="9889">
                  <c:v>5.0503679999999997</c:v>
                </c:pt>
                <c:pt idx="9890">
                  <c:v>5.0544640000000003</c:v>
                </c:pt>
                <c:pt idx="9891">
                  <c:v>5.0585599999999999</c:v>
                </c:pt>
                <c:pt idx="9892">
                  <c:v>5.0626559999999996</c:v>
                </c:pt>
                <c:pt idx="9893">
                  <c:v>5.0667520000000001</c:v>
                </c:pt>
                <c:pt idx="9894">
                  <c:v>5.0708479999999998</c:v>
                </c:pt>
                <c:pt idx="9895">
                  <c:v>5.0749440000000003</c:v>
                </c:pt>
                <c:pt idx="9896">
                  <c:v>5.07904</c:v>
                </c:pt>
                <c:pt idx="9897">
                  <c:v>5.0831359999999997</c:v>
                </c:pt>
                <c:pt idx="9898">
                  <c:v>5.0872320000000002</c:v>
                </c:pt>
                <c:pt idx="9899">
                  <c:v>5.0913279999999999</c:v>
                </c:pt>
                <c:pt idx="9900">
                  <c:v>5.0954240000000004</c:v>
                </c:pt>
                <c:pt idx="9901">
                  <c:v>5.0995200000000001</c:v>
                </c:pt>
                <c:pt idx="9902">
                  <c:v>5.1036159999999997</c:v>
                </c:pt>
                <c:pt idx="9903">
                  <c:v>5.1077120000000003</c:v>
                </c:pt>
                <c:pt idx="9904">
                  <c:v>5.1118079999999999</c:v>
                </c:pt>
                <c:pt idx="9905">
                  <c:v>5.1159039999999996</c:v>
                </c:pt>
                <c:pt idx="9906">
                  <c:v>5.12</c:v>
                </c:pt>
                <c:pt idx="9907">
                  <c:v>5.1240959999999998</c:v>
                </c:pt>
                <c:pt idx="9908">
                  <c:v>5.1281920000000003</c:v>
                </c:pt>
                <c:pt idx="9909">
                  <c:v>5.132288</c:v>
                </c:pt>
                <c:pt idx="9910">
                  <c:v>5.1363839999999996</c:v>
                </c:pt>
                <c:pt idx="9911">
                  <c:v>5.1404800000000002</c:v>
                </c:pt>
                <c:pt idx="9912">
                  <c:v>5.1445759999999998</c:v>
                </c:pt>
                <c:pt idx="9913">
                  <c:v>5.1486720000000004</c:v>
                </c:pt>
                <c:pt idx="9914">
                  <c:v>5.152768</c:v>
                </c:pt>
                <c:pt idx="9915">
                  <c:v>5.1568639999999997</c:v>
                </c:pt>
                <c:pt idx="9916">
                  <c:v>5.1609600000000002</c:v>
                </c:pt>
                <c:pt idx="9917">
                  <c:v>5.1650559999999999</c:v>
                </c:pt>
                <c:pt idx="9918">
                  <c:v>5.1691520000000004</c:v>
                </c:pt>
                <c:pt idx="9919">
                  <c:v>5.1732480000000001</c:v>
                </c:pt>
                <c:pt idx="9920">
                  <c:v>5.1773439999999997</c:v>
                </c:pt>
                <c:pt idx="9921">
                  <c:v>5.1814400000000003</c:v>
                </c:pt>
                <c:pt idx="9922">
                  <c:v>5.1855359999999999</c:v>
                </c:pt>
                <c:pt idx="9923">
                  <c:v>5.1896319999999996</c:v>
                </c:pt>
                <c:pt idx="9924">
                  <c:v>5.1937280000000001</c:v>
                </c:pt>
                <c:pt idx="9925">
                  <c:v>5.1978239999999998</c:v>
                </c:pt>
                <c:pt idx="9926">
                  <c:v>5.2019200000000003</c:v>
                </c:pt>
                <c:pt idx="9927">
                  <c:v>5.206016</c:v>
                </c:pt>
                <c:pt idx="9928">
                  <c:v>5.2101119999999996</c:v>
                </c:pt>
                <c:pt idx="9929">
                  <c:v>5.2142080000000002</c:v>
                </c:pt>
                <c:pt idx="9930">
                  <c:v>5.2183039999999998</c:v>
                </c:pt>
                <c:pt idx="9931">
                  <c:v>5.2224000000000004</c:v>
                </c:pt>
                <c:pt idx="9932">
                  <c:v>5.226496</c:v>
                </c:pt>
                <c:pt idx="9933">
                  <c:v>5.2305919999999997</c:v>
                </c:pt>
                <c:pt idx="9934">
                  <c:v>5.2346880000000002</c:v>
                </c:pt>
                <c:pt idx="9935">
                  <c:v>5.2387839999999999</c:v>
                </c:pt>
                <c:pt idx="9936">
                  <c:v>5.2428800000000004</c:v>
                </c:pt>
                <c:pt idx="9937">
                  <c:v>5.2469760000000001</c:v>
                </c:pt>
                <c:pt idx="9938">
                  <c:v>5.2510719999999997</c:v>
                </c:pt>
                <c:pt idx="9939">
                  <c:v>5.2551680000000003</c:v>
                </c:pt>
                <c:pt idx="9940">
                  <c:v>5.2592639999999999</c:v>
                </c:pt>
                <c:pt idx="9941">
                  <c:v>5.2633599999999996</c:v>
                </c:pt>
                <c:pt idx="9942">
                  <c:v>5.2674560000000001</c:v>
                </c:pt>
                <c:pt idx="9943">
                  <c:v>5.2715519999999998</c:v>
                </c:pt>
                <c:pt idx="9944">
                  <c:v>5.2756480000000003</c:v>
                </c:pt>
                <c:pt idx="9945">
                  <c:v>5.279744</c:v>
                </c:pt>
                <c:pt idx="9946">
                  <c:v>5.2838399999999996</c:v>
                </c:pt>
                <c:pt idx="9947">
                  <c:v>5.2879360000000002</c:v>
                </c:pt>
                <c:pt idx="9948">
                  <c:v>5.2920319999999998</c:v>
                </c:pt>
                <c:pt idx="9949">
                  <c:v>5.2961280000000004</c:v>
                </c:pt>
                <c:pt idx="9950">
                  <c:v>5.300224</c:v>
                </c:pt>
                <c:pt idx="9951">
                  <c:v>5.3043199999999997</c:v>
                </c:pt>
                <c:pt idx="9952">
                  <c:v>5.3084160000000002</c:v>
                </c:pt>
                <c:pt idx="9953">
                  <c:v>5.3125119999999999</c:v>
                </c:pt>
                <c:pt idx="9954">
                  <c:v>5.3166079999999996</c:v>
                </c:pt>
                <c:pt idx="9955">
                  <c:v>5.3207040000000001</c:v>
                </c:pt>
                <c:pt idx="9956">
                  <c:v>5.3247999999999998</c:v>
                </c:pt>
                <c:pt idx="9957">
                  <c:v>5.3288960000000003</c:v>
                </c:pt>
                <c:pt idx="9958">
                  <c:v>5.332992</c:v>
                </c:pt>
                <c:pt idx="9959">
                  <c:v>5.3370879999999996</c:v>
                </c:pt>
                <c:pt idx="9960">
                  <c:v>5.3411840000000002</c:v>
                </c:pt>
                <c:pt idx="9961">
                  <c:v>5.3452799999999998</c:v>
                </c:pt>
                <c:pt idx="9962">
                  <c:v>5.3493760000000004</c:v>
                </c:pt>
                <c:pt idx="9963">
                  <c:v>5.353472</c:v>
                </c:pt>
                <c:pt idx="9964">
                  <c:v>5.3575679999999997</c:v>
                </c:pt>
                <c:pt idx="9965">
                  <c:v>5.3616640000000002</c:v>
                </c:pt>
                <c:pt idx="9966">
                  <c:v>5.3657599999999999</c:v>
                </c:pt>
                <c:pt idx="9967">
                  <c:v>5.3698560000000004</c:v>
                </c:pt>
                <c:pt idx="9968">
                  <c:v>5.3739520000000001</c:v>
                </c:pt>
                <c:pt idx="9969">
                  <c:v>5.3780479999999997</c:v>
                </c:pt>
                <c:pt idx="9970">
                  <c:v>5.3821440000000003</c:v>
                </c:pt>
                <c:pt idx="9971">
                  <c:v>5.3862399999999999</c:v>
                </c:pt>
                <c:pt idx="9972">
                  <c:v>5.3903359999999996</c:v>
                </c:pt>
                <c:pt idx="9973">
                  <c:v>5.3944320000000001</c:v>
                </c:pt>
                <c:pt idx="9974">
                  <c:v>5.3985279999999998</c:v>
                </c:pt>
                <c:pt idx="9975">
                  <c:v>5.4026240000000003</c:v>
                </c:pt>
                <c:pt idx="9976">
                  <c:v>5.40672</c:v>
                </c:pt>
                <c:pt idx="9977">
                  <c:v>5.4108159999999996</c:v>
                </c:pt>
                <c:pt idx="9978">
                  <c:v>5.4149120000000002</c:v>
                </c:pt>
                <c:pt idx="9979">
                  <c:v>5.4190079999999998</c:v>
                </c:pt>
                <c:pt idx="9980">
                  <c:v>5.4231040000000004</c:v>
                </c:pt>
                <c:pt idx="9981">
                  <c:v>5.4272</c:v>
                </c:pt>
                <c:pt idx="9982">
                  <c:v>5.4312959999999997</c:v>
                </c:pt>
                <c:pt idx="9983">
                  <c:v>5.4353920000000002</c:v>
                </c:pt>
                <c:pt idx="9984">
                  <c:v>5.4394879999999999</c:v>
                </c:pt>
                <c:pt idx="9985">
                  <c:v>5.4435840000000004</c:v>
                </c:pt>
                <c:pt idx="9986">
                  <c:v>5.4476800000000001</c:v>
                </c:pt>
                <c:pt idx="9987">
                  <c:v>5.4517759999999997</c:v>
                </c:pt>
                <c:pt idx="9988">
                  <c:v>5.4558720000000003</c:v>
                </c:pt>
                <c:pt idx="9989">
                  <c:v>5.4599679999999999</c:v>
                </c:pt>
                <c:pt idx="9990">
                  <c:v>5.4640639999999996</c:v>
                </c:pt>
                <c:pt idx="9991">
                  <c:v>5.4681600000000001</c:v>
                </c:pt>
                <c:pt idx="9992">
                  <c:v>5.4722559999999998</c:v>
                </c:pt>
                <c:pt idx="9993">
                  <c:v>5.4763520000000003</c:v>
                </c:pt>
                <c:pt idx="9994">
                  <c:v>5.480448</c:v>
                </c:pt>
                <c:pt idx="9995">
                  <c:v>5.4845439999999996</c:v>
                </c:pt>
                <c:pt idx="9996">
                  <c:v>5.4886400000000002</c:v>
                </c:pt>
                <c:pt idx="9997">
                  <c:v>5.4927359999999998</c:v>
                </c:pt>
                <c:pt idx="9998">
                  <c:v>5.4968320000000004</c:v>
                </c:pt>
                <c:pt idx="9999">
                  <c:v>5.500928</c:v>
                </c:pt>
                <c:pt idx="10000">
                  <c:v>5.5050239999999997</c:v>
                </c:pt>
                <c:pt idx="10001">
                  <c:v>5.5091200000000002</c:v>
                </c:pt>
                <c:pt idx="10002">
                  <c:v>5.5132159999999999</c:v>
                </c:pt>
                <c:pt idx="10003">
                  <c:v>5.5173120000000004</c:v>
                </c:pt>
                <c:pt idx="10004">
                  <c:v>5.5214080000000001</c:v>
                </c:pt>
                <c:pt idx="10005">
                  <c:v>5.5255039999999997</c:v>
                </c:pt>
                <c:pt idx="10006">
                  <c:v>5.5296000000000003</c:v>
                </c:pt>
                <c:pt idx="10007">
                  <c:v>5.5336959999999999</c:v>
                </c:pt>
                <c:pt idx="10008">
                  <c:v>5.5377919999999996</c:v>
                </c:pt>
                <c:pt idx="10009">
                  <c:v>5.5418880000000001</c:v>
                </c:pt>
                <c:pt idx="10010">
                  <c:v>5.5459839999999998</c:v>
                </c:pt>
                <c:pt idx="10011">
                  <c:v>5.5500800000000003</c:v>
                </c:pt>
                <c:pt idx="10012">
                  <c:v>5.554176</c:v>
                </c:pt>
                <c:pt idx="10013">
                  <c:v>5.5582719999999997</c:v>
                </c:pt>
                <c:pt idx="10014">
                  <c:v>5.5623680000000002</c:v>
                </c:pt>
                <c:pt idx="10015">
                  <c:v>5.5664639999999999</c:v>
                </c:pt>
                <c:pt idx="10016">
                  <c:v>5.5705600000000004</c:v>
                </c:pt>
                <c:pt idx="10017">
                  <c:v>5.5746560000000001</c:v>
                </c:pt>
                <c:pt idx="10018">
                  <c:v>5.5787519999999997</c:v>
                </c:pt>
                <c:pt idx="10019">
                  <c:v>5.5828480000000003</c:v>
                </c:pt>
                <c:pt idx="10020">
                  <c:v>5.5869439999999999</c:v>
                </c:pt>
                <c:pt idx="10021">
                  <c:v>5.5910399999999996</c:v>
                </c:pt>
                <c:pt idx="10022">
                  <c:v>5.5951360000000001</c:v>
                </c:pt>
                <c:pt idx="10023">
                  <c:v>5.5992319999999998</c:v>
                </c:pt>
                <c:pt idx="10024">
                  <c:v>5.6033280000000003</c:v>
                </c:pt>
                <c:pt idx="10025">
                  <c:v>5.607424</c:v>
                </c:pt>
                <c:pt idx="10026">
                  <c:v>5.6115199999999996</c:v>
                </c:pt>
                <c:pt idx="10027">
                  <c:v>5.6156160000000002</c:v>
                </c:pt>
                <c:pt idx="10028">
                  <c:v>5.6197119999999998</c:v>
                </c:pt>
                <c:pt idx="10029">
                  <c:v>5.6238080000000004</c:v>
                </c:pt>
                <c:pt idx="10030">
                  <c:v>5.627904</c:v>
                </c:pt>
                <c:pt idx="10031">
                  <c:v>5.6319999999999997</c:v>
                </c:pt>
                <c:pt idx="10032">
                  <c:v>5.6360960000000002</c:v>
                </c:pt>
                <c:pt idx="10033">
                  <c:v>5.6401919999999999</c:v>
                </c:pt>
                <c:pt idx="10034">
                  <c:v>5.6442880000000004</c:v>
                </c:pt>
                <c:pt idx="10035">
                  <c:v>5.6483840000000001</c:v>
                </c:pt>
                <c:pt idx="10036">
                  <c:v>5.6524799999999997</c:v>
                </c:pt>
                <c:pt idx="10037">
                  <c:v>5.6565760000000003</c:v>
                </c:pt>
                <c:pt idx="10038">
                  <c:v>5.6606719999999999</c:v>
                </c:pt>
                <c:pt idx="10039">
                  <c:v>5.6647679999999996</c:v>
                </c:pt>
                <c:pt idx="10040">
                  <c:v>5.6688640000000001</c:v>
                </c:pt>
                <c:pt idx="10041">
                  <c:v>5.6729599999999998</c:v>
                </c:pt>
                <c:pt idx="10042">
                  <c:v>5.6770560000000003</c:v>
                </c:pt>
                <c:pt idx="10043">
                  <c:v>5.681152</c:v>
                </c:pt>
                <c:pt idx="10044">
                  <c:v>5.6852479999999996</c:v>
                </c:pt>
                <c:pt idx="10045">
                  <c:v>5.6893440000000002</c:v>
                </c:pt>
                <c:pt idx="10046">
                  <c:v>5.6934399999999998</c:v>
                </c:pt>
                <c:pt idx="10047">
                  <c:v>5.6975360000000004</c:v>
                </c:pt>
                <c:pt idx="10048">
                  <c:v>5.701632</c:v>
                </c:pt>
                <c:pt idx="10049">
                  <c:v>5.7057279999999997</c:v>
                </c:pt>
                <c:pt idx="10050">
                  <c:v>5.7098240000000002</c:v>
                </c:pt>
                <c:pt idx="10051">
                  <c:v>5.7139199999999999</c:v>
                </c:pt>
                <c:pt idx="10052">
                  <c:v>5.7180160000000004</c:v>
                </c:pt>
                <c:pt idx="10053">
                  <c:v>5.7221120000000001</c:v>
                </c:pt>
                <c:pt idx="10054">
                  <c:v>5.7262079999999997</c:v>
                </c:pt>
                <c:pt idx="10055">
                  <c:v>5.7303040000000003</c:v>
                </c:pt>
                <c:pt idx="10056">
                  <c:v>5.7343999999999999</c:v>
                </c:pt>
                <c:pt idx="10057">
                  <c:v>5.7384959999999996</c:v>
                </c:pt>
                <c:pt idx="10058">
                  <c:v>5.7425920000000001</c:v>
                </c:pt>
                <c:pt idx="10059">
                  <c:v>5.7466879999999998</c:v>
                </c:pt>
                <c:pt idx="10060">
                  <c:v>5.7507840000000003</c:v>
                </c:pt>
                <c:pt idx="10061">
                  <c:v>5.75488</c:v>
                </c:pt>
                <c:pt idx="10062">
                  <c:v>5.7589759999999997</c:v>
                </c:pt>
                <c:pt idx="10063">
                  <c:v>5.7630720000000002</c:v>
                </c:pt>
                <c:pt idx="10064">
                  <c:v>5.7671679999999999</c:v>
                </c:pt>
                <c:pt idx="10065">
                  <c:v>5.7712640000000004</c:v>
                </c:pt>
                <c:pt idx="10066">
                  <c:v>5.77536</c:v>
                </c:pt>
                <c:pt idx="10067">
                  <c:v>5.7794559999999997</c:v>
                </c:pt>
                <c:pt idx="10068">
                  <c:v>5.7835520000000002</c:v>
                </c:pt>
                <c:pt idx="10069">
                  <c:v>5.7876479999999999</c:v>
                </c:pt>
                <c:pt idx="10070">
                  <c:v>5.7917439999999996</c:v>
                </c:pt>
                <c:pt idx="10071">
                  <c:v>5.7958400000000001</c:v>
                </c:pt>
                <c:pt idx="10072">
                  <c:v>5.7999359999999998</c:v>
                </c:pt>
                <c:pt idx="10073">
                  <c:v>5.8040320000000003</c:v>
                </c:pt>
                <c:pt idx="10074">
                  <c:v>5.808128</c:v>
                </c:pt>
                <c:pt idx="10075">
                  <c:v>5.8122239999999996</c:v>
                </c:pt>
                <c:pt idx="10076">
                  <c:v>5.8163200000000002</c:v>
                </c:pt>
                <c:pt idx="10077">
                  <c:v>5.8204159999999998</c:v>
                </c:pt>
                <c:pt idx="10078">
                  <c:v>5.8245120000000004</c:v>
                </c:pt>
                <c:pt idx="10079">
                  <c:v>5.828608</c:v>
                </c:pt>
                <c:pt idx="10080">
                  <c:v>5.8327039999999997</c:v>
                </c:pt>
                <c:pt idx="10081">
                  <c:v>5.8368000000000002</c:v>
                </c:pt>
                <c:pt idx="10082">
                  <c:v>5.8408959999999999</c:v>
                </c:pt>
                <c:pt idx="10083">
                  <c:v>5.8449920000000004</c:v>
                </c:pt>
                <c:pt idx="10084">
                  <c:v>5.8490880000000001</c:v>
                </c:pt>
                <c:pt idx="10085">
                  <c:v>5.8531839999999997</c:v>
                </c:pt>
                <c:pt idx="10086">
                  <c:v>5.8572800000000003</c:v>
                </c:pt>
                <c:pt idx="10087">
                  <c:v>5.8613759999999999</c:v>
                </c:pt>
                <c:pt idx="10088">
                  <c:v>5.8654719999999996</c:v>
                </c:pt>
                <c:pt idx="10089">
                  <c:v>5.8695680000000001</c:v>
                </c:pt>
                <c:pt idx="10090">
                  <c:v>5.8736639999999998</c:v>
                </c:pt>
                <c:pt idx="10091">
                  <c:v>5.8777600000000003</c:v>
                </c:pt>
                <c:pt idx="10092">
                  <c:v>5.881856</c:v>
                </c:pt>
                <c:pt idx="10093">
                  <c:v>5.8859519999999996</c:v>
                </c:pt>
                <c:pt idx="10094">
                  <c:v>5.8900480000000002</c:v>
                </c:pt>
                <c:pt idx="10095">
                  <c:v>5.8941439999999998</c:v>
                </c:pt>
                <c:pt idx="10096">
                  <c:v>5.8982400000000004</c:v>
                </c:pt>
                <c:pt idx="10097">
                  <c:v>5.902336</c:v>
                </c:pt>
                <c:pt idx="10098">
                  <c:v>5.9064319999999997</c:v>
                </c:pt>
                <c:pt idx="10099">
                  <c:v>5.9146239999999999</c:v>
                </c:pt>
                <c:pt idx="10100">
                  <c:v>5.9228160000000001</c:v>
                </c:pt>
                <c:pt idx="10101">
                  <c:v>5.9310080000000003</c:v>
                </c:pt>
                <c:pt idx="10102">
                  <c:v>5.9391999999999996</c:v>
                </c:pt>
                <c:pt idx="10103">
                  <c:v>5.9473919999999998</c:v>
                </c:pt>
                <c:pt idx="10104">
                  <c:v>5.955584</c:v>
                </c:pt>
                <c:pt idx="10105">
                  <c:v>5.9637760000000002</c:v>
                </c:pt>
                <c:pt idx="10106">
                  <c:v>5.9719680000000004</c:v>
                </c:pt>
                <c:pt idx="10107">
                  <c:v>5.9801599999999997</c:v>
                </c:pt>
                <c:pt idx="10108">
                  <c:v>5.9883519999999999</c:v>
                </c:pt>
                <c:pt idx="10109">
                  <c:v>5.9965440000000001</c:v>
                </c:pt>
                <c:pt idx="10110">
                  <c:v>6.0047360000000003</c:v>
                </c:pt>
                <c:pt idx="10111">
                  <c:v>6.0129279999999996</c:v>
                </c:pt>
                <c:pt idx="10112">
                  <c:v>6.0211199999999998</c:v>
                </c:pt>
                <c:pt idx="10113">
                  <c:v>6.029312</c:v>
                </c:pt>
                <c:pt idx="10114">
                  <c:v>6.0375040000000002</c:v>
                </c:pt>
                <c:pt idx="10115">
                  <c:v>6.0456960000000004</c:v>
                </c:pt>
                <c:pt idx="10116">
                  <c:v>6.0538879999999997</c:v>
                </c:pt>
                <c:pt idx="10117">
                  <c:v>6.0620799999999999</c:v>
                </c:pt>
                <c:pt idx="10118">
                  <c:v>6.0702720000000001</c:v>
                </c:pt>
                <c:pt idx="10119">
                  <c:v>6.0784640000000003</c:v>
                </c:pt>
                <c:pt idx="10120">
                  <c:v>6.0866559999999996</c:v>
                </c:pt>
                <c:pt idx="10121">
                  <c:v>6.0948479999999998</c:v>
                </c:pt>
                <c:pt idx="10122">
                  <c:v>6.10304</c:v>
                </c:pt>
                <c:pt idx="10123">
                  <c:v>6.1112320000000002</c:v>
                </c:pt>
                <c:pt idx="10124">
                  <c:v>6.1194240000000004</c:v>
                </c:pt>
                <c:pt idx="10125">
                  <c:v>6.1276159999999997</c:v>
                </c:pt>
                <c:pt idx="10126">
                  <c:v>6.1358079999999999</c:v>
                </c:pt>
                <c:pt idx="10127">
                  <c:v>6.1440000000000001</c:v>
                </c:pt>
                <c:pt idx="10128">
                  <c:v>6.1521920000000003</c:v>
                </c:pt>
                <c:pt idx="10129">
                  <c:v>6.1603839999999996</c:v>
                </c:pt>
                <c:pt idx="10130">
                  <c:v>6.1685759999999998</c:v>
                </c:pt>
                <c:pt idx="10131">
                  <c:v>6.176768</c:v>
                </c:pt>
                <c:pt idx="10132">
                  <c:v>6.1849600000000002</c:v>
                </c:pt>
                <c:pt idx="10133">
                  <c:v>6.1931520000000004</c:v>
                </c:pt>
                <c:pt idx="10134">
                  <c:v>6.2013439999999997</c:v>
                </c:pt>
                <c:pt idx="10135">
                  <c:v>6.2095359999999999</c:v>
                </c:pt>
                <c:pt idx="10136">
                  <c:v>6.2177280000000001</c:v>
                </c:pt>
                <c:pt idx="10137">
                  <c:v>6.2259200000000003</c:v>
                </c:pt>
                <c:pt idx="10138">
                  <c:v>6.2341119999999997</c:v>
                </c:pt>
                <c:pt idx="10139">
                  <c:v>6.2423039999999999</c:v>
                </c:pt>
                <c:pt idx="10140">
                  <c:v>6.2504960000000001</c:v>
                </c:pt>
                <c:pt idx="10141">
                  <c:v>6.2586880000000003</c:v>
                </c:pt>
                <c:pt idx="10142">
                  <c:v>6.2668799999999996</c:v>
                </c:pt>
                <c:pt idx="10143">
                  <c:v>6.2750719999999998</c:v>
                </c:pt>
                <c:pt idx="10144">
                  <c:v>6.283264</c:v>
                </c:pt>
                <c:pt idx="10145">
                  <c:v>6.2914560000000002</c:v>
                </c:pt>
                <c:pt idx="10146">
                  <c:v>6.2996480000000004</c:v>
                </c:pt>
                <c:pt idx="10147">
                  <c:v>6.3078399999999997</c:v>
                </c:pt>
                <c:pt idx="10148">
                  <c:v>6.3160319999999999</c:v>
                </c:pt>
                <c:pt idx="10149">
                  <c:v>6.3242240000000001</c:v>
                </c:pt>
                <c:pt idx="10150">
                  <c:v>6.3324160000000003</c:v>
                </c:pt>
                <c:pt idx="10151">
                  <c:v>6.3406079999999996</c:v>
                </c:pt>
                <c:pt idx="10152">
                  <c:v>6.3487999999999998</c:v>
                </c:pt>
                <c:pt idx="10153">
                  <c:v>6.356992</c:v>
                </c:pt>
                <c:pt idx="10154">
                  <c:v>6.3651840000000002</c:v>
                </c:pt>
                <c:pt idx="10155">
                  <c:v>6.3733760000000004</c:v>
                </c:pt>
                <c:pt idx="10156">
                  <c:v>6.3815679999999997</c:v>
                </c:pt>
                <c:pt idx="10157">
                  <c:v>6.3897599999999999</c:v>
                </c:pt>
                <c:pt idx="10158">
                  <c:v>6.3979520000000001</c:v>
                </c:pt>
                <c:pt idx="10159">
                  <c:v>6.4061440000000003</c:v>
                </c:pt>
                <c:pt idx="10160">
                  <c:v>6.4143359999999996</c:v>
                </c:pt>
                <c:pt idx="10161">
                  <c:v>6.4225279999999998</c:v>
                </c:pt>
                <c:pt idx="10162">
                  <c:v>6.43072</c:v>
                </c:pt>
                <c:pt idx="10163">
                  <c:v>6.4389120000000002</c:v>
                </c:pt>
                <c:pt idx="10164">
                  <c:v>6.4471040000000004</c:v>
                </c:pt>
                <c:pt idx="10165">
                  <c:v>6.4552959999999997</c:v>
                </c:pt>
                <c:pt idx="10166">
                  <c:v>6.4634879999999999</c:v>
                </c:pt>
                <c:pt idx="10167">
                  <c:v>6.4716800000000001</c:v>
                </c:pt>
                <c:pt idx="10168">
                  <c:v>6.4798720000000003</c:v>
                </c:pt>
                <c:pt idx="10169">
                  <c:v>6.4880639999999996</c:v>
                </c:pt>
                <c:pt idx="10170">
                  <c:v>6.4962559999999998</c:v>
                </c:pt>
                <c:pt idx="10171">
                  <c:v>6.504448</c:v>
                </c:pt>
                <c:pt idx="10172">
                  <c:v>6.5126400000000002</c:v>
                </c:pt>
                <c:pt idx="10173">
                  <c:v>6.5208320000000004</c:v>
                </c:pt>
                <c:pt idx="10174">
                  <c:v>6.5290239999999997</c:v>
                </c:pt>
                <c:pt idx="10175">
                  <c:v>6.5372159999999999</c:v>
                </c:pt>
                <c:pt idx="10176">
                  <c:v>6.5454080000000001</c:v>
                </c:pt>
                <c:pt idx="10177">
                  <c:v>6.5536000000000003</c:v>
                </c:pt>
                <c:pt idx="10178">
                  <c:v>6.5617919999999996</c:v>
                </c:pt>
                <c:pt idx="10179">
                  <c:v>6.5699839999999998</c:v>
                </c:pt>
                <c:pt idx="10180">
                  <c:v>6.578176</c:v>
                </c:pt>
                <c:pt idx="10181">
                  <c:v>6.5863680000000002</c:v>
                </c:pt>
                <c:pt idx="10182">
                  <c:v>6.5945600000000004</c:v>
                </c:pt>
                <c:pt idx="10183">
                  <c:v>6.6027519999999997</c:v>
                </c:pt>
                <c:pt idx="10184">
                  <c:v>6.6109439999999999</c:v>
                </c:pt>
                <c:pt idx="10185">
                  <c:v>6.6191360000000001</c:v>
                </c:pt>
                <c:pt idx="10186">
                  <c:v>6.6273280000000003</c:v>
                </c:pt>
                <c:pt idx="10187">
                  <c:v>6.6355199999999996</c:v>
                </c:pt>
                <c:pt idx="10188">
                  <c:v>6.6437119999999998</c:v>
                </c:pt>
                <c:pt idx="10189">
                  <c:v>6.651904</c:v>
                </c:pt>
                <c:pt idx="10190">
                  <c:v>6.6600960000000002</c:v>
                </c:pt>
                <c:pt idx="10191">
                  <c:v>6.6682880000000004</c:v>
                </c:pt>
                <c:pt idx="10192">
                  <c:v>6.6764799999999997</c:v>
                </c:pt>
                <c:pt idx="10193">
                  <c:v>6.6846719999999999</c:v>
                </c:pt>
                <c:pt idx="10194">
                  <c:v>6.6928640000000001</c:v>
                </c:pt>
                <c:pt idx="10195">
                  <c:v>6.7010560000000003</c:v>
                </c:pt>
                <c:pt idx="10196">
                  <c:v>6.7092479999999997</c:v>
                </c:pt>
                <c:pt idx="10197">
                  <c:v>6.7174399999999999</c:v>
                </c:pt>
                <c:pt idx="10198">
                  <c:v>6.7256320000000001</c:v>
                </c:pt>
                <c:pt idx="10199">
                  <c:v>6.7338240000000003</c:v>
                </c:pt>
                <c:pt idx="10200">
                  <c:v>6.7420159999999996</c:v>
                </c:pt>
                <c:pt idx="10201">
                  <c:v>6.7502079999999998</c:v>
                </c:pt>
                <c:pt idx="10202">
                  <c:v>6.7584</c:v>
                </c:pt>
                <c:pt idx="10203">
                  <c:v>6.7665920000000002</c:v>
                </c:pt>
                <c:pt idx="10204">
                  <c:v>6.7747840000000004</c:v>
                </c:pt>
                <c:pt idx="10205">
                  <c:v>6.7829759999999997</c:v>
                </c:pt>
                <c:pt idx="10206">
                  <c:v>6.7911679999999999</c:v>
                </c:pt>
                <c:pt idx="10207">
                  <c:v>6.7993600000000001</c:v>
                </c:pt>
                <c:pt idx="10208">
                  <c:v>6.8075520000000003</c:v>
                </c:pt>
                <c:pt idx="10209">
                  <c:v>6.8157439999999996</c:v>
                </c:pt>
                <c:pt idx="10210">
                  <c:v>6.8239359999999998</c:v>
                </c:pt>
                <c:pt idx="10211">
                  <c:v>6.832128</c:v>
                </c:pt>
                <c:pt idx="10212">
                  <c:v>6.8403200000000002</c:v>
                </c:pt>
                <c:pt idx="10213">
                  <c:v>6.8485120000000004</c:v>
                </c:pt>
                <c:pt idx="10214">
                  <c:v>6.8567039999999997</c:v>
                </c:pt>
                <c:pt idx="10215">
                  <c:v>6.8648959999999999</c:v>
                </c:pt>
                <c:pt idx="10216">
                  <c:v>6.8730880000000001</c:v>
                </c:pt>
                <c:pt idx="10217">
                  <c:v>6.8812800000000003</c:v>
                </c:pt>
                <c:pt idx="10218">
                  <c:v>6.8894719999999996</c:v>
                </c:pt>
                <c:pt idx="10219">
                  <c:v>6.8976639999999998</c:v>
                </c:pt>
                <c:pt idx="10220">
                  <c:v>6.905856</c:v>
                </c:pt>
                <c:pt idx="10221">
                  <c:v>6.9140480000000002</c:v>
                </c:pt>
                <c:pt idx="10222">
                  <c:v>6.9222400000000004</c:v>
                </c:pt>
                <c:pt idx="10223">
                  <c:v>6.9304319999999997</c:v>
                </c:pt>
                <c:pt idx="10224">
                  <c:v>6.9386239999999999</c:v>
                </c:pt>
                <c:pt idx="10225">
                  <c:v>6.9468160000000001</c:v>
                </c:pt>
                <c:pt idx="10226">
                  <c:v>6.9550080000000003</c:v>
                </c:pt>
                <c:pt idx="10227">
                  <c:v>6.9631999999999996</c:v>
                </c:pt>
                <c:pt idx="10228">
                  <c:v>6.9713919999999998</c:v>
                </c:pt>
                <c:pt idx="10229">
                  <c:v>6.979584</c:v>
                </c:pt>
                <c:pt idx="10230">
                  <c:v>6.9877760000000002</c:v>
                </c:pt>
                <c:pt idx="10231">
                  <c:v>6.9959680000000004</c:v>
                </c:pt>
                <c:pt idx="10232">
                  <c:v>7.0041599999999997</c:v>
                </c:pt>
                <c:pt idx="10233">
                  <c:v>7.0123519999999999</c:v>
                </c:pt>
                <c:pt idx="10234">
                  <c:v>7.0205440000000001</c:v>
                </c:pt>
                <c:pt idx="10235">
                  <c:v>7.0287360000000003</c:v>
                </c:pt>
                <c:pt idx="10236">
                  <c:v>7.0369279999999996</c:v>
                </c:pt>
                <c:pt idx="10237">
                  <c:v>7.0451199999999998</c:v>
                </c:pt>
                <c:pt idx="10238">
                  <c:v>7.053312</c:v>
                </c:pt>
                <c:pt idx="10239">
                  <c:v>7.0615040000000002</c:v>
                </c:pt>
                <c:pt idx="10240">
                  <c:v>7.0696960000000004</c:v>
                </c:pt>
                <c:pt idx="10241">
                  <c:v>7.0778879999999997</c:v>
                </c:pt>
                <c:pt idx="10242">
                  <c:v>7.0860799999999999</c:v>
                </c:pt>
                <c:pt idx="10243">
                  <c:v>7.0942720000000001</c:v>
                </c:pt>
                <c:pt idx="10244">
                  <c:v>7.1024640000000003</c:v>
                </c:pt>
                <c:pt idx="10245">
                  <c:v>7.1106559999999996</c:v>
                </c:pt>
                <c:pt idx="10246">
                  <c:v>7.1188479999999998</c:v>
                </c:pt>
                <c:pt idx="10247">
                  <c:v>7.12704</c:v>
                </c:pt>
                <c:pt idx="10248">
                  <c:v>7.1352320000000002</c:v>
                </c:pt>
                <c:pt idx="10249">
                  <c:v>7.1434240000000004</c:v>
                </c:pt>
                <c:pt idx="10250">
                  <c:v>7.1516159999999998</c:v>
                </c:pt>
                <c:pt idx="10251">
                  <c:v>7.159808</c:v>
                </c:pt>
                <c:pt idx="10252">
                  <c:v>7.1680000000000001</c:v>
                </c:pt>
                <c:pt idx="10253">
                  <c:v>7.1761920000000003</c:v>
                </c:pt>
                <c:pt idx="10254">
                  <c:v>7.1843839999999997</c:v>
                </c:pt>
                <c:pt idx="10255">
                  <c:v>7.1925759999999999</c:v>
                </c:pt>
                <c:pt idx="10256">
                  <c:v>7.2007680000000001</c:v>
                </c:pt>
                <c:pt idx="10257">
                  <c:v>7.2089600000000003</c:v>
                </c:pt>
                <c:pt idx="10258">
                  <c:v>7.2171519999999996</c:v>
                </c:pt>
                <c:pt idx="10259">
                  <c:v>7.2253439999999998</c:v>
                </c:pt>
                <c:pt idx="10260">
                  <c:v>7.233536</c:v>
                </c:pt>
                <c:pt idx="10261">
                  <c:v>7.2417280000000002</c:v>
                </c:pt>
                <c:pt idx="10262">
                  <c:v>7.2499200000000004</c:v>
                </c:pt>
                <c:pt idx="10263">
                  <c:v>7.2581119999999997</c:v>
                </c:pt>
                <c:pt idx="10264">
                  <c:v>7.2663039999999999</c:v>
                </c:pt>
                <c:pt idx="10265">
                  <c:v>7.2744960000000001</c:v>
                </c:pt>
                <c:pt idx="10266">
                  <c:v>7.2826880000000003</c:v>
                </c:pt>
                <c:pt idx="10267">
                  <c:v>7.2908799999999996</c:v>
                </c:pt>
                <c:pt idx="10268">
                  <c:v>7.2990719999999998</c:v>
                </c:pt>
                <c:pt idx="10269">
                  <c:v>7.307264</c:v>
                </c:pt>
                <c:pt idx="10270">
                  <c:v>7.3154560000000002</c:v>
                </c:pt>
                <c:pt idx="10271">
                  <c:v>7.3236480000000004</c:v>
                </c:pt>
                <c:pt idx="10272">
                  <c:v>7.3318399999999997</c:v>
                </c:pt>
                <c:pt idx="10273">
                  <c:v>7.3400319999999999</c:v>
                </c:pt>
                <c:pt idx="10274">
                  <c:v>7.3482240000000001</c:v>
                </c:pt>
                <c:pt idx="10275">
                  <c:v>7.3564160000000003</c:v>
                </c:pt>
                <c:pt idx="10276">
                  <c:v>7.3646079999999996</c:v>
                </c:pt>
                <c:pt idx="10277">
                  <c:v>7.3727999999999998</c:v>
                </c:pt>
                <c:pt idx="10278">
                  <c:v>7.380992</c:v>
                </c:pt>
                <c:pt idx="10279">
                  <c:v>7.3891840000000002</c:v>
                </c:pt>
                <c:pt idx="10280">
                  <c:v>7.3973760000000004</c:v>
                </c:pt>
                <c:pt idx="10281">
                  <c:v>7.4055679999999997</c:v>
                </c:pt>
                <c:pt idx="10282">
                  <c:v>7.4137599999999999</c:v>
                </c:pt>
                <c:pt idx="10283">
                  <c:v>7.4219520000000001</c:v>
                </c:pt>
                <c:pt idx="10284">
                  <c:v>7.4301440000000003</c:v>
                </c:pt>
                <c:pt idx="10285">
                  <c:v>7.4383359999999996</c:v>
                </c:pt>
                <c:pt idx="10286">
                  <c:v>7.4465279999999998</c:v>
                </c:pt>
                <c:pt idx="10287">
                  <c:v>7.45472</c:v>
                </c:pt>
                <c:pt idx="10288">
                  <c:v>7.4629120000000002</c:v>
                </c:pt>
                <c:pt idx="10289">
                  <c:v>7.4711040000000004</c:v>
                </c:pt>
                <c:pt idx="10290">
                  <c:v>7.4792959999999997</c:v>
                </c:pt>
                <c:pt idx="10291">
                  <c:v>7.4874879999999999</c:v>
                </c:pt>
                <c:pt idx="10292">
                  <c:v>7.4956800000000001</c:v>
                </c:pt>
                <c:pt idx="10293">
                  <c:v>7.5038720000000003</c:v>
                </c:pt>
                <c:pt idx="10294">
                  <c:v>7.5120639999999996</c:v>
                </c:pt>
                <c:pt idx="10295">
                  <c:v>7.5202559999999998</c:v>
                </c:pt>
                <c:pt idx="10296">
                  <c:v>7.528448</c:v>
                </c:pt>
                <c:pt idx="10297">
                  <c:v>7.5366400000000002</c:v>
                </c:pt>
                <c:pt idx="10298">
                  <c:v>7.5448320000000004</c:v>
                </c:pt>
                <c:pt idx="10299">
                  <c:v>7.5530239999999997</c:v>
                </c:pt>
                <c:pt idx="10300">
                  <c:v>7.5612159999999999</c:v>
                </c:pt>
                <c:pt idx="10301">
                  <c:v>7.5694080000000001</c:v>
                </c:pt>
                <c:pt idx="10302">
                  <c:v>7.5776000000000003</c:v>
                </c:pt>
                <c:pt idx="10303">
                  <c:v>7.5857919999999996</c:v>
                </c:pt>
                <c:pt idx="10304">
                  <c:v>7.5939839999999998</c:v>
                </c:pt>
                <c:pt idx="10305">
                  <c:v>7.602176</c:v>
                </c:pt>
                <c:pt idx="10306">
                  <c:v>7.6103680000000002</c:v>
                </c:pt>
                <c:pt idx="10307">
                  <c:v>7.6185600000000004</c:v>
                </c:pt>
                <c:pt idx="10308">
                  <c:v>7.6267519999999998</c:v>
                </c:pt>
                <c:pt idx="10309">
                  <c:v>7.634944</c:v>
                </c:pt>
                <c:pt idx="10310">
                  <c:v>7.6431360000000002</c:v>
                </c:pt>
                <c:pt idx="10311">
                  <c:v>7.6513280000000004</c:v>
                </c:pt>
                <c:pt idx="10312">
                  <c:v>7.6595199999999997</c:v>
                </c:pt>
                <c:pt idx="10313">
                  <c:v>7.6677119999999999</c:v>
                </c:pt>
                <c:pt idx="10314">
                  <c:v>7.6759040000000001</c:v>
                </c:pt>
                <c:pt idx="10315">
                  <c:v>7.6840960000000003</c:v>
                </c:pt>
                <c:pt idx="10316">
                  <c:v>7.6922879999999996</c:v>
                </c:pt>
                <c:pt idx="10317">
                  <c:v>7.7004799999999998</c:v>
                </c:pt>
                <c:pt idx="10318">
                  <c:v>7.708672</c:v>
                </c:pt>
                <c:pt idx="10319">
                  <c:v>7.7168640000000002</c:v>
                </c:pt>
                <c:pt idx="10320">
                  <c:v>7.7250560000000004</c:v>
                </c:pt>
                <c:pt idx="10321">
                  <c:v>7.7332479999999997</c:v>
                </c:pt>
                <c:pt idx="10322">
                  <c:v>7.7414399999999999</c:v>
                </c:pt>
                <c:pt idx="10323">
                  <c:v>7.7496320000000001</c:v>
                </c:pt>
                <c:pt idx="10324">
                  <c:v>7.7578240000000003</c:v>
                </c:pt>
                <c:pt idx="10325">
                  <c:v>7.7660159999999996</c:v>
                </c:pt>
                <c:pt idx="10326">
                  <c:v>7.7742079999999998</c:v>
                </c:pt>
                <c:pt idx="10327">
                  <c:v>7.7824</c:v>
                </c:pt>
                <c:pt idx="10328">
                  <c:v>7.7905920000000002</c:v>
                </c:pt>
                <c:pt idx="10329">
                  <c:v>7.7987840000000004</c:v>
                </c:pt>
                <c:pt idx="10330">
                  <c:v>7.8069759999999997</c:v>
                </c:pt>
                <c:pt idx="10331">
                  <c:v>7.8151679999999999</c:v>
                </c:pt>
                <c:pt idx="10332">
                  <c:v>7.8233600000000001</c:v>
                </c:pt>
                <c:pt idx="10333">
                  <c:v>7.8315520000000003</c:v>
                </c:pt>
                <c:pt idx="10334">
                  <c:v>7.8397439999999996</c:v>
                </c:pt>
                <c:pt idx="10335">
                  <c:v>7.8479359999999998</c:v>
                </c:pt>
                <c:pt idx="10336">
                  <c:v>7.856128</c:v>
                </c:pt>
                <c:pt idx="10337">
                  <c:v>7.8643200000000002</c:v>
                </c:pt>
                <c:pt idx="10338">
                  <c:v>7.8725120000000004</c:v>
                </c:pt>
                <c:pt idx="10339">
                  <c:v>7.8807039999999997</c:v>
                </c:pt>
                <c:pt idx="10340">
                  <c:v>7.8888959999999999</c:v>
                </c:pt>
                <c:pt idx="10341">
                  <c:v>7.8970880000000001</c:v>
                </c:pt>
                <c:pt idx="10342">
                  <c:v>7.9052800000000003</c:v>
                </c:pt>
                <c:pt idx="10343">
                  <c:v>7.9134719999999996</c:v>
                </c:pt>
                <c:pt idx="10344">
                  <c:v>7.9216639999999998</c:v>
                </c:pt>
                <c:pt idx="10345">
                  <c:v>7.929856</c:v>
                </c:pt>
                <c:pt idx="10346">
                  <c:v>7.9380480000000002</c:v>
                </c:pt>
                <c:pt idx="10347">
                  <c:v>7.9462400000000004</c:v>
                </c:pt>
                <c:pt idx="10348">
                  <c:v>7.9544319999999997</c:v>
                </c:pt>
                <c:pt idx="10349">
                  <c:v>7.9626239999999999</c:v>
                </c:pt>
                <c:pt idx="10350">
                  <c:v>7.9708160000000001</c:v>
                </c:pt>
                <c:pt idx="10351">
                  <c:v>7.9790080000000003</c:v>
                </c:pt>
                <c:pt idx="10352">
                  <c:v>7.9871999999999996</c:v>
                </c:pt>
                <c:pt idx="10353">
                  <c:v>7.9953919999999998</c:v>
                </c:pt>
                <c:pt idx="10354">
                  <c:v>8.003584</c:v>
                </c:pt>
                <c:pt idx="10355">
                  <c:v>8.0117759999999993</c:v>
                </c:pt>
                <c:pt idx="10356">
                  <c:v>8.0199680000000004</c:v>
                </c:pt>
                <c:pt idx="10357">
                  <c:v>8.0281599999999997</c:v>
                </c:pt>
                <c:pt idx="10358">
                  <c:v>8.0363520000000008</c:v>
                </c:pt>
                <c:pt idx="10359">
                  <c:v>8.0445440000000001</c:v>
                </c:pt>
                <c:pt idx="10360">
                  <c:v>8.0527359999999994</c:v>
                </c:pt>
                <c:pt idx="10361">
                  <c:v>8.0609280000000005</c:v>
                </c:pt>
                <c:pt idx="10362">
                  <c:v>8.0691199999999998</c:v>
                </c:pt>
                <c:pt idx="10363">
                  <c:v>8.0773119999999992</c:v>
                </c:pt>
                <c:pt idx="10364">
                  <c:v>8.0855040000000002</c:v>
                </c:pt>
                <c:pt idx="10365">
                  <c:v>8.0936959999999996</c:v>
                </c:pt>
                <c:pt idx="10366">
                  <c:v>8.1018880000000006</c:v>
                </c:pt>
                <c:pt idx="10367">
                  <c:v>8.11008</c:v>
                </c:pt>
                <c:pt idx="10368">
                  <c:v>8.1182719999999993</c:v>
                </c:pt>
                <c:pt idx="10369">
                  <c:v>8.1264640000000004</c:v>
                </c:pt>
                <c:pt idx="10370">
                  <c:v>8.1346559999999997</c:v>
                </c:pt>
                <c:pt idx="10371">
                  <c:v>8.1428480000000008</c:v>
                </c:pt>
                <c:pt idx="10372">
                  <c:v>8.1510400000000001</c:v>
                </c:pt>
                <c:pt idx="10373">
                  <c:v>8.1592319999999994</c:v>
                </c:pt>
                <c:pt idx="10374">
                  <c:v>8.1674240000000005</c:v>
                </c:pt>
                <c:pt idx="10375">
                  <c:v>8.1756159999999998</c:v>
                </c:pt>
                <c:pt idx="10376">
                  <c:v>8.1838080000000009</c:v>
                </c:pt>
                <c:pt idx="10377">
                  <c:v>8.1920000000000002</c:v>
                </c:pt>
                <c:pt idx="10378">
                  <c:v>8.2001919999999995</c:v>
                </c:pt>
                <c:pt idx="10379">
                  <c:v>8.2083840000000006</c:v>
                </c:pt>
                <c:pt idx="10380">
                  <c:v>8.2165759999999999</c:v>
                </c:pt>
                <c:pt idx="10381">
                  <c:v>8.2247679999999992</c:v>
                </c:pt>
                <c:pt idx="10382">
                  <c:v>8.2329600000000003</c:v>
                </c:pt>
                <c:pt idx="10383">
                  <c:v>8.2411519999999996</c:v>
                </c:pt>
                <c:pt idx="10384">
                  <c:v>8.2493440000000007</c:v>
                </c:pt>
                <c:pt idx="10385">
                  <c:v>8.257536</c:v>
                </c:pt>
                <c:pt idx="10386">
                  <c:v>8.2657279999999993</c:v>
                </c:pt>
                <c:pt idx="10387">
                  <c:v>8.2739200000000004</c:v>
                </c:pt>
                <c:pt idx="10388">
                  <c:v>8.2821119999999997</c:v>
                </c:pt>
                <c:pt idx="10389">
                  <c:v>8.2903040000000008</c:v>
                </c:pt>
                <c:pt idx="10390">
                  <c:v>8.2984960000000001</c:v>
                </c:pt>
                <c:pt idx="10391">
                  <c:v>8.3066879999999994</c:v>
                </c:pt>
                <c:pt idx="10392">
                  <c:v>8.3148800000000005</c:v>
                </c:pt>
                <c:pt idx="10393">
                  <c:v>8.3230719999999998</c:v>
                </c:pt>
                <c:pt idx="10394">
                  <c:v>8.3312639999999991</c:v>
                </c:pt>
                <c:pt idx="10395">
                  <c:v>8.3394560000000002</c:v>
                </c:pt>
                <c:pt idx="10396">
                  <c:v>8.3476479999999995</c:v>
                </c:pt>
                <c:pt idx="10397">
                  <c:v>8.3558400000000006</c:v>
                </c:pt>
                <c:pt idx="10398">
                  <c:v>8.3640319999999999</c:v>
                </c:pt>
                <c:pt idx="10399">
                  <c:v>8.3722239999999992</c:v>
                </c:pt>
                <c:pt idx="10400">
                  <c:v>8.3804160000000003</c:v>
                </c:pt>
                <c:pt idx="10401">
                  <c:v>8.3886079999999996</c:v>
                </c:pt>
                <c:pt idx="10402">
                  <c:v>8.3968000000000007</c:v>
                </c:pt>
                <c:pt idx="10403">
                  <c:v>8.404992</c:v>
                </c:pt>
                <c:pt idx="10404">
                  <c:v>8.4131839999999993</c:v>
                </c:pt>
                <c:pt idx="10405">
                  <c:v>8.4213760000000004</c:v>
                </c:pt>
                <c:pt idx="10406">
                  <c:v>8.4295679999999997</c:v>
                </c:pt>
                <c:pt idx="10407">
                  <c:v>8.4377600000000008</c:v>
                </c:pt>
                <c:pt idx="10408">
                  <c:v>8.4459520000000001</c:v>
                </c:pt>
                <c:pt idx="10409">
                  <c:v>8.4541439999999994</c:v>
                </c:pt>
                <c:pt idx="10410">
                  <c:v>8.4623360000000005</c:v>
                </c:pt>
                <c:pt idx="10411">
                  <c:v>8.4705279999999998</c:v>
                </c:pt>
                <c:pt idx="10412">
                  <c:v>8.4787199999999991</c:v>
                </c:pt>
                <c:pt idx="10413">
                  <c:v>8.4869120000000002</c:v>
                </c:pt>
                <c:pt idx="10414">
                  <c:v>8.4951039999999995</c:v>
                </c:pt>
                <c:pt idx="10415">
                  <c:v>8.5032960000000006</c:v>
                </c:pt>
                <c:pt idx="10416">
                  <c:v>8.5114879999999999</c:v>
                </c:pt>
                <c:pt idx="10417">
                  <c:v>8.5196799999999993</c:v>
                </c:pt>
                <c:pt idx="10418">
                  <c:v>8.5278720000000003</c:v>
                </c:pt>
                <c:pt idx="10419">
                  <c:v>8.5360639999999997</c:v>
                </c:pt>
                <c:pt idx="10420">
                  <c:v>8.5442560000000007</c:v>
                </c:pt>
                <c:pt idx="10421">
                  <c:v>8.5524480000000001</c:v>
                </c:pt>
                <c:pt idx="10422">
                  <c:v>8.5606399999999994</c:v>
                </c:pt>
                <c:pt idx="10423">
                  <c:v>8.5688320000000004</c:v>
                </c:pt>
                <c:pt idx="10424">
                  <c:v>8.5770239999999998</c:v>
                </c:pt>
                <c:pt idx="10425">
                  <c:v>8.5852160000000008</c:v>
                </c:pt>
                <c:pt idx="10426">
                  <c:v>8.5934080000000002</c:v>
                </c:pt>
                <c:pt idx="10427">
                  <c:v>8.6015999999999995</c:v>
                </c:pt>
                <c:pt idx="10428">
                  <c:v>8.6097920000000006</c:v>
                </c:pt>
                <c:pt idx="10429">
                  <c:v>8.6179839999999999</c:v>
                </c:pt>
                <c:pt idx="10430">
                  <c:v>8.6261759999999992</c:v>
                </c:pt>
                <c:pt idx="10431">
                  <c:v>8.6343680000000003</c:v>
                </c:pt>
                <c:pt idx="10432">
                  <c:v>8.6425599999999996</c:v>
                </c:pt>
                <c:pt idx="10433">
                  <c:v>8.6507520000000007</c:v>
                </c:pt>
                <c:pt idx="10434">
                  <c:v>8.658944</c:v>
                </c:pt>
                <c:pt idx="10435">
                  <c:v>8.6671359999999993</c:v>
                </c:pt>
                <c:pt idx="10436">
                  <c:v>8.6753280000000004</c:v>
                </c:pt>
                <c:pt idx="10437">
                  <c:v>8.6835199999999997</c:v>
                </c:pt>
                <c:pt idx="10438">
                  <c:v>8.6917120000000008</c:v>
                </c:pt>
                <c:pt idx="10439">
                  <c:v>8.6999040000000001</c:v>
                </c:pt>
                <c:pt idx="10440">
                  <c:v>8.7080959999999994</c:v>
                </c:pt>
                <c:pt idx="10441">
                  <c:v>8.7162880000000005</c:v>
                </c:pt>
                <c:pt idx="10442">
                  <c:v>8.7244799999999998</c:v>
                </c:pt>
                <c:pt idx="10443">
                  <c:v>8.7326720000000009</c:v>
                </c:pt>
                <c:pt idx="10444">
                  <c:v>8.7408640000000002</c:v>
                </c:pt>
                <c:pt idx="10445">
                  <c:v>8.7490559999999995</c:v>
                </c:pt>
                <c:pt idx="10446">
                  <c:v>8.7572480000000006</c:v>
                </c:pt>
                <c:pt idx="10447">
                  <c:v>8.7654399999999999</c:v>
                </c:pt>
                <c:pt idx="10448">
                  <c:v>8.7736319999999992</c:v>
                </c:pt>
                <c:pt idx="10449">
                  <c:v>8.7818240000000003</c:v>
                </c:pt>
                <c:pt idx="10450">
                  <c:v>8.7900159999999996</c:v>
                </c:pt>
                <c:pt idx="10451">
                  <c:v>8.7982080000000007</c:v>
                </c:pt>
                <c:pt idx="10452">
                  <c:v>8.8064</c:v>
                </c:pt>
                <c:pt idx="10453">
                  <c:v>8.8145919999999993</c:v>
                </c:pt>
                <c:pt idx="10454">
                  <c:v>8.8227840000000004</c:v>
                </c:pt>
                <c:pt idx="10455">
                  <c:v>8.8309759999999997</c:v>
                </c:pt>
                <c:pt idx="10456">
                  <c:v>8.8391680000000008</c:v>
                </c:pt>
                <c:pt idx="10457">
                  <c:v>8.8473600000000001</c:v>
                </c:pt>
                <c:pt idx="10458">
                  <c:v>8.8555519999999994</c:v>
                </c:pt>
                <c:pt idx="10459">
                  <c:v>8.8637440000000005</c:v>
                </c:pt>
                <c:pt idx="10460">
                  <c:v>8.8719359999999998</c:v>
                </c:pt>
                <c:pt idx="10461">
                  <c:v>8.8801279999999991</c:v>
                </c:pt>
                <c:pt idx="10462">
                  <c:v>8.8883200000000002</c:v>
                </c:pt>
                <c:pt idx="10463">
                  <c:v>8.8965119999999995</c:v>
                </c:pt>
                <c:pt idx="10464">
                  <c:v>8.9047040000000006</c:v>
                </c:pt>
                <c:pt idx="10465">
                  <c:v>8.9128959999999999</c:v>
                </c:pt>
                <c:pt idx="10466">
                  <c:v>8.9210879999999992</c:v>
                </c:pt>
                <c:pt idx="10467">
                  <c:v>8.9292800000000003</c:v>
                </c:pt>
                <c:pt idx="10468">
                  <c:v>8.9374719999999996</c:v>
                </c:pt>
                <c:pt idx="10469">
                  <c:v>8.9456640000000007</c:v>
                </c:pt>
                <c:pt idx="10470">
                  <c:v>8.953856</c:v>
                </c:pt>
                <c:pt idx="10471">
                  <c:v>8.9620479999999993</c:v>
                </c:pt>
                <c:pt idx="10472">
                  <c:v>8.9702400000000004</c:v>
                </c:pt>
                <c:pt idx="10473">
                  <c:v>8.9784319999999997</c:v>
                </c:pt>
                <c:pt idx="10474">
                  <c:v>8.9866240000000008</c:v>
                </c:pt>
                <c:pt idx="10475">
                  <c:v>8.9948160000000001</c:v>
                </c:pt>
                <c:pt idx="10476">
                  <c:v>9.0030079999999995</c:v>
                </c:pt>
                <c:pt idx="10477">
                  <c:v>9.0112000000000005</c:v>
                </c:pt>
                <c:pt idx="10478">
                  <c:v>9.0193919999999999</c:v>
                </c:pt>
                <c:pt idx="10479">
                  <c:v>9.0275839999999992</c:v>
                </c:pt>
                <c:pt idx="10480">
                  <c:v>9.0357760000000003</c:v>
                </c:pt>
                <c:pt idx="10481">
                  <c:v>9.0439679999999996</c:v>
                </c:pt>
                <c:pt idx="10482">
                  <c:v>9.0521600000000007</c:v>
                </c:pt>
                <c:pt idx="10483">
                  <c:v>9.060352</c:v>
                </c:pt>
                <c:pt idx="10484">
                  <c:v>9.0685439999999993</c:v>
                </c:pt>
                <c:pt idx="10485">
                  <c:v>9.0767360000000004</c:v>
                </c:pt>
                <c:pt idx="10486">
                  <c:v>9.0849279999999997</c:v>
                </c:pt>
                <c:pt idx="10487">
                  <c:v>9.0931200000000008</c:v>
                </c:pt>
                <c:pt idx="10488">
                  <c:v>9.1013120000000001</c:v>
                </c:pt>
                <c:pt idx="10489">
                  <c:v>9.1095039999999994</c:v>
                </c:pt>
                <c:pt idx="10490">
                  <c:v>9.1176960000000005</c:v>
                </c:pt>
                <c:pt idx="10491">
                  <c:v>9.1258879999999998</c:v>
                </c:pt>
                <c:pt idx="10492">
                  <c:v>9.1340800000000009</c:v>
                </c:pt>
                <c:pt idx="10493">
                  <c:v>9.1422720000000002</c:v>
                </c:pt>
                <c:pt idx="10494">
                  <c:v>9.1504639999999995</c:v>
                </c:pt>
                <c:pt idx="10495">
                  <c:v>9.1586560000000006</c:v>
                </c:pt>
                <c:pt idx="10496">
                  <c:v>9.1668479999999999</c:v>
                </c:pt>
                <c:pt idx="10497">
                  <c:v>9.1750399999999992</c:v>
                </c:pt>
                <c:pt idx="10498">
                  <c:v>9.1832320000000003</c:v>
                </c:pt>
                <c:pt idx="10499">
                  <c:v>9.1914239999999996</c:v>
                </c:pt>
                <c:pt idx="10500">
                  <c:v>9.1996160000000007</c:v>
                </c:pt>
                <c:pt idx="10501">
                  <c:v>9.207808</c:v>
                </c:pt>
                <c:pt idx="10502">
                  <c:v>9.2159999999999993</c:v>
                </c:pt>
                <c:pt idx="10503">
                  <c:v>9.2241920000000004</c:v>
                </c:pt>
                <c:pt idx="10504">
                  <c:v>9.2323839999999997</c:v>
                </c:pt>
                <c:pt idx="10505">
                  <c:v>9.2405760000000008</c:v>
                </c:pt>
                <c:pt idx="10506">
                  <c:v>9.2487680000000001</c:v>
                </c:pt>
                <c:pt idx="10507">
                  <c:v>9.2569599999999994</c:v>
                </c:pt>
                <c:pt idx="10508">
                  <c:v>9.2651520000000005</c:v>
                </c:pt>
                <c:pt idx="10509">
                  <c:v>9.2733439999999998</c:v>
                </c:pt>
                <c:pt idx="10510">
                  <c:v>9.2815359999999991</c:v>
                </c:pt>
                <c:pt idx="10511">
                  <c:v>9.2897280000000002</c:v>
                </c:pt>
                <c:pt idx="10512">
                  <c:v>9.2979199999999995</c:v>
                </c:pt>
                <c:pt idx="10513">
                  <c:v>9.3061120000000006</c:v>
                </c:pt>
                <c:pt idx="10514">
                  <c:v>9.3143039999999999</c:v>
                </c:pt>
                <c:pt idx="10515">
                  <c:v>9.3224959999999992</c:v>
                </c:pt>
                <c:pt idx="10516">
                  <c:v>9.3306880000000003</c:v>
                </c:pt>
                <c:pt idx="10517">
                  <c:v>9.3388799999999996</c:v>
                </c:pt>
                <c:pt idx="10518">
                  <c:v>9.3470720000000007</c:v>
                </c:pt>
                <c:pt idx="10519">
                  <c:v>9.355264</c:v>
                </c:pt>
                <c:pt idx="10520">
                  <c:v>9.3634559999999993</c:v>
                </c:pt>
                <c:pt idx="10521">
                  <c:v>9.3716480000000004</c:v>
                </c:pt>
                <c:pt idx="10522">
                  <c:v>9.3798399999999997</c:v>
                </c:pt>
                <c:pt idx="10523">
                  <c:v>9.3880320000000008</c:v>
                </c:pt>
                <c:pt idx="10524">
                  <c:v>9.3962240000000001</c:v>
                </c:pt>
                <c:pt idx="10525">
                  <c:v>9.4044159999999994</c:v>
                </c:pt>
                <c:pt idx="10526">
                  <c:v>9.4126080000000005</c:v>
                </c:pt>
                <c:pt idx="10527">
                  <c:v>9.4207999999999998</c:v>
                </c:pt>
                <c:pt idx="10528">
                  <c:v>9.4289919999999992</c:v>
                </c:pt>
                <c:pt idx="10529">
                  <c:v>9.4371840000000002</c:v>
                </c:pt>
                <c:pt idx="10530">
                  <c:v>9.4453759999999996</c:v>
                </c:pt>
                <c:pt idx="10531">
                  <c:v>9.4535680000000006</c:v>
                </c:pt>
                <c:pt idx="10532">
                  <c:v>9.4617599999999999</c:v>
                </c:pt>
                <c:pt idx="10533">
                  <c:v>9.4699519999999993</c:v>
                </c:pt>
                <c:pt idx="10534">
                  <c:v>9.4781440000000003</c:v>
                </c:pt>
                <c:pt idx="10535">
                  <c:v>9.4863359999999997</c:v>
                </c:pt>
                <c:pt idx="10536">
                  <c:v>9.4945280000000007</c:v>
                </c:pt>
                <c:pt idx="10537">
                  <c:v>9.5027200000000001</c:v>
                </c:pt>
                <c:pt idx="10538">
                  <c:v>9.5109119999999994</c:v>
                </c:pt>
                <c:pt idx="10539">
                  <c:v>9.5191040000000005</c:v>
                </c:pt>
                <c:pt idx="10540">
                  <c:v>9.5272959999999998</c:v>
                </c:pt>
                <c:pt idx="10541">
                  <c:v>9.5354880000000009</c:v>
                </c:pt>
                <c:pt idx="10542">
                  <c:v>9.5436800000000002</c:v>
                </c:pt>
                <c:pt idx="10543">
                  <c:v>9.5518719999999995</c:v>
                </c:pt>
                <c:pt idx="10544">
                  <c:v>9.5600640000000006</c:v>
                </c:pt>
                <c:pt idx="10545">
                  <c:v>9.5682559999999999</c:v>
                </c:pt>
                <c:pt idx="10546">
                  <c:v>9.5764479999999992</c:v>
                </c:pt>
                <c:pt idx="10547">
                  <c:v>9.5846400000000003</c:v>
                </c:pt>
                <c:pt idx="10548">
                  <c:v>9.5928319999999996</c:v>
                </c:pt>
                <c:pt idx="10549">
                  <c:v>9.6010240000000007</c:v>
                </c:pt>
                <c:pt idx="10550">
                  <c:v>9.609216</c:v>
                </c:pt>
                <c:pt idx="10551">
                  <c:v>9.6174079999999993</c:v>
                </c:pt>
                <c:pt idx="10552">
                  <c:v>9.6256000000000004</c:v>
                </c:pt>
                <c:pt idx="10553">
                  <c:v>9.6337919999999997</c:v>
                </c:pt>
                <c:pt idx="10554">
                  <c:v>9.6419840000000008</c:v>
                </c:pt>
                <c:pt idx="10555">
                  <c:v>9.6501760000000001</c:v>
                </c:pt>
                <c:pt idx="10556">
                  <c:v>9.6583679999999994</c:v>
                </c:pt>
                <c:pt idx="10557">
                  <c:v>9.6665600000000005</c:v>
                </c:pt>
                <c:pt idx="10558">
                  <c:v>9.6747519999999998</c:v>
                </c:pt>
                <c:pt idx="10559">
                  <c:v>9.6829440000000009</c:v>
                </c:pt>
                <c:pt idx="10560">
                  <c:v>9.6911360000000002</c:v>
                </c:pt>
                <c:pt idx="10561">
                  <c:v>9.6993279999999995</c:v>
                </c:pt>
                <c:pt idx="10562">
                  <c:v>9.7075200000000006</c:v>
                </c:pt>
                <c:pt idx="10563">
                  <c:v>9.7157119999999999</c:v>
                </c:pt>
                <c:pt idx="10564">
                  <c:v>9.7239039999999992</c:v>
                </c:pt>
                <c:pt idx="10565">
                  <c:v>9.7320960000000003</c:v>
                </c:pt>
                <c:pt idx="10566">
                  <c:v>9.7402879999999996</c:v>
                </c:pt>
                <c:pt idx="10567">
                  <c:v>9.7484800000000007</c:v>
                </c:pt>
                <c:pt idx="10568">
                  <c:v>9.756672</c:v>
                </c:pt>
                <c:pt idx="10569">
                  <c:v>9.7648639999999993</c:v>
                </c:pt>
                <c:pt idx="10570">
                  <c:v>9.7730560000000004</c:v>
                </c:pt>
                <c:pt idx="10571">
                  <c:v>9.7812479999999997</c:v>
                </c:pt>
                <c:pt idx="10572">
                  <c:v>9.7894400000000008</c:v>
                </c:pt>
                <c:pt idx="10573">
                  <c:v>9.7976320000000001</c:v>
                </c:pt>
                <c:pt idx="10574">
                  <c:v>9.8058239999999994</c:v>
                </c:pt>
                <c:pt idx="10575">
                  <c:v>9.8140160000000005</c:v>
                </c:pt>
                <c:pt idx="10576">
                  <c:v>9.8222079999999998</c:v>
                </c:pt>
                <c:pt idx="10577">
                  <c:v>9.8303999999999991</c:v>
                </c:pt>
                <c:pt idx="10578">
                  <c:v>9.8385920000000002</c:v>
                </c:pt>
                <c:pt idx="10579">
                  <c:v>9.8467839999999995</c:v>
                </c:pt>
                <c:pt idx="10580">
                  <c:v>9.8549760000000006</c:v>
                </c:pt>
                <c:pt idx="10581">
                  <c:v>9.8631679999999999</c:v>
                </c:pt>
                <c:pt idx="10582">
                  <c:v>9.8713599999999992</c:v>
                </c:pt>
                <c:pt idx="10583">
                  <c:v>9.8795520000000003</c:v>
                </c:pt>
                <c:pt idx="10584">
                  <c:v>9.8877439999999996</c:v>
                </c:pt>
                <c:pt idx="10585">
                  <c:v>9.8959360000000007</c:v>
                </c:pt>
                <c:pt idx="10586">
                  <c:v>9.904128</c:v>
                </c:pt>
                <c:pt idx="10587">
                  <c:v>9.9123199999999994</c:v>
                </c:pt>
                <c:pt idx="10588">
                  <c:v>9.9205120000000004</c:v>
                </c:pt>
                <c:pt idx="10589">
                  <c:v>9.9287039999999998</c:v>
                </c:pt>
                <c:pt idx="10590">
                  <c:v>9.9368960000000008</c:v>
                </c:pt>
                <c:pt idx="10591">
                  <c:v>9.9450880000000002</c:v>
                </c:pt>
                <c:pt idx="10592">
                  <c:v>9.9532799999999995</c:v>
                </c:pt>
                <c:pt idx="10593">
                  <c:v>9.9614720000000005</c:v>
                </c:pt>
                <c:pt idx="10594">
                  <c:v>9.9696639999999999</c:v>
                </c:pt>
                <c:pt idx="10595">
                  <c:v>9.9778559999999992</c:v>
                </c:pt>
                <c:pt idx="10596">
                  <c:v>9.9860480000000003</c:v>
                </c:pt>
                <c:pt idx="10597">
                  <c:v>9.9942399999999996</c:v>
                </c:pt>
                <c:pt idx="10598">
                  <c:v>10.002432000000001</c:v>
                </c:pt>
                <c:pt idx="10599">
                  <c:v>10.010624</c:v>
                </c:pt>
                <c:pt idx="10600">
                  <c:v>10.018815999999999</c:v>
                </c:pt>
                <c:pt idx="10601">
                  <c:v>10.027008</c:v>
                </c:pt>
                <c:pt idx="10602">
                  <c:v>10.0352</c:v>
                </c:pt>
                <c:pt idx="10603">
                  <c:v>10.043392000000001</c:v>
                </c:pt>
                <c:pt idx="10604">
                  <c:v>10.051584</c:v>
                </c:pt>
                <c:pt idx="10605">
                  <c:v>10.059775999999999</c:v>
                </c:pt>
                <c:pt idx="10606">
                  <c:v>10.067968</c:v>
                </c:pt>
                <c:pt idx="10607">
                  <c:v>10.07616</c:v>
                </c:pt>
                <c:pt idx="10608">
                  <c:v>10.084352000000001</c:v>
                </c:pt>
                <c:pt idx="10609">
                  <c:v>10.092544</c:v>
                </c:pt>
                <c:pt idx="10610">
                  <c:v>10.100735999999999</c:v>
                </c:pt>
                <c:pt idx="10611">
                  <c:v>10.108928000000001</c:v>
                </c:pt>
                <c:pt idx="10612">
                  <c:v>10.11712</c:v>
                </c:pt>
                <c:pt idx="10613">
                  <c:v>10.125311999999999</c:v>
                </c:pt>
                <c:pt idx="10614">
                  <c:v>10.133504</c:v>
                </c:pt>
                <c:pt idx="10615">
                  <c:v>10.141696</c:v>
                </c:pt>
                <c:pt idx="10616">
                  <c:v>10.149888000000001</c:v>
                </c:pt>
                <c:pt idx="10617">
                  <c:v>10.15808</c:v>
                </c:pt>
                <c:pt idx="10618">
                  <c:v>10.166271999999999</c:v>
                </c:pt>
                <c:pt idx="10619">
                  <c:v>10.174464</c:v>
                </c:pt>
                <c:pt idx="10620">
                  <c:v>10.182656</c:v>
                </c:pt>
                <c:pt idx="10621">
                  <c:v>10.190848000000001</c:v>
                </c:pt>
                <c:pt idx="10622">
                  <c:v>10.19904</c:v>
                </c:pt>
                <c:pt idx="10623">
                  <c:v>10.207231999999999</c:v>
                </c:pt>
                <c:pt idx="10624">
                  <c:v>10.215424000000001</c:v>
                </c:pt>
                <c:pt idx="10625">
                  <c:v>10.223616</c:v>
                </c:pt>
                <c:pt idx="10626">
                  <c:v>10.231807999999999</c:v>
                </c:pt>
                <c:pt idx="10627">
                  <c:v>10.24</c:v>
                </c:pt>
                <c:pt idx="10628">
                  <c:v>10.248192</c:v>
                </c:pt>
                <c:pt idx="10629">
                  <c:v>10.256384000000001</c:v>
                </c:pt>
                <c:pt idx="10630">
                  <c:v>10.264576</c:v>
                </c:pt>
                <c:pt idx="10631">
                  <c:v>10.272767999999999</c:v>
                </c:pt>
                <c:pt idx="10632">
                  <c:v>10.28096</c:v>
                </c:pt>
                <c:pt idx="10633">
                  <c:v>10.289152</c:v>
                </c:pt>
                <c:pt idx="10634">
                  <c:v>10.297344000000001</c:v>
                </c:pt>
                <c:pt idx="10635">
                  <c:v>10.305536</c:v>
                </c:pt>
                <c:pt idx="10636">
                  <c:v>10.313727999999999</c:v>
                </c:pt>
                <c:pt idx="10637">
                  <c:v>10.32192</c:v>
                </c:pt>
                <c:pt idx="10638">
                  <c:v>10.330112</c:v>
                </c:pt>
                <c:pt idx="10639">
                  <c:v>10.338304000000001</c:v>
                </c:pt>
                <c:pt idx="10640">
                  <c:v>10.346496</c:v>
                </c:pt>
                <c:pt idx="10641">
                  <c:v>10.354687999999999</c:v>
                </c:pt>
                <c:pt idx="10642">
                  <c:v>10.362880000000001</c:v>
                </c:pt>
                <c:pt idx="10643">
                  <c:v>10.371072</c:v>
                </c:pt>
                <c:pt idx="10644">
                  <c:v>10.379263999999999</c:v>
                </c:pt>
                <c:pt idx="10645">
                  <c:v>10.387456</c:v>
                </c:pt>
                <c:pt idx="10646">
                  <c:v>10.395648</c:v>
                </c:pt>
                <c:pt idx="10647">
                  <c:v>10.403840000000001</c:v>
                </c:pt>
                <c:pt idx="10648">
                  <c:v>10.412032</c:v>
                </c:pt>
                <c:pt idx="10649">
                  <c:v>10.420223999999999</c:v>
                </c:pt>
                <c:pt idx="10650">
                  <c:v>10.428416</c:v>
                </c:pt>
                <c:pt idx="10651">
                  <c:v>10.436608</c:v>
                </c:pt>
                <c:pt idx="10652">
                  <c:v>10.444800000000001</c:v>
                </c:pt>
                <c:pt idx="10653">
                  <c:v>10.452992</c:v>
                </c:pt>
                <c:pt idx="10654">
                  <c:v>10.461183999999999</c:v>
                </c:pt>
                <c:pt idx="10655">
                  <c:v>10.469376</c:v>
                </c:pt>
                <c:pt idx="10656">
                  <c:v>10.477568</c:v>
                </c:pt>
                <c:pt idx="10657">
                  <c:v>10.485760000000001</c:v>
                </c:pt>
                <c:pt idx="10658">
                  <c:v>10.493952</c:v>
                </c:pt>
                <c:pt idx="10659">
                  <c:v>10.502143999999999</c:v>
                </c:pt>
                <c:pt idx="10660">
                  <c:v>10.510336000000001</c:v>
                </c:pt>
                <c:pt idx="10661">
                  <c:v>10.518528</c:v>
                </c:pt>
                <c:pt idx="10662">
                  <c:v>10.526719999999999</c:v>
                </c:pt>
                <c:pt idx="10663">
                  <c:v>10.534912</c:v>
                </c:pt>
                <c:pt idx="10664">
                  <c:v>10.543104</c:v>
                </c:pt>
                <c:pt idx="10665">
                  <c:v>10.551296000000001</c:v>
                </c:pt>
                <c:pt idx="10666">
                  <c:v>10.559488</c:v>
                </c:pt>
                <c:pt idx="10667">
                  <c:v>10.567679999999999</c:v>
                </c:pt>
                <c:pt idx="10668">
                  <c:v>10.575872</c:v>
                </c:pt>
                <c:pt idx="10669">
                  <c:v>10.584064</c:v>
                </c:pt>
                <c:pt idx="10670">
                  <c:v>10.592256000000001</c:v>
                </c:pt>
                <c:pt idx="10671">
                  <c:v>10.600448</c:v>
                </c:pt>
                <c:pt idx="10672">
                  <c:v>10.608639999999999</c:v>
                </c:pt>
                <c:pt idx="10673">
                  <c:v>10.616832</c:v>
                </c:pt>
                <c:pt idx="10674">
                  <c:v>10.625024</c:v>
                </c:pt>
                <c:pt idx="10675">
                  <c:v>10.633215999999999</c:v>
                </c:pt>
                <c:pt idx="10676">
                  <c:v>10.641408</c:v>
                </c:pt>
                <c:pt idx="10677">
                  <c:v>10.6496</c:v>
                </c:pt>
                <c:pt idx="10678">
                  <c:v>10.657792000000001</c:v>
                </c:pt>
                <c:pt idx="10679">
                  <c:v>10.665984</c:v>
                </c:pt>
                <c:pt idx="10680">
                  <c:v>10.674175999999999</c:v>
                </c:pt>
                <c:pt idx="10681">
                  <c:v>10.682368</c:v>
                </c:pt>
                <c:pt idx="10682">
                  <c:v>10.69056</c:v>
                </c:pt>
                <c:pt idx="10683">
                  <c:v>10.698752000000001</c:v>
                </c:pt>
                <c:pt idx="10684">
                  <c:v>10.706944</c:v>
                </c:pt>
                <c:pt idx="10685">
                  <c:v>10.715135999999999</c:v>
                </c:pt>
                <c:pt idx="10686">
                  <c:v>10.723328</c:v>
                </c:pt>
                <c:pt idx="10687">
                  <c:v>10.73152</c:v>
                </c:pt>
                <c:pt idx="10688">
                  <c:v>10.739712000000001</c:v>
                </c:pt>
                <c:pt idx="10689">
                  <c:v>10.747904</c:v>
                </c:pt>
                <c:pt idx="10690">
                  <c:v>10.756095999999999</c:v>
                </c:pt>
                <c:pt idx="10691">
                  <c:v>10.764288000000001</c:v>
                </c:pt>
                <c:pt idx="10692">
                  <c:v>10.77248</c:v>
                </c:pt>
                <c:pt idx="10693">
                  <c:v>10.780671999999999</c:v>
                </c:pt>
                <c:pt idx="10694">
                  <c:v>10.788864</c:v>
                </c:pt>
                <c:pt idx="10695">
                  <c:v>10.797056</c:v>
                </c:pt>
                <c:pt idx="10696">
                  <c:v>10.805248000000001</c:v>
                </c:pt>
                <c:pt idx="10697">
                  <c:v>10.81344</c:v>
                </c:pt>
                <c:pt idx="10698">
                  <c:v>10.821631999999999</c:v>
                </c:pt>
                <c:pt idx="10699">
                  <c:v>10.829824</c:v>
                </c:pt>
                <c:pt idx="10700">
                  <c:v>10.838016</c:v>
                </c:pt>
                <c:pt idx="10701">
                  <c:v>10.846208000000001</c:v>
                </c:pt>
                <c:pt idx="10702">
                  <c:v>10.8544</c:v>
                </c:pt>
                <c:pt idx="10703">
                  <c:v>10.862591999999999</c:v>
                </c:pt>
                <c:pt idx="10704">
                  <c:v>10.870784</c:v>
                </c:pt>
                <c:pt idx="10705">
                  <c:v>10.878976</c:v>
                </c:pt>
                <c:pt idx="10706">
                  <c:v>10.887168000000001</c:v>
                </c:pt>
                <c:pt idx="10707">
                  <c:v>10.89536</c:v>
                </c:pt>
                <c:pt idx="10708">
                  <c:v>10.903551999999999</c:v>
                </c:pt>
                <c:pt idx="10709">
                  <c:v>10.911744000000001</c:v>
                </c:pt>
                <c:pt idx="10710">
                  <c:v>10.919936</c:v>
                </c:pt>
                <c:pt idx="10711">
                  <c:v>10.928127999999999</c:v>
                </c:pt>
                <c:pt idx="10712">
                  <c:v>10.93632</c:v>
                </c:pt>
                <c:pt idx="10713">
                  <c:v>10.944512</c:v>
                </c:pt>
                <c:pt idx="10714">
                  <c:v>10.952704000000001</c:v>
                </c:pt>
                <c:pt idx="10715">
                  <c:v>10.960896</c:v>
                </c:pt>
                <c:pt idx="10716">
                  <c:v>10.969087999999999</c:v>
                </c:pt>
                <c:pt idx="10717">
                  <c:v>10.97728</c:v>
                </c:pt>
                <c:pt idx="10718">
                  <c:v>10.985472</c:v>
                </c:pt>
                <c:pt idx="10719">
                  <c:v>10.993664000000001</c:v>
                </c:pt>
                <c:pt idx="10720">
                  <c:v>11.001856</c:v>
                </c:pt>
                <c:pt idx="10721">
                  <c:v>11.010047999999999</c:v>
                </c:pt>
                <c:pt idx="10722">
                  <c:v>11.01824</c:v>
                </c:pt>
                <c:pt idx="10723">
                  <c:v>11.026432</c:v>
                </c:pt>
                <c:pt idx="10724">
                  <c:v>11.034624000000001</c:v>
                </c:pt>
                <c:pt idx="10725">
                  <c:v>11.042816</c:v>
                </c:pt>
                <c:pt idx="10726">
                  <c:v>11.051007999999999</c:v>
                </c:pt>
                <c:pt idx="10727">
                  <c:v>11.059200000000001</c:v>
                </c:pt>
                <c:pt idx="10728">
                  <c:v>11.067392</c:v>
                </c:pt>
                <c:pt idx="10729">
                  <c:v>11.075583999999999</c:v>
                </c:pt>
                <c:pt idx="10730">
                  <c:v>11.083776</c:v>
                </c:pt>
                <c:pt idx="10731">
                  <c:v>11.091968</c:v>
                </c:pt>
                <c:pt idx="10732">
                  <c:v>11.100160000000001</c:v>
                </c:pt>
                <c:pt idx="10733">
                  <c:v>11.108352</c:v>
                </c:pt>
                <c:pt idx="10734">
                  <c:v>11.116543999999999</c:v>
                </c:pt>
                <c:pt idx="10735">
                  <c:v>11.124736</c:v>
                </c:pt>
                <c:pt idx="10736">
                  <c:v>11.132928</c:v>
                </c:pt>
                <c:pt idx="10737">
                  <c:v>11.141120000000001</c:v>
                </c:pt>
                <c:pt idx="10738">
                  <c:v>11.149312</c:v>
                </c:pt>
                <c:pt idx="10739">
                  <c:v>11.157503999999999</c:v>
                </c:pt>
                <c:pt idx="10740">
                  <c:v>11.165696000000001</c:v>
                </c:pt>
                <c:pt idx="10741">
                  <c:v>11.173888</c:v>
                </c:pt>
                <c:pt idx="10742">
                  <c:v>11.182079999999999</c:v>
                </c:pt>
                <c:pt idx="10743">
                  <c:v>11.190272</c:v>
                </c:pt>
                <c:pt idx="10744">
                  <c:v>11.198464</c:v>
                </c:pt>
                <c:pt idx="10745">
                  <c:v>11.206656000000001</c:v>
                </c:pt>
                <c:pt idx="10746">
                  <c:v>11.214848</c:v>
                </c:pt>
                <c:pt idx="10747">
                  <c:v>11.223039999999999</c:v>
                </c:pt>
                <c:pt idx="10748">
                  <c:v>11.231232</c:v>
                </c:pt>
                <c:pt idx="10749">
                  <c:v>11.239424</c:v>
                </c:pt>
                <c:pt idx="10750">
                  <c:v>11.247616000000001</c:v>
                </c:pt>
                <c:pt idx="10751">
                  <c:v>11.255808</c:v>
                </c:pt>
                <c:pt idx="10752">
                  <c:v>11.263999999999999</c:v>
                </c:pt>
                <c:pt idx="10753">
                  <c:v>11.272192</c:v>
                </c:pt>
                <c:pt idx="10754">
                  <c:v>11.280384</c:v>
                </c:pt>
                <c:pt idx="10755">
                  <c:v>11.288576000000001</c:v>
                </c:pt>
                <c:pt idx="10756">
                  <c:v>11.296768</c:v>
                </c:pt>
                <c:pt idx="10757">
                  <c:v>11.304959999999999</c:v>
                </c:pt>
                <c:pt idx="10758">
                  <c:v>11.313152000000001</c:v>
                </c:pt>
                <c:pt idx="10759">
                  <c:v>11.321344</c:v>
                </c:pt>
                <c:pt idx="10760">
                  <c:v>11.329535999999999</c:v>
                </c:pt>
                <c:pt idx="10761">
                  <c:v>11.337728</c:v>
                </c:pt>
                <c:pt idx="10762">
                  <c:v>11.34592</c:v>
                </c:pt>
                <c:pt idx="10763">
                  <c:v>11.354112000000001</c:v>
                </c:pt>
                <c:pt idx="10764">
                  <c:v>11.362304</c:v>
                </c:pt>
                <c:pt idx="10765">
                  <c:v>11.370495999999999</c:v>
                </c:pt>
                <c:pt idx="10766">
                  <c:v>11.378688</c:v>
                </c:pt>
                <c:pt idx="10767">
                  <c:v>11.38688</c:v>
                </c:pt>
                <c:pt idx="10768">
                  <c:v>11.395072000000001</c:v>
                </c:pt>
                <c:pt idx="10769">
                  <c:v>11.403264</c:v>
                </c:pt>
                <c:pt idx="10770">
                  <c:v>11.411455999999999</c:v>
                </c:pt>
                <c:pt idx="10771">
                  <c:v>11.419648</c:v>
                </c:pt>
                <c:pt idx="10772">
                  <c:v>11.42784</c:v>
                </c:pt>
                <c:pt idx="10773">
                  <c:v>11.436032000000001</c:v>
                </c:pt>
                <c:pt idx="10774">
                  <c:v>11.444224</c:v>
                </c:pt>
                <c:pt idx="10775">
                  <c:v>11.452415999999999</c:v>
                </c:pt>
                <c:pt idx="10776">
                  <c:v>11.460608000000001</c:v>
                </c:pt>
                <c:pt idx="10777">
                  <c:v>11.4688</c:v>
                </c:pt>
                <c:pt idx="10778">
                  <c:v>11.476991999999999</c:v>
                </c:pt>
                <c:pt idx="10779">
                  <c:v>11.485184</c:v>
                </c:pt>
                <c:pt idx="10780">
                  <c:v>11.493376</c:v>
                </c:pt>
                <c:pt idx="10781">
                  <c:v>11.501568000000001</c:v>
                </c:pt>
                <c:pt idx="10782">
                  <c:v>11.50976</c:v>
                </c:pt>
                <c:pt idx="10783">
                  <c:v>11.517951999999999</c:v>
                </c:pt>
                <c:pt idx="10784">
                  <c:v>11.526144</c:v>
                </c:pt>
                <c:pt idx="10785">
                  <c:v>11.534336</c:v>
                </c:pt>
                <c:pt idx="10786">
                  <c:v>11.542528000000001</c:v>
                </c:pt>
                <c:pt idx="10787">
                  <c:v>11.55072</c:v>
                </c:pt>
                <c:pt idx="10788">
                  <c:v>11.558911999999999</c:v>
                </c:pt>
                <c:pt idx="10789">
                  <c:v>11.567104</c:v>
                </c:pt>
                <c:pt idx="10790">
                  <c:v>11.575296</c:v>
                </c:pt>
                <c:pt idx="10791">
                  <c:v>11.583487999999999</c:v>
                </c:pt>
                <c:pt idx="10792">
                  <c:v>11.59168</c:v>
                </c:pt>
                <c:pt idx="10793">
                  <c:v>11.599872</c:v>
                </c:pt>
                <c:pt idx="10794">
                  <c:v>11.608064000000001</c:v>
                </c:pt>
                <c:pt idx="10795">
                  <c:v>11.616256</c:v>
                </c:pt>
                <c:pt idx="10796">
                  <c:v>11.624447999999999</c:v>
                </c:pt>
                <c:pt idx="10797">
                  <c:v>11.63264</c:v>
                </c:pt>
                <c:pt idx="10798">
                  <c:v>11.640832</c:v>
                </c:pt>
                <c:pt idx="10799">
                  <c:v>11.649024000000001</c:v>
                </c:pt>
                <c:pt idx="10800">
                  <c:v>11.657216</c:v>
                </c:pt>
                <c:pt idx="10801">
                  <c:v>11.665407999999999</c:v>
                </c:pt>
                <c:pt idx="10802">
                  <c:v>11.6736</c:v>
                </c:pt>
                <c:pt idx="10803">
                  <c:v>11.681792</c:v>
                </c:pt>
                <c:pt idx="10804">
                  <c:v>11.689984000000001</c:v>
                </c:pt>
                <c:pt idx="10805">
                  <c:v>11.698176</c:v>
                </c:pt>
                <c:pt idx="10806">
                  <c:v>11.706367999999999</c:v>
                </c:pt>
                <c:pt idx="10807">
                  <c:v>11.714560000000001</c:v>
                </c:pt>
                <c:pt idx="10808">
                  <c:v>11.722752</c:v>
                </c:pt>
                <c:pt idx="10809">
                  <c:v>11.730943999999999</c:v>
                </c:pt>
                <c:pt idx="10810">
                  <c:v>11.739136</c:v>
                </c:pt>
                <c:pt idx="10811">
                  <c:v>11.747328</c:v>
                </c:pt>
                <c:pt idx="10812">
                  <c:v>11.755520000000001</c:v>
                </c:pt>
                <c:pt idx="10813">
                  <c:v>11.763712</c:v>
                </c:pt>
                <c:pt idx="10814">
                  <c:v>11.771903999999999</c:v>
                </c:pt>
                <c:pt idx="10815">
                  <c:v>11.780096</c:v>
                </c:pt>
                <c:pt idx="10816">
                  <c:v>11.788288</c:v>
                </c:pt>
                <c:pt idx="10817">
                  <c:v>11.796480000000001</c:v>
                </c:pt>
                <c:pt idx="10818">
                  <c:v>11.804672</c:v>
                </c:pt>
                <c:pt idx="10819">
                  <c:v>11.812863999999999</c:v>
                </c:pt>
                <c:pt idx="10820">
                  <c:v>11.829248</c:v>
                </c:pt>
                <c:pt idx="10821">
                  <c:v>11.845632</c:v>
                </c:pt>
                <c:pt idx="10822">
                  <c:v>11.862016000000001</c:v>
                </c:pt>
                <c:pt idx="10823">
                  <c:v>11.878399999999999</c:v>
                </c:pt>
                <c:pt idx="10824">
                  <c:v>11.894784</c:v>
                </c:pt>
                <c:pt idx="10825">
                  <c:v>11.911168</c:v>
                </c:pt>
                <c:pt idx="10826">
                  <c:v>11.927552</c:v>
                </c:pt>
                <c:pt idx="10827">
                  <c:v>11.943936000000001</c:v>
                </c:pt>
                <c:pt idx="10828">
                  <c:v>11.960319999999999</c:v>
                </c:pt>
                <c:pt idx="10829">
                  <c:v>11.976704</c:v>
                </c:pt>
                <c:pt idx="10830">
                  <c:v>11.993088</c:v>
                </c:pt>
                <c:pt idx="10831">
                  <c:v>12.009472000000001</c:v>
                </c:pt>
                <c:pt idx="10832">
                  <c:v>12.025855999999999</c:v>
                </c:pt>
                <c:pt idx="10833">
                  <c:v>12.04224</c:v>
                </c:pt>
                <c:pt idx="10834">
                  <c:v>12.058624</c:v>
                </c:pt>
                <c:pt idx="10835">
                  <c:v>12.075008</c:v>
                </c:pt>
                <c:pt idx="10836">
                  <c:v>12.091392000000001</c:v>
                </c:pt>
                <c:pt idx="10837">
                  <c:v>12.107775999999999</c:v>
                </c:pt>
                <c:pt idx="10838">
                  <c:v>12.12416</c:v>
                </c:pt>
                <c:pt idx="10839">
                  <c:v>12.140544</c:v>
                </c:pt>
                <c:pt idx="10840">
                  <c:v>12.156928000000001</c:v>
                </c:pt>
                <c:pt idx="10841">
                  <c:v>12.173311999999999</c:v>
                </c:pt>
                <c:pt idx="10842">
                  <c:v>12.189696</c:v>
                </c:pt>
                <c:pt idx="10843">
                  <c:v>12.20608</c:v>
                </c:pt>
                <c:pt idx="10844">
                  <c:v>12.222464</c:v>
                </c:pt>
                <c:pt idx="10845">
                  <c:v>12.238848000000001</c:v>
                </c:pt>
                <c:pt idx="10846">
                  <c:v>12.255231999999999</c:v>
                </c:pt>
                <c:pt idx="10847">
                  <c:v>12.271616</c:v>
                </c:pt>
                <c:pt idx="10848">
                  <c:v>12.288</c:v>
                </c:pt>
                <c:pt idx="10849">
                  <c:v>12.304384000000001</c:v>
                </c:pt>
                <c:pt idx="10850">
                  <c:v>12.320767999999999</c:v>
                </c:pt>
                <c:pt idx="10851">
                  <c:v>12.337152</c:v>
                </c:pt>
                <c:pt idx="10852">
                  <c:v>12.353536</c:v>
                </c:pt>
                <c:pt idx="10853">
                  <c:v>12.36992</c:v>
                </c:pt>
                <c:pt idx="10854">
                  <c:v>12.386304000000001</c:v>
                </c:pt>
                <c:pt idx="10855">
                  <c:v>12.402687999999999</c:v>
                </c:pt>
                <c:pt idx="10856">
                  <c:v>12.419072</c:v>
                </c:pt>
                <c:pt idx="10857">
                  <c:v>12.435456</c:v>
                </c:pt>
                <c:pt idx="10858">
                  <c:v>12.451840000000001</c:v>
                </c:pt>
                <c:pt idx="10859">
                  <c:v>12.468223999999999</c:v>
                </c:pt>
                <c:pt idx="10860">
                  <c:v>12.484608</c:v>
                </c:pt>
                <c:pt idx="10861">
                  <c:v>12.500992</c:v>
                </c:pt>
                <c:pt idx="10862">
                  <c:v>12.517376000000001</c:v>
                </c:pt>
                <c:pt idx="10863">
                  <c:v>12.533759999999999</c:v>
                </c:pt>
                <c:pt idx="10864">
                  <c:v>12.550144</c:v>
                </c:pt>
                <c:pt idx="10865">
                  <c:v>12.566528</c:v>
                </c:pt>
                <c:pt idx="10866">
                  <c:v>12.582912</c:v>
                </c:pt>
                <c:pt idx="10867">
                  <c:v>12.599296000000001</c:v>
                </c:pt>
                <c:pt idx="10868">
                  <c:v>12.615679999999999</c:v>
                </c:pt>
                <c:pt idx="10869">
                  <c:v>12.632064</c:v>
                </c:pt>
                <c:pt idx="10870">
                  <c:v>12.648448</c:v>
                </c:pt>
                <c:pt idx="10871">
                  <c:v>12.664832000000001</c:v>
                </c:pt>
                <c:pt idx="10872">
                  <c:v>12.681215999999999</c:v>
                </c:pt>
                <c:pt idx="10873">
                  <c:v>12.6976</c:v>
                </c:pt>
                <c:pt idx="10874">
                  <c:v>12.713984</c:v>
                </c:pt>
                <c:pt idx="10875">
                  <c:v>12.730368</c:v>
                </c:pt>
                <c:pt idx="10876">
                  <c:v>12.746752000000001</c:v>
                </c:pt>
                <c:pt idx="10877">
                  <c:v>12.763135999999999</c:v>
                </c:pt>
                <c:pt idx="10878">
                  <c:v>12.77952</c:v>
                </c:pt>
                <c:pt idx="10879">
                  <c:v>12.795904</c:v>
                </c:pt>
                <c:pt idx="10880">
                  <c:v>12.812288000000001</c:v>
                </c:pt>
                <c:pt idx="10881">
                  <c:v>12.828671999999999</c:v>
                </c:pt>
                <c:pt idx="10882">
                  <c:v>12.845056</c:v>
                </c:pt>
                <c:pt idx="10883">
                  <c:v>12.86144</c:v>
                </c:pt>
                <c:pt idx="10884">
                  <c:v>12.877824</c:v>
                </c:pt>
                <c:pt idx="10885">
                  <c:v>12.894208000000001</c:v>
                </c:pt>
                <c:pt idx="10886">
                  <c:v>12.910591999999999</c:v>
                </c:pt>
                <c:pt idx="10887">
                  <c:v>12.926976</c:v>
                </c:pt>
                <c:pt idx="10888">
                  <c:v>12.94336</c:v>
                </c:pt>
                <c:pt idx="10889">
                  <c:v>12.959744000000001</c:v>
                </c:pt>
                <c:pt idx="10890">
                  <c:v>12.976127999999999</c:v>
                </c:pt>
                <c:pt idx="10891">
                  <c:v>12.992512</c:v>
                </c:pt>
                <c:pt idx="10892">
                  <c:v>13.008896</c:v>
                </c:pt>
                <c:pt idx="10893">
                  <c:v>13.02528</c:v>
                </c:pt>
                <c:pt idx="10894">
                  <c:v>13.041664000000001</c:v>
                </c:pt>
                <c:pt idx="10895">
                  <c:v>13.058047999999999</c:v>
                </c:pt>
                <c:pt idx="10896">
                  <c:v>13.074432</c:v>
                </c:pt>
                <c:pt idx="10897">
                  <c:v>13.090816</c:v>
                </c:pt>
                <c:pt idx="10898">
                  <c:v>13.107200000000001</c:v>
                </c:pt>
                <c:pt idx="10899">
                  <c:v>13.123583999999999</c:v>
                </c:pt>
                <c:pt idx="10900">
                  <c:v>13.139968</c:v>
                </c:pt>
                <c:pt idx="10901">
                  <c:v>13.156352</c:v>
                </c:pt>
                <c:pt idx="10902">
                  <c:v>13.172736</c:v>
                </c:pt>
                <c:pt idx="10903">
                  <c:v>13.189120000000001</c:v>
                </c:pt>
                <c:pt idx="10904">
                  <c:v>13.205503999999999</c:v>
                </c:pt>
                <c:pt idx="10905">
                  <c:v>13.221888</c:v>
                </c:pt>
                <c:pt idx="10906">
                  <c:v>13.238272</c:v>
                </c:pt>
                <c:pt idx="10907">
                  <c:v>13.254656000000001</c:v>
                </c:pt>
                <c:pt idx="10908">
                  <c:v>13.271039999999999</c:v>
                </c:pt>
                <c:pt idx="10909">
                  <c:v>13.287424</c:v>
                </c:pt>
                <c:pt idx="10910">
                  <c:v>13.303808</c:v>
                </c:pt>
                <c:pt idx="10911">
                  <c:v>13.320192</c:v>
                </c:pt>
                <c:pt idx="10912">
                  <c:v>13.336576000000001</c:v>
                </c:pt>
                <c:pt idx="10913">
                  <c:v>13.352959999999999</c:v>
                </c:pt>
                <c:pt idx="10914">
                  <c:v>13.369344</c:v>
                </c:pt>
                <c:pt idx="10915">
                  <c:v>13.385728</c:v>
                </c:pt>
                <c:pt idx="10916">
                  <c:v>13.402112000000001</c:v>
                </c:pt>
                <c:pt idx="10917">
                  <c:v>13.418495999999999</c:v>
                </c:pt>
                <c:pt idx="10918">
                  <c:v>13.43488</c:v>
                </c:pt>
                <c:pt idx="10919">
                  <c:v>13.451264</c:v>
                </c:pt>
                <c:pt idx="10920">
                  <c:v>13.467648000000001</c:v>
                </c:pt>
                <c:pt idx="10921">
                  <c:v>13.484031999999999</c:v>
                </c:pt>
                <c:pt idx="10922">
                  <c:v>13.500416</c:v>
                </c:pt>
                <c:pt idx="10923">
                  <c:v>13.5168</c:v>
                </c:pt>
                <c:pt idx="10924">
                  <c:v>13.533184</c:v>
                </c:pt>
                <c:pt idx="10925">
                  <c:v>13.549568000000001</c:v>
                </c:pt>
                <c:pt idx="10926">
                  <c:v>13.565951999999999</c:v>
                </c:pt>
                <c:pt idx="10927">
                  <c:v>13.582336</c:v>
                </c:pt>
                <c:pt idx="10928">
                  <c:v>13.59872</c:v>
                </c:pt>
                <c:pt idx="10929">
                  <c:v>13.615104000000001</c:v>
                </c:pt>
                <c:pt idx="10930">
                  <c:v>13.631487999999999</c:v>
                </c:pt>
                <c:pt idx="10931">
                  <c:v>13.647872</c:v>
                </c:pt>
                <c:pt idx="10932">
                  <c:v>13.664256</c:v>
                </c:pt>
                <c:pt idx="10933">
                  <c:v>13.68064</c:v>
                </c:pt>
                <c:pt idx="10934">
                  <c:v>13.697024000000001</c:v>
                </c:pt>
                <c:pt idx="10935">
                  <c:v>13.713407999999999</c:v>
                </c:pt>
                <c:pt idx="10936">
                  <c:v>13.729792</c:v>
                </c:pt>
                <c:pt idx="10937">
                  <c:v>13.746176</c:v>
                </c:pt>
                <c:pt idx="10938">
                  <c:v>13.762560000000001</c:v>
                </c:pt>
                <c:pt idx="10939">
                  <c:v>13.778943999999999</c:v>
                </c:pt>
                <c:pt idx="10940">
                  <c:v>13.795328</c:v>
                </c:pt>
                <c:pt idx="10941">
                  <c:v>13.811712</c:v>
                </c:pt>
                <c:pt idx="10942">
                  <c:v>13.828096</c:v>
                </c:pt>
                <c:pt idx="10943">
                  <c:v>13.844480000000001</c:v>
                </c:pt>
                <c:pt idx="10944">
                  <c:v>13.860863999999999</c:v>
                </c:pt>
                <c:pt idx="10945">
                  <c:v>13.877248</c:v>
                </c:pt>
                <c:pt idx="10946">
                  <c:v>13.893632</c:v>
                </c:pt>
                <c:pt idx="10947">
                  <c:v>13.910016000000001</c:v>
                </c:pt>
                <c:pt idx="10948">
                  <c:v>13.926399999999999</c:v>
                </c:pt>
                <c:pt idx="10949">
                  <c:v>13.942784</c:v>
                </c:pt>
                <c:pt idx="10950">
                  <c:v>13.959168</c:v>
                </c:pt>
                <c:pt idx="10951">
                  <c:v>13.975552</c:v>
                </c:pt>
                <c:pt idx="10952">
                  <c:v>13.991936000000001</c:v>
                </c:pt>
                <c:pt idx="10953">
                  <c:v>14.008319999999999</c:v>
                </c:pt>
                <c:pt idx="10954">
                  <c:v>14.024704</c:v>
                </c:pt>
                <c:pt idx="10955">
                  <c:v>14.041088</c:v>
                </c:pt>
                <c:pt idx="10956">
                  <c:v>14.057472000000001</c:v>
                </c:pt>
                <c:pt idx="10957">
                  <c:v>14.073855999999999</c:v>
                </c:pt>
                <c:pt idx="10958">
                  <c:v>14.09024</c:v>
                </c:pt>
                <c:pt idx="10959">
                  <c:v>14.106624</c:v>
                </c:pt>
                <c:pt idx="10960">
                  <c:v>14.123008</c:v>
                </c:pt>
                <c:pt idx="10961">
                  <c:v>14.139392000000001</c:v>
                </c:pt>
                <c:pt idx="10962">
                  <c:v>14.155775999999999</c:v>
                </c:pt>
                <c:pt idx="10963">
                  <c:v>14.17216</c:v>
                </c:pt>
                <c:pt idx="10964">
                  <c:v>14.188544</c:v>
                </c:pt>
                <c:pt idx="10965">
                  <c:v>14.204928000000001</c:v>
                </c:pt>
                <c:pt idx="10966">
                  <c:v>14.221311999999999</c:v>
                </c:pt>
                <c:pt idx="10967">
                  <c:v>14.237696</c:v>
                </c:pt>
                <c:pt idx="10968">
                  <c:v>14.25408</c:v>
                </c:pt>
                <c:pt idx="10969">
                  <c:v>14.270464</c:v>
                </c:pt>
                <c:pt idx="10970">
                  <c:v>14.286848000000001</c:v>
                </c:pt>
                <c:pt idx="10971">
                  <c:v>14.303232</c:v>
                </c:pt>
                <c:pt idx="10972">
                  <c:v>14.319616</c:v>
                </c:pt>
                <c:pt idx="10973">
                  <c:v>14.336</c:v>
                </c:pt>
                <c:pt idx="10974">
                  <c:v>14.352384000000001</c:v>
                </c:pt>
                <c:pt idx="10975">
                  <c:v>14.368767999999999</c:v>
                </c:pt>
                <c:pt idx="10976">
                  <c:v>14.385152</c:v>
                </c:pt>
                <c:pt idx="10977">
                  <c:v>14.401536</c:v>
                </c:pt>
                <c:pt idx="10978">
                  <c:v>14.417920000000001</c:v>
                </c:pt>
                <c:pt idx="10979">
                  <c:v>14.434303999999999</c:v>
                </c:pt>
                <c:pt idx="10980">
                  <c:v>14.450688</c:v>
                </c:pt>
                <c:pt idx="10981">
                  <c:v>14.467072</c:v>
                </c:pt>
                <c:pt idx="10982">
                  <c:v>14.483456</c:v>
                </c:pt>
                <c:pt idx="10983">
                  <c:v>14.499840000000001</c:v>
                </c:pt>
                <c:pt idx="10984">
                  <c:v>14.516223999999999</c:v>
                </c:pt>
                <c:pt idx="10985">
                  <c:v>14.532608</c:v>
                </c:pt>
                <c:pt idx="10986">
                  <c:v>14.548992</c:v>
                </c:pt>
                <c:pt idx="10987">
                  <c:v>14.565376000000001</c:v>
                </c:pt>
                <c:pt idx="10988">
                  <c:v>14.581759999999999</c:v>
                </c:pt>
                <c:pt idx="10989">
                  <c:v>14.598144</c:v>
                </c:pt>
                <c:pt idx="10990">
                  <c:v>14.614528</c:v>
                </c:pt>
                <c:pt idx="10991">
                  <c:v>14.630912</c:v>
                </c:pt>
                <c:pt idx="10992">
                  <c:v>14.647296000000001</c:v>
                </c:pt>
                <c:pt idx="10993">
                  <c:v>14.663679999999999</c:v>
                </c:pt>
                <c:pt idx="10994">
                  <c:v>14.680064</c:v>
                </c:pt>
                <c:pt idx="10995">
                  <c:v>14.696448</c:v>
                </c:pt>
                <c:pt idx="10996">
                  <c:v>14.712832000000001</c:v>
                </c:pt>
                <c:pt idx="10997">
                  <c:v>14.729215999999999</c:v>
                </c:pt>
                <c:pt idx="10998">
                  <c:v>14.7456</c:v>
                </c:pt>
                <c:pt idx="10999">
                  <c:v>14.761984</c:v>
                </c:pt>
                <c:pt idx="11000">
                  <c:v>14.778368</c:v>
                </c:pt>
                <c:pt idx="11001">
                  <c:v>14.794752000000001</c:v>
                </c:pt>
                <c:pt idx="11002">
                  <c:v>14.811135999999999</c:v>
                </c:pt>
                <c:pt idx="11003">
                  <c:v>14.82752</c:v>
                </c:pt>
                <c:pt idx="11004">
                  <c:v>14.843904</c:v>
                </c:pt>
                <c:pt idx="11005">
                  <c:v>14.860288000000001</c:v>
                </c:pt>
                <c:pt idx="11006">
                  <c:v>14.876671999999999</c:v>
                </c:pt>
                <c:pt idx="11007">
                  <c:v>14.893056</c:v>
                </c:pt>
                <c:pt idx="11008">
                  <c:v>14.90944</c:v>
                </c:pt>
                <c:pt idx="11009">
                  <c:v>14.925824</c:v>
                </c:pt>
                <c:pt idx="11010">
                  <c:v>14.942208000000001</c:v>
                </c:pt>
                <c:pt idx="11011">
                  <c:v>14.958591999999999</c:v>
                </c:pt>
                <c:pt idx="11012">
                  <c:v>14.974976</c:v>
                </c:pt>
                <c:pt idx="11013">
                  <c:v>14.99136</c:v>
                </c:pt>
                <c:pt idx="11014">
                  <c:v>15.007744000000001</c:v>
                </c:pt>
                <c:pt idx="11015">
                  <c:v>15.024127999999999</c:v>
                </c:pt>
                <c:pt idx="11016">
                  <c:v>15.040512</c:v>
                </c:pt>
                <c:pt idx="11017">
                  <c:v>15.056896</c:v>
                </c:pt>
                <c:pt idx="11018">
                  <c:v>15.07328</c:v>
                </c:pt>
                <c:pt idx="11019">
                  <c:v>15.089664000000001</c:v>
                </c:pt>
                <c:pt idx="11020">
                  <c:v>15.106047999999999</c:v>
                </c:pt>
                <c:pt idx="11021">
                  <c:v>15.122432</c:v>
                </c:pt>
                <c:pt idx="11022">
                  <c:v>15.138816</c:v>
                </c:pt>
                <c:pt idx="11023">
                  <c:v>15.155200000000001</c:v>
                </c:pt>
                <c:pt idx="11024">
                  <c:v>15.171583999999999</c:v>
                </c:pt>
                <c:pt idx="11025">
                  <c:v>15.187968</c:v>
                </c:pt>
                <c:pt idx="11026">
                  <c:v>15.204352</c:v>
                </c:pt>
                <c:pt idx="11027">
                  <c:v>15.220736</c:v>
                </c:pt>
                <c:pt idx="11028">
                  <c:v>15.237120000000001</c:v>
                </c:pt>
                <c:pt idx="11029">
                  <c:v>15.253504</c:v>
                </c:pt>
                <c:pt idx="11030">
                  <c:v>15.269888</c:v>
                </c:pt>
                <c:pt idx="11031">
                  <c:v>15.286272</c:v>
                </c:pt>
                <c:pt idx="11032">
                  <c:v>15.302656000000001</c:v>
                </c:pt>
                <c:pt idx="11033">
                  <c:v>15.319039999999999</c:v>
                </c:pt>
                <c:pt idx="11034">
                  <c:v>15.335424</c:v>
                </c:pt>
                <c:pt idx="11035">
                  <c:v>15.351808</c:v>
                </c:pt>
                <c:pt idx="11036">
                  <c:v>15.368192000000001</c:v>
                </c:pt>
                <c:pt idx="11037">
                  <c:v>15.384575999999999</c:v>
                </c:pt>
                <c:pt idx="11038">
                  <c:v>15.40096</c:v>
                </c:pt>
                <c:pt idx="11039">
                  <c:v>15.417344</c:v>
                </c:pt>
                <c:pt idx="11040">
                  <c:v>15.433728</c:v>
                </c:pt>
                <c:pt idx="11041">
                  <c:v>15.450112000000001</c:v>
                </c:pt>
                <c:pt idx="11042">
                  <c:v>15.466495999999999</c:v>
                </c:pt>
                <c:pt idx="11043">
                  <c:v>15.48288</c:v>
                </c:pt>
                <c:pt idx="11044">
                  <c:v>15.499264</c:v>
                </c:pt>
                <c:pt idx="11045">
                  <c:v>15.515648000000001</c:v>
                </c:pt>
                <c:pt idx="11046">
                  <c:v>15.532031999999999</c:v>
                </c:pt>
                <c:pt idx="11047">
                  <c:v>15.548416</c:v>
                </c:pt>
                <c:pt idx="11048">
                  <c:v>15.5648</c:v>
                </c:pt>
                <c:pt idx="11049">
                  <c:v>15.581184</c:v>
                </c:pt>
                <c:pt idx="11050">
                  <c:v>15.597568000000001</c:v>
                </c:pt>
                <c:pt idx="11051">
                  <c:v>15.613951999999999</c:v>
                </c:pt>
                <c:pt idx="11052">
                  <c:v>15.630336</c:v>
                </c:pt>
                <c:pt idx="11053">
                  <c:v>15.64672</c:v>
                </c:pt>
                <c:pt idx="11054">
                  <c:v>15.663104000000001</c:v>
                </c:pt>
                <c:pt idx="11055">
                  <c:v>15.679487999999999</c:v>
                </c:pt>
                <c:pt idx="11056">
                  <c:v>15.695872</c:v>
                </c:pt>
                <c:pt idx="11057">
                  <c:v>15.712256</c:v>
                </c:pt>
                <c:pt idx="11058">
                  <c:v>15.72864</c:v>
                </c:pt>
                <c:pt idx="11059">
                  <c:v>15.745024000000001</c:v>
                </c:pt>
                <c:pt idx="11060">
                  <c:v>15.761407999999999</c:v>
                </c:pt>
                <c:pt idx="11061">
                  <c:v>15.777792</c:v>
                </c:pt>
                <c:pt idx="11062">
                  <c:v>15.794176</c:v>
                </c:pt>
                <c:pt idx="11063">
                  <c:v>15.810560000000001</c:v>
                </c:pt>
                <c:pt idx="11064">
                  <c:v>15.826943999999999</c:v>
                </c:pt>
                <c:pt idx="11065">
                  <c:v>15.843328</c:v>
                </c:pt>
                <c:pt idx="11066">
                  <c:v>15.859712</c:v>
                </c:pt>
                <c:pt idx="11067">
                  <c:v>15.876096</c:v>
                </c:pt>
                <c:pt idx="11068">
                  <c:v>15.892480000000001</c:v>
                </c:pt>
                <c:pt idx="11069">
                  <c:v>15.908863999999999</c:v>
                </c:pt>
                <c:pt idx="11070">
                  <c:v>15.925248</c:v>
                </c:pt>
                <c:pt idx="11071">
                  <c:v>15.941632</c:v>
                </c:pt>
                <c:pt idx="11072">
                  <c:v>15.958016000000001</c:v>
                </c:pt>
                <c:pt idx="11073">
                  <c:v>15.974399999999999</c:v>
                </c:pt>
                <c:pt idx="11074">
                  <c:v>15.990784</c:v>
                </c:pt>
                <c:pt idx="11075">
                  <c:v>16.007168</c:v>
                </c:pt>
                <c:pt idx="11076">
                  <c:v>16.023551999999999</c:v>
                </c:pt>
                <c:pt idx="11077">
                  <c:v>16.039936000000001</c:v>
                </c:pt>
                <c:pt idx="11078">
                  <c:v>16.056319999999999</c:v>
                </c:pt>
                <c:pt idx="11079">
                  <c:v>16.072704000000002</c:v>
                </c:pt>
                <c:pt idx="11080">
                  <c:v>16.089088</c:v>
                </c:pt>
                <c:pt idx="11081">
                  <c:v>16.105471999999999</c:v>
                </c:pt>
                <c:pt idx="11082">
                  <c:v>16.121856000000001</c:v>
                </c:pt>
                <c:pt idx="11083">
                  <c:v>16.13824</c:v>
                </c:pt>
                <c:pt idx="11084">
                  <c:v>16.154623999999998</c:v>
                </c:pt>
                <c:pt idx="11085">
                  <c:v>16.171008</c:v>
                </c:pt>
                <c:pt idx="11086">
                  <c:v>16.187391999999999</c:v>
                </c:pt>
                <c:pt idx="11087">
                  <c:v>16.203776000000001</c:v>
                </c:pt>
                <c:pt idx="11088">
                  <c:v>16.22016</c:v>
                </c:pt>
                <c:pt idx="11089">
                  <c:v>16.236543999999999</c:v>
                </c:pt>
                <c:pt idx="11090">
                  <c:v>16.252928000000001</c:v>
                </c:pt>
                <c:pt idx="11091">
                  <c:v>16.269311999999999</c:v>
                </c:pt>
                <c:pt idx="11092">
                  <c:v>16.285696000000002</c:v>
                </c:pt>
                <c:pt idx="11093">
                  <c:v>16.30208</c:v>
                </c:pt>
                <c:pt idx="11094">
                  <c:v>16.318463999999999</c:v>
                </c:pt>
                <c:pt idx="11095">
                  <c:v>16.334848000000001</c:v>
                </c:pt>
                <c:pt idx="11096">
                  <c:v>16.351232</c:v>
                </c:pt>
                <c:pt idx="11097">
                  <c:v>16.367616000000002</c:v>
                </c:pt>
                <c:pt idx="11098">
                  <c:v>16.384</c:v>
                </c:pt>
                <c:pt idx="11099">
                  <c:v>16.400383999999999</c:v>
                </c:pt>
                <c:pt idx="11100">
                  <c:v>16.416768000000001</c:v>
                </c:pt>
                <c:pt idx="11101">
                  <c:v>16.433152</c:v>
                </c:pt>
                <c:pt idx="11102">
                  <c:v>16.449535999999998</c:v>
                </c:pt>
                <c:pt idx="11103">
                  <c:v>16.465920000000001</c:v>
                </c:pt>
                <c:pt idx="11104">
                  <c:v>16.482303999999999</c:v>
                </c:pt>
                <c:pt idx="11105">
                  <c:v>16.498688000000001</c:v>
                </c:pt>
                <c:pt idx="11106">
                  <c:v>16.515072</c:v>
                </c:pt>
                <c:pt idx="11107">
                  <c:v>16.531455999999999</c:v>
                </c:pt>
                <c:pt idx="11108">
                  <c:v>16.547840000000001</c:v>
                </c:pt>
                <c:pt idx="11109">
                  <c:v>16.564223999999999</c:v>
                </c:pt>
                <c:pt idx="11110">
                  <c:v>16.580608000000002</c:v>
                </c:pt>
                <c:pt idx="11111">
                  <c:v>16.596992</c:v>
                </c:pt>
                <c:pt idx="11112">
                  <c:v>16.613375999999999</c:v>
                </c:pt>
                <c:pt idx="11113">
                  <c:v>16.629760000000001</c:v>
                </c:pt>
                <c:pt idx="11114">
                  <c:v>16.646144</c:v>
                </c:pt>
                <c:pt idx="11115">
                  <c:v>16.662527999999998</c:v>
                </c:pt>
                <c:pt idx="11116">
                  <c:v>16.678912</c:v>
                </c:pt>
                <c:pt idx="11117">
                  <c:v>16.695295999999999</c:v>
                </c:pt>
                <c:pt idx="11118">
                  <c:v>16.711680000000001</c:v>
                </c:pt>
                <c:pt idx="11119">
                  <c:v>16.728064</c:v>
                </c:pt>
                <c:pt idx="11120">
                  <c:v>16.744447999999998</c:v>
                </c:pt>
                <c:pt idx="11121">
                  <c:v>16.760832000000001</c:v>
                </c:pt>
                <c:pt idx="11122">
                  <c:v>16.777215999999999</c:v>
                </c:pt>
                <c:pt idx="11123">
                  <c:v>16.793600000000001</c:v>
                </c:pt>
                <c:pt idx="11124">
                  <c:v>16.809984</c:v>
                </c:pt>
                <c:pt idx="11125">
                  <c:v>16.826367999999999</c:v>
                </c:pt>
                <c:pt idx="11126">
                  <c:v>16.842752000000001</c:v>
                </c:pt>
                <c:pt idx="11127">
                  <c:v>16.859135999999999</c:v>
                </c:pt>
                <c:pt idx="11128">
                  <c:v>16.875520000000002</c:v>
                </c:pt>
                <c:pt idx="11129">
                  <c:v>16.891904</c:v>
                </c:pt>
                <c:pt idx="11130">
                  <c:v>16.908287999999999</c:v>
                </c:pt>
                <c:pt idx="11131">
                  <c:v>16.924672000000001</c:v>
                </c:pt>
                <c:pt idx="11132">
                  <c:v>16.941056</c:v>
                </c:pt>
                <c:pt idx="11133">
                  <c:v>16.957439999999998</c:v>
                </c:pt>
                <c:pt idx="11134">
                  <c:v>16.973824</c:v>
                </c:pt>
                <c:pt idx="11135">
                  <c:v>16.990207999999999</c:v>
                </c:pt>
                <c:pt idx="11136">
                  <c:v>17.006592000000001</c:v>
                </c:pt>
                <c:pt idx="11137">
                  <c:v>17.022976</c:v>
                </c:pt>
                <c:pt idx="11138">
                  <c:v>17.039359999999999</c:v>
                </c:pt>
                <c:pt idx="11139">
                  <c:v>17.055744000000001</c:v>
                </c:pt>
                <c:pt idx="11140">
                  <c:v>17.072127999999999</c:v>
                </c:pt>
                <c:pt idx="11141">
                  <c:v>17.088512000000001</c:v>
                </c:pt>
                <c:pt idx="11142">
                  <c:v>17.104896</c:v>
                </c:pt>
                <c:pt idx="11143">
                  <c:v>17.121279999999999</c:v>
                </c:pt>
                <c:pt idx="11144">
                  <c:v>17.137664000000001</c:v>
                </c:pt>
                <c:pt idx="11145">
                  <c:v>17.154048</c:v>
                </c:pt>
                <c:pt idx="11146">
                  <c:v>17.170432000000002</c:v>
                </c:pt>
                <c:pt idx="11147">
                  <c:v>17.186816</c:v>
                </c:pt>
                <c:pt idx="11148">
                  <c:v>17.203199999999999</c:v>
                </c:pt>
                <c:pt idx="11149">
                  <c:v>17.219584000000001</c:v>
                </c:pt>
                <c:pt idx="11150">
                  <c:v>17.235968</c:v>
                </c:pt>
                <c:pt idx="11151">
                  <c:v>17.252351999999998</c:v>
                </c:pt>
                <c:pt idx="11152">
                  <c:v>17.268736000000001</c:v>
                </c:pt>
                <c:pt idx="11153">
                  <c:v>17.285119999999999</c:v>
                </c:pt>
                <c:pt idx="11154">
                  <c:v>17.301504000000001</c:v>
                </c:pt>
                <c:pt idx="11155">
                  <c:v>17.317888</c:v>
                </c:pt>
                <c:pt idx="11156">
                  <c:v>17.334271999999999</c:v>
                </c:pt>
                <c:pt idx="11157">
                  <c:v>17.350656000000001</c:v>
                </c:pt>
                <c:pt idx="11158">
                  <c:v>17.367039999999999</c:v>
                </c:pt>
                <c:pt idx="11159">
                  <c:v>17.383424000000002</c:v>
                </c:pt>
                <c:pt idx="11160">
                  <c:v>17.399808</c:v>
                </c:pt>
                <c:pt idx="11161">
                  <c:v>17.416191999999999</c:v>
                </c:pt>
                <c:pt idx="11162">
                  <c:v>17.432576000000001</c:v>
                </c:pt>
                <c:pt idx="11163">
                  <c:v>17.44896</c:v>
                </c:pt>
                <c:pt idx="11164">
                  <c:v>17.465344000000002</c:v>
                </c:pt>
                <c:pt idx="11165">
                  <c:v>17.481728</c:v>
                </c:pt>
                <c:pt idx="11166">
                  <c:v>17.498111999999999</c:v>
                </c:pt>
                <c:pt idx="11167">
                  <c:v>17.514496000000001</c:v>
                </c:pt>
                <c:pt idx="11168">
                  <c:v>17.53088</c:v>
                </c:pt>
                <c:pt idx="11169">
                  <c:v>17.547263999999998</c:v>
                </c:pt>
                <c:pt idx="11170">
                  <c:v>17.563648000000001</c:v>
                </c:pt>
                <c:pt idx="11171">
                  <c:v>17.580031999999999</c:v>
                </c:pt>
                <c:pt idx="11172">
                  <c:v>17.596416000000001</c:v>
                </c:pt>
                <c:pt idx="11173">
                  <c:v>17.6128</c:v>
                </c:pt>
                <c:pt idx="11174">
                  <c:v>17.629183999999999</c:v>
                </c:pt>
                <c:pt idx="11175">
                  <c:v>17.645568000000001</c:v>
                </c:pt>
                <c:pt idx="11176">
                  <c:v>17.661951999999999</c:v>
                </c:pt>
                <c:pt idx="11177">
                  <c:v>17.678336000000002</c:v>
                </c:pt>
                <c:pt idx="11178">
                  <c:v>17.69472</c:v>
                </c:pt>
                <c:pt idx="11179">
                  <c:v>17.711103999999999</c:v>
                </c:pt>
                <c:pt idx="11180">
                  <c:v>17.727488000000001</c:v>
                </c:pt>
                <c:pt idx="11181">
                  <c:v>17.743872</c:v>
                </c:pt>
                <c:pt idx="11182">
                  <c:v>17.760255999999998</c:v>
                </c:pt>
                <c:pt idx="11183">
                  <c:v>17.77664</c:v>
                </c:pt>
                <c:pt idx="11184">
                  <c:v>17.793023999999999</c:v>
                </c:pt>
                <c:pt idx="11185">
                  <c:v>17.809408000000001</c:v>
                </c:pt>
                <c:pt idx="11186">
                  <c:v>17.825792</c:v>
                </c:pt>
                <c:pt idx="11187">
                  <c:v>17.842175999999998</c:v>
                </c:pt>
                <c:pt idx="11188">
                  <c:v>17.858560000000001</c:v>
                </c:pt>
                <c:pt idx="11189">
                  <c:v>17.874943999999999</c:v>
                </c:pt>
                <c:pt idx="11190">
                  <c:v>17.891328000000001</c:v>
                </c:pt>
                <c:pt idx="11191">
                  <c:v>17.907712</c:v>
                </c:pt>
                <c:pt idx="11192">
                  <c:v>17.924095999999999</c:v>
                </c:pt>
                <c:pt idx="11193">
                  <c:v>17.940480000000001</c:v>
                </c:pt>
                <c:pt idx="11194">
                  <c:v>17.956863999999999</c:v>
                </c:pt>
                <c:pt idx="11195">
                  <c:v>17.973248000000002</c:v>
                </c:pt>
                <c:pt idx="11196">
                  <c:v>17.989632</c:v>
                </c:pt>
                <c:pt idx="11197">
                  <c:v>18.006015999999999</c:v>
                </c:pt>
                <c:pt idx="11198">
                  <c:v>18.022400000000001</c:v>
                </c:pt>
                <c:pt idx="11199">
                  <c:v>18.038784</c:v>
                </c:pt>
                <c:pt idx="11200">
                  <c:v>18.055167999999998</c:v>
                </c:pt>
                <c:pt idx="11201">
                  <c:v>18.071552000000001</c:v>
                </c:pt>
                <c:pt idx="11202">
                  <c:v>18.087935999999999</c:v>
                </c:pt>
                <c:pt idx="11203">
                  <c:v>18.104320000000001</c:v>
                </c:pt>
                <c:pt idx="11204">
                  <c:v>18.120704</c:v>
                </c:pt>
                <c:pt idx="11205">
                  <c:v>18.137087999999999</c:v>
                </c:pt>
                <c:pt idx="11206">
                  <c:v>18.153472000000001</c:v>
                </c:pt>
                <c:pt idx="11207">
                  <c:v>18.169855999999999</c:v>
                </c:pt>
                <c:pt idx="11208">
                  <c:v>18.186240000000002</c:v>
                </c:pt>
                <c:pt idx="11209">
                  <c:v>18.202624</c:v>
                </c:pt>
                <c:pt idx="11210">
                  <c:v>18.219007999999999</c:v>
                </c:pt>
                <c:pt idx="11211">
                  <c:v>18.235392000000001</c:v>
                </c:pt>
                <c:pt idx="11212">
                  <c:v>18.251776</c:v>
                </c:pt>
                <c:pt idx="11213">
                  <c:v>18.268160000000002</c:v>
                </c:pt>
                <c:pt idx="11214">
                  <c:v>18.284544</c:v>
                </c:pt>
                <c:pt idx="11215">
                  <c:v>18.300927999999999</c:v>
                </c:pt>
                <c:pt idx="11216">
                  <c:v>18.317312000000001</c:v>
                </c:pt>
                <c:pt idx="11217">
                  <c:v>18.333696</c:v>
                </c:pt>
                <c:pt idx="11218">
                  <c:v>18.350079999999998</c:v>
                </c:pt>
                <c:pt idx="11219">
                  <c:v>18.366464000000001</c:v>
                </c:pt>
                <c:pt idx="11220">
                  <c:v>18.382847999999999</c:v>
                </c:pt>
                <c:pt idx="11221">
                  <c:v>18.399232000000001</c:v>
                </c:pt>
                <c:pt idx="11222">
                  <c:v>18.415616</c:v>
                </c:pt>
                <c:pt idx="11223">
                  <c:v>18.431999999999999</c:v>
                </c:pt>
                <c:pt idx="11224">
                  <c:v>18.448384000000001</c:v>
                </c:pt>
                <c:pt idx="11225">
                  <c:v>18.464767999999999</c:v>
                </c:pt>
                <c:pt idx="11226">
                  <c:v>18.481152000000002</c:v>
                </c:pt>
                <c:pt idx="11227">
                  <c:v>18.497536</c:v>
                </c:pt>
                <c:pt idx="11228">
                  <c:v>18.513919999999999</c:v>
                </c:pt>
                <c:pt idx="11229">
                  <c:v>18.530304000000001</c:v>
                </c:pt>
                <c:pt idx="11230">
                  <c:v>18.546688</c:v>
                </c:pt>
                <c:pt idx="11231">
                  <c:v>18.563071999999998</c:v>
                </c:pt>
                <c:pt idx="11232">
                  <c:v>18.579456</c:v>
                </c:pt>
                <c:pt idx="11233">
                  <c:v>18.595839999999999</c:v>
                </c:pt>
                <c:pt idx="11234">
                  <c:v>18.612224000000001</c:v>
                </c:pt>
                <c:pt idx="11235">
                  <c:v>18.628608</c:v>
                </c:pt>
                <c:pt idx="11236">
                  <c:v>18.644991999999998</c:v>
                </c:pt>
                <c:pt idx="11237">
                  <c:v>18.661376000000001</c:v>
                </c:pt>
                <c:pt idx="11238">
                  <c:v>18.677759999999999</c:v>
                </c:pt>
                <c:pt idx="11239">
                  <c:v>18.694144000000001</c:v>
                </c:pt>
                <c:pt idx="11240">
                  <c:v>18.710528</c:v>
                </c:pt>
                <c:pt idx="11241">
                  <c:v>18.726911999999999</c:v>
                </c:pt>
                <c:pt idx="11242">
                  <c:v>18.743296000000001</c:v>
                </c:pt>
                <c:pt idx="11243">
                  <c:v>18.759679999999999</c:v>
                </c:pt>
                <c:pt idx="11244">
                  <c:v>18.776064000000002</c:v>
                </c:pt>
                <c:pt idx="11245">
                  <c:v>18.792448</c:v>
                </c:pt>
                <c:pt idx="11246">
                  <c:v>18.808831999999999</c:v>
                </c:pt>
                <c:pt idx="11247">
                  <c:v>18.825216000000001</c:v>
                </c:pt>
                <c:pt idx="11248">
                  <c:v>18.8416</c:v>
                </c:pt>
                <c:pt idx="11249">
                  <c:v>18.857983999999998</c:v>
                </c:pt>
                <c:pt idx="11250">
                  <c:v>18.874368</c:v>
                </c:pt>
                <c:pt idx="11251">
                  <c:v>18.890751999999999</c:v>
                </c:pt>
                <c:pt idx="11252">
                  <c:v>18.907136000000001</c:v>
                </c:pt>
                <c:pt idx="11253">
                  <c:v>18.92352</c:v>
                </c:pt>
                <c:pt idx="11254">
                  <c:v>18.939903999999999</c:v>
                </c:pt>
                <c:pt idx="11255">
                  <c:v>18.956288000000001</c:v>
                </c:pt>
                <c:pt idx="11256">
                  <c:v>18.972671999999999</c:v>
                </c:pt>
                <c:pt idx="11257">
                  <c:v>18.989056000000001</c:v>
                </c:pt>
                <c:pt idx="11258">
                  <c:v>19.00544</c:v>
                </c:pt>
                <c:pt idx="11259">
                  <c:v>19.021823999999999</c:v>
                </c:pt>
                <c:pt idx="11260">
                  <c:v>19.038208000000001</c:v>
                </c:pt>
                <c:pt idx="11261">
                  <c:v>19.054592</c:v>
                </c:pt>
                <c:pt idx="11262">
                  <c:v>19.070976000000002</c:v>
                </c:pt>
                <c:pt idx="11263">
                  <c:v>19.08736</c:v>
                </c:pt>
                <c:pt idx="11264">
                  <c:v>19.103743999999999</c:v>
                </c:pt>
                <c:pt idx="11265">
                  <c:v>19.120128000000001</c:v>
                </c:pt>
                <c:pt idx="11266">
                  <c:v>19.136512</c:v>
                </c:pt>
                <c:pt idx="11267">
                  <c:v>19.152895999999998</c:v>
                </c:pt>
                <c:pt idx="11268">
                  <c:v>19.169280000000001</c:v>
                </c:pt>
                <c:pt idx="11269">
                  <c:v>19.185663999999999</c:v>
                </c:pt>
                <c:pt idx="11270">
                  <c:v>19.202048000000001</c:v>
                </c:pt>
                <c:pt idx="11271">
                  <c:v>19.218432</c:v>
                </c:pt>
                <c:pt idx="11272">
                  <c:v>19.234815999999999</c:v>
                </c:pt>
                <c:pt idx="11273">
                  <c:v>19.251200000000001</c:v>
                </c:pt>
                <c:pt idx="11274">
                  <c:v>19.267583999999999</c:v>
                </c:pt>
                <c:pt idx="11275">
                  <c:v>19.283968000000002</c:v>
                </c:pt>
                <c:pt idx="11276">
                  <c:v>19.300352</c:v>
                </c:pt>
                <c:pt idx="11277">
                  <c:v>19.316735999999999</c:v>
                </c:pt>
                <c:pt idx="11278">
                  <c:v>19.333120000000001</c:v>
                </c:pt>
                <c:pt idx="11279">
                  <c:v>19.349504</c:v>
                </c:pt>
                <c:pt idx="11280">
                  <c:v>19.365888000000002</c:v>
                </c:pt>
                <c:pt idx="11281">
                  <c:v>19.382272</c:v>
                </c:pt>
                <c:pt idx="11282">
                  <c:v>19.398655999999999</c:v>
                </c:pt>
                <c:pt idx="11283">
                  <c:v>19.415040000000001</c:v>
                </c:pt>
                <c:pt idx="11284">
                  <c:v>19.431424</c:v>
                </c:pt>
                <c:pt idx="11285">
                  <c:v>19.447807999999998</c:v>
                </c:pt>
                <c:pt idx="11286">
                  <c:v>19.464192000000001</c:v>
                </c:pt>
                <c:pt idx="11287">
                  <c:v>19.480575999999999</c:v>
                </c:pt>
                <c:pt idx="11288">
                  <c:v>19.496960000000001</c:v>
                </c:pt>
                <c:pt idx="11289">
                  <c:v>19.513344</c:v>
                </c:pt>
                <c:pt idx="11290">
                  <c:v>19.529727999999999</c:v>
                </c:pt>
                <c:pt idx="11291">
                  <c:v>19.546112000000001</c:v>
                </c:pt>
                <c:pt idx="11292">
                  <c:v>19.562495999999999</c:v>
                </c:pt>
                <c:pt idx="11293">
                  <c:v>19.578880000000002</c:v>
                </c:pt>
                <c:pt idx="11294">
                  <c:v>19.595264</c:v>
                </c:pt>
                <c:pt idx="11295">
                  <c:v>19.611647999999999</c:v>
                </c:pt>
                <c:pt idx="11296">
                  <c:v>19.628032000000001</c:v>
                </c:pt>
                <c:pt idx="11297">
                  <c:v>19.644416</c:v>
                </c:pt>
                <c:pt idx="11298">
                  <c:v>19.660799999999998</c:v>
                </c:pt>
                <c:pt idx="11299">
                  <c:v>19.677184</c:v>
                </c:pt>
                <c:pt idx="11300">
                  <c:v>19.693567999999999</c:v>
                </c:pt>
                <c:pt idx="11301">
                  <c:v>19.709952000000001</c:v>
                </c:pt>
                <c:pt idx="11302">
                  <c:v>19.726336</c:v>
                </c:pt>
                <c:pt idx="11303">
                  <c:v>19.742719999999998</c:v>
                </c:pt>
                <c:pt idx="11304">
                  <c:v>19.759104000000001</c:v>
                </c:pt>
                <c:pt idx="11305">
                  <c:v>19.775487999999999</c:v>
                </c:pt>
                <c:pt idx="11306">
                  <c:v>19.791872000000001</c:v>
                </c:pt>
                <c:pt idx="11307">
                  <c:v>19.808256</c:v>
                </c:pt>
                <c:pt idx="11308">
                  <c:v>19.824639999999999</c:v>
                </c:pt>
                <c:pt idx="11309">
                  <c:v>19.841024000000001</c:v>
                </c:pt>
                <c:pt idx="11310">
                  <c:v>19.857408</c:v>
                </c:pt>
                <c:pt idx="11311">
                  <c:v>19.873792000000002</c:v>
                </c:pt>
                <c:pt idx="11312">
                  <c:v>19.890176</c:v>
                </c:pt>
                <c:pt idx="11313">
                  <c:v>19.906559999999999</c:v>
                </c:pt>
                <c:pt idx="11314">
                  <c:v>19.922944000000001</c:v>
                </c:pt>
                <c:pt idx="11315">
                  <c:v>19.939328</c:v>
                </c:pt>
                <c:pt idx="11316">
                  <c:v>19.955711999999998</c:v>
                </c:pt>
                <c:pt idx="11317">
                  <c:v>19.972096000000001</c:v>
                </c:pt>
                <c:pt idx="11318">
                  <c:v>19.988479999999999</c:v>
                </c:pt>
                <c:pt idx="11319">
                  <c:v>20.004864000000001</c:v>
                </c:pt>
                <c:pt idx="11320">
                  <c:v>20.021248</c:v>
                </c:pt>
                <c:pt idx="11321">
                  <c:v>20.037631999999999</c:v>
                </c:pt>
                <c:pt idx="11322">
                  <c:v>20.054016000000001</c:v>
                </c:pt>
                <c:pt idx="11323">
                  <c:v>20.070399999999999</c:v>
                </c:pt>
                <c:pt idx="11324">
                  <c:v>20.086784000000002</c:v>
                </c:pt>
                <c:pt idx="11325">
                  <c:v>20.103168</c:v>
                </c:pt>
                <c:pt idx="11326">
                  <c:v>20.119551999999999</c:v>
                </c:pt>
                <c:pt idx="11327">
                  <c:v>20.135936000000001</c:v>
                </c:pt>
                <c:pt idx="11328">
                  <c:v>20.15232</c:v>
                </c:pt>
                <c:pt idx="11329">
                  <c:v>20.168704000000002</c:v>
                </c:pt>
                <c:pt idx="11330">
                  <c:v>20.185088</c:v>
                </c:pt>
                <c:pt idx="11331">
                  <c:v>20.201471999999999</c:v>
                </c:pt>
                <c:pt idx="11332">
                  <c:v>20.217856000000001</c:v>
                </c:pt>
                <c:pt idx="11333">
                  <c:v>20.23424</c:v>
                </c:pt>
                <c:pt idx="11334">
                  <c:v>20.250623999999998</c:v>
                </c:pt>
                <c:pt idx="11335">
                  <c:v>20.267008000000001</c:v>
                </c:pt>
                <c:pt idx="11336">
                  <c:v>20.283391999999999</c:v>
                </c:pt>
                <c:pt idx="11337">
                  <c:v>20.299776000000001</c:v>
                </c:pt>
                <c:pt idx="11338">
                  <c:v>20.31616</c:v>
                </c:pt>
                <c:pt idx="11339">
                  <c:v>20.332543999999999</c:v>
                </c:pt>
                <c:pt idx="11340">
                  <c:v>20.348928000000001</c:v>
                </c:pt>
                <c:pt idx="11341">
                  <c:v>20.365311999999999</c:v>
                </c:pt>
                <c:pt idx="11342">
                  <c:v>20.381696000000002</c:v>
                </c:pt>
                <c:pt idx="11343">
                  <c:v>20.39808</c:v>
                </c:pt>
                <c:pt idx="11344">
                  <c:v>20.414463999999999</c:v>
                </c:pt>
                <c:pt idx="11345">
                  <c:v>20.430848000000001</c:v>
                </c:pt>
                <c:pt idx="11346">
                  <c:v>20.447232</c:v>
                </c:pt>
                <c:pt idx="11347">
                  <c:v>20.463615999999998</c:v>
                </c:pt>
                <c:pt idx="11348">
                  <c:v>20.48</c:v>
                </c:pt>
                <c:pt idx="11349">
                  <c:v>20.496383999999999</c:v>
                </c:pt>
                <c:pt idx="11350">
                  <c:v>20.512768000000001</c:v>
                </c:pt>
                <c:pt idx="11351">
                  <c:v>20.529152</c:v>
                </c:pt>
                <c:pt idx="11352">
                  <c:v>20.545535999999998</c:v>
                </c:pt>
                <c:pt idx="11353">
                  <c:v>20.561920000000001</c:v>
                </c:pt>
                <c:pt idx="11354">
                  <c:v>20.578303999999999</c:v>
                </c:pt>
                <c:pt idx="11355">
                  <c:v>20.594688000000001</c:v>
                </c:pt>
                <c:pt idx="11356">
                  <c:v>20.611072</c:v>
                </c:pt>
                <c:pt idx="11357">
                  <c:v>20.627455999999999</c:v>
                </c:pt>
                <c:pt idx="11358">
                  <c:v>20.643840000000001</c:v>
                </c:pt>
                <c:pt idx="11359">
                  <c:v>20.660223999999999</c:v>
                </c:pt>
                <c:pt idx="11360">
                  <c:v>20.676608000000002</c:v>
                </c:pt>
                <c:pt idx="11361">
                  <c:v>20.692992</c:v>
                </c:pt>
                <c:pt idx="11362">
                  <c:v>20.709375999999999</c:v>
                </c:pt>
                <c:pt idx="11363">
                  <c:v>20.725760000000001</c:v>
                </c:pt>
                <c:pt idx="11364">
                  <c:v>20.742144</c:v>
                </c:pt>
                <c:pt idx="11365">
                  <c:v>20.758527999999998</c:v>
                </c:pt>
                <c:pt idx="11366">
                  <c:v>20.774912</c:v>
                </c:pt>
                <c:pt idx="11367">
                  <c:v>20.791295999999999</c:v>
                </c:pt>
                <c:pt idx="11368">
                  <c:v>20.807680000000001</c:v>
                </c:pt>
                <c:pt idx="11369">
                  <c:v>20.824064</c:v>
                </c:pt>
                <c:pt idx="11370">
                  <c:v>20.840447999999999</c:v>
                </c:pt>
                <c:pt idx="11371">
                  <c:v>20.856832000000001</c:v>
                </c:pt>
                <c:pt idx="11372">
                  <c:v>20.873215999999999</c:v>
                </c:pt>
                <c:pt idx="11373">
                  <c:v>20.889600000000002</c:v>
                </c:pt>
                <c:pt idx="11374">
                  <c:v>20.905984</c:v>
                </c:pt>
                <c:pt idx="11375">
                  <c:v>20.922367999999999</c:v>
                </c:pt>
                <c:pt idx="11376">
                  <c:v>20.938752000000001</c:v>
                </c:pt>
                <c:pt idx="11377">
                  <c:v>20.955136</c:v>
                </c:pt>
                <c:pt idx="11378">
                  <c:v>20.971520000000002</c:v>
                </c:pt>
                <c:pt idx="11379">
                  <c:v>20.987904</c:v>
                </c:pt>
                <c:pt idx="11380">
                  <c:v>21.004287999999999</c:v>
                </c:pt>
                <c:pt idx="11381">
                  <c:v>21.020672000000001</c:v>
                </c:pt>
                <c:pt idx="11382">
                  <c:v>21.037056</c:v>
                </c:pt>
                <c:pt idx="11383">
                  <c:v>21.053439999999998</c:v>
                </c:pt>
                <c:pt idx="11384">
                  <c:v>21.069824000000001</c:v>
                </c:pt>
                <c:pt idx="11385">
                  <c:v>21.086207999999999</c:v>
                </c:pt>
                <c:pt idx="11386">
                  <c:v>21.102592000000001</c:v>
                </c:pt>
                <c:pt idx="11387">
                  <c:v>21.118976</c:v>
                </c:pt>
                <c:pt idx="11388">
                  <c:v>21.135359999999999</c:v>
                </c:pt>
                <c:pt idx="11389">
                  <c:v>21.151744000000001</c:v>
                </c:pt>
                <c:pt idx="11390">
                  <c:v>21.168127999999999</c:v>
                </c:pt>
                <c:pt idx="11391">
                  <c:v>21.184512000000002</c:v>
                </c:pt>
                <c:pt idx="11392">
                  <c:v>21.200896</c:v>
                </c:pt>
                <c:pt idx="11393">
                  <c:v>21.217279999999999</c:v>
                </c:pt>
                <c:pt idx="11394">
                  <c:v>21.233664000000001</c:v>
                </c:pt>
                <c:pt idx="11395">
                  <c:v>21.250048</c:v>
                </c:pt>
                <c:pt idx="11396">
                  <c:v>21.266431999999998</c:v>
                </c:pt>
                <c:pt idx="11397">
                  <c:v>21.282816</c:v>
                </c:pt>
                <c:pt idx="11398">
                  <c:v>21.299199999999999</c:v>
                </c:pt>
                <c:pt idx="11399">
                  <c:v>21.315584000000001</c:v>
                </c:pt>
                <c:pt idx="11400">
                  <c:v>21.331968</c:v>
                </c:pt>
                <c:pt idx="11401">
                  <c:v>21.348351999999998</c:v>
                </c:pt>
                <c:pt idx="11402">
                  <c:v>21.364736000000001</c:v>
                </c:pt>
                <c:pt idx="11403">
                  <c:v>21.381119999999999</c:v>
                </c:pt>
                <c:pt idx="11404">
                  <c:v>21.397504000000001</c:v>
                </c:pt>
                <c:pt idx="11405">
                  <c:v>21.413888</c:v>
                </c:pt>
                <c:pt idx="11406">
                  <c:v>21.430271999999999</c:v>
                </c:pt>
                <c:pt idx="11407">
                  <c:v>21.446656000000001</c:v>
                </c:pt>
                <c:pt idx="11408">
                  <c:v>21.463039999999999</c:v>
                </c:pt>
                <c:pt idx="11409">
                  <c:v>21.479424000000002</c:v>
                </c:pt>
                <c:pt idx="11410">
                  <c:v>21.495808</c:v>
                </c:pt>
                <c:pt idx="11411">
                  <c:v>21.512191999999999</c:v>
                </c:pt>
                <c:pt idx="11412">
                  <c:v>21.528576000000001</c:v>
                </c:pt>
                <c:pt idx="11413">
                  <c:v>21.54496</c:v>
                </c:pt>
                <c:pt idx="11414">
                  <c:v>21.561343999999998</c:v>
                </c:pt>
                <c:pt idx="11415">
                  <c:v>21.577728</c:v>
                </c:pt>
                <c:pt idx="11416">
                  <c:v>21.594111999999999</c:v>
                </c:pt>
                <c:pt idx="11417">
                  <c:v>21.610496000000001</c:v>
                </c:pt>
                <c:pt idx="11418">
                  <c:v>21.62688</c:v>
                </c:pt>
                <c:pt idx="11419">
                  <c:v>21.643263999999999</c:v>
                </c:pt>
                <c:pt idx="11420">
                  <c:v>21.659648000000001</c:v>
                </c:pt>
                <c:pt idx="11421">
                  <c:v>21.676031999999999</c:v>
                </c:pt>
                <c:pt idx="11422">
                  <c:v>21.692416000000001</c:v>
                </c:pt>
                <c:pt idx="11423">
                  <c:v>21.7088</c:v>
                </c:pt>
                <c:pt idx="11424">
                  <c:v>21.725183999999999</c:v>
                </c:pt>
                <c:pt idx="11425">
                  <c:v>21.741568000000001</c:v>
                </c:pt>
                <c:pt idx="11426">
                  <c:v>21.757952</c:v>
                </c:pt>
                <c:pt idx="11427">
                  <c:v>21.774336000000002</c:v>
                </c:pt>
                <c:pt idx="11428">
                  <c:v>21.79072</c:v>
                </c:pt>
                <c:pt idx="11429">
                  <c:v>21.807103999999999</c:v>
                </c:pt>
                <c:pt idx="11430">
                  <c:v>21.823488000000001</c:v>
                </c:pt>
                <c:pt idx="11431">
                  <c:v>21.839872</c:v>
                </c:pt>
                <c:pt idx="11432">
                  <c:v>21.856255999999998</c:v>
                </c:pt>
                <c:pt idx="11433">
                  <c:v>21.872640000000001</c:v>
                </c:pt>
                <c:pt idx="11434">
                  <c:v>21.889023999999999</c:v>
                </c:pt>
                <c:pt idx="11435">
                  <c:v>21.905408000000001</c:v>
                </c:pt>
                <c:pt idx="11436">
                  <c:v>21.921792</c:v>
                </c:pt>
                <c:pt idx="11437">
                  <c:v>21.938175999999999</c:v>
                </c:pt>
                <c:pt idx="11438">
                  <c:v>21.954560000000001</c:v>
                </c:pt>
                <c:pt idx="11439">
                  <c:v>21.970943999999999</c:v>
                </c:pt>
                <c:pt idx="11440">
                  <c:v>21.987328000000002</c:v>
                </c:pt>
                <c:pt idx="11441">
                  <c:v>22.003712</c:v>
                </c:pt>
                <c:pt idx="11442">
                  <c:v>22.020095999999999</c:v>
                </c:pt>
                <c:pt idx="11443">
                  <c:v>22.036480000000001</c:v>
                </c:pt>
                <c:pt idx="11444">
                  <c:v>22.052864</c:v>
                </c:pt>
                <c:pt idx="11445">
                  <c:v>22.069248000000002</c:v>
                </c:pt>
                <c:pt idx="11446">
                  <c:v>22.085632</c:v>
                </c:pt>
                <c:pt idx="11447">
                  <c:v>22.102015999999999</c:v>
                </c:pt>
                <c:pt idx="11448">
                  <c:v>22.118400000000001</c:v>
                </c:pt>
                <c:pt idx="11449">
                  <c:v>22.134784</c:v>
                </c:pt>
                <c:pt idx="11450">
                  <c:v>22.151167999999998</c:v>
                </c:pt>
                <c:pt idx="11451">
                  <c:v>22.167552000000001</c:v>
                </c:pt>
                <c:pt idx="11452">
                  <c:v>22.183935999999999</c:v>
                </c:pt>
                <c:pt idx="11453">
                  <c:v>22.200320000000001</c:v>
                </c:pt>
                <c:pt idx="11454">
                  <c:v>22.216704</c:v>
                </c:pt>
                <c:pt idx="11455">
                  <c:v>22.233087999999999</c:v>
                </c:pt>
                <c:pt idx="11456">
                  <c:v>22.249472000000001</c:v>
                </c:pt>
                <c:pt idx="11457">
                  <c:v>22.265855999999999</c:v>
                </c:pt>
                <c:pt idx="11458">
                  <c:v>22.282240000000002</c:v>
                </c:pt>
                <c:pt idx="11459">
                  <c:v>22.298624</c:v>
                </c:pt>
                <c:pt idx="11460">
                  <c:v>22.315007999999999</c:v>
                </c:pt>
                <c:pt idx="11461">
                  <c:v>22.331392000000001</c:v>
                </c:pt>
                <c:pt idx="11462">
                  <c:v>22.347776</c:v>
                </c:pt>
                <c:pt idx="11463">
                  <c:v>22.364159999999998</c:v>
                </c:pt>
                <c:pt idx="11464">
                  <c:v>22.380544</c:v>
                </c:pt>
                <c:pt idx="11465">
                  <c:v>22.396927999999999</c:v>
                </c:pt>
                <c:pt idx="11466">
                  <c:v>22.413312000000001</c:v>
                </c:pt>
                <c:pt idx="11467">
                  <c:v>22.429696</c:v>
                </c:pt>
                <c:pt idx="11468">
                  <c:v>22.446079999999998</c:v>
                </c:pt>
                <c:pt idx="11469">
                  <c:v>22.462464000000001</c:v>
                </c:pt>
                <c:pt idx="11470">
                  <c:v>22.478847999999999</c:v>
                </c:pt>
                <c:pt idx="11471">
                  <c:v>22.495232000000001</c:v>
                </c:pt>
                <c:pt idx="11472">
                  <c:v>22.511616</c:v>
                </c:pt>
                <c:pt idx="11473">
                  <c:v>22.527999999999999</c:v>
                </c:pt>
                <c:pt idx="11474">
                  <c:v>22.544384000000001</c:v>
                </c:pt>
                <c:pt idx="11475">
                  <c:v>22.560767999999999</c:v>
                </c:pt>
                <c:pt idx="11476">
                  <c:v>22.577152000000002</c:v>
                </c:pt>
                <c:pt idx="11477">
                  <c:v>22.593536</c:v>
                </c:pt>
                <c:pt idx="11478">
                  <c:v>22.609919999999999</c:v>
                </c:pt>
                <c:pt idx="11479">
                  <c:v>22.626304000000001</c:v>
                </c:pt>
                <c:pt idx="11480">
                  <c:v>22.642688</c:v>
                </c:pt>
                <c:pt idx="11481">
                  <c:v>22.659071999999998</c:v>
                </c:pt>
                <c:pt idx="11482">
                  <c:v>22.675456000000001</c:v>
                </c:pt>
                <c:pt idx="11483">
                  <c:v>22.691839999999999</c:v>
                </c:pt>
                <c:pt idx="11484">
                  <c:v>22.708224000000001</c:v>
                </c:pt>
                <c:pt idx="11485">
                  <c:v>22.724608</c:v>
                </c:pt>
                <c:pt idx="11486">
                  <c:v>22.740991999999999</c:v>
                </c:pt>
                <c:pt idx="11487">
                  <c:v>22.757376000000001</c:v>
                </c:pt>
                <c:pt idx="11488">
                  <c:v>22.773759999999999</c:v>
                </c:pt>
                <c:pt idx="11489">
                  <c:v>22.790144000000002</c:v>
                </c:pt>
                <c:pt idx="11490">
                  <c:v>22.806528</c:v>
                </c:pt>
                <c:pt idx="11491">
                  <c:v>22.822911999999999</c:v>
                </c:pt>
                <c:pt idx="11492">
                  <c:v>22.839296000000001</c:v>
                </c:pt>
                <c:pt idx="11493">
                  <c:v>22.85568</c:v>
                </c:pt>
                <c:pt idx="11494">
                  <c:v>22.872064000000002</c:v>
                </c:pt>
                <c:pt idx="11495">
                  <c:v>22.888448</c:v>
                </c:pt>
                <c:pt idx="11496">
                  <c:v>22.904831999999999</c:v>
                </c:pt>
                <c:pt idx="11497">
                  <c:v>22.921216000000001</c:v>
                </c:pt>
                <c:pt idx="11498">
                  <c:v>22.9376</c:v>
                </c:pt>
                <c:pt idx="11499">
                  <c:v>22.953983999999998</c:v>
                </c:pt>
                <c:pt idx="11500">
                  <c:v>22.970368000000001</c:v>
                </c:pt>
                <c:pt idx="11501">
                  <c:v>22.986751999999999</c:v>
                </c:pt>
                <c:pt idx="11502">
                  <c:v>23.003136000000001</c:v>
                </c:pt>
                <c:pt idx="11503">
                  <c:v>23.01952</c:v>
                </c:pt>
                <c:pt idx="11504">
                  <c:v>23.035903999999999</c:v>
                </c:pt>
                <c:pt idx="11505">
                  <c:v>23.052288000000001</c:v>
                </c:pt>
                <c:pt idx="11506">
                  <c:v>23.068671999999999</c:v>
                </c:pt>
                <c:pt idx="11507">
                  <c:v>23.085056000000002</c:v>
                </c:pt>
                <c:pt idx="11508">
                  <c:v>23.10144</c:v>
                </c:pt>
                <c:pt idx="11509">
                  <c:v>23.117823999999999</c:v>
                </c:pt>
                <c:pt idx="11510">
                  <c:v>23.134208000000001</c:v>
                </c:pt>
                <c:pt idx="11511">
                  <c:v>23.150592</c:v>
                </c:pt>
                <c:pt idx="11512">
                  <c:v>23.166975999999998</c:v>
                </c:pt>
                <c:pt idx="11513">
                  <c:v>23.18336</c:v>
                </c:pt>
                <c:pt idx="11514">
                  <c:v>23.199743999999999</c:v>
                </c:pt>
                <c:pt idx="11515">
                  <c:v>23.216128000000001</c:v>
                </c:pt>
                <c:pt idx="11516">
                  <c:v>23.232512</c:v>
                </c:pt>
                <c:pt idx="11517">
                  <c:v>23.248895999999998</c:v>
                </c:pt>
                <c:pt idx="11518">
                  <c:v>23.265280000000001</c:v>
                </c:pt>
                <c:pt idx="11519">
                  <c:v>23.281663999999999</c:v>
                </c:pt>
                <c:pt idx="11520">
                  <c:v>23.298048000000001</c:v>
                </c:pt>
                <c:pt idx="11521">
                  <c:v>23.314432</c:v>
                </c:pt>
                <c:pt idx="11522">
                  <c:v>23.330815999999999</c:v>
                </c:pt>
                <c:pt idx="11523">
                  <c:v>23.347200000000001</c:v>
                </c:pt>
                <c:pt idx="11524">
                  <c:v>23.363583999999999</c:v>
                </c:pt>
                <c:pt idx="11525">
                  <c:v>23.379968000000002</c:v>
                </c:pt>
                <c:pt idx="11526">
                  <c:v>23.396352</c:v>
                </c:pt>
                <c:pt idx="11527">
                  <c:v>23.412735999999999</c:v>
                </c:pt>
                <c:pt idx="11528">
                  <c:v>23.429120000000001</c:v>
                </c:pt>
                <c:pt idx="11529">
                  <c:v>23.445504</c:v>
                </c:pt>
                <c:pt idx="11530">
                  <c:v>23.461887999999998</c:v>
                </c:pt>
                <c:pt idx="11531">
                  <c:v>23.478272</c:v>
                </c:pt>
                <c:pt idx="11532">
                  <c:v>23.494655999999999</c:v>
                </c:pt>
                <c:pt idx="11533">
                  <c:v>23.511040000000001</c:v>
                </c:pt>
                <c:pt idx="11534">
                  <c:v>23.527424</c:v>
                </c:pt>
                <c:pt idx="11535">
                  <c:v>23.543807999999999</c:v>
                </c:pt>
                <c:pt idx="11536">
                  <c:v>23.560192000000001</c:v>
                </c:pt>
                <c:pt idx="11537">
                  <c:v>23.576575999999999</c:v>
                </c:pt>
                <c:pt idx="11538">
                  <c:v>23.592960000000001</c:v>
                </c:pt>
                <c:pt idx="11539">
                  <c:v>23.609344</c:v>
                </c:pt>
                <c:pt idx="11540">
                  <c:v>23.625727999999999</c:v>
                </c:pt>
                <c:pt idx="11541">
                  <c:v>23.658496</c:v>
                </c:pt>
                <c:pt idx="11542">
                  <c:v>23.691264</c:v>
                </c:pt>
                <c:pt idx="11543">
                  <c:v>23.724032000000001</c:v>
                </c:pt>
                <c:pt idx="11544">
                  <c:v>23.756799999999998</c:v>
                </c:pt>
                <c:pt idx="11545">
                  <c:v>23.789567999999999</c:v>
                </c:pt>
                <c:pt idx="11546">
                  <c:v>23.822336</c:v>
                </c:pt>
                <c:pt idx="11547">
                  <c:v>23.855104000000001</c:v>
                </c:pt>
                <c:pt idx="11548">
                  <c:v>23.887872000000002</c:v>
                </c:pt>
                <c:pt idx="11549">
                  <c:v>23.920639999999999</c:v>
                </c:pt>
                <c:pt idx="11550">
                  <c:v>23.953408</c:v>
                </c:pt>
                <c:pt idx="11551">
                  <c:v>23.986176</c:v>
                </c:pt>
                <c:pt idx="11552">
                  <c:v>24.018944000000001</c:v>
                </c:pt>
                <c:pt idx="11553">
                  <c:v>24.051711999999998</c:v>
                </c:pt>
                <c:pt idx="11554">
                  <c:v>24.084479999999999</c:v>
                </c:pt>
                <c:pt idx="11555">
                  <c:v>24.117248</c:v>
                </c:pt>
                <c:pt idx="11556">
                  <c:v>24.150016000000001</c:v>
                </c:pt>
                <c:pt idx="11557">
                  <c:v>24.182784000000002</c:v>
                </c:pt>
                <c:pt idx="11558">
                  <c:v>24.215551999999999</c:v>
                </c:pt>
                <c:pt idx="11559">
                  <c:v>24.24832</c:v>
                </c:pt>
                <c:pt idx="11560">
                  <c:v>24.281088</c:v>
                </c:pt>
                <c:pt idx="11561">
                  <c:v>24.313856000000001</c:v>
                </c:pt>
                <c:pt idx="11562">
                  <c:v>24.346623999999998</c:v>
                </c:pt>
                <c:pt idx="11563">
                  <c:v>24.379391999999999</c:v>
                </c:pt>
                <c:pt idx="11564">
                  <c:v>24.41216</c:v>
                </c:pt>
                <c:pt idx="11565">
                  <c:v>24.444928000000001</c:v>
                </c:pt>
                <c:pt idx="11566">
                  <c:v>24.477696000000002</c:v>
                </c:pt>
                <c:pt idx="11567">
                  <c:v>24.510463999999999</c:v>
                </c:pt>
                <c:pt idx="11568">
                  <c:v>24.543232</c:v>
                </c:pt>
                <c:pt idx="11569">
                  <c:v>24.576000000000001</c:v>
                </c:pt>
                <c:pt idx="11570">
                  <c:v>24.608768000000001</c:v>
                </c:pt>
                <c:pt idx="11571">
                  <c:v>24.641535999999999</c:v>
                </c:pt>
                <c:pt idx="11572">
                  <c:v>24.674303999999999</c:v>
                </c:pt>
                <c:pt idx="11573">
                  <c:v>24.707072</c:v>
                </c:pt>
                <c:pt idx="11574">
                  <c:v>24.739840000000001</c:v>
                </c:pt>
                <c:pt idx="11575">
                  <c:v>24.772608000000002</c:v>
                </c:pt>
                <c:pt idx="11576">
                  <c:v>24.805375999999999</c:v>
                </c:pt>
                <c:pt idx="11577">
                  <c:v>24.838144</c:v>
                </c:pt>
                <c:pt idx="11578">
                  <c:v>24.870912000000001</c:v>
                </c:pt>
                <c:pt idx="11579">
                  <c:v>24.903680000000001</c:v>
                </c:pt>
                <c:pt idx="11580">
                  <c:v>24.936447999999999</c:v>
                </c:pt>
                <c:pt idx="11581">
                  <c:v>24.969215999999999</c:v>
                </c:pt>
                <c:pt idx="11582">
                  <c:v>25.001984</c:v>
                </c:pt>
                <c:pt idx="11583">
                  <c:v>25.034752000000001</c:v>
                </c:pt>
                <c:pt idx="11584">
                  <c:v>25.067519999999998</c:v>
                </c:pt>
                <c:pt idx="11585">
                  <c:v>25.100287999999999</c:v>
                </c:pt>
                <c:pt idx="11586">
                  <c:v>25.133056</c:v>
                </c:pt>
                <c:pt idx="11587">
                  <c:v>25.165824000000001</c:v>
                </c:pt>
                <c:pt idx="11588">
                  <c:v>25.198592000000001</c:v>
                </c:pt>
                <c:pt idx="11589">
                  <c:v>25.231359999999999</c:v>
                </c:pt>
                <c:pt idx="11590">
                  <c:v>25.264127999999999</c:v>
                </c:pt>
                <c:pt idx="11591">
                  <c:v>25.296896</c:v>
                </c:pt>
                <c:pt idx="11592">
                  <c:v>25.329664000000001</c:v>
                </c:pt>
                <c:pt idx="11593">
                  <c:v>25.362431999999998</c:v>
                </c:pt>
                <c:pt idx="11594">
                  <c:v>25.395199999999999</c:v>
                </c:pt>
                <c:pt idx="11595">
                  <c:v>25.427968</c:v>
                </c:pt>
                <c:pt idx="11596">
                  <c:v>25.460736000000001</c:v>
                </c:pt>
                <c:pt idx="11597">
                  <c:v>25.493504000000001</c:v>
                </c:pt>
                <c:pt idx="11598">
                  <c:v>25.526271999999999</c:v>
                </c:pt>
                <c:pt idx="11599">
                  <c:v>25.55904</c:v>
                </c:pt>
                <c:pt idx="11600">
                  <c:v>25.591808</c:v>
                </c:pt>
                <c:pt idx="11601">
                  <c:v>25.624576000000001</c:v>
                </c:pt>
                <c:pt idx="11602">
                  <c:v>25.657343999999998</c:v>
                </c:pt>
                <c:pt idx="11603">
                  <c:v>25.690111999999999</c:v>
                </c:pt>
                <c:pt idx="11604">
                  <c:v>25.72288</c:v>
                </c:pt>
                <c:pt idx="11605">
                  <c:v>25.755648000000001</c:v>
                </c:pt>
                <c:pt idx="11606">
                  <c:v>25.788416000000002</c:v>
                </c:pt>
                <c:pt idx="11607">
                  <c:v>25.821183999999999</c:v>
                </c:pt>
                <c:pt idx="11608">
                  <c:v>25.853952</c:v>
                </c:pt>
                <c:pt idx="11609">
                  <c:v>25.88672</c:v>
                </c:pt>
                <c:pt idx="11610">
                  <c:v>25.919488000000001</c:v>
                </c:pt>
                <c:pt idx="11611">
                  <c:v>25.952255999999998</c:v>
                </c:pt>
                <c:pt idx="11612">
                  <c:v>25.985023999999999</c:v>
                </c:pt>
                <c:pt idx="11613">
                  <c:v>26.017792</c:v>
                </c:pt>
                <c:pt idx="11614">
                  <c:v>26.050560000000001</c:v>
                </c:pt>
                <c:pt idx="11615">
                  <c:v>26.083328000000002</c:v>
                </c:pt>
                <c:pt idx="11616">
                  <c:v>26.116095999999999</c:v>
                </c:pt>
                <c:pt idx="11617">
                  <c:v>26.148864</c:v>
                </c:pt>
                <c:pt idx="11618">
                  <c:v>26.181632</c:v>
                </c:pt>
                <c:pt idx="11619">
                  <c:v>26.214400000000001</c:v>
                </c:pt>
                <c:pt idx="11620">
                  <c:v>26.247167999999999</c:v>
                </c:pt>
                <c:pt idx="11621">
                  <c:v>26.279935999999999</c:v>
                </c:pt>
                <c:pt idx="11622">
                  <c:v>26.312704</c:v>
                </c:pt>
                <c:pt idx="11623">
                  <c:v>26.345472000000001</c:v>
                </c:pt>
                <c:pt idx="11624">
                  <c:v>26.378240000000002</c:v>
                </c:pt>
                <c:pt idx="11625">
                  <c:v>26.411007999999999</c:v>
                </c:pt>
                <c:pt idx="11626">
                  <c:v>26.443776</c:v>
                </c:pt>
                <c:pt idx="11627">
                  <c:v>26.476544000000001</c:v>
                </c:pt>
                <c:pt idx="11628">
                  <c:v>26.509312000000001</c:v>
                </c:pt>
                <c:pt idx="11629">
                  <c:v>26.542079999999999</c:v>
                </c:pt>
                <c:pt idx="11630">
                  <c:v>26.574847999999999</c:v>
                </c:pt>
                <c:pt idx="11631">
                  <c:v>26.607616</c:v>
                </c:pt>
                <c:pt idx="11632">
                  <c:v>26.640384000000001</c:v>
                </c:pt>
                <c:pt idx="11633">
                  <c:v>26.673152000000002</c:v>
                </c:pt>
                <c:pt idx="11634">
                  <c:v>26.705919999999999</c:v>
                </c:pt>
                <c:pt idx="11635">
                  <c:v>26.738688</c:v>
                </c:pt>
                <c:pt idx="11636">
                  <c:v>26.771456000000001</c:v>
                </c:pt>
                <c:pt idx="11637">
                  <c:v>26.804224000000001</c:v>
                </c:pt>
                <c:pt idx="11638">
                  <c:v>26.836991999999999</c:v>
                </c:pt>
                <c:pt idx="11639">
                  <c:v>26.869759999999999</c:v>
                </c:pt>
                <c:pt idx="11640">
                  <c:v>26.902528</c:v>
                </c:pt>
                <c:pt idx="11641">
                  <c:v>26.935296000000001</c:v>
                </c:pt>
                <c:pt idx="11642">
                  <c:v>26.968063999999998</c:v>
                </c:pt>
                <c:pt idx="11643">
                  <c:v>27.000831999999999</c:v>
                </c:pt>
                <c:pt idx="11644">
                  <c:v>27.0336</c:v>
                </c:pt>
                <c:pt idx="11645">
                  <c:v>27.066368000000001</c:v>
                </c:pt>
                <c:pt idx="11646">
                  <c:v>27.099136000000001</c:v>
                </c:pt>
                <c:pt idx="11647">
                  <c:v>27.131903999999999</c:v>
                </c:pt>
                <c:pt idx="11648">
                  <c:v>27.164671999999999</c:v>
                </c:pt>
                <c:pt idx="11649">
                  <c:v>27.19744</c:v>
                </c:pt>
                <c:pt idx="11650">
                  <c:v>27.230208000000001</c:v>
                </c:pt>
                <c:pt idx="11651">
                  <c:v>27.262975999999998</c:v>
                </c:pt>
                <c:pt idx="11652">
                  <c:v>27.295743999999999</c:v>
                </c:pt>
                <c:pt idx="11653">
                  <c:v>27.328512</c:v>
                </c:pt>
                <c:pt idx="11654">
                  <c:v>27.361280000000001</c:v>
                </c:pt>
                <c:pt idx="11655">
                  <c:v>27.394048000000002</c:v>
                </c:pt>
                <c:pt idx="11656">
                  <c:v>27.426815999999999</c:v>
                </c:pt>
                <c:pt idx="11657">
                  <c:v>27.459584</c:v>
                </c:pt>
                <c:pt idx="11658">
                  <c:v>27.492352</c:v>
                </c:pt>
                <c:pt idx="11659">
                  <c:v>27.525120000000001</c:v>
                </c:pt>
                <c:pt idx="11660">
                  <c:v>27.557887999999998</c:v>
                </c:pt>
                <c:pt idx="11661">
                  <c:v>27.590655999999999</c:v>
                </c:pt>
                <c:pt idx="11662">
                  <c:v>27.623424</c:v>
                </c:pt>
                <c:pt idx="11663">
                  <c:v>27.656192000000001</c:v>
                </c:pt>
                <c:pt idx="11664">
                  <c:v>27.688960000000002</c:v>
                </c:pt>
                <c:pt idx="11665">
                  <c:v>27.721727999999999</c:v>
                </c:pt>
                <c:pt idx="11666">
                  <c:v>27.754496</c:v>
                </c:pt>
                <c:pt idx="11667">
                  <c:v>27.787264</c:v>
                </c:pt>
                <c:pt idx="11668">
                  <c:v>27.820032000000001</c:v>
                </c:pt>
                <c:pt idx="11669">
                  <c:v>27.852799999999998</c:v>
                </c:pt>
                <c:pt idx="11670">
                  <c:v>27.885567999999999</c:v>
                </c:pt>
                <c:pt idx="11671">
                  <c:v>27.918336</c:v>
                </c:pt>
                <c:pt idx="11672">
                  <c:v>27.951104000000001</c:v>
                </c:pt>
                <c:pt idx="11673">
                  <c:v>27.983872000000002</c:v>
                </c:pt>
                <c:pt idx="11674">
                  <c:v>28.016639999999999</c:v>
                </c:pt>
                <c:pt idx="11675">
                  <c:v>28.049408</c:v>
                </c:pt>
                <c:pt idx="11676">
                  <c:v>28.082176</c:v>
                </c:pt>
                <c:pt idx="11677">
                  <c:v>28.114944000000001</c:v>
                </c:pt>
                <c:pt idx="11678">
                  <c:v>28.147711999999999</c:v>
                </c:pt>
                <c:pt idx="11679">
                  <c:v>28.180479999999999</c:v>
                </c:pt>
                <c:pt idx="11680">
                  <c:v>28.213248</c:v>
                </c:pt>
                <c:pt idx="11681">
                  <c:v>28.246016000000001</c:v>
                </c:pt>
                <c:pt idx="11682">
                  <c:v>28.278784000000002</c:v>
                </c:pt>
                <c:pt idx="11683">
                  <c:v>28.311551999999999</c:v>
                </c:pt>
                <c:pt idx="11684">
                  <c:v>28.34432</c:v>
                </c:pt>
                <c:pt idx="11685">
                  <c:v>28.377088000000001</c:v>
                </c:pt>
                <c:pt idx="11686">
                  <c:v>28.409856000000001</c:v>
                </c:pt>
                <c:pt idx="11687">
                  <c:v>28.442623999999999</c:v>
                </c:pt>
                <c:pt idx="11688">
                  <c:v>28.475391999999999</c:v>
                </c:pt>
                <c:pt idx="11689">
                  <c:v>28.50816</c:v>
                </c:pt>
                <c:pt idx="11690">
                  <c:v>28.540928000000001</c:v>
                </c:pt>
                <c:pt idx="11691">
                  <c:v>28.573696000000002</c:v>
                </c:pt>
                <c:pt idx="11692">
                  <c:v>28.606463999999999</c:v>
                </c:pt>
                <c:pt idx="11693">
                  <c:v>28.639232</c:v>
                </c:pt>
                <c:pt idx="11694">
                  <c:v>28.672000000000001</c:v>
                </c:pt>
                <c:pt idx="11695">
                  <c:v>28.704768000000001</c:v>
                </c:pt>
                <c:pt idx="11696">
                  <c:v>28.737535999999999</c:v>
                </c:pt>
                <c:pt idx="11697">
                  <c:v>28.770303999999999</c:v>
                </c:pt>
                <c:pt idx="11698">
                  <c:v>28.803072</c:v>
                </c:pt>
                <c:pt idx="11699">
                  <c:v>28.835840000000001</c:v>
                </c:pt>
                <c:pt idx="11700">
                  <c:v>28.868607999999998</c:v>
                </c:pt>
                <c:pt idx="11701">
                  <c:v>28.901375999999999</c:v>
                </c:pt>
                <c:pt idx="11702">
                  <c:v>28.934144</c:v>
                </c:pt>
                <c:pt idx="11703">
                  <c:v>28.966912000000001</c:v>
                </c:pt>
                <c:pt idx="11704">
                  <c:v>28.999680000000001</c:v>
                </c:pt>
                <c:pt idx="11705">
                  <c:v>29.032447999999999</c:v>
                </c:pt>
                <c:pt idx="11706">
                  <c:v>29.065215999999999</c:v>
                </c:pt>
                <c:pt idx="11707">
                  <c:v>29.097984</c:v>
                </c:pt>
                <c:pt idx="11708">
                  <c:v>29.130752000000001</c:v>
                </c:pt>
                <c:pt idx="11709">
                  <c:v>29.163519999999998</c:v>
                </c:pt>
                <c:pt idx="11710">
                  <c:v>29.196287999999999</c:v>
                </c:pt>
                <c:pt idx="11711">
                  <c:v>29.229056</c:v>
                </c:pt>
                <c:pt idx="11712">
                  <c:v>29.261824000000001</c:v>
                </c:pt>
                <c:pt idx="11713">
                  <c:v>29.294592000000002</c:v>
                </c:pt>
                <c:pt idx="11714">
                  <c:v>29.327359999999999</c:v>
                </c:pt>
                <c:pt idx="11715">
                  <c:v>29.360128</c:v>
                </c:pt>
                <c:pt idx="11716">
                  <c:v>29.392896</c:v>
                </c:pt>
                <c:pt idx="11717">
                  <c:v>29.425664000000001</c:v>
                </c:pt>
                <c:pt idx="11718">
                  <c:v>29.458431999999998</c:v>
                </c:pt>
                <c:pt idx="11719">
                  <c:v>29.491199999999999</c:v>
                </c:pt>
                <c:pt idx="11720">
                  <c:v>29.523968</c:v>
                </c:pt>
                <c:pt idx="11721">
                  <c:v>29.556736000000001</c:v>
                </c:pt>
                <c:pt idx="11722">
                  <c:v>29.589504000000002</c:v>
                </c:pt>
                <c:pt idx="11723">
                  <c:v>29.622271999999999</c:v>
                </c:pt>
                <c:pt idx="11724">
                  <c:v>29.65504</c:v>
                </c:pt>
                <c:pt idx="11725">
                  <c:v>29.687808</c:v>
                </c:pt>
                <c:pt idx="11726">
                  <c:v>29.720576000000001</c:v>
                </c:pt>
                <c:pt idx="11727">
                  <c:v>29.753343999999998</c:v>
                </c:pt>
                <c:pt idx="11728">
                  <c:v>29.786111999999999</c:v>
                </c:pt>
                <c:pt idx="11729">
                  <c:v>29.81888</c:v>
                </c:pt>
                <c:pt idx="11730">
                  <c:v>29.851648000000001</c:v>
                </c:pt>
                <c:pt idx="11731">
                  <c:v>29.884416000000002</c:v>
                </c:pt>
                <c:pt idx="11732">
                  <c:v>29.917183999999999</c:v>
                </c:pt>
                <c:pt idx="11733">
                  <c:v>29.949952</c:v>
                </c:pt>
                <c:pt idx="11734">
                  <c:v>29.98272</c:v>
                </c:pt>
                <c:pt idx="11735">
                  <c:v>30.015488000000001</c:v>
                </c:pt>
                <c:pt idx="11736">
                  <c:v>30.048255999999999</c:v>
                </c:pt>
                <c:pt idx="11737">
                  <c:v>30.081023999999999</c:v>
                </c:pt>
                <c:pt idx="11738">
                  <c:v>30.113792</c:v>
                </c:pt>
                <c:pt idx="11739">
                  <c:v>30.146560000000001</c:v>
                </c:pt>
                <c:pt idx="11740">
                  <c:v>30.179328000000002</c:v>
                </c:pt>
                <c:pt idx="11741">
                  <c:v>30.212095999999999</c:v>
                </c:pt>
                <c:pt idx="11742">
                  <c:v>30.244864</c:v>
                </c:pt>
                <c:pt idx="11743">
                  <c:v>30.277632000000001</c:v>
                </c:pt>
                <c:pt idx="11744">
                  <c:v>30.310400000000001</c:v>
                </c:pt>
                <c:pt idx="11745">
                  <c:v>30.343167999999999</c:v>
                </c:pt>
                <c:pt idx="11746">
                  <c:v>30.375935999999999</c:v>
                </c:pt>
                <c:pt idx="11747">
                  <c:v>30.408704</c:v>
                </c:pt>
                <c:pt idx="11748">
                  <c:v>30.441472000000001</c:v>
                </c:pt>
                <c:pt idx="11749">
                  <c:v>30.474240000000002</c:v>
                </c:pt>
                <c:pt idx="11750">
                  <c:v>30.507007999999999</c:v>
                </c:pt>
                <c:pt idx="11751">
                  <c:v>30.539776</c:v>
                </c:pt>
                <c:pt idx="11752">
                  <c:v>30.572544000000001</c:v>
                </c:pt>
                <c:pt idx="11753">
                  <c:v>30.605312000000001</c:v>
                </c:pt>
                <c:pt idx="11754">
                  <c:v>30.638079999999999</c:v>
                </c:pt>
                <c:pt idx="11755">
                  <c:v>30.670847999999999</c:v>
                </c:pt>
                <c:pt idx="11756">
                  <c:v>30.703616</c:v>
                </c:pt>
                <c:pt idx="11757">
                  <c:v>30.736384000000001</c:v>
                </c:pt>
                <c:pt idx="11758">
                  <c:v>30.769151999999998</c:v>
                </c:pt>
                <c:pt idx="11759">
                  <c:v>30.801919999999999</c:v>
                </c:pt>
                <c:pt idx="11760">
                  <c:v>30.834688</c:v>
                </c:pt>
                <c:pt idx="11761">
                  <c:v>30.867456000000001</c:v>
                </c:pt>
                <c:pt idx="11762">
                  <c:v>30.900224000000001</c:v>
                </c:pt>
                <c:pt idx="11763">
                  <c:v>30.932991999999999</c:v>
                </c:pt>
                <c:pt idx="11764">
                  <c:v>30.96576</c:v>
                </c:pt>
                <c:pt idx="11765">
                  <c:v>30.998528</c:v>
                </c:pt>
                <c:pt idx="11766">
                  <c:v>31.031296000000001</c:v>
                </c:pt>
                <c:pt idx="11767">
                  <c:v>31.064063999999998</c:v>
                </c:pt>
                <c:pt idx="11768">
                  <c:v>31.096831999999999</c:v>
                </c:pt>
                <c:pt idx="11769">
                  <c:v>31.1296</c:v>
                </c:pt>
                <c:pt idx="11770">
                  <c:v>31.162368000000001</c:v>
                </c:pt>
                <c:pt idx="11771">
                  <c:v>31.195136000000002</c:v>
                </c:pt>
                <c:pt idx="11772">
                  <c:v>31.227903999999999</c:v>
                </c:pt>
                <c:pt idx="11773">
                  <c:v>31.260672</c:v>
                </c:pt>
                <c:pt idx="11774">
                  <c:v>31.29344</c:v>
                </c:pt>
                <c:pt idx="11775">
                  <c:v>31.326208000000001</c:v>
                </c:pt>
                <c:pt idx="11776">
                  <c:v>31.358975999999998</c:v>
                </c:pt>
                <c:pt idx="11777">
                  <c:v>31.391743999999999</c:v>
                </c:pt>
                <c:pt idx="11778">
                  <c:v>31.424512</c:v>
                </c:pt>
                <c:pt idx="11779">
                  <c:v>31.457280000000001</c:v>
                </c:pt>
                <c:pt idx="11780">
                  <c:v>31.490048000000002</c:v>
                </c:pt>
                <c:pt idx="11781">
                  <c:v>31.522815999999999</c:v>
                </c:pt>
                <c:pt idx="11782">
                  <c:v>31.555584</c:v>
                </c:pt>
                <c:pt idx="11783">
                  <c:v>31.588352</c:v>
                </c:pt>
                <c:pt idx="11784">
                  <c:v>31.621120000000001</c:v>
                </c:pt>
                <c:pt idx="11785">
                  <c:v>31.653887999999998</c:v>
                </c:pt>
                <c:pt idx="11786">
                  <c:v>31.686655999999999</c:v>
                </c:pt>
                <c:pt idx="11787">
                  <c:v>31.719424</c:v>
                </c:pt>
                <c:pt idx="11788">
                  <c:v>31.752192000000001</c:v>
                </c:pt>
                <c:pt idx="11789">
                  <c:v>31.784960000000002</c:v>
                </c:pt>
                <c:pt idx="11790">
                  <c:v>31.817727999999999</c:v>
                </c:pt>
                <c:pt idx="11791">
                  <c:v>31.850496</c:v>
                </c:pt>
                <c:pt idx="11792">
                  <c:v>31.883264</c:v>
                </c:pt>
                <c:pt idx="11793">
                  <c:v>31.916032000000001</c:v>
                </c:pt>
                <c:pt idx="11794">
                  <c:v>31.948799999999999</c:v>
                </c:pt>
                <c:pt idx="11795">
                  <c:v>31.981567999999999</c:v>
                </c:pt>
                <c:pt idx="11796">
                  <c:v>32.014336</c:v>
                </c:pt>
                <c:pt idx="11797">
                  <c:v>32.047103999999997</c:v>
                </c:pt>
                <c:pt idx="11798">
                  <c:v>32.079872000000002</c:v>
                </c:pt>
                <c:pt idx="11799">
                  <c:v>32.112639999999999</c:v>
                </c:pt>
                <c:pt idx="11800">
                  <c:v>32.145408000000003</c:v>
                </c:pt>
                <c:pt idx="11801">
                  <c:v>32.178176000000001</c:v>
                </c:pt>
                <c:pt idx="11802">
                  <c:v>32.210943999999998</c:v>
                </c:pt>
                <c:pt idx="11803">
                  <c:v>32.243712000000002</c:v>
                </c:pt>
                <c:pt idx="11804">
                  <c:v>32.276479999999999</c:v>
                </c:pt>
                <c:pt idx="11805">
                  <c:v>32.309247999999997</c:v>
                </c:pt>
                <c:pt idx="11806">
                  <c:v>32.342016000000001</c:v>
                </c:pt>
                <c:pt idx="11807">
                  <c:v>32.374783999999998</c:v>
                </c:pt>
                <c:pt idx="11808">
                  <c:v>32.407552000000003</c:v>
                </c:pt>
                <c:pt idx="11809">
                  <c:v>32.44032</c:v>
                </c:pt>
                <c:pt idx="11810">
                  <c:v>32.473087999999997</c:v>
                </c:pt>
                <c:pt idx="11811">
                  <c:v>32.505856000000001</c:v>
                </c:pt>
                <c:pt idx="11812">
                  <c:v>32.538623999999999</c:v>
                </c:pt>
                <c:pt idx="11813">
                  <c:v>32.571392000000003</c:v>
                </c:pt>
                <c:pt idx="11814">
                  <c:v>32.60416</c:v>
                </c:pt>
                <c:pt idx="11815">
                  <c:v>32.636927999999997</c:v>
                </c:pt>
                <c:pt idx="11816">
                  <c:v>32.669696000000002</c:v>
                </c:pt>
                <c:pt idx="11817">
                  <c:v>32.702463999999999</c:v>
                </c:pt>
                <c:pt idx="11818">
                  <c:v>32.735232000000003</c:v>
                </c:pt>
                <c:pt idx="11819">
                  <c:v>32.768000000000001</c:v>
                </c:pt>
                <c:pt idx="11820">
                  <c:v>32.800767999999998</c:v>
                </c:pt>
                <c:pt idx="11821">
                  <c:v>32.833536000000002</c:v>
                </c:pt>
                <c:pt idx="11822">
                  <c:v>32.866304</c:v>
                </c:pt>
                <c:pt idx="11823">
                  <c:v>32.899071999999997</c:v>
                </c:pt>
                <c:pt idx="11824">
                  <c:v>32.931840000000001</c:v>
                </c:pt>
                <c:pt idx="11825">
                  <c:v>32.964607999999998</c:v>
                </c:pt>
                <c:pt idx="11826">
                  <c:v>32.997376000000003</c:v>
                </c:pt>
                <c:pt idx="11827">
                  <c:v>33.030144</c:v>
                </c:pt>
                <c:pt idx="11828">
                  <c:v>33.062911999999997</c:v>
                </c:pt>
                <c:pt idx="11829">
                  <c:v>33.095680000000002</c:v>
                </c:pt>
                <c:pt idx="11830">
                  <c:v>33.128447999999999</c:v>
                </c:pt>
                <c:pt idx="11831">
                  <c:v>33.161216000000003</c:v>
                </c:pt>
                <c:pt idx="11832">
                  <c:v>33.193984</c:v>
                </c:pt>
                <c:pt idx="11833">
                  <c:v>33.226751999999998</c:v>
                </c:pt>
                <c:pt idx="11834">
                  <c:v>33.259520000000002</c:v>
                </c:pt>
                <c:pt idx="11835">
                  <c:v>33.292287999999999</c:v>
                </c:pt>
                <c:pt idx="11836">
                  <c:v>33.325055999999996</c:v>
                </c:pt>
                <c:pt idx="11837">
                  <c:v>33.357824000000001</c:v>
                </c:pt>
                <c:pt idx="11838">
                  <c:v>33.390591999999998</c:v>
                </c:pt>
                <c:pt idx="11839">
                  <c:v>33.423360000000002</c:v>
                </c:pt>
                <c:pt idx="11840">
                  <c:v>33.456128</c:v>
                </c:pt>
                <c:pt idx="11841">
                  <c:v>33.488895999999997</c:v>
                </c:pt>
                <c:pt idx="11842">
                  <c:v>33.521664000000001</c:v>
                </c:pt>
                <c:pt idx="11843">
                  <c:v>33.554431999999998</c:v>
                </c:pt>
                <c:pt idx="11844">
                  <c:v>33.587200000000003</c:v>
                </c:pt>
                <c:pt idx="11845">
                  <c:v>33.619968</c:v>
                </c:pt>
                <c:pt idx="11846">
                  <c:v>33.652735999999997</c:v>
                </c:pt>
                <c:pt idx="11847">
                  <c:v>33.685504000000002</c:v>
                </c:pt>
                <c:pt idx="11848">
                  <c:v>33.718271999999999</c:v>
                </c:pt>
                <c:pt idx="11849">
                  <c:v>33.751040000000003</c:v>
                </c:pt>
                <c:pt idx="11850">
                  <c:v>33.783808000000001</c:v>
                </c:pt>
                <c:pt idx="11851">
                  <c:v>33.816575999999998</c:v>
                </c:pt>
                <c:pt idx="11852">
                  <c:v>33.849344000000002</c:v>
                </c:pt>
                <c:pt idx="11853">
                  <c:v>33.882111999999999</c:v>
                </c:pt>
                <c:pt idx="11854">
                  <c:v>33.914879999999997</c:v>
                </c:pt>
                <c:pt idx="11855">
                  <c:v>33.947648000000001</c:v>
                </c:pt>
                <c:pt idx="11856">
                  <c:v>33.980415999999998</c:v>
                </c:pt>
                <c:pt idx="11857">
                  <c:v>34.013184000000003</c:v>
                </c:pt>
                <c:pt idx="11858">
                  <c:v>34.045952</c:v>
                </c:pt>
                <c:pt idx="11859">
                  <c:v>34.078719999999997</c:v>
                </c:pt>
                <c:pt idx="11860">
                  <c:v>34.111488000000001</c:v>
                </c:pt>
                <c:pt idx="11861">
                  <c:v>34.144255999999999</c:v>
                </c:pt>
                <c:pt idx="11862">
                  <c:v>34.177024000000003</c:v>
                </c:pt>
                <c:pt idx="11863">
                  <c:v>34.209792</c:v>
                </c:pt>
                <c:pt idx="11864">
                  <c:v>34.242559999999997</c:v>
                </c:pt>
                <c:pt idx="11865">
                  <c:v>34.275328000000002</c:v>
                </c:pt>
                <c:pt idx="11866">
                  <c:v>34.308095999999999</c:v>
                </c:pt>
                <c:pt idx="11867">
                  <c:v>34.340864000000003</c:v>
                </c:pt>
                <c:pt idx="11868">
                  <c:v>34.373632000000001</c:v>
                </c:pt>
                <c:pt idx="11869">
                  <c:v>34.406399999999998</c:v>
                </c:pt>
                <c:pt idx="11870">
                  <c:v>34.439168000000002</c:v>
                </c:pt>
                <c:pt idx="11871">
                  <c:v>34.471935999999999</c:v>
                </c:pt>
                <c:pt idx="11872">
                  <c:v>34.504703999999997</c:v>
                </c:pt>
                <c:pt idx="11873">
                  <c:v>34.537472000000001</c:v>
                </c:pt>
                <c:pt idx="11874">
                  <c:v>34.570239999999998</c:v>
                </c:pt>
                <c:pt idx="11875">
                  <c:v>34.603008000000003</c:v>
                </c:pt>
                <c:pt idx="11876">
                  <c:v>34.635776</c:v>
                </c:pt>
                <c:pt idx="11877">
                  <c:v>34.668543999999997</c:v>
                </c:pt>
                <c:pt idx="11878">
                  <c:v>34.701312000000001</c:v>
                </c:pt>
                <c:pt idx="11879">
                  <c:v>34.734079999999999</c:v>
                </c:pt>
                <c:pt idx="11880">
                  <c:v>34.766848000000003</c:v>
                </c:pt>
                <c:pt idx="11881">
                  <c:v>34.799616</c:v>
                </c:pt>
                <c:pt idx="11882">
                  <c:v>34.832383999999998</c:v>
                </c:pt>
                <c:pt idx="11883">
                  <c:v>34.865152000000002</c:v>
                </c:pt>
                <c:pt idx="11884">
                  <c:v>34.897919999999999</c:v>
                </c:pt>
                <c:pt idx="11885">
                  <c:v>34.930688000000004</c:v>
                </c:pt>
                <c:pt idx="11886">
                  <c:v>34.963456000000001</c:v>
                </c:pt>
                <c:pt idx="11887">
                  <c:v>34.996223999999998</c:v>
                </c:pt>
                <c:pt idx="11888">
                  <c:v>35.028992000000002</c:v>
                </c:pt>
                <c:pt idx="11889">
                  <c:v>35.06176</c:v>
                </c:pt>
                <c:pt idx="11890">
                  <c:v>35.094527999999997</c:v>
                </c:pt>
                <c:pt idx="11891">
                  <c:v>35.127296000000001</c:v>
                </c:pt>
                <c:pt idx="11892">
                  <c:v>35.160063999999998</c:v>
                </c:pt>
                <c:pt idx="11893">
                  <c:v>35.192832000000003</c:v>
                </c:pt>
                <c:pt idx="11894">
                  <c:v>35.2256</c:v>
                </c:pt>
                <c:pt idx="11895">
                  <c:v>35.258367999999997</c:v>
                </c:pt>
                <c:pt idx="11896">
                  <c:v>35.291136000000002</c:v>
                </c:pt>
                <c:pt idx="11897">
                  <c:v>35.323903999999999</c:v>
                </c:pt>
                <c:pt idx="11898">
                  <c:v>35.356672000000003</c:v>
                </c:pt>
                <c:pt idx="11899">
                  <c:v>35.38944</c:v>
                </c:pt>
                <c:pt idx="11900">
                  <c:v>35.422207999999998</c:v>
                </c:pt>
                <c:pt idx="11901">
                  <c:v>35.454976000000002</c:v>
                </c:pt>
                <c:pt idx="11902">
                  <c:v>35.487743999999999</c:v>
                </c:pt>
                <c:pt idx="11903">
                  <c:v>35.520511999999997</c:v>
                </c:pt>
                <c:pt idx="11904">
                  <c:v>35.553280000000001</c:v>
                </c:pt>
                <c:pt idx="11905">
                  <c:v>35.586047999999998</c:v>
                </c:pt>
                <c:pt idx="11906">
                  <c:v>35.618816000000002</c:v>
                </c:pt>
                <c:pt idx="11907">
                  <c:v>35.651584</c:v>
                </c:pt>
                <c:pt idx="11908">
                  <c:v>35.684351999999997</c:v>
                </c:pt>
                <c:pt idx="11909">
                  <c:v>35.717120000000001</c:v>
                </c:pt>
                <c:pt idx="11910">
                  <c:v>35.749887999999999</c:v>
                </c:pt>
                <c:pt idx="11911">
                  <c:v>35.782656000000003</c:v>
                </c:pt>
                <c:pt idx="11912">
                  <c:v>35.815424</c:v>
                </c:pt>
                <c:pt idx="11913">
                  <c:v>35.848191999999997</c:v>
                </c:pt>
                <c:pt idx="11914">
                  <c:v>35.880960000000002</c:v>
                </c:pt>
                <c:pt idx="11915">
                  <c:v>35.913727999999999</c:v>
                </c:pt>
                <c:pt idx="11916">
                  <c:v>35.946496000000003</c:v>
                </c:pt>
                <c:pt idx="11917">
                  <c:v>35.979264000000001</c:v>
                </c:pt>
                <c:pt idx="11918">
                  <c:v>36.012031999999998</c:v>
                </c:pt>
                <c:pt idx="11919">
                  <c:v>36.044800000000002</c:v>
                </c:pt>
                <c:pt idx="11920">
                  <c:v>36.077567999999999</c:v>
                </c:pt>
                <c:pt idx="11921">
                  <c:v>36.110335999999997</c:v>
                </c:pt>
                <c:pt idx="11922">
                  <c:v>36.143104000000001</c:v>
                </c:pt>
                <c:pt idx="11923">
                  <c:v>36.175871999999998</c:v>
                </c:pt>
                <c:pt idx="11924">
                  <c:v>36.208640000000003</c:v>
                </c:pt>
                <c:pt idx="11925">
                  <c:v>36.241408</c:v>
                </c:pt>
                <c:pt idx="11926">
                  <c:v>36.274175999999997</c:v>
                </c:pt>
                <c:pt idx="11927">
                  <c:v>36.306944000000001</c:v>
                </c:pt>
                <c:pt idx="11928">
                  <c:v>36.339711999999999</c:v>
                </c:pt>
                <c:pt idx="11929">
                  <c:v>36.372480000000003</c:v>
                </c:pt>
                <c:pt idx="11930">
                  <c:v>36.405248</c:v>
                </c:pt>
                <c:pt idx="11931">
                  <c:v>36.438015999999998</c:v>
                </c:pt>
                <c:pt idx="11932">
                  <c:v>36.470784000000002</c:v>
                </c:pt>
                <c:pt idx="11933">
                  <c:v>36.503551999999999</c:v>
                </c:pt>
                <c:pt idx="11934">
                  <c:v>36.536320000000003</c:v>
                </c:pt>
                <c:pt idx="11935">
                  <c:v>36.569088000000001</c:v>
                </c:pt>
                <c:pt idx="11936">
                  <c:v>36.601855999999998</c:v>
                </c:pt>
                <c:pt idx="11937">
                  <c:v>36.634624000000002</c:v>
                </c:pt>
                <c:pt idx="11938">
                  <c:v>36.667392</c:v>
                </c:pt>
                <c:pt idx="11939">
                  <c:v>36.700159999999997</c:v>
                </c:pt>
                <c:pt idx="11940">
                  <c:v>36.732928000000001</c:v>
                </c:pt>
                <c:pt idx="11941">
                  <c:v>36.765695999999998</c:v>
                </c:pt>
                <c:pt idx="11942">
                  <c:v>36.798464000000003</c:v>
                </c:pt>
                <c:pt idx="11943">
                  <c:v>36.831232</c:v>
                </c:pt>
                <c:pt idx="11944">
                  <c:v>36.863999999999997</c:v>
                </c:pt>
                <c:pt idx="11945">
                  <c:v>36.896768000000002</c:v>
                </c:pt>
                <c:pt idx="11946">
                  <c:v>36.929535999999999</c:v>
                </c:pt>
                <c:pt idx="11947">
                  <c:v>36.962304000000003</c:v>
                </c:pt>
                <c:pt idx="11948">
                  <c:v>36.995072</c:v>
                </c:pt>
                <c:pt idx="11949">
                  <c:v>37.027839999999998</c:v>
                </c:pt>
                <c:pt idx="11950">
                  <c:v>37.060608000000002</c:v>
                </c:pt>
                <c:pt idx="11951">
                  <c:v>37.093375999999999</c:v>
                </c:pt>
                <c:pt idx="11952">
                  <c:v>37.126143999999996</c:v>
                </c:pt>
                <c:pt idx="11953">
                  <c:v>37.158912000000001</c:v>
                </c:pt>
                <c:pt idx="11954">
                  <c:v>37.191679999999998</c:v>
                </c:pt>
                <c:pt idx="11955">
                  <c:v>37.224448000000002</c:v>
                </c:pt>
                <c:pt idx="11956">
                  <c:v>37.257216</c:v>
                </c:pt>
                <c:pt idx="11957">
                  <c:v>37.289983999999997</c:v>
                </c:pt>
                <c:pt idx="11958">
                  <c:v>37.322752000000001</c:v>
                </c:pt>
                <c:pt idx="11959">
                  <c:v>37.355519999999999</c:v>
                </c:pt>
                <c:pt idx="11960">
                  <c:v>37.388288000000003</c:v>
                </c:pt>
                <c:pt idx="11961">
                  <c:v>37.421056</c:v>
                </c:pt>
                <c:pt idx="11962">
                  <c:v>37.453823999999997</c:v>
                </c:pt>
                <c:pt idx="11963">
                  <c:v>37.486592000000002</c:v>
                </c:pt>
                <c:pt idx="11964">
                  <c:v>37.519359999999999</c:v>
                </c:pt>
                <c:pt idx="11965">
                  <c:v>37.552128000000003</c:v>
                </c:pt>
                <c:pt idx="11966">
                  <c:v>37.584896000000001</c:v>
                </c:pt>
                <c:pt idx="11967">
                  <c:v>37.617663999999998</c:v>
                </c:pt>
                <c:pt idx="11968">
                  <c:v>37.650432000000002</c:v>
                </c:pt>
                <c:pt idx="11969">
                  <c:v>37.683199999999999</c:v>
                </c:pt>
                <c:pt idx="11970">
                  <c:v>37.715967999999997</c:v>
                </c:pt>
                <c:pt idx="11971">
                  <c:v>37.748736000000001</c:v>
                </c:pt>
                <c:pt idx="11972">
                  <c:v>37.781503999999998</c:v>
                </c:pt>
                <c:pt idx="11973">
                  <c:v>37.814272000000003</c:v>
                </c:pt>
                <c:pt idx="11974">
                  <c:v>37.84704</c:v>
                </c:pt>
                <c:pt idx="11975">
                  <c:v>37.879807999999997</c:v>
                </c:pt>
                <c:pt idx="11976">
                  <c:v>37.912576000000001</c:v>
                </c:pt>
                <c:pt idx="11977">
                  <c:v>37.945343999999999</c:v>
                </c:pt>
                <c:pt idx="11978">
                  <c:v>37.978112000000003</c:v>
                </c:pt>
                <c:pt idx="11979">
                  <c:v>38.01088</c:v>
                </c:pt>
                <c:pt idx="11980">
                  <c:v>38.043647999999997</c:v>
                </c:pt>
                <c:pt idx="11981">
                  <c:v>38.076416000000002</c:v>
                </c:pt>
                <c:pt idx="11982">
                  <c:v>38.109183999999999</c:v>
                </c:pt>
                <c:pt idx="11983">
                  <c:v>38.141952000000003</c:v>
                </c:pt>
                <c:pt idx="11984">
                  <c:v>38.174720000000001</c:v>
                </c:pt>
                <c:pt idx="11985">
                  <c:v>38.207487999999998</c:v>
                </c:pt>
                <c:pt idx="11986">
                  <c:v>38.240256000000002</c:v>
                </c:pt>
                <c:pt idx="11987">
                  <c:v>38.273023999999999</c:v>
                </c:pt>
                <c:pt idx="11988">
                  <c:v>38.305791999999997</c:v>
                </c:pt>
                <c:pt idx="11989">
                  <c:v>38.338560000000001</c:v>
                </c:pt>
                <c:pt idx="11990">
                  <c:v>38.371327999999998</c:v>
                </c:pt>
                <c:pt idx="11991">
                  <c:v>38.404096000000003</c:v>
                </c:pt>
                <c:pt idx="11992">
                  <c:v>38.436864</c:v>
                </c:pt>
                <c:pt idx="11993">
                  <c:v>38.469631999999997</c:v>
                </c:pt>
                <c:pt idx="11994">
                  <c:v>38.502400000000002</c:v>
                </c:pt>
                <c:pt idx="11995">
                  <c:v>38.535167999999999</c:v>
                </c:pt>
                <c:pt idx="11996">
                  <c:v>38.567936000000003</c:v>
                </c:pt>
                <c:pt idx="11997">
                  <c:v>38.600704</c:v>
                </c:pt>
                <c:pt idx="11998">
                  <c:v>38.633471999999998</c:v>
                </c:pt>
                <c:pt idx="11999">
                  <c:v>38.666240000000002</c:v>
                </c:pt>
                <c:pt idx="12000">
                  <c:v>38.699007999999999</c:v>
                </c:pt>
                <c:pt idx="12001">
                  <c:v>38.731776000000004</c:v>
                </c:pt>
                <c:pt idx="12002">
                  <c:v>38.764544000000001</c:v>
                </c:pt>
                <c:pt idx="12003">
                  <c:v>38.797311999999998</c:v>
                </c:pt>
                <c:pt idx="12004">
                  <c:v>38.830080000000002</c:v>
                </c:pt>
                <c:pt idx="12005">
                  <c:v>38.862848</c:v>
                </c:pt>
                <c:pt idx="12006">
                  <c:v>38.895615999999997</c:v>
                </c:pt>
                <c:pt idx="12007">
                  <c:v>38.928384000000001</c:v>
                </c:pt>
                <c:pt idx="12008">
                  <c:v>38.961151999999998</c:v>
                </c:pt>
                <c:pt idx="12009">
                  <c:v>38.993920000000003</c:v>
                </c:pt>
                <c:pt idx="12010">
                  <c:v>39.026688</c:v>
                </c:pt>
                <c:pt idx="12011">
                  <c:v>39.059455999999997</c:v>
                </c:pt>
                <c:pt idx="12012">
                  <c:v>39.092224000000002</c:v>
                </c:pt>
                <c:pt idx="12013">
                  <c:v>39.124991999999999</c:v>
                </c:pt>
                <c:pt idx="12014">
                  <c:v>39.157760000000003</c:v>
                </c:pt>
                <c:pt idx="12015">
                  <c:v>39.190528</c:v>
                </c:pt>
                <c:pt idx="12016">
                  <c:v>39.223295999999998</c:v>
                </c:pt>
                <c:pt idx="12017">
                  <c:v>39.256064000000002</c:v>
                </c:pt>
                <c:pt idx="12018">
                  <c:v>39.288831999999999</c:v>
                </c:pt>
                <c:pt idx="12019">
                  <c:v>39.321599999999997</c:v>
                </c:pt>
                <c:pt idx="12020">
                  <c:v>39.354368000000001</c:v>
                </c:pt>
                <c:pt idx="12021">
                  <c:v>39.387135999999998</c:v>
                </c:pt>
                <c:pt idx="12022">
                  <c:v>39.419904000000002</c:v>
                </c:pt>
                <c:pt idx="12023">
                  <c:v>39.452672</c:v>
                </c:pt>
                <c:pt idx="12024">
                  <c:v>39.485439999999997</c:v>
                </c:pt>
                <c:pt idx="12025">
                  <c:v>39.518208000000001</c:v>
                </c:pt>
                <c:pt idx="12026">
                  <c:v>39.550975999999999</c:v>
                </c:pt>
                <c:pt idx="12027">
                  <c:v>39.583744000000003</c:v>
                </c:pt>
                <c:pt idx="12028">
                  <c:v>39.616512</c:v>
                </c:pt>
                <c:pt idx="12029">
                  <c:v>39.649279999999997</c:v>
                </c:pt>
                <c:pt idx="12030">
                  <c:v>39.682048000000002</c:v>
                </c:pt>
                <c:pt idx="12031">
                  <c:v>39.714815999999999</c:v>
                </c:pt>
                <c:pt idx="12032">
                  <c:v>39.747584000000003</c:v>
                </c:pt>
                <c:pt idx="12033">
                  <c:v>39.780352000000001</c:v>
                </c:pt>
                <c:pt idx="12034">
                  <c:v>39.813119999999998</c:v>
                </c:pt>
                <c:pt idx="12035">
                  <c:v>39.845888000000002</c:v>
                </c:pt>
                <c:pt idx="12036">
                  <c:v>39.878655999999999</c:v>
                </c:pt>
                <c:pt idx="12037">
                  <c:v>39.911423999999997</c:v>
                </c:pt>
                <c:pt idx="12038">
                  <c:v>39.944192000000001</c:v>
                </c:pt>
                <c:pt idx="12039">
                  <c:v>39.976959999999998</c:v>
                </c:pt>
                <c:pt idx="12040">
                  <c:v>40.009728000000003</c:v>
                </c:pt>
                <c:pt idx="12041">
                  <c:v>40.042496</c:v>
                </c:pt>
                <c:pt idx="12042">
                  <c:v>40.075263999999997</c:v>
                </c:pt>
                <c:pt idx="12043">
                  <c:v>40.108032000000001</c:v>
                </c:pt>
                <c:pt idx="12044">
                  <c:v>40.140799999999999</c:v>
                </c:pt>
                <c:pt idx="12045">
                  <c:v>40.173568000000003</c:v>
                </c:pt>
                <c:pt idx="12046">
                  <c:v>40.206336</c:v>
                </c:pt>
                <c:pt idx="12047">
                  <c:v>40.239103999999998</c:v>
                </c:pt>
                <c:pt idx="12048">
                  <c:v>40.271872000000002</c:v>
                </c:pt>
                <c:pt idx="12049">
                  <c:v>40.304639999999999</c:v>
                </c:pt>
                <c:pt idx="12050">
                  <c:v>40.337408000000003</c:v>
                </c:pt>
                <c:pt idx="12051">
                  <c:v>40.370176000000001</c:v>
                </c:pt>
                <c:pt idx="12052">
                  <c:v>40.402943999999998</c:v>
                </c:pt>
                <c:pt idx="12053">
                  <c:v>40.435712000000002</c:v>
                </c:pt>
                <c:pt idx="12054">
                  <c:v>40.46848</c:v>
                </c:pt>
                <c:pt idx="12055">
                  <c:v>40.501247999999997</c:v>
                </c:pt>
                <c:pt idx="12056">
                  <c:v>40.534016000000001</c:v>
                </c:pt>
                <c:pt idx="12057">
                  <c:v>40.566783999999998</c:v>
                </c:pt>
                <c:pt idx="12058">
                  <c:v>40.599552000000003</c:v>
                </c:pt>
                <c:pt idx="12059">
                  <c:v>40.63232</c:v>
                </c:pt>
                <c:pt idx="12060">
                  <c:v>40.665087999999997</c:v>
                </c:pt>
                <c:pt idx="12061">
                  <c:v>40.697856000000002</c:v>
                </c:pt>
                <c:pt idx="12062">
                  <c:v>40.730623999999999</c:v>
                </c:pt>
                <c:pt idx="12063">
                  <c:v>40.763392000000003</c:v>
                </c:pt>
                <c:pt idx="12064">
                  <c:v>40.79616</c:v>
                </c:pt>
                <c:pt idx="12065">
                  <c:v>40.828927999999998</c:v>
                </c:pt>
                <c:pt idx="12066">
                  <c:v>40.861696000000002</c:v>
                </c:pt>
                <c:pt idx="12067">
                  <c:v>40.894463999999999</c:v>
                </c:pt>
                <c:pt idx="12068">
                  <c:v>40.927231999999997</c:v>
                </c:pt>
                <c:pt idx="12069">
                  <c:v>40.96</c:v>
                </c:pt>
                <c:pt idx="12070">
                  <c:v>40.992767999999998</c:v>
                </c:pt>
                <c:pt idx="12071">
                  <c:v>41.025536000000002</c:v>
                </c:pt>
                <c:pt idx="12072">
                  <c:v>41.058304</c:v>
                </c:pt>
                <c:pt idx="12073">
                  <c:v>41.091071999999997</c:v>
                </c:pt>
                <c:pt idx="12074">
                  <c:v>41.123840000000001</c:v>
                </c:pt>
                <c:pt idx="12075">
                  <c:v>41.156607999999999</c:v>
                </c:pt>
                <c:pt idx="12076">
                  <c:v>41.189376000000003</c:v>
                </c:pt>
                <c:pt idx="12077">
                  <c:v>41.222144</c:v>
                </c:pt>
                <c:pt idx="12078">
                  <c:v>41.254911999999997</c:v>
                </c:pt>
                <c:pt idx="12079">
                  <c:v>41.287680000000002</c:v>
                </c:pt>
                <c:pt idx="12080">
                  <c:v>41.320447999999999</c:v>
                </c:pt>
                <c:pt idx="12081">
                  <c:v>41.353216000000003</c:v>
                </c:pt>
                <c:pt idx="12082">
                  <c:v>41.385984000000001</c:v>
                </c:pt>
                <c:pt idx="12083">
                  <c:v>41.418751999999998</c:v>
                </c:pt>
                <c:pt idx="12084">
                  <c:v>41.451520000000002</c:v>
                </c:pt>
                <c:pt idx="12085">
                  <c:v>41.484287999999999</c:v>
                </c:pt>
                <c:pt idx="12086">
                  <c:v>41.517055999999997</c:v>
                </c:pt>
                <c:pt idx="12087">
                  <c:v>41.549824000000001</c:v>
                </c:pt>
                <c:pt idx="12088">
                  <c:v>41.582591999999998</c:v>
                </c:pt>
                <c:pt idx="12089">
                  <c:v>41.615360000000003</c:v>
                </c:pt>
                <c:pt idx="12090">
                  <c:v>41.648128</c:v>
                </c:pt>
                <c:pt idx="12091">
                  <c:v>41.680895999999997</c:v>
                </c:pt>
                <c:pt idx="12092">
                  <c:v>41.713664000000001</c:v>
                </c:pt>
                <c:pt idx="12093">
                  <c:v>41.746431999999999</c:v>
                </c:pt>
                <c:pt idx="12094">
                  <c:v>41.779200000000003</c:v>
                </c:pt>
                <c:pt idx="12095">
                  <c:v>41.811968</c:v>
                </c:pt>
                <c:pt idx="12096">
                  <c:v>41.844735999999997</c:v>
                </c:pt>
                <c:pt idx="12097">
                  <c:v>41.877504000000002</c:v>
                </c:pt>
                <c:pt idx="12098">
                  <c:v>41.910271999999999</c:v>
                </c:pt>
                <c:pt idx="12099">
                  <c:v>41.943040000000003</c:v>
                </c:pt>
                <c:pt idx="12100">
                  <c:v>41.975808000000001</c:v>
                </c:pt>
                <c:pt idx="12101">
                  <c:v>42.008575999999998</c:v>
                </c:pt>
                <c:pt idx="12102">
                  <c:v>42.041344000000002</c:v>
                </c:pt>
                <c:pt idx="12103">
                  <c:v>42.074112</c:v>
                </c:pt>
                <c:pt idx="12104">
                  <c:v>42.106879999999997</c:v>
                </c:pt>
                <c:pt idx="12105">
                  <c:v>42.139648000000001</c:v>
                </c:pt>
                <c:pt idx="12106">
                  <c:v>42.172415999999998</c:v>
                </c:pt>
                <c:pt idx="12107">
                  <c:v>42.205184000000003</c:v>
                </c:pt>
                <c:pt idx="12108">
                  <c:v>42.237952</c:v>
                </c:pt>
                <c:pt idx="12109">
                  <c:v>42.270719999999997</c:v>
                </c:pt>
                <c:pt idx="12110">
                  <c:v>42.303488000000002</c:v>
                </c:pt>
                <c:pt idx="12111">
                  <c:v>42.336255999999999</c:v>
                </c:pt>
                <c:pt idx="12112">
                  <c:v>42.369024000000003</c:v>
                </c:pt>
                <c:pt idx="12113">
                  <c:v>42.401792</c:v>
                </c:pt>
                <c:pt idx="12114">
                  <c:v>42.434559999999998</c:v>
                </c:pt>
                <c:pt idx="12115">
                  <c:v>42.467328000000002</c:v>
                </c:pt>
                <c:pt idx="12116">
                  <c:v>42.500095999999999</c:v>
                </c:pt>
                <c:pt idx="12117">
                  <c:v>42.532863999999996</c:v>
                </c:pt>
                <c:pt idx="12118">
                  <c:v>42.565632000000001</c:v>
                </c:pt>
                <c:pt idx="12119">
                  <c:v>42.598399999999998</c:v>
                </c:pt>
                <c:pt idx="12120">
                  <c:v>42.631168000000002</c:v>
                </c:pt>
                <c:pt idx="12121">
                  <c:v>42.663936</c:v>
                </c:pt>
                <c:pt idx="12122">
                  <c:v>42.696703999999997</c:v>
                </c:pt>
                <c:pt idx="12123">
                  <c:v>42.729472000000001</c:v>
                </c:pt>
                <c:pt idx="12124">
                  <c:v>42.762239999999998</c:v>
                </c:pt>
                <c:pt idx="12125">
                  <c:v>42.795008000000003</c:v>
                </c:pt>
                <c:pt idx="12126">
                  <c:v>42.827776</c:v>
                </c:pt>
                <c:pt idx="12127">
                  <c:v>42.860543999999997</c:v>
                </c:pt>
                <c:pt idx="12128">
                  <c:v>42.893312000000002</c:v>
                </c:pt>
                <c:pt idx="12129">
                  <c:v>42.926079999999999</c:v>
                </c:pt>
                <c:pt idx="12130">
                  <c:v>42.958848000000003</c:v>
                </c:pt>
                <c:pt idx="12131">
                  <c:v>42.991616</c:v>
                </c:pt>
                <c:pt idx="12132">
                  <c:v>43.024383999999998</c:v>
                </c:pt>
                <c:pt idx="12133">
                  <c:v>43.057152000000002</c:v>
                </c:pt>
                <c:pt idx="12134">
                  <c:v>43.089919999999999</c:v>
                </c:pt>
                <c:pt idx="12135">
                  <c:v>43.122687999999997</c:v>
                </c:pt>
                <c:pt idx="12136">
                  <c:v>43.155456000000001</c:v>
                </c:pt>
                <c:pt idx="12137">
                  <c:v>43.188223999999998</c:v>
                </c:pt>
                <c:pt idx="12138">
                  <c:v>43.220992000000003</c:v>
                </c:pt>
                <c:pt idx="12139">
                  <c:v>43.25376</c:v>
                </c:pt>
                <c:pt idx="12140">
                  <c:v>43.286527999999997</c:v>
                </c:pt>
                <c:pt idx="12141">
                  <c:v>43.319296000000001</c:v>
                </c:pt>
                <c:pt idx="12142">
                  <c:v>43.352063999999999</c:v>
                </c:pt>
                <c:pt idx="12143">
                  <c:v>43.384832000000003</c:v>
                </c:pt>
                <c:pt idx="12144">
                  <c:v>43.4176</c:v>
                </c:pt>
                <c:pt idx="12145">
                  <c:v>43.450367999999997</c:v>
                </c:pt>
                <c:pt idx="12146">
                  <c:v>43.483136000000002</c:v>
                </c:pt>
                <c:pt idx="12147">
                  <c:v>43.515903999999999</c:v>
                </c:pt>
                <c:pt idx="12148">
                  <c:v>43.548672000000003</c:v>
                </c:pt>
                <c:pt idx="12149">
                  <c:v>43.581440000000001</c:v>
                </c:pt>
                <c:pt idx="12150">
                  <c:v>43.614207999999998</c:v>
                </c:pt>
                <c:pt idx="12151">
                  <c:v>43.646976000000002</c:v>
                </c:pt>
                <c:pt idx="12152">
                  <c:v>43.679743999999999</c:v>
                </c:pt>
                <c:pt idx="12153">
                  <c:v>43.712511999999997</c:v>
                </c:pt>
                <c:pt idx="12154">
                  <c:v>43.745280000000001</c:v>
                </c:pt>
                <c:pt idx="12155">
                  <c:v>43.778047999999998</c:v>
                </c:pt>
                <c:pt idx="12156">
                  <c:v>43.810816000000003</c:v>
                </c:pt>
                <c:pt idx="12157">
                  <c:v>43.843584</c:v>
                </c:pt>
                <c:pt idx="12158">
                  <c:v>43.876351999999997</c:v>
                </c:pt>
                <c:pt idx="12159">
                  <c:v>43.909120000000001</c:v>
                </c:pt>
                <c:pt idx="12160">
                  <c:v>43.941887999999999</c:v>
                </c:pt>
                <c:pt idx="12161">
                  <c:v>43.974656000000003</c:v>
                </c:pt>
                <c:pt idx="12162">
                  <c:v>44.007424</c:v>
                </c:pt>
                <c:pt idx="12163">
                  <c:v>44.040191999999998</c:v>
                </c:pt>
                <c:pt idx="12164">
                  <c:v>44.072960000000002</c:v>
                </c:pt>
                <c:pt idx="12165">
                  <c:v>44.105727999999999</c:v>
                </c:pt>
                <c:pt idx="12166">
                  <c:v>44.138496000000004</c:v>
                </c:pt>
                <c:pt idx="12167">
                  <c:v>44.171264000000001</c:v>
                </c:pt>
                <c:pt idx="12168">
                  <c:v>44.204031999999998</c:v>
                </c:pt>
                <c:pt idx="12169">
                  <c:v>44.236800000000002</c:v>
                </c:pt>
                <c:pt idx="12170">
                  <c:v>44.269568</c:v>
                </c:pt>
                <c:pt idx="12171">
                  <c:v>44.302335999999997</c:v>
                </c:pt>
                <c:pt idx="12172">
                  <c:v>44.335104000000001</c:v>
                </c:pt>
                <c:pt idx="12173">
                  <c:v>44.367871999999998</c:v>
                </c:pt>
                <c:pt idx="12174">
                  <c:v>44.400640000000003</c:v>
                </c:pt>
                <c:pt idx="12175">
                  <c:v>44.433408</c:v>
                </c:pt>
                <c:pt idx="12176">
                  <c:v>44.466175999999997</c:v>
                </c:pt>
                <c:pt idx="12177">
                  <c:v>44.498944000000002</c:v>
                </c:pt>
                <c:pt idx="12178">
                  <c:v>44.531711999999999</c:v>
                </c:pt>
                <c:pt idx="12179">
                  <c:v>44.564480000000003</c:v>
                </c:pt>
                <c:pt idx="12180">
                  <c:v>44.597248</c:v>
                </c:pt>
                <c:pt idx="12181">
                  <c:v>44.630015999999998</c:v>
                </c:pt>
                <c:pt idx="12182">
                  <c:v>44.662784000000002</c:v>
                </c:pt>
                <c:pt idx="12183">
                  <c:v>44.695551999999999</c:v>
                </c:pt>
                <c:pt idx="12184">
                  <c:v>44.728319999999997</c:v>
                </c:pt>
                <c:pt idx="12185">
                  <c:v>44.761088000000001</c:v>
                </c:pt>
                <c:pt idx="12186">
                  <c:v>44.793855999999998</c:v>
                </c:pt>
                <c:pt idx="12187">
                  <c:v>44.826624000000002</c:v>
                </c:pt>
                <c:pt idx="12188">
                  <c:v>44.859392</c:v>
                </c:pt>
                <c:pt idx="12189">
                  <c:v>44.892159999999997</c:v>
                </c:pt>
                <c:pt idx="12190">
                  <c:v>44.924928000000001</c:v>
                </c:pt>
                <c:pt idx="12191">
                  <c:v>44.957695999999999</c:v>
                </c:pt>
                <c:pt idx="12192">
                  <c:v>44.990464000000003</c:v>
                </c:pt>
                <c:pt idx="12193">
                  <c:v>45.023232</c:v>
                </c:pt>
                <c:pt idx="12194">
                  <c:v>45.055999999999997</c:v>
                </c:pt>
                <c:pt idx="12195">
                  <c:v>45.088768000000002</c:v>
                </c:pt>
                <c:pt idx="12196">
                  <c:v>45.121535999999999</c:v>
                </c:pt>
                <c:pt idx="12197">
                  <c:v>45.154304000000003</c:v>
                </c:pt>
                <c:pt idx="12198">
                  <c:v>45.187072000000001</c:v>
                </c:pt>
                <c:pt idx="12199">
                  <c:v>45.219839999999998</c:v>
                </c:pt>
                <c:pt idx="12200">
                  <c:v>45.252608000000002</c:v>
                </c:pt>
                <c:pt idx="12201">
                  <c:v>45.285375999999999</c:v>
                </c:pt>
                <c:pt idx="12202">
                  <c:v>45.318143999999997</c:v>
                </c:pt>
                <c:pt idx="12203">
                  <c:v>45.350912000000001</c:v>
                </c:pt>
                <c:pt idx="12204">
                  <c:v>45.383679999999998</c:v>
                </c:pt>
                <c:pt idx="12205">
                  <c:v>45.416448000000003</c:v>
                </c:pt>
                <c:pt idx="12206">
                  <c:v>45.449216</c:v>
                </c:pt>
                <c:pt idx="12207">
                  <c:v>45.481983999999997</c:v>
                </c:pt>
                <c:pt idx="12208">
                  <c:v>45.514752000000001</c:v>
                </c:pt>
                <c:pt idx="12209">
                  <c:v>45.547519999999999</c:v>
                </c:pt>
                <c:pt idx="12210">
                  <c:v>45.580288000000003</c:v>
                </c:pt>
                <c:pt idx="12211">
                  <c:v>45.613056</c:v>
                </c:pt>
                <c:pt idx="12212">
                  <c:v>45.645823999999998</c:v>
                </c:pt>
                <c:pt idx="12213">
                  <c:v>45.678592000000002</c:v>
                </c:pt>
                <c:pt idx="12214">
                  <c:v>45.711359999999999</c:v>
                </c:pt>
                <c:pt idx="12215">
                  <c:v>45.744128000000003</c:v>
                </c:pt>
                <c:pt idx="12216">
                  <c:v>45.776896000000001</c:v>
                </c:pt>
                <c:pt idx="12217">
                  <c:v>45.809663999999998</c:v>
                </c:pt>
                <c:pt idx="12218">
                  <c:v>45.842432000000002</c:v>
                </c:pt>
                <c:pt idx="12219">
                  <c:v>45.8752</c:v>
                </c:pt>
                <c:pt idx="12220">
                  <c:v>45.907967999999997</c:v>
                </c:pt>
                <c:pt idx="12221">
                  <c:v>45.940736000000001</c:v>
                </c:pt>
                <c:pt idx="12222">
                  <c:v>45.973503999999998</c:v>
                </c:pt>
                <c:pt idx="12223">
                  <c:v>46.006272000000003</c:v>
                </c:pt>
                <c:pt idx="12224">
                  <c:v>46.03904</c:v>
                </c:pt>
                <c:pt idx="12225">
                  <c:v>46.071807999999997</c:v>
                </c:pt>
                <c:pt idx="12226">
                  <c:v>46.104576000000002</c:v>
                </c:pt>
                <c:pt idx="12227">
                  <c:v>46.137343999999999</c:v>
                </c:pt>
                <c:pt idx="12228">
                  <c:v>46.170112000000003</c:v>
                </c:pt>
                <c:pt idx="12229">
                  <c:v>46.20288</c:v>
                </c:pt>
                <c:pt idx="12230">
                  <c:v>46.235647999999998</c:v>
                </c:pt>
                <c:pt idx="12231">
                  <c:v>46.268416000000002</c:v>
                </c:pt>
                <c:pt idx="12232">
                  <c:v>46.301183999999999</c:v>
                </c:pt>
                <c:pt idx="12233">
                  <c:v>46.333951999999996</c:v>
                </c:pt>
                <c:pt idx="12234">
                  <c:v>46.366720000000001</c:v>
                </c:pt>
                <c:pt idx="12235">
                  <c:v>46.399487999999998</c:v>
                </c:pt>
                <c:pt idx="12236">
                  <c:v>46.432256000000002</c:v>
                </c:pt>
                <c:pt idx="12237">
                  <c:v>46.465024</c:v>
                </c:pt>
                <c:pt idx="12238">
                  <c:v>46.497791999999997</c:v>
                </c:pt>
                <c:pt idx="12239">
                  <c:v>46.530560000000001</c:v>
                </c:pt>
                <c:pt idx="12240">
                  <c:v>46.563327999999998</c:v>
                </c:pt>
                <c:pt idx="12241">
                  <c:v>46.596096000000003</c:v>
                </c:pt>
                <c:pt idx="12242">
                  <c:v>46.628864</c:v>
                </c:pt>
                <c:pt idx="12243">
                  <c:v>46.661631999999997</c:v>
                </c:pt>
                <c:pt idx="12244">
                  <c:v>46.694400000000002</c:v>
                </c:pt>
                <c:pt idx="12245">
                  <c:v>46.727167999999999</c:v>
                </c:pt>
                <c:pt idx="12246">
                  <c:v>46.759936000000003</c:v>
                </c:pt>
                <c:pt idx="12247">
                  <c:v>46.792704000000001</c:v>
                </c:pt>
                <c:pt idx="12248">
                  <c:v>46.825471999999998</c:v>
                </c:pt>
                <c:pt idx="12249">
                  <c:v>46.858240000000002</c:v>
                </c:pt>
                <c:pt idx="12250">
                  <c:v>46.891007999999999</c:v>
                </c:pt>
                <c:pt idx="12251">
                  <c:v>46.923775999999997</c:v>
                </c:pt>
                <c:pt idx="12252">
                  <c:v>46.956544000000001</c:v>
                </c:pt>
                <c:pt idx="12253">
                  <c:v>46.989311999999998</c:v>
                </c:pt>
                <c:pt idx="12254">
                  <c:v>47.022080000000003</c:v>
                </c:pt>
                <c:pt idx="12255">
                  <c:v>47.054848</c:v>
                </c:pt>
                <c:pt idx="12256">
                  <c:v>47.087615999999997</c:v>
                </c:pt>
                <c:pt idx="12257">
                  <c:v>47.120384000000001</c:v>
                </c:pt>
                <c:pt idx="12258">
                  <c:v>47.153151999999999</c:v>
                </c:pt>
                <c:pt idx="12259">
                  <c:v>47.185920000000003</c:v>
                </c:pt>
                <c:pt idx="12260">
                  <c:v>47.218688</c:v>
                </c:pt>
                <c:pt idx="12261">
                  <c:v>47.251455999999997</c:v>
                </c:pt>
                <c:pt idx="12262">
                  <c:v>47.316991999999999</c:v>
                </c:pt>
                <c:pt idx="12263">
                  <c:v>47.382528000000001</c:v>
                </c:pt>
                <c:pt idx="12264">
                  <c:v>47.448064000000002</c:v>
                </c:pt>
                <c:pt idx="12265">
                  <c:v>47.513599999999997</c:v>
                </c:pt>
                <c:pt idx="12266">
                  <c:v>47.579135999999998</c:v>
                </c:pt>
                <c:pt idx="12267">
                  <c:v>47.644672</c:v>
                </c:pt>
                <c:pt idx="12268">
                  <c:v>47.710208000000002</c:v>
                </c:pt>
                <c:pt idx="12269">
                  <c:v>47.775744000000003</c:v>
                </c:pt>
                <c:pt idx="12270">
                  <c:v>47.841279999999998</c:v>
                </c:pt>
                <c:pt idx="12271">
                  <c:v>47.906815999999999</c:v>
                </c:pt>
                <c:pt idx="12272">
                  <c:v>47.972352000000001</c:v>
                </c:pt>
                <c:pt idx="12273">
                  <c:v>48.037888000000002</c:v>
                </c:pt>
                <c:pt idx="12274">
                  <c:v>48.103423999999997</c:v>
                </c:pt>
                <c:pt idx="12275">
                  <c:v>48.168959999999998</c:v>
                </c:pt>
                <c:pt idx="12276">
                  <c:v>48.234496</c:v>
                </c:pt>
                <c:pt idx="12277">
                  <c:v>48.300032000000002</c:v>
                </c:pt>
                <c:pt idx="12278">
                  <c:v>48.365568000000003</c:v>
                </c:pt>
                <c:pt idx="12279">
                  <c:v>48.431103999999998</c:v>
                </c:pt>
                <c:pt idx="12280">
                  <c:v>48.496639999999999</c:v>
                </c:pt>
                <c:pt idx="12281">
                  <c:v>48.562176000000001</c:v>
                </c:pt>
                <c:pt idx="12282">
                  <c:v>48.627712000000002</c:v>
                </c:pt>
                <c:pt idx="12283">
                  <c:v>48.693247999999997</c:v>
                </c:pt>
                <c:pt idx="12284">
                  <c:v>48.758783999999999</c:v>
                </c:pt>
                <c:pt idx="12285">
                  <c:v>48.82432</c:v>
                </c:pt>
                <c:pt idx="12286">
                  <c:v>48.889856000000002</c:v>
                </c:pt>
                <c:pt idx="12287">
                  <c:v>48.955392000000003</c:v>
                </c:pt>
                <c:pt idx="12288">
                  <c:v>49.020927999999998</c:v>
                </c:pt>
                <c:pt idx="12289">
                  <c:v>49.086463999999999</c:v>
                </c:pt>
                <c:pt idx="12290">
                  <c:v>49.152000000000001</c:v>
                </c:pt>
                <c:pt idx="12291">
                  <c:v>49.217536000000003</c:v>
                </c:pt>
                <c:pt idx="12292">
                  <c:v>49.283071999999997</c:v>
                </c:pt>
                <c:pt idx="12293">
                  <c:v>49.348607999999999</c:v>
                </c:pt>
                <c:pt idx="12294">
                  <c:v>49.414144</c:v>
                </c:pt>
                <c:pt idx="12295">
                  <c:v>49.479680000000002</c:v>
                </c:pt>
                <c:pt idx="12296">
                  <c:v>49.545216000000003</c:v>
                </c:pt>
                <c:pt idx="12297">
                  <c:v>49.610751999999998</c:v>
                </c:pt>
                <c:pt idx="12298">
                  <c:v>49.676288</c:v>
                </c:pt>
                <c:pt idx="12299">
                  <c:v>49.741824000000001</c:v>
                </c:pt>
                <c:pt idx="12300">
                  <c:v>49.807360000000003</c:v>
                </c:pt>
                <c:pt idx="12301">
                  <c:v>49.872895999999997</c:v>
                </c:pt>
                <c:pt idx="12302">
                  <c:v>49.938431999999999</c:v>
                </c:pt>
                <c:pt idx="12303">
                  <c:v>50.003968</c:v>
                </c:pt>
                <c:pt idx="12304">
                  <c:v>50.069504000000002</c:v>
                </c:pt>
                <c:pt idx="12305">
                  <c:v>50.135039999999996</c:v>
                </c:pt>
                <c:pt idx="12306">
                  <c:v>50.200575999999998</c:v>
                </c:pt>
                <c:pt idx="12307">
                  <c:v>50.266112</c:v>
                </c:pt>
                <c:pt idx="12308">
                  <c:v>50.331648000000001</c:v>
                </c:pt>
                <c:pt idx="12309">
                  <c:v>50.397184000000003</c:v>
                </c:pt>
                <c:pt idx="12310">
                  <c:v>50.462719999999997</c:v>
                </c:pt>
                <c:pt idx="12311">
                  <c:v>50.528255999999999</c:v>
                </c:pt>
                <c:pt idx="12312">
                  <c:v>50.593792000000001</c:v>
                </c:pt>
                <c:pt idx="12313">
                  <c:v>50.659328000000002</c:v>
                </c:pt>
                <c:pt idx="12314">
                  <c:v>50.724863999999997</c:v>
                </c:pt>
                <c:pt idx="12315">
                  <c:v>50.790399999999998</c:v>
                </c:pt>
                <c:pt idx="12316">
                  <c:v>50.855936</c:v>
                </c:pt>
                <c:pt idx="12317">
                  <c:v>50.921472000000001</c:v>
                </c:pt>
                <c:pt idx="12318">
                  <c:v>50.987008000000003</c:v>
                </c:pt>
                <c:pt idx="12319">
                  <c:v>51.052543999999997</c:v>
                </c:pt>
                <c:pt idx="12320">
                  <c:v>51.118079999999999</c:v>
                </c:pt>
                <c:pt idx="12321">
                  <c:v>51.183616000000001</c:v>
                </c:pt>
                <c:pt idx="12322">
                  <c:v>51.249152000000002</c:v>
                </c:pt>
                <c:pt idx="12323">
                  <c:v>51.314687999999997</c:v>
                </c:pt>
                <c:pt idx="12324">
                  <c:v>51.380223999999998</c:v>
                </c:pt>
                <c:pt idx="12325">
                  <c:v>51.44576</c:v>
                </c:pt>
                <c:pt idx="12326">
                  <c:v>51.511296000000002</c:v>
                </c:pt>
                <c:pt idx="12327">
                  <c:v>51.576832000000003</c:v>
                </c:pt>
                <c:pt idx="12328">
                  <c:v>51.642367999999998</c:v>
                </c:pt>
                <c:pt idx="12329">
                  <c:v>51.707903999999999</c:v>
                </c:pt>
                <c:pt idx="12330">
                  <c:v>51.773440000000001</c:v>
                </c:pt>
                <c:pt idx="12331">
                  <c:v>51.838976000000002</c:v>
                </c:pt>
                <c:pt idx="12332">
                  <c:v>51.904511999999997</c:v>
                </c:pt>
                <c:pt idx="12333">
                  <c:v>51.970047999999998</c:v>
                </c:pt>
                <c:pt idx="12334">
                  <c:v>52.035584</c:v>
                </c:pt>
                <c:pt idx="12335">
                  <c:v>52.101120000000002</c:v>
                </c:pt>
                <c:pt idx="12336">
                  <c:v>52.166656000000003</c:v>
                </c:pt>
                <c:pt idx="12337">
                  <c:v>52.232191999999998</c:v>
                </c:pt>
                <c:pt idx="12338">
                  <c:v>52.297727999999999</c:v>
                </c:pt>
                <c:pt idx="12339">
                  <c:v>52.363264000000001</c:v>
                </c:pt>
                <c:pt idx="12340">
                  <c:v>52.428800000000003</c:v>
                </c:pt>
                <c:pt idx="12341">
                  <c:v>52.494335999999997</c:v>
                </c:pt>
                <c:pt idx="12342">
                  <c:v>52.559871999999999</c:v>
                </c:pt>
                <c:pt idx="12343">
                  <c:v>52.625408</c:v>
                </c:pt>
                <c:pt idx="12344">
                  <c:v>52.690944000000002</c:v>
                </c:pt>
                <c:pt idx="12345">
                  <c:v>52.756480000000003</c:v>
                </c:pt>
                <c:pt idx="12346">
                  <c:v>52.822015999999998</c:v>
                </c:pt>
                <c:pt idx="12347">
                  <c:v>52.887551999999999</c:v>
                </c:pt>
                <c:pt idx="12348">
                  <c:v>52.953088000000001</c:v>
                </c:pt>
                <c:pt idx="12349">
                  <c:v>53.018624000000003</c:v>
                </c:pt>
                <c:pt idx="12350">
                  <c:v>53.084159999999997</c:v>
                </c:pt>
                <c:pt idx="12351">
                  <c:v>53.149695999999999</c:v>
                </c:pt>
                <c:pt idx="12352">
                  <c:v>53.215232</c:v>
                </c:pt>
                <c:pt idx="12353">
                  <c:v>53.280768000000002</c:v>
                </c:pt>
                <c:pt idx="12354">
                  <c:v>53.346304000000003</c:v>
                </c:pt>
                <c:pt idx="12355">
                  <c:v>53.411839999999998</c:v>
                </c:pt>
                <c:pt idx="12356">
                  <c:v>53.477376</c:v>
                </c:pt>
                <c:pt idx="12357">
                  <c:v>53.542912000000001</c:v>
                </c:pt>
                <c:pt idx="12358">
                  <c:v>53.608448000000003</c:v>
                </c:pt>
                <c:pt idx="12359">
                  <c:v>53.673983999999997</c:v>
                </c:pt>
                <c:pt idx="12360">
                  <c:v>53.739519999999999</c:v>
                </c:pt>
                <c:pt idx="12361">
                  <c:v>53.805056</c:v>
                </c:pt>
                <c:pt idx="12362">
                  <c:v>53.870592000000002</c:v>
                </c:pt>
                <c:pt idx="12363">
                  <c:v>53.936127999999997</c:v>
                </c:pt>
                <c:pt idx="12364">
                  <c:v>54.001663999999998</c:v>
                </c:pt>
                <c:pt idx="12365">
                  <c:v>54.0672</c:v>
                </c:pt>
                <c:pt idx="12366">
                  <c:v>54.132736000000001</c:v>
                </c:pt>
                <c:pt idx="12367">
                  <c:v>54.198272000000003</c:v>
                </c:pt>
                <c:pt idx="12368">
                  <c:v>54.263807999999997</c:v>
                </c:pt>
                <c:pt idx="12369">
                  <c:v>54.329343999999999</c:v>
                </c:pt>
                <c:pt idx="12370">
                  <c:v>54.394880000000001</c:v>
                </c:pt>
                <c:pt idx="12371">
                  <c:v>54.460416000000002</c:v>
                </c:pt>
                <c:pt idx="12372">
                  <c:v>54.525951999999997</c:v>
                </c:pt>
                <c:pt idx="12373">
                  <c:v>54.591487999999998</c:v>
                </c:pt>
                <c:pt idx="12374">
                  <c:v>54.657024</c:v>
                </c:pt>
                <c:pt idx="12375">
                  <c:v>54.722560000000001</c:v>
                </c:pt>
                <c:pt idx="12376">
                  <c:v>54.788096000000003</c:v>
                </c:pt>
                <c:pt idx="12377">
                  <c:v>54.853631999999998</c:v>
                </c:pt>
                <c:pt idx="12378">
                  <c:v>54.919167999999999</c:v>
                </c:pt>
                <c:pt idx="12379">
                  <c:v>54.984704000000001</c:v>
                </c:pt>
                <c:pt idx="12380">
                  <c:v>55.050240000000002</c:v>
                </c:pt>
                <c:pt idx="12381">
                  <c:v>55.115775999999997</c:v>
                </c:pt>
                <c:pt idx="12382">
                  <c:v>55.181311999999998</c:v>
                </c:pt>
                <c:pt idx="12383">
                  <c:v>55.246848</c:v>
                </c:pt>
                <c:pt idx="12384">
                  <c:v>55.312384000000002</c:v>
                </c:pt>
                <c:pt idx="12385">
                  <c:v>55.377920000000003</c:v>
                </c:pt>
                <c:pt idx="12386">
                  <c:v>55.443455999999998</c:v>
                </c:pt>
                <c:pt idx="12387">
                  <c:v>55.508991999999999</c:v>
                </c:pt>
                <c:pt idx="12388">
                  <c:v>55.574528000000001</c:v>
                </c:pt>
                <c:pt idx="12389">
                  <c:v>55.640064000000002</c:v>
                </c:pt>
                <c:pt idx="12390">
                  <c:v>55.705599999999997</c:v>
                </c:pt>
                <c:pt idx="12391">
                  <c:v>55.771135999999998</c:v>
                </c:pt>
                <c:pt idx="12392">
                  <c:v>55.836672</c:v>
                </c:pt>
                <c:pt idx="12393">
                  <c:v>55.902208000000002</c:v>
                </c:pt>
                <c:pt idx="12394">
                  <c:v>55.967744000000003</c:v>
                </c:pt>
                <c:pt idx="12395">
                  <c:v>56.033279999999998</c:v>
                </c:pt>
                <c:pt idx="12396">
                  <c:v>56.098815999999999</c:v>
                </c:pt>
                <c:pt idx="12397">
                  <c:v>56.164352000000001</c:v>
                </c:pt>
                <c:pt idx="12398">
                  <c:v>56.229888000000003</c:v>
                </c:pt>
                <c:pt idx="12399">
                  <c:v>56.295423999999997</c:v>
                </c:pt>
                <c:pt idx="12400">
                  <c:v>56.360959999999999</c:v>
                </c:pt>
                <c:pt idx="12401">
                  <c:v>56.426496</c:v>
                </c:pt>
                <c:pt idx="12402">
                  <c:v>56.492032000000002</c:v>
                </c:pt>
                <c:pt idx="12403">
                  <c:v>56.557568000000003</c:v>
                </c:pt>
                <c:pt idx="12404">
                  <c:v>56.623103999999998</c:v>
                </c:pt>
                <c:pt idx="12405">
                  <c:v>56.688639999999999</c:v>
                </c:pt>
                <c:pt idx="12406">
                  <c:v>56.754176000000001</c:v>
                </c:pt>
                <c:pt idx="12407">
                  <c:v>56.819712000000003</c:v>
                </c:pt>
                <c:pt idx="12408">
                  <c:v>56.885247999999997</c:v>
                </c:pt>
                <c:pt idx="12409">
                  <c:v>56.950783999999999</c:v>
                </c:pt>
                <c:pt idx="12410">
                  <c:v>57.01632</c:v>
                </c:pt>
                <c:pt idx="12411">
                  <c:v>57.081856000000002</c:v>
                </c:pt>
                <c:pt idx="12412">
                  <c:v>57.147392000000004</c:v>
                </c:pt>
                <c:pt idx="12413">
                  <c:v>57.212927999999998</c:v>
                </c:pt>
                <c:pt idx="12414">
                  <c:v>57.278464</c:v>
                </c:pt>
                <c:pt idx="12415">
                  <c:v>57.344000000000001</c:v>
                </c:pt>
                <c:pt idx="12416">
                  <c:v>57.409536000000003</c:v>
                </c:pt>
                <c:pt idx="12417">
                  <c:v>57.475071999999997</c:v>
                </c:pt>
                <c:pt idx="12418">
                  <c:v>57.540607999999999</c:v>
                </c:pt>
                <c:pt idx="12419">
                  <c:v>57.606144</c:v>
                </c:pt>
                <c:pt idx="12420">
                  <c:v>57.671680000000002</c:v>
                </c:pt>
                <c:pt idx="12421">
                  <c:v>57.737215999999997</c:v>
                </c:pt>
                <c:pt idx="12422">
                  <c:v>57.802751999999998</c:v>
                </c:pt>
                <c:pt idx="12423">
                  <c:v>57.868288</c:v>
                </c:pt>
                <c:pt idx="12424">
                  <c:v>57.933824000000001</c:v>
                </c:pt>
                <c:pt idx="12425">
                  <c:v>57.999360000000003</c:v>
                </c:pt>
                <c:pt idx="12426">
                  <c:v>58.064895999999997</c:v>
                </c:pt>
                <c:pt idx="12427">
                  <c:v>58.130431999999999</c:v>
                </c:pt>
                <c:pt idx="12428">
                  <c:v>58.195968000000001</c:v>
                </c:pt>
                <c:pt idx="12429">
                  <c:v>58.261504000000002</c:v>
                </c:pt>
                <c:pt idx="12430">
                  <c:v>58.327039999999997</c:v>
                </c:pt>
                <c:pt idx="12431">
                  <c:v>58.392575999999998</c:v>
                </c:pt>
                <c:pt idx="12432">
                  <c:v>58.458112</c:v>
                </c:pt>
                <c:pt idx="12433">
                  <c:v>58.523648000000001</c:v>
                </c:pt>
                <c:pt idx="12434">
                  <c:v>58.589184000000003</c:v>
                </c:pt>
                <c:pt idx="12435">
                  <c:v>58.654719999999998</c:v>
                </c:pt>
                <c:pt idx="12436">
                  <c:v>58.720255999999999</c:v>
                </c:pt>
                <c:pt idx="12437">
                  <c:v>58.785792000000001</c:v>
                </c:pt>
                <c:pt idx="12438">
                  <c:v>58.851328000000002</c:v>
                </c:pt>
                <c:pt idx="12439">
                  <c:v>58.916863999999997</c:v>
                </c:pt>
                <c:pt idx="12440">
                  <c:v>58.982399999999998</c:v>
                </c:pt>
                <c:pt idx="12441">
                  <c:v>59.047936</c:v>
                </c:pt>
                <c:pt idx="12442">
                  <c:v>59.113472000000002</c:v>
                </c:pt>
                <c:pt idx="12443">
                  <c:v>59.179008000000003</c:v>
                </c:pt>
                <c:pt idx="12444">
                  <c:v>59.244543999999998</c:v>
                </c:pt>
                <c:pt idx="12445">
                  <c:v>59.310079999999999</c:v>
                </c:pt>
                <c:pt idx="12446">
                  <c:v>59.375616000000001</c:v>
                </c:pt>
                <c:pt idx="12447">
                  <c:v>59.441152000000002</c:v>
                </c:pt>
                <c:pt idx="12448">
                  <c:v>59.506687999999997</c:v>
                </c:pt>
                <c:pt idx="12449">
                  <c:v>59.572223999999999</c:v>
                </c:pt>
                <c:pt idx="12450">
                  <c:v>59.63776</c:v>
                </c:pt>
                <c:pt idx="12451">
                  <c:v>59.703296000000002</c:v>
                </c:pt>
                <c:pt idx="12452">
                  <c:v>59.768832000000003</c:v>
                </c:pt>
                <c:pt idx="12453">
                  <c:v>59.834367999999998</c:v>
                </c:pt>
                <c:pt idx="12454">
                  <c:v>59.899903999999999</c:v>
                </c:pt>
                <c:pt idx="12455">
                  <c:v>59.965440000000001</c:v>
                </c:pt>
                <c:pt idx="12456">
                  <c:v>60.030976000000003</c:v>
                </c:pt>
                <c:pt idx="12457">
                  <c:v>60.096511999999997</c:v>
                </c:pt>
                <c:pt idx="12458">
                  <c:v>60.162047999999999</c:v>
                </c:pt>
                <c:pt idx="12459">
                  <c:v>60.227584</c:v>
                </c:pt>
                <c:pt idx="12460">
                  <c:v>60.293120000000002</c:v>
                </c:pt>
                <c:pt idx="12461">
                  <c:v>60.358656000000003</c:v>
                </c:pt>
                <c:pt idx="12462">
                  <c:v>60.424191999999998</c:v>
                </c:pt>
                <c:pt idx="12463">
                  <c:v>60.489727999999999</c:v>
                </c:pt>
                <c:pt idx="12464">
                  <c:v>60.555264000000001</c:v>
                </c:pt>
                <c:pt idx="12465">
                  <c:v>60.620800000000003</c:v>
                </c:pt>
                <c:pt idx="12466">
                  <c:v>60.686335999999997</c:v>
                </c:pt>
                <c:pt idx="12467">
                  <c:v>60.751871999999999</c:v>
                </c:pt>
                <c:pt idx="12468">
                  <c:v>60.817408</c:v>
                </c:pt>
                <c:pt idx="12469">
                  <c:v>60.882944000000002</c:v>
                </c:pt>
                <c:pt idx="12470">
                  <c:v>60.948480000000004</c:v>
                </c:pt>
                <c:pt idx="12471">
                  <c:v>61.014015999999998</c:v>
                </c:pt>
                <c:pt idx="12472">
                  <c:v>61.079552</c:v>
                </c:pt>
                <c:pt idx="12473">
                  <c:v>61.145088000000001</c:v>
                </c:pt>
                <c:pt idx="12474">
                  <c:v>61.210624000000003</c:v>
                </c:pt>
                <c:pt idx="12475">
                  <c:v>61.276159999999997</c:v>
                </c:pt>
                <c:pt idx="12476">
                  <c:v>61.341695999999999</c:v>
                </c:pt>
                <c:pt idx="12477">
                  <c:v>61.407232</c:v>
                </c:pt>
                <c:pt idx="12478">
                  <c:v>61.472768000000002</c:v>
                </c:pt>
                <c:pt idx="12479">
                  <c:v>61.538303999999997</c:v>
                </c:pt>
                <c:pt idx="12480">
                  <c:v>61.603839999999998</c:v>
                </c:pt>
                <c:pt idx="12481">
                  <c:v>61.669376</c:v>
                </c:pt>
                <c:pt idx="12482">
                  <c:v>61.734912000000001</c:v>
                </c:pt>
                <c:pt idx="12483">
                  <c:v>61.800448000000003</c:v>
                </c:pt>
                <c:pt idx="12484">
                  <c:v>61.865983999999997</c:v>
                </c:pt>
                <c:pt idx="12485">
                  <c:v>61.931519999999999</c:v>
                </c:pt>
                <c:pt idx="12486">
                  <c:v>61.997056000000001</c:v>
                </c:pt>
                <c:pt idx="12487">
                  <c:v>62.062592000000002</c:v>
                </c:pt>
                <c:pt idx="12488">
                  <c:v>62.128127999999997</c:v>
                </c:pt>
                <c:pt idx="12489">
                  <c:v>62.193663999999998</c:v>
                </c:pt>
                <c:pt idx="12490">
                  <c:v>62.2592</c:v>
                </c:pt>
                <c:pt idx="12491">
                  <c:v>62.324736000000001</c:v>
                </c:pt>
                <c:pt idx="12492">
                  <c:v>62.390272000000003</c:v>
                </c:pt>
                <c:pt idx="12493">
                  <c:v>62.455807999999998</c:v>
                </c:pt>
                <c:pt idx="12494">
                  <c:v>62.521343999999999</c:v>
                </c:pt>
                <c:pt idx="12495">
                  <c:v>62.586880000000001</c:v>
                </c:pt>
                <c:pt idx="12496">
                  <c:v>62.652416000000002</c:v>
                </c:pt>
                <c:pt idx="12497">
                  <c:v>62.717951999999997</c:v>
                </c:pt>
                <c:pt idx="12498">
                  <c:v>62.783487999999998</c:v>
                </c:pt>
                <c:pt idx="12499">
                  <c:v>62.849024</c:v>
                </c:pt>
                <c:pt idx="12500">
                  <c:v>62.914560000000002</c:v>
                </c:pt>
                <c:pt idx="12501">
                  <c:v>62.980096000000003</c:v>
                </c:pt>
                <c:pt idx="12502">
                  <c:v>63.045631999999998</c:v>
                </c:pt>
                <c:pt idx="12503">
                  <c:v>63.111167999999999</c:v>
                </c:pt>
                <c:pt idx="12504">
                  <c:v>63.176704000000001</c:v>
                </c:pt>
                <c:pt idx="12505">
                  <c:v>63.242240000000002</c:v>
                </c:pt>
                <c:pt idx="12506">
                  <c:v>63.307775999999997</c:v>
                </c:pt>
                <c:pt idx="12507">
                  <c:v>63.373311999999999</c:v>
                </c:pt>
                <c:pt idx="12508">
                  <c:v>63.438848</c:v>
                </c:pt>
                <c:pt idx="12509">
                  <c:v>63.504384000000002</c:v>
                </c:pt>
                <c:pt idx="12510">
                  <c:v>63.569920000000003</c:v>
                </c:pt>
                <c:pt idx="12511">
                  <c:v>63.635455999999998</c:v>
                </c:pt>
                <c:pt idx="12512">
                  <c:v>63.700991999999999</c:v>
                </c:pt>
                <c:pt idx="12513">
                  <c:v>63.766528000000001</c:v>
                </c:pt>
                <c:pt idx="12514">
                  <c:v>63.832064000000003</c:v>
                </c:pt>
                <c:pt idx="12515">
                  <c:v>63.897599999999997</c:v>
                </c:pt>
                <c:pt idx="12516">
                  <c:v>63.963135999999999</c:v>
                </c:pt>
                <c:pt idx="12517">
                  <c:v>64.028672</c:v>
                </c:pt>
                <c:pt idx="12518">
                  <c:v>64.094207999999995</c:v>
                </c:pt>
                <c:pt idx="12519">
                  <c:v>64.159744000000003</c:v>
                </c:pt>
                <c:pt idx="12520">
                  <c:v>64.225279999999998</c:v>
                </c:pt>
                <c:pt idx="12521">
                  <c:v>64.290816000000007</c:v>
                </c:pt>
                <c:pt idx="12522">
                  <c:v>64.356352000000001</c:v>
                </c:pt>
                <c:pt idx="12523">
                  <c:v>64.421887999999996</c:v>
                </c:pt>
                <c:pt idx="12524">
                  <c:v>64.487424000000004</c:v>
                </c:pt>
                <c:pt idx="12525">
                  <c:v>64.552959999999999</c:v>
                </c:pt>
                <c:pt idx="12526">
                  <c:v>64.618495999999993</c:v>
                </c:pt>
                <c:pt idx="12527">
                  <c:v>64.684032000000002</c:v>
                </c:pt>
                <c:pt idx="12528">
                  <c:v>64.749567999999996</c:v>
                </c:pt>
                <c:pt idx="12529">
                  <c:v>64.815104000000005</c:v>
                </c:pt>
                <c:pt idx="12530">
                  <c:v>64.88064</c:v>
                </c:pt>
                <c:pt idx="12531">
                  <c:v>64.946175999999994</c:v>
                </c:pt>
                <c:pt idx="12532">
                  <c:v>65.011712000000003</c:v>
                </c:pt>
                <c:pt idx="12533">
                  <c:v>65.077247999999997</c:v>
                </c:pt>
                <c:pt idx="12534">
                  <c:v>65.142784000000006</c:v>
                </c:pt>
                <c:pt idx="12535">
                  <c:v>65.208320000000001</c:v>
                </c:pt>
                <c:pt idx="12536">
                  <c:v>65.273855999999995</c:v>
                </c:pt>
                <c:pt idx="12537">
                  <c:v>65.339392000000004</c:v>
                </c:pt>
                <c:pt idx="12538">
                  <c:v>65.404927999999998</c:v>
                </c:pt>
                <c:pt idx="12539">
                  <c:v>65.470464000000007</c:v>
                </c:pt>
                <c:pt idx="12540">
                  <c:v>65.536000000000001</c:v>
                </c:pt>
                <c:pt idx="12541">
                  <c:v>65.601535999999996</c:v>
                </c:pt>
                <c:pt idx="12542">
                  <c:v>65.667072000000005</c:v>
                </c:pt>
                <c:pt idx="12543">
                  <c:v>65.732607999999999</c:v>
                </c:pt>
                <c:pt idx="12544">
                  <c:v>65.798143999999994</c:v>
                </c:pt>
                <c:pt idx="12545">
                  <c:v>65.863680000000002</c:v>
                </c:pt>
                <c:pt idx="12546">
                  <c:v>65.929215999999997</c:v>
                </c:pt>
                <c:pt idx="12547">
                  <c:v>65.994752000000005</c:v>
                </c:pt>
                <c:pt idx="12548">
                  <c:v>66.060288</c:v>
                </c:pt>
                <c:pt idx="12549">
                  <c:v>66.125823999999994</c:v>
                </c:pt>
                <c:pt idx="12550">
                  <c:v>66.191360000000003</c:v>
                </c:pt>
                <c:pt idx="12551">
                  <c:v>66.256895999999998</c:v>
                </c:pt>
                <c:pt idx="12552">
                  <c:v>66.322432000000006</c:v>
                </c:pt>
                <c:pt idx="12553">
                  <c:v>66.387968000000001</c:v>
                </c:pt>
                <c:pt idx="12554">
                  <c:v>66.453503999999995</c:v>
                </c:pt>
                <c:pt idx="12555">
                  <c:v>66.519040000000004</c:v>
                </c:pt>
                <c:pt idx="12556">
                  <c:v>66.584575999999998</c:v>
                </c:pt>
                <c:pt idx="12557">
                  <c:v>66.650111999999993</c:v>
                </c:pt>
                <c:pt idx="12558">
                  <c:v>66.715648000000002</c:v>
                </c:pt>
                <c:pt idx="12559">
                  <c:v>66.781183999999996</c:v>
                </c:pt>
                <c:pt idx="12560">
                  <c:v>66.846720000000005</c:v>
                </c:pt>
                <c:pt idx="12561">
                  <c:v>66.912255999999999</c:v>
                </c:pt>
                <c:pt idx="12562">
                  <c:v>66.977791999999994</c:v>
                </c:pt>
                <c:pt idx="12563">
                  <c:v>67.043328000000002</c:v>
                </c:pt>
                <c:pt idx="12564">
                  <c:v>67.108863999999997</c:v>
                </c:pt>
                <c:pt idx="12565">
                  <c:v>67.174400000000006</c:v>
                </c:pt>
                <c:pt idx="12566">
                  <c:v>67.239936</c:v>
                </c:pt>
                <c:pt idx="12567">
                  <c:v>67.305471999999995</c:v>
                </c:pt>
                <c:pt idx="12568">
                  <c:v>67.371008000000003</c:v>
                </c:pt>
                <c:pt idx="12569">
                  <c:v>67.436543999999998</c:v>
                </c:pt>
                <c:pt idx="12570">
                  <c:v>67.502080000000007</c:v>
                </c:pt>
                <c:pt idx="12571">
                  <c:v>67.567616000000001</c:v>
                </c:pt>
                <c:pt idx="12572">
                  <c:v>67.633151999999995</c:v>
                </c:pt>
                <c:pt idx="12573">
                  <c:v>67.698688000000004</c:v>
                </c:pt>
                <c:pt idx="12574">
                  <c:v>67.764223999999999</c:v>
                </c:pt>
                <c:pt idx="12575">
                  <c:v>67.829759999999993</c:v>
                </c:pt>
                <c:pt idx="12576">
                  <c:v>67.895296000000002</c:v>
                </c:pt>
                <c:pt idx="12577">
                  <c:v>67.960831999999996</c:v>
                </c:pt>
                <c:pt idx="12578">
                  <c:v>68.026368000000005</c:v>
                </c:pt>
                <c:pt idx="12579">
                  <c:v>68.091904</c:v>
                </c:pt>
                <c:pt idx="12580">
                  <c:v>68.157439999999994</c:v>
                </c:pt>
                <c:pt idx="12581">
                  <c:v>68.222976000000003</c:v>
                </c:pt>
                <c:pt idx="12582">
                  <c:v>68.288511999999997</c:v>
                </c:pt>
                <c:pt idx="12583">
                  <c:v>68.354048000000006</c:v>
                </c:pt>
                <c:pt idx="12584">
                  <c:v>68.419584</c:v>
                </c:pt>
                <c:pt idx="12585">
                  <c:v>68.485119999999995</c:v>
                </c:pt>
                <c:pt idx="12586">
                  <c:v>68.550656000000004</c:v>
                </c:pt>
                <c:pt idx="12587">
                  <c:v>68.616191999999998</c:v>
                </c:pt>
                <c:pt idx="12588">
                  <c:v>68.681728000000007</c:v>
                </c:pt>
                <c:pt idx="12589">
                  <c:v>68.747264000000001</c:v>
                </c:pt>
                <c:pt idx="12590">
                  <c:v>68.812799999999996</c:v>
                </c:pt>
                <c:pt idx="12591">
                  <c:v>68.878336000000004</c:v>
                </c:pt>
                <c:pt idx="12592">
                  <c:v>68.943871999999999</c:v>
                </c:pt>
                <c:pt idx="12593">
                  <c:v>69.009407999999993</c:v>
                </c:pt>
                <c:pt idx="12594">
                  <c:v>69.074944000000002</c:v>
                </c:pt>
                <c:pt idx="12595">
                  <c:v>69.140479999999997</c:v>
                </c:pt>
                <c:pt idx="12596">
                  <c:v>69.206016000000005</c:v>
                </c:pt>
                <c:pt idx="12597">
                  <c:v>69.271552</c:v>
                </c:pt>
                <c:pt idx="12598">
                  <c:v>69.337087999999994</c:v>
                </c:pt>
                <c:pt idx="12599">
                  <c:v>69.402624000000003</c:v>
                </c:pt>
                <c:pt idx="12600">
                  <c:v>69.468159999999997</c:v>
                </c:pt>
                <c:pt idx="12601">
                  <c:v>69.533696000000006</c:v>
                </c:pt>
                <c:pt idx="12602">
                  <c:v>69.599232000000001</c:v>
                </c:pt>
                <c:pt idx="12603">
                  <c:v>69.664767999999995</c:v>
                </c:pt>
                <c:pt idx="12604">
                  <c:v>69.730304000000004</c:v>
                </c:pt>
                <c:pt idx="12605">
                  <c:v>69.795839999999998</c:v>
                </c:pt>
                <c:pt idx="12606">
                  <c:v>69.861376000000007</c:v>
                </c:pt>
                <c:pt idx="12607">
                  <c:v>69.926912000000002</c:v>
                </c:pt>
                <c:pt idx="12608">
                  <c:v>69.992447999999996</c:v>
                </c:pt>
                <c:pt idx="12609">
                  <c:v>70.057984000000005</c:v>
                </c:pt>
                <c:pt idx="12610">
                  <c:v>70.123519999999999</c:v>
                </c:pt>
                <c:pt idx="12611">
                  <c:v>70.189055999999994</c:v>
                </c:pt>
                <c:pt idx="12612">
                  <c:v>70.254592000000002</c:v>
                </c:pt>
                <c:pt idx="12613">
                  <c:v>70.320127999999997</c:v>
                </c:pt>
                <c:pt idx="12614">
                  <c:v>70.385664000000006</c:v>
                </c:pt>
                <c:pt idx="12615">
                  <c:v>70.4512</c:v>
                </c:pt>
                <c:pt idx="12616">
                  <c:v>70.516735999999995</c:v>
                </c:pt>
                <c:pt idx="12617">
                  <c:v>70.582272000000003</c:v>
                </c:pt>
                <c:pt idx="12618">
                  <c:v>70.647807999999998</c:v>
                </c:pt>
                <c:pt idx="12619">
                  <c:v>70.713344000000006</c:v>
                </c:pt>
                <c:pt idx="12620">
                  <c:v>70.778880000000001</c:v>
                </c:pt>
                <c:pt idx="12621">
                  <c:v>70.844415999999995</c:v>
                </c:pt>
                <c:pt idx="12622">
                  <c:v>70.909952000000004</c:v>
                </c:pt>
                <c:pt idx="12623">
                  <c:v>70.975487999999999</c:v>
                </c:pt>
                <c:pt idx="12624">
                  <c:v>71.041023999999993</c:v>
                </c:pt>
                <c:pt idx="12625">
                  <c:v>71.106560000000002</c:v>
                </c:pt>
                <c:pt idx="12626">
                  <c:v>71.172095999999996</c:v>
                </c:pt>
                <c:pt idx="12627">
                  <c:v>71.237632000000005</c:v>
                </c:pt>
                <c:pt idx="12628">
                  <c:v>71.303167999999999</c:v>
                </c:pt>
                <c:pt idx="12629">
                  <c:v>71.368703999999994</c:v>
                </c:pt>
                <c:pt idx="12630">
                  <c:v>71.434240000000003</c:v>
                </c:pt>
                <c:pt idx="12631">
                  <c:v>71.499775999999997</c:v>
                </c:pt>
                <c:pt idx="12632">
                  <c:v>71.565312000000006</c:v>
                </c:pt>
                <c:pt idx="12633">
                  <c:v>71.630848</c:v>
                </c:pt>
                <c:pt idx="12634">
                  <c:v>71.696383999999995</c:v>
                </c:pt>
                <c:pt idx="12635">
                  <c:v>71.761920000000003</c:v>
                </c:pt>
                <c:pt idx="12636">
                  <c:v>71.827455999999998</c:v>
                </c:pt>
                <c:pt idx="12637">
                  <c:v>71.892992000000007</c:v>
                </c:pt>
                <c:pt idx="12638">
                  <c:v>71.958528000000001</c:v>
                </c:pt>
                <c:pt idx="12639">
                  <c:v>72.024063999999996</c:v>
                </c:pt>
                <c:pt idx="12640">
                  <c:v>72.089600000000004</c:v>
                </c:pt>
                <c:pt idx="12641">
                  <c:v>72.155135999999999</c:v>
                </c:pt>
                <c:pt idx="12642">
                  <c:v>72.220671999999993</c:v>
                </c:pt>
                <c:pt idx="12643">
                  <c:v>72.286208000000002</c:v>
                </c:pt>
                <c:pt idx="12644">
                  <c:v>72.351743999999997</c:v>
                </c:pt>
                <c:pt idx="12645">
                  <c:v>72.417280000000005</c:v>
                </c:pt>
                <c:pt idx="12646">
                  <c:v>72.482816</c:v>
                </c:pt>
                <c:pt idx="12647">
                  <c:v>72.548351999999994</c:v>
                </c:pt>
                <c:pt idx="12648">
                  <c:v>72.613888000000003</c:v>
                </c:pt>
                <c:pt idx="12649">
                  <c:v>72.679423999999997</c:v>
                </c:pt>
                <c:pt idx="12650">
                  <c:v>72.744960000000006</c:v>
                </c:pt>
                <c:pt idx="12651">
                  <c:v>72.810496000000001</c:v>
                </c:pt>
                <c:pt idx="12652">
                  <c:v>72.876031999999995</c:v>
                </c:pt>
                <c:pt idx="12653">
                  <c:v>72.941568000000004</c:v>
                </c:pt>
                <c:pt idx="12654">
                  <c:v>73.007103999999998</c:v>
                </c:pt>
                <c:pt idx="12655">
                  <c:v>73.072640000000007</c:v>
                </c:pt>
                <c:pt idx="12656">
                  <c:v>73.138176000000001</c:v>
                </c:pt>
                <c:pt idx="12657">
                  <c:v>73.203711999999996</c:v>
                </c:pt>
                <c:pt idx="12658">
                  <c:v>73.269248000000005</c:v>
                </c:pt>
                <c:pt idx="12659">
                  <c:v>73.334783999999999</c:v>
                </c:pt>
                <c:pt idx="12660">
                  <c:v>73.400319999999994</c:v>
                </c:pt>
                <c:pt idx="12661">
                  <c:v>73.465856000000002</c:v>
                </c:pt>
                <c:pt idx="12662">
                  <c:v>73.531391999999997</c:v>
                </c:pt>
                <c:pt idx="12663">
                  <c:v>73.596928000000005</c:v>
                </c:pt>
                <c:pt idx="12664">
                  <c:v>73.662464</c:v>
                </c:pt>
                <c:pt idx="12665">
                  <c:v>73.727999999999994</c:v>
                </c:pt>
                <c:pt idx="12666">
                  <c:v>73.793536000000003</c:v>
                </c:pt>
                <c:pt idx="12667">
                  <c:v>73.859071999999998</c:v>
                </c:pt>
                <c:pt idx="12668">
                  <c:v>73.924608000000006</c:v>
                </c:pt>
                <c:pt idx="12669">
                  <c:v>73.990144000000001</c:v>
                </c:pt>
                <c:pt idx="12670">
                  <c:v>74.055679999999995</c:v>
                </c:pt>
                <c:pt idx="12671">
                  <c:v>74.121216000000004</c:v>
                </c:pt>
                <c:pt idx="12672">
                  <c:v>74.186751999999998</c:v>
                </c:pt>
                <c:pt idx="12673">
                  <c:v>74.252287999999993</c:v>
                </c:pt>
                <c:pt idx="12674">
                  <c:v>74.317824000000002</c:v>
                </c:pt>
                <c:pt idx="12675">
                  <c:v>74.383359999999996</c:v>
                </c:pt>
                <c:pt idx="12676">
                  <c:v>74.448896000000005</c:v>
                </c:pt>
                <c:pt idx="12677">
                  <c:v>74.514431999999999</c:v>
                </c:pt>
                <c:pt idx="12678">
                  <c:v>74.579967999999994</c:v>
                </c:pt>
                <c:pt idx="12679">
                  <c:v>74.645504000000003</c:v>
                </c:pt>
                <c:pt idx="12680">
                  <c:v>74.711039999999997</c:v>
                </c:pt>
                <c:pt idx="12681">
                  <c:v>74.776576000000006</c:v>
                </c:pt>
                <c:pt idx="12682">
                  <c:v>74.842112</c:v>
                </c:pt>
                <c:pt idx="12683">
                  <c:v>74.907647999999995</c:v>
                </c:pt>
                <c:pt idx="12684">
                  <c:v>74.973184000000003</c:v>
                </c:pt>
                <c:pt idx="12685">
                  <c:v>75.038719999999998</c:v>
                </c:pt>
                <c:pt idx="12686">
                  <c:v>75.104256000000007</c:v>
                </c:pt>
                <c:pt idx="12687">
                  <c:v>75.169792000000001</c:v>
                </c:pt>
                <c:pt idx="12688">
                  <c:v>75.235327999999996</c:v>
                </c:pt>
                <c:pt idx="12689">
                  <c:v>75.300864000000004</c:v>
                </c:pt>
                <c:pt idx="12690">
                  <c:v>75.366399999999999</c:v>
                </c:pt>
                <c:pt idx="12691">
                  <c:v>75.431935999999993</c:v>
                </c:pt>
                <c:pt idx="12692">
                  <c:v>75.497472000000002</c:v>
                </c:pt>
                <c:pt idx="12693">
                  <c:v>75.563007999999996</c:v>
                </c:pt>
                <c:pt idx="12694">
                  <c:v>75.628544000000005</c:v>
                </c:pt>
                <c:pt idx="12695">
                  <c:v>75.69408</c:v>
                </c:pt>
                <c:pt idx="12696">
                  <c:v>75.759615999999994</c:v>
                </c:pt>
                <c:pt idx="12697">
                  <c:v>75.825152000000003</c:v>
                </c:pt>
                <c:pt idx="12698">
                  <c:v>75.890687999999997</c:v>
                </c:pt>
                <c:pt idx="12699">
                  <c:v>75.956224000000006</c:v>
                </c:pt>
                <c:pt idx="12700">
                  <c:v>76.02176</c:v>
                </c:pt>
                <c:pt idx="12701">
                  <c:v>76.087295999999995</c:v>
                </c:pt>
                <c:pt idx="12702">
                  <c:v>76.152832000000004</c:v>
                </c:pt>
                <c:pt idx="12703">
                  <c:v>76.218367999999998</c:v>
                </c:pt>
                <c:pt idx="12704">
                  <c:v>76.283904000000007</c:v>
                </c:pt>
                <c:pt idx="12705">
                  <c:v>76.349440000000001</c:v>
                </c:pt>
                <c:pt idx="12706">
                  <c:v>76.414975999999996</c:v>
                </c:pt>
                <c:pt idx="12707">
                  <c:v>76.480512000000004</c:v>
                </c:pt>
                <c:pt idx="12708">
                  <c:v>76.546047999999999</c:v>
                </c:pt>
                <c:pt idx="12709">
                  <c:v>76.611583999999993</c:v>
                </c:pt>
                <c:pt idx="12710">
                  <c:v>76.677120000000002</c:v>
                </c:pt>
                <c:pt idx="12711">
                  <c:v>76.742655999999997</c:v>
                </c:pt>
                <c:pt idx="12712">
                  <c:v>76.808192000000005</c:v>
                </c:pt>
                <c:pt idx="12713">
                  <c:v>76.873728</c:v>
                </c:pt>
                <c:pt idx="12714">
                  <c:v>76.939263999999994</c:v>
                </c:pt>
                <c:pt idx="12715">
                  <c:v>77.004800000000003</c:v>
                </c:pt>
                <c:pt idx="12716">
                  <c:v>77.070335999999998</c:v>
                </c:pt>
                <c:pt idx="12717">
                  <c:v>77.135872000000006</c:v>
                </c:pt>
                <c:pt idx="12718">
                  <c:v>77.201408000000001</c:v>
                </c:pt>
                <c:pt idx="12719">
                  <c:v>77.266943999999995</c:v>
                </c:pt>
                <c:pt idx="12720">
                  <c:v>77.332480000000004</c:v>
                </c:pt>
                <c:pt idx="12721">
                  <c:v>77.398015999999998</c:v>
                </c:pt>
                <c:pt idx="12722">
                  <c:v>77.463552000000007</c:v>
                </c:pt>
                <c:pt idx="12723">
                  <c:v>77.529088000000002</c:v>
                </c:pt>
                <c:pt idx="12724">
                  <c:v>77.594623999999996</c:v>
                </c:pt>
                <c:pt idx="12725">
                  <c:v>77.660160000000005</c:v>
                </c:pt>
                <c:pt idx="12726">
                  <c:v>77.725695999999999</c:v>
                </c:pt>
                <c:pt idx="12727">
                  <c:v>77.791231999999994</c:v>
                </c:pt>
                <c:pt idx="12728">
                  <c:v>77.856768000000002</c:v>
                </c:pt>
                <c:pt idx="12729">
                  <c:v>77.922303999999997</c:v>
                </c:pt>
                <c:pt idx="12730">
                  <c:v>77.987840000000006</c:v>
                </c:pt>
                <c:pt idx="12731">
                  <c:v>78.053376</c:v>
                </c:pt>
                <c:pt idx="12732">
                  <c:v>78.118911999999995</c:v>
                </c:pt>
                <c:pt idx="12733">
                  <c:v>78.184448000000003</c:v>
                </c:pt>
                <c:pt idx="12734">
                  <c:v>78.249983999999998</c:v>
                </c:pt>
                <c:pt idx="12735">
                  <c:v>78.315520000000006</c:v>
                </c:pt>
                <c:pt idx="12736">
                  <c:v>78.381056000000001</c:v>
                </c:pt>
                <c:pt idx="12737">
                  <c:v>78.446591999999995</c:v>
                </c:pt>
                <c:pt idx="12738">
                  <c:v>78.512128000000004</c:v>
                </c:pt>
                <c:pt idx="12739">
                  <c:v>78.577663999999999</c:v>
                </c:pt>
                <c:pt idx="12740">
                  <c:v>78.643199999999993</c:v>
                </c:pt>
                <c:pt idx="12741">
                  <c:v>78.708736000000002</c:v>
                </c:pt>
                <c:pt idx="12742">
                  <c:v>78.774271999999996</c:v>
                </c:pt>
                <c:pt idx="12743">
                  <c:v>78.839808000000005</c:v>
                </c:pt>
                <c:pt idx="12744">
                  <c:v>78.905343999999999</c:v>
                </c:pt>
                <c:pt idx="12745">
                  <c:v>78.970879999999994</c:v>
                </c:pt>
                <c:pt idx="12746">
                  <c:v>79.036416000000003</c:v>
                </c:pt>
                <c:pt idx="12747">
                  <c:v>79.101951999999997</c:v>
                </c:pt>
                <c:pt idx="12748">
                  <c:v>79.167488000000006</c:v>
                </c:pt>
                <c:pt idx="12749">
                  <c:v>79.233024</c:v>
                </c:pt>
                <c:pt idx="12750">
                  <c:v>79.298559999999995</c:v>
                </c:pt>
                <c:pt idx="12751">
                  <c:v>79.364096000000004</c:v>
                </c:pt>
                <c:pt idx="12752">
                  <c:v>79.429631999999998</c:v>
                </c:pt>
                <c:pt idx="12753">
                  <c:v>79.495168000000007</c:v>
                </c:pt>
                <c:pt idx="12754">
                  <c:v>79.560704000000001</c:v>
                </c:pt>
                <c:pt idx="12755">
                  <c:v>79.626239999999996</c:v>
                </c:pt>
                <c:pt idx="12756">
                  <c:v>79.691776000000004</c:v>
                </c:pt>
                <c:pt idx="12757">
                  <c:v>79.757311999999999</c:v>
                </c:pt>
                <c:pt idx="12758">
                  <c:v>79.822847999999993</c:v>
                </c:pt>
                <c:pt idx="12759">
                  <c:v>79.888384000000002</c:v>
                </c:pt>
                <c:pt idx="12760">
                  <c:v>79.953919999999997</c:v>
                </c:pt>
                <c:pt idx="12761">
                  <c:v>80.019456000000005</c:v>
                </c:pt>
                <c:pt idx="12762">
                  <c:v>80.084992</c:v>
                </c:pt>
                <c:pt idx="12763">
                  <c:v>80.150527999999994</c:v>
                </c:pt>
                <c:pt idx="12764">
                  <c:v>80.216064000000003</c:v>
                </c:pt>
                <c:pt idx="12765">
                  <c:v>80.281599999999997</c:v>
                </c:pt>
                <c:pt idx="12766">
                  <c:v>80.347136000000006</c:v>
                </c:pt>
                <c:pt idx="12767">
                  <c:v>80.412672000000001</c:v>
                </c:pt>
                <c:pt idx="12768">
                  <c:v>80.478207999999995</c:v>
                </c:pt>
                <c:pt idx="12769">
                  <c:v>80.543744000000004</c:v>
                </c:pt>
                <c:pt idx="12770">
                  <c:v>80.609279999999998</c:v>
                </c:pt>
                <c:pt idx="12771">
                  <c:v>80.674816000000007</c:v>
                </c:pt>
                <c:pt idx="12772">
                  <c:v>80.740352000000001</c:v>
                </c:pt>
                <c:pt idx="12773">
                  <c:v>80.805887999999996</c:v>
                </c:pt>
                <c:pt idx="12774">
                  <c:v>80.871424000000005</c:v>
                </c:pt>
                <c:pt idx="12775">
                  <c:v>80.936959999999999</c:v>
                </c:pt>
                <c:pt idx="12776">
                  <c:v>81.002495999999994</c:v>
                </c:pt>
                <c:pt idx="12777">
                  <c:v>81.068032000000002</c:v>
                </c:pt>
                <c:pt idx="12778">
                  <c:v>81.133567999999997</c:v>
                </c:pt>
                <c:pt idx="12779">
                  <c:v>81.199104000000005</c:v>
                </c:pt>
                <c:pt idx="12780">
                  <c:v>81.26464</c:v>
                </c:pt>
                <c:pt idx="12781">
                  <c:v>81.330175999999994</c:v>
                </c:pt>
                <c:pt idx="12782">
                  <c:v>81.395712000000003</c:v>
                </c:pt>
                <c:pt idx="12783">
                  <c:v>81.461247999999998</c:v>
                </c:pt>
                <c:pt idx="12784">
                  <c:v>81.526784000000006</c:v>
                </c:pt>
                <c:pt idx="12785">
                  <c:v>81.592320000000001</c:v>
                </c:pt>
                <c:pt idx="12786">
                  <c:v>81.657855999999995</c:v>
                </c:pt>
                <c:pt idx="12787">
                  <c:v>81.723392000000004</c:v>
                </c:pt>
                <c:pt idx="12788">
                  <c:v>81.788927999999999</c:v>
                </c:pt>
                <c:pt idx="12789">
                  <c:v>81.854463999999993</c:v>
                </c:pt>
                <c:pt idx="12790">
                  <c:v>81.92</c:v>
                </c:pt>
                <c:pt idx="12791">
                  <c:v>81.985535999999996</c:v>
                </c:pt>
                <c:pt idx="12792">
                  <c:v>82.051072000000005</c:v>
                </c:pt>
                <c:pt idx="12793">
                  <c:v>82.116607999999999</c:v>
                </c:pt>
                <c:pt idx="12794">
                  <c:v>82.182143999999994</c:v>
                </c:pt>
                <c:pt idx="12795">
                  <c:v>82.247680000000003</c:v>
                </c:pt>
                <c:pt idx="12796">
                  <c:v>82.313215999999997</c:v>
                </c:pt>
                <c:pt idx="12797">
                  <c:v>82.378752000000006</c:v>
                </c:pt>
                <c:pt idx="12798">
                  <c:v>82.444288</c:v>
                </c:pt>
                <c:pt idx="12799">
                  <c:v>82.509823999999995</c:v>
                </c:pt>
                <c:pt idx="12800">
                  <c:v>82.575360000000003</c:v>
                </c:pt>
                <c:pt idx="12801">
                  <c:v>82.640895999999998</c:v>
                </c:pt>
                <c:pt idx="12802">
                  <c:v>82.706432000000007</c:v>
                </c:pt>
                <c:pt idx="12803">
                  <c:v>82.771968000000001</c:v>
                </c:pt>
                <c:pt idx="12804">
                  <c:v>82.837503999999996</c:v>
                </c:pt>
                <c:pt idx="12805">
                  <c:v>82.903040000000004</c:v>
                </c:pt>
                <c:pt idx="12806">
                  <c:v>82.968575999999999</c:v>
                </c:pt>
                <c:pt idx="12807">
                  <c:v>83.034111999999993</c:v>
                </c:pt>
                <c:pt idx="12808">
                  <c:v>83.099648000000002</c:v>
                </c:pt>
                <c:pt idx="12809">
                  <c:v>83.165183999999996</c:v>
                </c:pt>
                <c:pt idx="12810">
                  <c:v>83.230720000000005</c:v>
                </c:pt>
                <c:pt idx="12811">
                  <c:v>83.296256</c:v>
                </c:pt>
                <c:pt idx="12812">
                  <c:v>83.361791999999994</c:v>
                </c:pt>
                <c:pt idx="12813">
                  <c:v>83.427328000000003</c:v>
                </c:pt>
                <c:pt idx="12814">
                  <c:v>83.492863999999997</c:v>
                </c:pt>
                <c:pt idx="12815">
                  <c:v>83.558400000000006</c:v>
                </c:pt>
                <c:pt idx="12816">
                  <c:v>83.623936</c:v>
                </c:pt>
                <c:pt idx="12817">
                  <c:v>83.689471999999995</c:v>
                </c:pt>
                <c:pt idx="12818">
                  <c:v>83.755008000000004</c:v>
                </c:pt>
                <c:pt idx="12819">
                  <c:v>83.820543999999998</c:v>
                </c:pt>
                <c:pt idx="12820">
                  <c:v>83.886080000000007</c:v>
                </c:pt>
                <c:pt idx="12821">
                  <c:v>83.951616000000001</c:v>
                </c:pt>
                <c:pt idx="12822">
                  <c:v>84.017151999999996</c:v>
                </c:pt>
                <c:pt idx="12823">
                  <c:v>84.082688000000005</c:v>
                </c:pt>
                <c:pt idx="12824">
                  <c:v>84.148223999999999</c:v>
                </c:pt>
                <c:pt idx="12825">
                  <c:v>84.213759999999994</c:v>
                </c:pt>
                <c:pt idx="12826">
                  <c:v>84.279296000000002</c:v>
                </c:pt>
                <c:pt idx="12827">
                  <c:v>84.344831999999997</c:v>
                </c:pt>
                <c:pt idx="12828">
                  <c:v>84.410368000000005</c:v>
                </c:pt>
                <c:pt idx="12829">
                  <c:v>84.475904</c:v>
                </c:pt>
                <c:pt idx="12830">
                  <c:v>84.541439999999994</c:v>
                </c:pt>
                <c:pt idx="12831">
                  <c:v>84.606976000000003</c:v>
                </c:pt>
                <c:pt idx="12832">
                  <c:v>84.672511999999998</c:v>
                </c:pt>
                <c:pt idx="12833">
                  <c:v>84.738048000000006</c:v>
                </c:pt>
                <c:pt idx="12834">
                  <c:v>84.803584000000001</c:v>
                </c:pt>
                <c:pt idx="12835">
                  <c:v>84.869119999999995</c:v>
                </c:pt>
                <c:pt idx="12836">
                  <c:v>84.934656000000004</c:v>
                </c:pt>
                <c:pt idx="12837">
                  <c:v>85.000191999999998</c:v>
                </c:pt>
                <c:pt idx="12838">
                  <c:v>85.065727999999993</c:v>
                </c:pt>
                <c:pt idx="12839">
                  <c:v>85.131264000000002</c:v>
                </c:pt>
                <c:pt idx="12840">
                  <c:v>85.196799999999996</c:v>
                </c:pt>
                <c:pt idx="12841">
                  <c:v>85.262336000000005</c:v>
                </c:pt>
                <c:pt idx="12842">
                  <c:v>85.327871999999999</c:v>
                </c:pt>
                <c:pt idx="12843">
                  <c:v>85.393407999999994</c:v>
                </c:pt>
                <c:pt idx="12844">
                  <c:v>85.458944000000002</c:v>
                </c:pt>
                <c:pt idx="12845">
                  <c:v>85.524479999999997</c:v>
                </c:pt>
                <c:pt idx="12846">
                  <c:v>85.590016000000006</c:v>
                </c:pt>
                <c:pt idx="12847">
                  <c:v>85.655552</c:v>
                </c:pt>
                <c:pt idx="12848">
                  <c:v>85.721087999999995</c:v>
                </c:pt>
                <c:pt idx="12849">
                  <c:v>85.786624000000003</c:v>
                </c:pt>
                <c:pt idx="12850">
                  <c:v>85.852159999999998</c:v>
                </c:pt>
                <c:pt idx="12851">
                  <c:v>85.917696000000007</c:v>
                </c:pt>
                <c:pt idx="12852">
                  <c:v>85.983232000000001</c:v>
                </c:pt>
                <c:pt idx="12853">
                  <c:v>86.048767999999995</c:v>
                </c:pt>
                <c:pt idx="12854">
                  <c:v>86.114304000000004</c:v>
                </c:pt>
                <c:pt idx="12855">
                  <c:v>86.179839999999999</c:v>
                </c:pt>
                <c:pt idx="12856">
                  <c:v>86.245375999999993</c:v>
                </c:pt>
                <c:pt idx="12857">
                  <c:v>86.310912000000002</c:v>
                </c:pt>
                <c:pt idx="12858">
                  <c:v>86.376447999999996</c:v>
                </c:pt>
                <c:pt idx="12859">
                  <c:v>86.441984000000005</c:v>
                </c:pt>
                <c:pt idx="12860">
                  <c:v>86.50752</c:v>
                </c:pt>
                <c:pt idx="12861">
                  <c:v>86.573055999999994</c:v>
                </c:pt>
                <c:pt idx="12862">
                  <c:v>86.638592000000003</c:v>
                </c:pt>
                <c:pt idx="12863">
                  <c:v>86.704127999999997</c:v>
                </c:pt>
                <c:pt idx="12864">
                  <c:v>86.769664000000006</c:v>
                </c:pt>
                <c:pt idx="12865">
                  <c:v>86.8352</c:v>
                </c:pt>
                <c:pt idx="12866">
                  <c:v>86.900735999999995</c:v>
                </c:pt>
                <c:pt idx="12867">
                  <c:v>86.966272000000004</c:v>
                </c:pt>
                <c:pt idx="12868">
                  <c:v>87.031807999999998</c:v>
                </c:pt>
                <c:pt idx="12869">
                  <c:v>87.097344000000007</c:v>
                </c:pt>
                <c:pt idx="12870">
                  <c:v>87.162880000000001</c:v>
                </c:pt>
                <c:pt idx="12871">
                  <c:v>87.228415999999996</c:v>
                </c:pt>
                <c:pt idx="12872">
                  <c:v>87.293952000000004</c:v>
                </c:pt>
                <c:pt idx="12873">
                  <c:v>87.359487999999999</c:v>
                </c:pt>
                <c:pt idx="12874">
                  <c:v>87.425023999999993</c:v>
                </c:pt>
                <c:pt idx="12875">
                  <c:v>87.490560000000002</c:v>
                </c:pt>
                <c:pt idx="12876">
                  <c:v>87.556095999999997</c:v>
                </c:pt>
                <c:pt idx="12877">
                  <c:v>87.621632000000005</c:v>
                </c:pt>
                <c:pt idx="12878">
                  <c:v>87.687168</c:v>
                </c:pt>
                <c:pt idx="12879">
                  <c:v>87.752703999999994</c:v>
                </c:pt>
                <c:pt idx="12880">
                  <c:v>87.818240000000003</c:v>
                </c:pt>
                <c:pt idx="12881">
                  <c:v>87.883775999999997</c:v>
                </c:pt>
                <c:pt idx="12882">
                  <c:v>87.949312000000006</c:v>
                </c:pt>
                <c:pt idx="12883">
                  <c:v>88.014848000000001</c:v>
                </c:pt>
                <c:pt idx="12884">
                  <c:v>88.080383999999995</c:v>
                </c:pt>
                <c:pt idx="12885">
                  <c:v>88.145920000000004</c:v>
                </c:pt>
                <c:pt idx="12886">
                  <c:v>88.211455999999998</c:v>
                </c:pt>
                <c:pt idx="12887">
                  <c:v>88.276992000000007</c:v>
                </c:pt>
                <c:pt idx="12888">
                  <c:v>88.342528000000001</c:v>
                </c:pt>
                <c:pt idx="12889">
                  <c:v>88.408063999999996</c:v>
                </c:pt>
                <c:pt idx="12890">
                  <c:v>88.473600000000005</c:v>
                </c:pt>
                <c:pt idx="12891">
                  <c:v>88.539135999999999</c:v>
                </c:pt>
                <c:pt idx="12892">
                  <c:v>88.604671999999994</c:v>
                </c:pt>
                <c:pt idx="12893">
                  <c:v>88.670208000000002</c:v>
                </c:pt>
                <c:pt idx="12894">
                  <c:v>88.735743999999997</c:v>
                </c:pt>
                <c:pt idx="12895">
                  <c:v>88.801280000000006</c:v>
                </c:pt>
                <c:pt idx="12896">
                  <c:v>88.866816</c:v>
                </c:pt>
                <c:pt idx="12897">
                  <c:v>88.932351999999995</c:v>
                </c:pt>
                <c:pt idx="12898">
                  <c:v>88.997888000000003</c:v>
                </c:pt>
                <c:pt idx="12899">
                  <c:v>89.063423999999998</c:v>
                </c:pt>
                <c:pt idx="12900">
                  <c:v>89.128960000000006</c:v>
                </c:pt>
                <c:pt idx="12901">
                  <c:v>89.194496000000001</c:v>
                </c:pt>
                <c:pt idx="12902">
                  <c:v>89.260031999999995</c:v>
                </c:pt>
                <c:pt idx="12903">
                  <c:v>89.325568000000004</c:v>
                </c:pt>
                <c:pt idx="12904">
                  <c:v>89.391103999999999</c:v>
                </c:pt>
                <c:pt idx="12905">
                  <c:v>89.456639999999993</c:v>
                </c:pt>
                <c:pt idx="12906">
                  <c:v>89.522176000000002</c:v>
                </c:pt>
                <c:pt idx="12907">
                  <c:v>89.587711999999996</c:v>
                </c:pt>
                <c:pt idx="12908">
                  <c:v>89.653248000000005</c:v>
                </c:pt>
                <c:pt idx="12909">
                  <c:v>89.718783999999999</c:v>
                </c:pt>
                <c:pt idx="12910">
                  <c:v>89.784319999999994</c:v>
                </c:pt>
                <c:pt idx="12911">
                  <c:v>89.849856000000003</c:v>
                </c:pt>
                <c:pt idx="12912">
                  <c:v>89.915391999999997</c:v>
                </c:pt>
                <c:pt idx="12913">
                  <c:v>89.980928000000006</c:v>
                </c:pt>
                <c:pt idx="12914">
                  <c:v>90.046464</c:v>
                </c:pt>
                <c:pt idx="12915">
                  <c:v>90.111999999999995</c:v>
                </c:pt>
                <c:pt idx="12916">
                  <c:v>90.177536000000003</c:v>
                </c:pt>
                <c:pt idx="12917">
                  <c:v>90.243071999999998</c:v>
                </c:pt>
                <c:pt idx="12918">
                  <c:v>90.308608000000007</c:v>
                </c:pt>
                <c:pt idx="12919">
                  <c:v>90.374144000000001</c:v>
                </c:pt>
                <c:pt idx="12920">
                  <c:v>90.439679999999996</c:v>
                </c:pt>
                <c:pt idx="12921">
                  <c:v>90.505216000000004</c:v>
                </c:pt>
                <c:pt idx="12922">
                  <c:v>90.570751999999999</c:v>
                </c:pt>
                <c:pt idx="12923">
                  <c:v>90.636287999999993</c:v>
                </c:pt>
                <c:pt idx="12924">
                  <c:v>90.701824000000002</c:v>
                </c:pt>
                <c:pt idx="12925">
                  <c:v>90.767359999999996</c:v>
                </c:pt>
                <c:pt idx="12926">
                  <c:v>90.832896000000005</c:v>
                </c:pt>
                <c:pt idx="12927">
                  <c:v>90.898432</c:v>
                </c:pt>
                <c:pt idx="12928">
                  <c:v>90.963967999999994</c:v>
                </c:pt>
                <c:pt idx="12929">
                  <c:v>91.029504000000003</c:v>
                </c:pt>
                <c:pt idx="12930">
                  <c:v>91.095039999999997</c:v>
                </c:pt>
                <c:pt idx="12931">
                  <c:v>91.160576000000006</c:v>
                </c:pt>
                <c:pt idx="12932">
                  <c:v>91.226112000000001</c:v>
                </c:pt>
                <c:pt idx="12933">
                  <c:v>91.291647999999995</c:v>
                </c:pt>
                <c:pt idx="12934">
                  <c:v>91.357184000000004</c:v>
                </c:pt>
                <c:pt idx="12935">
                  <c:v>91.422719999999998</c:v>
                </c:pt>
                <c:pt idx="12936">
                  <c:v>91.488256000000007</c:v>
                </c:pt>
                <c:pt idx="12937">
                  <c:v>91.553792000000001</c:v>
                </c:pt>
                <c:pt idx="12938">
                  <c:v>91.619327999999996</c:v>
                </c:pt>
                <c:pt idx="12939">
                  <c:v>91.684864000000005</c:v>
                </c:pt>
                <c:pt idx="12940">
                  <c:v>91.750399999999999</c:v>
                </c:pt>
                <c:pt idx="12941">
                  <c:v>91.815935999999994</c:v>
                </c:pt>
                <c:pt idx="12942">
                  <c:v>91.881472000000002</c:v>
                </c:pt>
                <c:pt idx="12943">
                  <c:v>91.947007999999997</c:v>
                </c:pt>
                <c:pt idx="12944">
                  <c:v>92.012544000000005</c:v>
                </c:pt>
                <c:pt idx="12945">
                  <c:v>92.07808</c:v>
                </c:pt>
                <c:pt idx="12946">
                  <c:v>92.143615999999994</c:v>
                </c:pt>
                <c:pt idx="12947">
                  <c:v>92.209152000000003</c:v>
                </c:pt>
                <c:pt idx="12948">
                  <c:v>92.274687999999998</c:v>
                </c:pt>
                <c:pt idx="12949">
                  <c:v>92.340224000000006</c:v>
                </c:pt>
                <c:pt idx="12950">
                  <c:v>92.405760000000001</c:v>
                </c:pt>
                <c:pt idx="12951">
                  <c:v>92.471295999999995</c:v>
                </c:pt>
                <c:pt idx="12952">
                  <c:v>92.536832000000004</c:v>
                </c:pt>
                <c:pt idx="12953">
                  <c:v>92.602367999999998</c:v>
                </c:pt>
                <c:pt idx="12954">
                  <c:v>92.667903999999993</c:v>
                </c:pt>
                <c:pt idx="12955">
                  <c:v>92.733440000000002</c:v>
                </c:pt>
                <c:pt idx="12956">
                  <c:v>92.798975999999996</c:v>
                </c:pt>
                <c:pt idx="12957">
                  <c:v>92.864512000000005</c:v>
                </c:pt>
                <c:pt idx="12958">
                  <c:v>92.930047999999999</c:v>
                </c:pt>
                <c:pt idx="12959">
                  <c:v>92.995583999999994</c:v>
                </c:pt>
                <c:pt idx="12960">
                  <c:v>93.061120000000003</c:v>
                </c:pt>
                <c:pt idx="12961">
                  <c:v>93.126655999999997</c:v>
                </c:pt>
                <c:pt idx="12962">
                  <c:v>93.192192000000006</c:v>
                </c:pt>
                <c:pt idx="12963">
                  <c:v>93.257728</c:v>
                </c:pt>
                <c:pt idx="12964">
                  <c:v>93.323263999999995</c:v>
                </c:pt>
                <c:pt idx="12965">
                  <c:v>93.388800000000003</c:v>
                </c:pt>
                <c:pt idx="12966">
                  <c:v>93.454335999999998</c:v>
                </c:pt>
                <c:pt idx="12967">
                  <c:v>93.519872000000007</c:v>
                </c:pt>
                <c:pt idx="12968">
                  <c:v>93.585408000000001</c:v>
                </c:pt>
                <c:pt idx="12969">
                  <c:v>93.650943999999996</c:v>
                </c:pt>
                <c:pt idx="12970">
                  <c:v>93.716480000000004</c:v>
                </c:pt>
                <c:pt idx="12971">
                  <c:v>93.782015999999999</c:v>
                </c:pt>
                <c:pt idx="12972">
                  <c:v>93.847551999999993</c:v>
                </c:pt>
                <c:pt idx="12973">
                  <c:v>93.913088000000002</c:v>
                </c:pt>
                <c:pt idx="12974">
                  <c:v>93.978623999999996</c:v>
                </c:pt>
                <c:pt idx="12975">
                  <c:v>94.044160000000005</c:v>
                </c:pt>
                <c:pt idx="12976">
                  <c:v>94.109696</c:v>
                </c:pt>
                <c:pt idx="12977">
                  <c:v>94.175231999999994</c:v>
                </c:pt>
                <c:pt idx="12978">
                  <c:v>94.240768000000003</c:v>
                </c:pt>
                <c:pt idx="12979">
                  <c:v>94.306303999999997</c:v>
                </c:pt>
                <c:pt idx="12980">
                  <c:v>94.371840000000006</c:v>
                </c:pt>
                <c:pt idx="12981">
                  <c:v>94.437376</c:v>
                </c:pt>
                <c:pt idx="12982">
                  <c:v>94.502911999999995</c:v>
                </c:pt>
                <c:pt idx="12983">
                  <c:v>94.633983999999998</c:v>
                </c:pt>
                <c:pt idx="12984">
                  <c:v>94.765056000000001</c:v>
                </c:pt>
                <c:pt idx="12985">
                  <c:v>94.896128000000004</c:v>
                </c:pt>
                <c:pt idx="12986">
                  <c:v>95.027199999999993</c:v>
                </c:pt>
                <c:pt idx="12987">
                  <c:v>95.158271999999997</c:v>
                </c:pt>
                <c:pt idx="12988">
                  <c:v>95.289344</c:v>
                </c:pt>
                <c:pt idx="12989">
                  <c:v>95.420416000000003</c:v>
                </c:pt>
                <c:pt idx="12990">
                  <c:v>95.551488000000006</c:v>
                </c:pt>
                <c:pt idx="12991">
                  <c:v>95.682559999999995</c:v>
                </c:pt>
                <c:pt idx="12992">
                  <c:v>95.813631999999998</c:v>
                </c:pt>
                <c:pt idx="12993">
                  <c:v>95.944704000000002</c:v>
                </c:pt>
                <c:pt idx="12994">
                  <c:v>96.075776000000005</c:v>
                </c:pt>
                <c:pt idx="12995">
                  <c:v>96.206847999999994</c:v>
                </c:pt>
                <c:pt idx="12996">
                  <c:v>96.337919999999997</c:v>
                </c:pt>
                <c:pt idx="12997">
                  <c:v>96.468992</c:v>
                </c:pt>
                <c:pt idx="12998">
                  <c:v>96.600064000000003</c:v>
                </c:pt>
                <c:pt idx="12999">
                  <c:v>96.731136000000006</c:v>
                </c:pt>
                <c:pt idx="13000">
                  <c:v>96.862207999999995</c:v>
                </c:pt>
                <c:pt idx="13001">
                  <c:v>96.993279999999999</c:v>
                </c:pt>
                <c:pt idx="13002">
                  <c:v>97.124352000000002</c:v>
                </c:pt>
                <c:pt idx="13003">
                  <c:v>97.255424000000005</c:v>
                </c:pt>
                <c:pt idx="13004">
                  <c:v>97.386495999999994</c:v>
                </c:pt>
                <c:pt idx="13005">
                  <c:v>97.517567999999997</c:v>
                </c:pt>
                <c:pt idx="13006">
                  <c:v>97.64864</c:v>
                </c:pt>
                <c:pt idx="13007">
                  <c:v>97.779712000000004</c:v>
                </c:pt>
                <c:pt idx="13008">
                  <c:v>97.910784000000007</c:v>
                </c:pt>
                <c:pt idx="13009">
                  <c:v>98.041855999999996</c:v>
                </c:pt>
                <c:pt idx="13010">
                  <c:v>98.172927999999999</c:v>
                </c:pt>
                <c:pt idx="13011">
                  <c:v>98.304000000000002</c:v>
                </c:pt>
                <c:pt idx="13012">
                  <c:v>98.435072000000005</c:v>
                </c:pt>
                <c:pt idx="13013">
                  <c:v>98.566143999999994</c:v>
                </c:pt>
                <c:pt idx="13014">
                  <c:v>98.697215999999997</c:v>
                </c:pt>
                <c:pt idx="13015">
                  <c:v>98.828288000000001</c:v>
                </c:pt>
                <c:pt idx="13016">
                  <c:v>98.959360000000004</c:v>
                </c:pt>
                <c:pt idx="13017">
                  <c:v>99.090432000000007</c:v>
                </c:pt>
                <c:pt idx="13018">
                  <c:v>99.221503999999996</c:v>
                </c:pt>
                <c:pt idx="13019">
                  <c:v>99.352575999999999</c:v>
                </c:pt>
                <c:pt idx="13020">
                  <c:v>99.483648000000002</c:v>
                </c:pt>
                <c:pt idx="13021">
                  <c:v>99.614720000000005</c:v>
                </c:pt>
                <c:pt idx="13022">
                  <c:v>99.745791999999994</c:v>
                </c:pt>
                <c:pt idx="13023">
                  <c:v>99.876863999999998</c:v>
                </c:pt>
                <c:pt idx="13024">
                  <c:v>100.007936</c:v>
                </c:pt>
                <c:pt idx="13025">
                  <c:v>100.139008</c:v>
                </c:pt>
                <c:pt idx="13026">
                  <c:v>100.27007999999999</c:v>
                </c:pt>
                <c:pt idx="13027">
                  <c:v>100.401152</c:v>
                </c:pt>
                <c:pt idx="13028">
                  <c:v>100.532224</c:v>
                </c:pt>
                <c:pt idx="13029">
                  <c:v>100.663296</c:v>
                </c:pt>
                <c:pt idx="13030">
                  <c:v>100.79436800000001</c:v>
                </c:pt>
                <c:pt idx="13031">
                  <c:v>100.92543999999999</c:v>
                </c:pt>
                <c:pt idx="13032">
                  <c:v>101.056512</c:v>
                </c:pt>
                <c:pt idx="13033">
                  <c:v>101.187584</c:v>
                </c:pt>
                <c:pt idx="13034">
                  <c:v>101.318656</c:v>
                </c:pt>
                <c:pt idx="13035">
                  <c:v>101.44972799999999</c:v>
                </c:pt>
                <c:pt idx="13036">
                  <c:v>101.5808</c:v>
                </c:pt>
                <c:pt idx="13037">
                  <c:v>101.711872</c:v>
                </c:pt>
                <c:pt idx="13038">
                  <c:v>101.842944</c:v>
                </c:pt>
                <c:pt idx="13039">
                  <c:v>101.97401600000001</c:v>
                </c:pt>
                <c:pt idx="13040">
                  <c:v>102.10508799999999</c:v>
                </c:pt>
                <c:pt idx="13041">
                  <c:v>102.23616</c:v>
                </c:pt>
                <c:pt idx="13042">
                  <c:v>102.367232</c:v>
                </c:pt>
                <c:pt idx="13043">
                  <c:v>102.498304</c:v>
                </c:pt>
                <c:pt idx="13044">
                  <c:v>102.62937599999999</c:v>
                </c:pt>
                <c:pt idx="13045">
                  <c:v>102.760448</c:v>
                </c:pt>
                <c:pt idx="13046">
                  <c:v>102.89152</c:v>
                </c:pt>
                <c:pt idx="13047">
                  <c:v>103.022592</c:v>
                </c:pt>
                <c:pt idx="13048">
                  <c:v>103.15366400000001</c:v>
                </c:pt>
                <c:pt idx="13049">
                  <c:v>103.284736</c:v>
                </c:pt>
                <c:pt idx="13050">
                  <c:v>103.415808</c:v>
                </c:pt>
                <c:pt idx="13051">
                  <c:v>103.54688</c:v>
                </c:pt>
                <c:pt idx="13052">
                  <c:v>103.677952</c:v>
                </c:pt>
                <c:pt idx="13053">
                  <c:v>103.80902399999999</c:v>
                </c:pt>
                <c:pt idx="13054">
                  <c:v>103.940096</c:v>
                </c:pt>
                <c:pt idx="13055">
                  <c:v>104.071168</c:v>
                </c:pt>
                <c:pt idx="13056">
                  <c:v>104.20224</c:v>
                </c:pt>
                <c:pt idx="13057">
                  <c:v>104.33331200000001</c:v>
                </c:pt>
                <c:pt idx="13058">
                  <c:v>104.464384</c:v>
                </c:pt>
                <c:pt idx="13059">
                  <c:v>104.595456</c:v>
                </c:pt>
                <c:pt idx="13060">
                  <c:v>104.726528</c:v>
                </c:pt>
                <c:pt idx="13061">
                  <c:v>104.85760000000001</c:v>
                </c:pt>
                <c:pt idx="13062">
                  <c:v>104.98867199999999</c:v>
                </c:pt>
                <c:pt idx="13063">
                  <c:v>105.119744</c:v>
                </c:pt>
                <c:pt idx="13064">
                  <c:v>105.250816</c:v>
                </c:pt>
                <c:pt idx="13065">
                  <c:v>105.381888</c:v>
                </c:pt>
                <c:pt idx="13066">
                  <c:v>105.51296000000001</c:v>
                </c:pt>
                <c:pt idx="13067">
                  <c:v>105.644032</c:v>
                </c:pt>
                <c:pt idx="13068">
                  <c:v>105.775104</c:v>
                </c:pt>
                <c:pt idx="13069">
                  <c:v>105.906176</c:v>
                </c:pt>
                <c:pt idx="13070">
                  <c:v>106.03724800000001</c:v>
                </c:pt>
                <c:pt idx="13071">
                  <c:v>106.16831999999999</c:v>
                </c:pt>
                <c:pt idx="13072">
                  <c:v>106.299392</c:v>
                </c:pt>
                <c:pt idx="13073">
                  <c:v>106.430464</c:v>
                </c:pt>
                <c:pt idx="13074">
                  <c:v>106.561536</c:v>
                </c:pt>
                <c:pt idx="13075">
                  <c:v>106.69260800000001</c:v>
                </c:pt>
                <c:pt idx="13076">
                  <c:v>106.82368</c:v>
                </c:pt>
                <c:pt idx="13077">
                  <c:v>106.954752</c:v>
                </c:pt>
                <c:pt idx="13078">
                  <c:v>107.085824</c:v>
                </c:pt>
                <c:pt idx="13079">
                  <c:v>107.21689600000001</c:v>
                </c:pt>
                <c:pt idx="13080">
                  <c:v>107.34796799999999</c:v>
                </c:pt>
                <c:pt idx="13081">
                  <c:v>107.47904</c:v>
                </c:pt>
                <c:pt idx="13082">
                  <c:v>107.610112</c:v>
                </c:pt>
                <c:pt idx="13083">
                  <c:v>107.741184</c:v>
                </c:pt>
                <c:pt idx="13084">
                  <c:v>107.87225599999999</c:v>
                </c:pt>
                <c:pt idx="13085">
                  <c:v>108.003328</c:v>
                </c:pt>
                <c:pt idx="13086">
                  <c:v>108.1344</c:v>
                </c:pt>
                <c:pt idx="13087">
                  <c:v>108.265472</c:v>
                </c:pt>
                <c:pt idx="13088">
                  <c:v>108.39654400000001</c:v>
                </c:pt>
                <c:pt idx="13089">
                  <c:v>108.52761599999999</c:v>
                </c:pt>
                <c:pt idx="13090">
                  <c:v>108.658688</c:v>
                </c:pt>
                <c:pt idx="13091">
                  <c:v>108.78976</c:v>
                </c:pt>
                <c:pt idx="13092">
                  <c:v>108.920832</c:v>
                </c:pt>
                <c:pt idx="13093">
                  <c:v>109.05190399999999</c:v>
                </c:pt>
                <c:pt idx="13094">
                  <c:v>109.182976</c:v>
                </c:pt>
                <c:pt idx="13095">
                  <c:v>109.314048</c:v>
                </c:pt>
                <c:pt idx="13096">
                  <c:v>109.44512</c:v>
                </c:pt>
                <c:pt idx="13097">
                  <c:v>109.57619200000001</c:v>
                </c:pt>
                <c:pt idx="13098">
                  <c:v>109.707264</c:v>
                </c:pt>
                <c:pt idx="13099">
                  <c:v>109.838336</c:v>
                </c:pt>
                <c:pt idx="13100">
                  <c:v>109.969408</c:v>
                </c:pt>
                <c:pt idx="13101">
                  <c:v>110.10048</c:v>
                </c:pt>
                <c:pt idx="13102">
                  <c:v>110.23155199999999</c:v>
                </c:pt>
                <c:pt idx="13103">
                  <c:v>110.362624</c:v>
                </c:pt>
                <c:pt idx="13104">
                  <c:v>110.493696</c:v>
                </c:pt>
                <c:pt idx="13105">
                  <c:v>110.624768</c:v>
                </c:pt>
                <c:pt idx="13106">
                  <c:v>110.75584000000001</c:v>
                </c:pt>
                <c:pt idx="13107">
                  <c:v>110.886912</c:v>
                </c:pt>
                <c:pt idx="13108">
                  <c:v>111.017984</c:v>
                </c:pt>
                <c:pt idx="13109">
                  <c:v>111.149056</c:v>
                </c:pt>
                <c:pt idx="13110">
                  <c:v>111.280128</c:v>
                </c:pt>
                <c:pt idx="13111">
                  <c:v>111.41119999999999</c:v>
                </c:pt>
                <c:pt idx="13112">
                  <c:v>111.542272</c:v>
                </c:pt>
                <c:pt idx="13113">
                  <c:v>111.673344</c:v>
                </c:pt>
                <c:pt idx="13114">
                  <c:v>111.804416</c:v>
                </c:pt>
                <c:pt idx="13115">
                  <c:v>111.93548800000001</c:v>
                </c:pt>
                <c:pt idx="13116">
                  <c:v>112.06656</c:v>
                </c:pt>
                <c:pt idx="13117">
                  <c:v>112.197632</c:v>
                </c:pt>
                <c:pt idx="13118">
                  <c:v>112.328704</c:v>
                </c:pt>
                <c:pt idx="13119">
                  <c:v>112.45977600000001</c:v>
                </c:pt>
                <c:pt idx="13120">
                  <c:v>112.59084799999999</c:v>
                </c:pt>
                <c:pt idx="13121">
                  <c:v>112.72192</c:v>
                </c:pt>
                <c:pt idx="13122">
                  <c:v>112.852992</c:v>
                </c:pt>
                <c:pt idx="13123">
                  <c:v>112.984064</c:v>
                </c:pt>
                <c:pt idx="13124">
                  <c:v>113.11513600000001</c:v>
                </c:pt>
                <c:pt idx="13125">
                  <c:v>113.246208</c:v>
                </c:pt>
                <c:pt idx="13126">
                  <c:v>113.37728</c:v>
                </c:pt>
                <c:pt idx="13127">
                  <c:v>113.508352</c:v>
                </c:pt>
                <c:pt idx="13128">
                  <c:v>113.63942400000001</c:v>
                </c:pt>
                <c:pt idx="13129">
                  <c:v>113.77049599999999</c:v>
                </c:pt>
                <c:pt idx="13130">
                  <c:v>113.901568</c:v>
                </c:pt>
                <c:pt idx="13131">
                  <c:v>114.03264</c:v>
                </c:pt>
                <c:pt idx="13132">
                  <c:v>114.163712</c:v>
                </c:pt>
                <c:pt idx="13133">
                  <c:v>114.29478400000001</c:v>
                </c:pt>
                <c:pt idx="13134">
                  <c:v>114.425856</c:v>
                </c:pt>
                <c:pt idx="13135">
                  <c:v>114.556928</c:v>
                </c:pt>
                <c:pt idx="13136">
                  <c:v>114.688</c:v>
                </c:pt>
                <c:pt idx="13137">
                  <c:v>114.81907200000001</c:v>
                </c:pt>
                <c:pt idx="13138">
                  <c:v>114.95014399999999</c:v>
                </c:pt>
                <c:pt idx="13139">
                  <c:v>115.081216</c:v>
                </c:pt>
                <c:pt idx="13140">
                  <c:v>115.212288</c:v>
                </c:pt>
                <c:pt idx="13141">
                  <c:v>115.34336</c:v>
                </c:pt>
                <c:pt idx="13142">
                  <c:v>115.47443199999999</c:v>
                </c:pt>
                <c:pt idx="13143">
                  <c:v>115.605504</c:v>
                </c:pt>
                <c:pt idx="13144">
                  <c:v>115.736576</c:v>
                </c:pt>
                <c:pt idx="13145">
                  <c:v>115.867648</c:v>
                </c:pt>
                <c:pt idx="13146">
                  <c:v>115.99872000000001</c:v>
                </c:pt>
                <c:pt idx="13147">
                  <c:v>116.12979199999999</c:v>
                </c:pt>
                <c:pt idx="13148">
                  <c:v>116.260864</c:v>
                </c:pt>
                <c:pt idx="13149">
                  <c:v>116.391936</c:v>
                </c:pt>
                <c:pt idx="13150">
                  <c:v>116.523008</c:v>
                </c:pt>
                <c:pt idx="13151">
                  <c:v>116.65407999999999</c:v>
                </c:pt>
                <c:pt idx="13152">
                  <c:v>116.785152</c:v>
                </c:pt>
                <c:pt idx="13153">
                  <c:v>116.916224</c:v>
                </c:pt>
                <c:pt idx="13154">
                  <c:v>117.047296</c:v>
                </c:pt>
                <c:pt idx="13155">
                  <c:v>117.17836800000001</c:v>
                </c:pt>
                <c:pt idx="13156">
                  <c:v>117.30944</c:v>
                </c:pt>
                <c:pt idx="13157">
                  <c:v>117.440512</c:v>
                </c:pt>
                <c:pt idx="13158">
                  <c:v>117.571584</c:v>
                </c:pt>
                <c:pt idx="13159">
                  <c:v>117.702656</c:v>
                </c:pt>
                <c:pt idx="13160">
                  <c:v>117.83372799999999</c:v>
                </c:pt>
                <c:pt idx="13161">
                  <c:v>117.9648</c:v>
                </c:pt>
                <c:pt idx="13162">
                  <c:v>118.095872</c:v>
                </c:pt>
                <c:pt idx="13163">
                  <c:v>118.226944</c:v>
                </c:pt>
                <c:pt idx="13164">
                  <c:v>118.35801600000001</c:v>
                </c:pt>
                <c:pt idx="13165">
                  <c:v>118.489088</c:v>
                </c:pt>
                <c:pt idx="13166">
                  <c:v>118.62016</c:v>
                </c:pt>
                <c:pt idx="13167">
                  <c:v>118.751232</c:v>
                </c:pt>
                <c:pt idx="13168">
                  <c:v>118.882304</c:v>
                </c:pt>
                <c:pt idx="13169">
                  <c:v>119.01337599999999</c:v>
                </c:pt>
                <c:pt idx="13170">
                  <c:v>119.144448</c:v>
                </c:pt>
                <c:pt idx="13171">
                  <c:v>119.27552</c:v>
                </c:pt>
                <c:pt idx="13172">
                  <c:v>119.406592</c:v>
                </c:pt>
                <c:pt idx="13173">
                  <c:v>119.53766400000001</c:v>
                </c:pt>
                <c:pt idx="13174">
                  <c:v>119.668736</c:v>
                </c:pt>
                <c:pt idx="13175">
                  <c:v>119.799808</c:v>
                </c:pt>
                <c:pt idx="13176">
                  <c:v>119.93088</c:v>
                </c:pt>
                <c:pt idx="13177">
                  <c:v>120.06195200000001</c:v>
                </c:pt>
                <c:pt idx="13178">
                  <c:v>120.19302399999999</c:v>
                </c:pt>
                <c:pt idx="13179">
                  <c:v>120.324096</c:v>
                </c:pt>
                <c:pt idx="13180">
                  <c:v>120.455168</c:v>
                </c:pt>
                <c:pt idx="13181">
                  <c:v>120.58624</c:v>
                </c:pt>
                <c:pt idx="13182">
                  <c:v>120.71731200000001</c:v>
                </c:pt>
                <c:pt idx="13183">
                  <c:v>120.848384</c:v>
                </c:pt>
                <c:pt idx="13184">
                  <c:v>120.979456</c:v>
                </c:pt>
                <c:pt idx="13185">
                  <c:v>121.110528</c:v>
                </c:pt>
                <c:pt idx="13186">
                  <c:v>121.24160000000001</c:v>
                </c:pt>
                <c:pt idx="13187">
                  <c:v>121.37267199999999</c:v>
                </c:pt>
                <c:pt idx="13188">
                  <c:v>121.503744</c:v>
                </c:pt>
                <c:pt idx="13189">
                  <c:v>121.634816</c:v>
                </c:pt>
                <c:pt idx="13190">
                  <c:v>121.765888</c:v>
                </c:pt>
                <c:pt idx="13191">
                  <c:v>121.89696000000001</c:v>
                </c:pt>
                <c:pt idx="13192">
                  <c:v>122.028032</c:v>
                </c:pt>
                <c:pt idx="13193">
                  <c:v>122.159104</c:v>
                </c:pt>
                <c:pt idx="13194">
                  <c:v>122.290176</c:v>
                </c:pt>
                <c:pt idx="13195">
                  <c:v>122.42124800000001</c:v>
                </c:pt>
                <c:pt idx="13196">
                  <c:v>122.55231999999999</c:v>
                </c:pt>
                <c:pt idx="13197">
                  <c:v>122.683392</c:v>
                </c:pt>
                <c:pt idx="13198">
                  <c:v>122.814464</c:v>
                </c:pt>
                <c:pt idx="13199">
                  <c:v>122.945536</c:v>
                </c:pt>
                <c:pt idx="13200">
                  <c:v>123.07660799999999</c:v>
                </c:pt>
                <c:pt idx="13201">
                  <c:v>123.20768</c:v>
                </c:pt>
                <c:pt idx="13202">
                  <c:v>123.338752</c:v>
                </c:pt>
                <c:pt idx="13203">
                  <c:v>123.469824</c:v>
                </c:pt>
                <c:pt idx="13204">
                  <c:v>123.60089600000001</c:v>
                </c:pt>
                <c:pt idx="13205">
                  <c:v>123.73196799999999</c:v>
                </c:pt>
                <c:pt idx="13206">
                  <c:v>123.86304</c:v>
                </c:pt>
                <c:pt idx="13207">
                  <c:v>123.994112</c:v>
                </c:pt>
                <c:pt idx="13208">
                  <c:v>124.125184</c:v>
                </c:pt>
                <c:pt idx="13209">
                  <c:v>124.25625599999999</c:v>
                </c:pt>
                <c:pt idx="13210">
                  <c:v>124.387328</c:v>
                </c:pt>
                <c:pt idx="13211">
                  <c:v>124.5184</c:v>
                </c:pt>
                <c:pt idx="13212">
                  <c:v>124.649472</c:v>
                </c:pt>
                <c:pt idx="13213">
                  <c:v>124.78054400000001</c:v>
                </c:pt>
                <c:pt idx="13214">
                  <c:v>124.911616</c:v>
                </c:pt>
                <c:pt idx="13215">
                  <c:v>125.042688</c:v>
                </c:pt>
                <c:pt idx="13216">
                  <c:v>125.17376</c:v>
                </c:pt>
                <c:pt idx="13217">
                  <c:v>125.304832</c:v>
                </c:pt>
                <c:pt idx="13218">
                  <c:v>125.43590399999999</c:v>
                </c:pt>
                <c:pt idx="13219">
                  <c:v>125.566976</c:v>
                </c:pt>
                <c:pt idx="13220">
                  <c:v>125.698048</c:v>
                </c:pt>
                <c:pt idx="13221">
                  <c:v>125.82912</c:v>
                </c:pt>
                <c:pt idx="13222">
                  <c:v>125.96019200000001</c:v>
                </c:pt>
                <c:pt idx="13223">
                  <c:v>126.091264</c:v>
                </c:pt>
                <c:pt idx="13224">
                  <c:v>126.222336</c:v>
                </c:pt>
                <c:pt idx="13225">
                  <c:v>126.353408</c:v>
                </c:pt>
                <c:pt idx="13226">
                  <c:v>126.48448</c:v>
                </c:pt>
                <c:pt idx="13227">
                  <c:v>126.61555199999999</c:v>
                </c:pt>
                <c:pt idx="13228">
                  <c:v>126.746624</c:v>
                </c:pt>
                <c:pt idx="13229">
                  <c:v>126.877696</c:v>
                </c:pt>
                <c:pt idx="13230">
                  <c:v>127.008768</c:v>
                </c:pt>
                <c:pt idx="13231">
                  <c:v>127.13984000000001</c:v>
                </c:pt>
                <c:pt idx="13232">
                  <c:v>127.270912</c:v>
                </c:pt>
                <c:pt idx="13233">
                  <c:v>127.401984</c:v>
                </c:pt>
                <c:pt idx="13234">
                  <c:v>127.533056</c:v>
                </c:pt>
                <c:pt idx="13235">
                  <c:v>127.66412800000001</c:v>
                </c:pt>
                <c:pt idx="13236">
                  <c:v>127.79519999999999</c:v>
                </c:pt>
                <c:pt idx="13237">
                  <c:v>127.926272</c:v>
                </c:pt>
                <c:pt idx="13238">
                  <c:v>128.057344</c:v>
                </c:pt>
                <c:pt idx="13239">
                  <c:v>128.18841599999999</c:v>
                </c:pt>
                <c:pt idx="13240">
                  <c:v>128.31948800000001</c:v>
                </c:pt>
                <c:pt idx="13241">
                  <c:v>128.45056</c:v>
                </c:pt>
                <c:pt idx="13242">
                  <c:v>128.58163200000001</c:v>
                </c:pt>
                <c:pt idx="13243">
                  <c:v>128.712704</c:v>
                </c:pt>
                <c:pt idx="13244">
                  <c:v>128.84377599999999</c:v>
                </c:pt>
                <c:pt idx="13245">
                  <c:v>128.97484800000001</c:v>
                </c:pt>
                <c:pt idx="13246">
                  <c:v>129.10592</c:v>
                </c:pt>
                <c:pt idx="13247">
                  <c:v>129.23699199999999</c:v>
                </c:pt>
                <c:pt idx="13248">
                  <c:v>129.368064</c:v>
                </c:pt>
                <c:pt idx="13249">
                  <c:v>129.49913599999999</c:v>
                </c:pt>
                <c:pt idx="13250">
                  <c:v>129.63020800000001</c:v>
                </c:pt>
                <c:pt idx="13251">
                  <c:v>129.76128</c:v>
                </c:pt>
                <c:pt idx="13252">
                  <c:v>129.89235199999999</c:v>
                </c:pt>
                <c:pt idx="13253">
                  <c:v>130.02342400000001</c:v>
                </c:pt>
                <c:pt idx="13254">
                  <c:v>130.15449599999999</c:v>
                </c:pt>
                <c:pt idx="13255">
                  <c:v>130.28556800000001</c:v>
                </c:pt>
                <c:pt idx="13256">
                  <c:v>130.41664</c:v>
                </c:pt>
                <c:pt idx="13257">
                  <c:v>130.54771199999999</c:v>
                </c:pt>
                <c:pt idx="13258">
                  <c:v>130.67878400000001</c:v>
                </c:pt>
                <c:pt idx="13259">
                  <c:v>130.809856</c:v>
                </c:pt>
                <c:pt idx="13260">
                  <c:v>130.94092800000001</c:v>
                </c:pt>
                <c:pt idx="13261">
                  <c:v>131.072</c:v>
                </c:pt>
                <c:pt idx="13262">
                  <c:v>131.20307199999999</c:v>
                </c:pt>
                <c:pt idx="13263">
                  <c:v>131.33414400000001</c:v>
                </c:pt>
                <c:pt idx="13264">
                  <c:v>131.465216</c:v>
                </c:pt>
                <c:pt idx="13265">
                  <c:v>131.59628799999999</c:v>
                </c:pt>
                <c:pt idx="13266">
                  <c:v>131.72736</c:v>
                </c:pt>
                <c:pt idx="13267">
                  <c:v>131.85843199999999</c:v>
                </c:pt>
                <c:pt idx="13268">
                  <c:v>131.98950400000001</c:v>
                </c:pt>
                <c:pt idx="13269">
                  <c:v>132.120576</c:v>
                </c:pt>
                <c:pt idx="13270">
                  <c:v>132.25164799999999</c:v>
                </c:pt>
                <c:pt idx="13271">
                  <c:v>132.38272000000001</c:v>
                </c:pt>
                <c:pt idx="13272">
                  <c:v>132.513792</c:v>
                </c:pt>
                <c:pt idx="13273">
                  <c:v>132.64486400000001</c:v>
                </c:pt>
                <c:pt idx="13274">
                  <c:v>132.775936</c:v>
                </c:pt>
                <c:pt idx="13275">
                  <c:v>132.90700799999999</c:v>
                </c:pt>
                <c:pt idx="13276">
                  <c:v>133.03808000000001</c:v>
                </c:pt>
                <c:pt idx="13277">
                  <c:v>133.169152</c:v>
                </c:pt>
                <c:pt idx="13278">
                  <c:v>133.30022399999999</c:v>
                </c:pt>
                <c:pt idx="13279">
                  <c:v>133.431296</c:v>
                </c:pt>
                <c:pt idx="13280">
                  <c:v>133.56236799999999</c:v>
                </c:pt>
                <c:pt idx="13281">
                  <c:v>133.69344000000001</c:v>
                </c:pt>
                <c:pt idx="13282">
                  <c:v>133.824512</c:v>
                </c:pt>
                <c:pt idx="13283">
                  <c:v>133.95558399999999</c:v>
                </c:pt>
                <c:pt idx="13284">
                  <c:v>134.086656</c:v>
                </c:pt>
                <c:pt idx="13285">
                  <c:v>134.21772799999999</c:v>
                </c:pt>
                <c:pt idx="13286">
                  <c:v>134.34880000000001</c:v>
                </c:pt>
                <c:pt idx="13287">
                  <c:v>134.479872</c:v>
                </c:pt>
                <c:pt idx="13288">
                  <c:v>134.61094399999999</c:v>
                </c:pt>
                <c:pt idx="13289">
                  <c:v>134.74201600000001</c:v>
                </c:pt>
                <c:pt idx="13290">
                  <c:v>134.873088</c:v>
                </c:pt>
                <c:pt idx="13291">
                  <c:v>135.00416000000001</c:v>
                </c:pt>
                <c:pt idx="13292">
                  <c:v>135.135232</c:v>
                </c:pt>
                <c:pt idx="13293">
                  <c:v>135.26630399999999</c:v>
                </c:pt>
                <c:pt idx="13294">
                  <c:v>135.39737600000001</c:v>
                </c:pt>
                <c:pt idx="13295">
                  <c:v>135.528448</c:v>
                </c:pt>
                <c:pt idx="13296">
                  <c:v>135.65951999999999</c:v>
                </c:pt>
                <c:pt idx="13297">
                  <c:v>135.790592</c:v>
                </c:pt>
                <c:pt idx="13298">
                  <c:v>135.92166399999999</c:v>
                </c:pt>
                <c:pt idx="13299">
                  <c:v>136.05273600000001</c:v>
                </c:pt>
                <c:pt idx="13300">
                  <c:v>136.183808</c:v>
                </c:pt>
                <c:pt idx="13301">
                  <c:v>136.31487999999999</c:v>
                </c:pt>
                <c:pt idx="13302">
                  <c:v>136.44595200000001</c:v>
                </c:pt>
                <c:pt idx="13303">
                  <c:v>136.57702399999999</c:v>
                </c:pt>
                <c:pt idx="13304">
                  <c:v>136.70809600000001</c:v>
                </c:pt>
                <c:pt idx="13305">
                  <c:v>136.839168</c:v>
                </c:pt>
                <c:pt idx="13306">
                  <c:v>136.97023999999999</c:v>
                </c:pt>
                <c:pt idx="13307">
                  <c:v>137.10131200000001</c:v>
                </c:pt>
                <c:pt idx="13308">
                  <c:v>137.232384</c:v>
                </c:pt>
                <c:pt idx="13309">
                  <c:v>137.36345600000001</c:v>
                </c:pt>
                <c:pt idx="13310">
                  <c:v>137.494528</c:v>
                </c:pt>
                <c:pt idx="13311">
                  <c:v>137.62559999999999</c:v>
                </c:pt>
                <c:pt idx="13312">
                  <c:v>137.75667200000001</c:v>
                </c:pt>
                <c:pt idx="13313">
                  <c:v>137.887744</c:v>
                </c:pt>
                <c:pt idx="13314">
                  <c:v>138.01881599999999</c:v>
                </c:pt>
                <c:pt idx="13315">
                  <c:v>138.149888</c:v>
                </c:pt>
                <c:pt idx="13316">
                  <c:v>138.28095999999999</c:v>
                </c:pt>
                <c:pt idx="13317">
                  <c:v>138.41203200000001</c:v>
                </c:pt>
                <c:pt idx="13318">
                  <c:v>138.543104</c:v>
                </c:pt>
                <c:pt idx="13319">
                  <c:v>138.67417599999999</c:v>
                </c:pt>
                <c:pt idx="13320">
                  <c:v>138.80524800000001</c:v>
                </c:pt>
                <c:pt idx="13321">
                  <c:v>138.93631999999999</c:v>
                </c:pt>
                <c:pt idx="13322">
                  <c:v>139.06739200000001</c:v>
                </c:pt>
                <c:pt idx="13323">
                  <c:v>139.198464</c:v>
                </c:pt>
                <c:pt idx="13324">
                  <c:v>139.32953599999999</c:v>
                </c:pt>
                <c:pt idx="13325">
                  <c:v>139.46060800000001</c:v>
                </c:pt>
                <c:pt idx="13326">
                  <c:v>139.59168</c:v>
                </c:pt>
                <c:pt idx="13327">
                  <c:v>139.72275200000001</c:v>
                </c:pt>
                <c:pt idx="13328">
                  <c:v>139.853824</c:v>
                </c:pt>
                <c:pt idx="13329">
                  <c:v>139.98489599999999</c:v>
                </c:pt>
                <c:pt idx="13330">
                  <c:v>140.11596800000001</c:v>
                </c:pt>
                <c:pt idx="13331">
                  <c:v>140.24704</c:v>
                </c:pt>
                <c:pt idx="13332">
                  <c:v>140.37811199999999</c:v>
                </c:pt>
                <c:pt idx="13333">
                  <c:v>140.509184</c:v>
                </c:pt>
                <c:pt idx="13334">
                  <c:v>140.64025599999999</c:v>
                </c:pt>
                <c:pt idx="13335">
                  <c:v>140.77132800000001</c:v>
                </c:pt>
                <c:pt idx="13336">
                  <c:v>140.9024</c:v>
                </c:pt>
                <c:pt idx="13337">
                  <c:v>141.03347199999999</c:v>
                </c:pt>
                <c:pt idx="13338">
                  <c:v>141.16454400000001</c:v>
                </c:pt>
                <c:pt idx="13339">
                  <c:v>141.295616</c:v>
                </c:pt>
                <c:pt idx="13340">
                  <c:v>141.42668800000001</c:v>
                </c:pt>
                <c:pt idx="13341">
                  <c:v>141.55776</c:v>
                </c:pt>
                <c:pt idx="13342">
                  <c:v>141.68883199999999</c:v>
                </c:pt>
                <c:pt idx="13343">
                  <c:v>141.81990400000001</c:v>
                </c:pt>
                <c:pt idx="13344">
                  <c:v>141.950976</c:v>
                </c:pt>
                <c:pt idx="13345">
                  <c:v>142.08204799999999</c:v>
                </c:pt>
                <c:pt idx="13346">
                  <c:v>142.21312</c:v>
                </c:pt>
                <c:pt idx="13347">
                  <c:v>142.34419199999999</c:v>
                </c:pt>
                <c:pt idx="13348">
                  <c:v>142.47526400000001</c:v>
                </c:pt>
                <c:pt idx="13349">
                  <c:v>142.606336</c:v>
                </c:pt>
                <c:pt idx="13350">
                  <c:v>142.73740799999999</c:v>
                </c:pt>
                <c:pt idx="13351">
                  <c:v>142.86848000000001</c:v>
                </c:pt>
                <c:pt idx="13352">
                  <c:v>142.99955199999999</c:v>
                </c:pt>
                <c:pt idx="13353">
                  <c:v>143.13062400000001</c:v>
                </c:pt>
                <c:pt idx="13354">
                  <c:v>143.261696</c:v>
                </c:pt>
                <c:pt idx="13355">
                  <c:v>143.39276799999999</c:v>
                </c:pt>
                <c:pt idx="13356">
                  <c:v>143.52384000000001</c:v>
                </c:pt>
                <c:pt idx="13357">
                  <c:v>143.654912</c:v>
                </c:pt>
                <c:pt idx="13358">
                  <c:v>143.78598400000001</c:v>
                </c:pt>
                <c:pt idx="13359">
                  <c:v>143.917056</c:v>
                </c:pt>
                <c:pt idx="13360">
                  <c:v>144.04812799999999</c:v>
                </c:pt>
                <c:pt idx="13361">
                  <c:v>144.17920000000001</c:v>
                </c:pt>
                <c:pt idx="13362">
                  <c:v>144.310272</c:v>
                </c:pt>
                <c:pt idx="13363">
                  <c:v>144.44134399999999</c:v>
                </c:pt>
                <c:pt idx="13364">
                  <c:v>144.572416</c:v>
                </c:pt>
                <c:pt idx="13365">
                  <c:v>144.70348799999999</c:v>
                </c:pt>
                <c:pt idx="13366">
                  <c:v>144.83456000000001</c:v>
                </c:pt>
                <c:pt idx="13367">
                  <c:v>144.965632</c:v>
                </c:pt>
                <c:pt idx="13368">
                  <c:v>145.09670399999999</c:v>
                </c:pt>
                <c:pt idx="13369">
                  <c:v>145.22777600000001</c:v>
                </c:pt>
                <c:pt idx="13370">
                  <c:v>145.35884799999999</c:v>
                </c:pt>
                <c:pt idx="13371">
                  <c:v>145.48992000000001</c:v>
                </c:pt>
                <c:pt idx="13372">
                  <c:v>145.620992</c:v>
                </c:pt>
                <c:pt idx="13373">
                  <c:v>145.75206399999999</c:v>
                </c:pt>
                <c:pt idx="13374">
                  <c:v>145.88313600000001</c:v>
                </c:pt>
                <c:pt idx="13375">
                  <c:v>146.014208</c:v>
                </c:pt>
                <c:pt idx="13376">
                  <c:v>146.14528000000001</c:v>
                </c:pt>
                <c:pt idx="13377">
                  <c:v>146.276352</c:v>
                </c:pt>
                <c:pt idx="13378">
                  <c:v>146.40742399999999</c:v>
                </c:pt>
                <c:pt idx="13379">
                  <c:v>146.53849600000001</c:v>
                </c:pt>
                <c:pt idx="13380">
                  <c:v>146.669568</c:v>
                </c:pt>
                <c:pt idx="13381">
                  <c:v>146.80063999999999</c:v>
                </c:pt>
                <c:pt idx="13382">
                  <c:v>146.931712</c:v>
                </c:pt>
                <c:pt idx="13383">
                  <c:v>147.06278399999999</c:v>
                </c:pt>
                <c:pt idx="13384">
                  <c:v>147.19385600000001</c:v>
                </c:pt>
                <c:pt idx="13385">
                  <c:v>147.324928</c:v>
                </c:pt>
                <c:pt idx="13386">
                  <c:v>147.45599999999999</c:v>
                </c:pt>
                <c:pt idx="13387">
                  <c:v>147.58707200000001</c:v>
                </c:pt>
                <c:pt idx="13388">
                  <c:v>147.718144</c:v>
                </c:pt>
                <c:pt idx="13389">
                  <c:v>147.84921600000001</c:v>
                </c:pt>
                <c:pt idx="13390">
                  <c:v>147.980288</c:v>
                </c:pt>
                <c:pt idx="13391">
                  <c:v>148.11135999999999</c:v>
                </c:pt>
                <c:pt idx="13392">
                  <c:v>148.24243200000001</c:v>
                </c:pt>
                <c:pt idx="13393">
                  <c:v>148.373504</c:v>
                </c:pt>
                <c:pt idx="13394">
                  <c:v>148.50457599999999</c:v>
                </c:pt>
                <c:pt idx="13395">
                  <c:v>148.635648</c:v>
                </c:pt>
                <c:pt idx="13396">
                  <c:v>148.76671999999999</c:v>
                </c:pt>
                <c:pt idx="13397">
                  <c:v>148.89779200000001</c:v>
                </c:pt>
                <c:pt idx="13398">
                  <c:v>149.028864</c:v>
                </c:pt>
                <c:pt idx="13399">
                  <c:v>149.15993599999999</c:v>
                </c:pt>
                <c:pt idx="13400">
                  <c:v>149.29100800000001</c:v>
                </c:pt>
                <c:pt idx="13401">
                  <c:v>149.42207999999999</c:v>
                </c:pt>
                <c:pt idx="13402">
                  <c:v>149.55315200000001</c:v>
                </c:pt>
                <c:pt idx="13403">
                  <c:v>149.684224</c:v>
                </c:pt>
                <c:pt idx="13404">
                  <c:v>149.81529599999999</c:v>
                </c:pt>
                <c:pt idx="13405">
                  <c:v>149.94636800000001</c:v>
                </c:pt>
                <c:pt idx="13406">
                  <c:v>150.07744</c:v>
                </c:pt>
                <c:pt idx="13407">
                  <c:v>150.20851200000001</c:v>
                </c:pt>
                <c:pt idx="13408">
                  <c:v>150.339584</c:v>
                </c:pt>
                <c:pt idx="13409">
                  <c:v>150.47065599999999</c:v>
                </c:pt>
                <c:pt idx="13410">
                  <c:v>150.60172800000001</c:v>
                </c:pt>
                <c:pt idx="13411">
                  <c:v>150.7328</c:v>
                </c:pt>
                <c:pt idx="13412">
                  <c:v>150.86387199999999</c:v>
                </c:pt>
                <c:pt idx="13413">
                  <c:v>150.994944</c:v>
                </c:pt>
                <c:pt idx="13414">
                  <c:v>151.12601599999999</c:v>
                </c:pt>
                <c:pt idx="13415">
                  <c:v>151.25708800000001</c:v>
                </c:pt>
                <c:pt idx="13416">
                  <c:v>151.38816</c:v>
                </c:pt>
                <c:pt idx="13417">
                  <c:v>151.51923199999999</c:v>
                </c:pt>
                <c:pt idx="13418">
                  <c:v>151.65030400000001</c:v>
                </c:pt>
                <c:pt idx="13419">
                  <c:v>151.78137599999999</c:v>
                </c:pt>
                <c:pt idx="13420">
                  <c:v>151.91244800000001</c:v>
                </c:pt>
                <c:pt idx="13421">
                  <c:v>152.04352</c:v>
                </c:pt>
                <c:pt idx="13422">
                  <c:v>152.17459199999999</c:v>
                </c:pt>
                <c:pt idx="13423">
                  <c:v>152.30566400000001</c:v>
                </c:pt>
                <c:pt idx="13424">
                  <c:v>152.436736</c:v>
                </c:pt>
                <c:pt idx="13425">
                  <c:v>152.56780800000001</c:v>
                </c:pt>
                <c:pt idx="13426">
                  <c:v>152.69888</c:v>
                </c:pt>
                <c:pt idx="13427">
                  <c:v>152.82995199999999</c:v>
                </c:pt>
                <c:pt idx="13428">
                  <c:v>152.96102400000001</c:v>
                </c:pt>
                <c:pt idx="13429">
                  <c:v>153.092096</c:v>
                </c:pt>
                <c:pt idx="13430">
                  <c:v>153.22316799999999</c:v>
                </c:pt>
                <c:pt idx="13431">
                  <c:v>153.35424</c:v>
                </c:pt>
                <c:pt idx="13432">
                  <c:v>153.48531199999999</c:v>
                </c:pt>
                <c:pt idx="13433">
                  <c:v>153.61638400000001</c:v>
                </c:pt>
                <c:pt idx="13434">
                  <c:v>153.747456</c:v>
                </c:pt>
                <c:pt idx="13435">
                  <c:v>153.87852799999999</c:v>
                </c:pt>
                <c:pt idx="13436">
                  <c:v>154.00960000000001</c:v>
                </c:pt>
                <c:pt idx="13437">
                  <c:v>154.140672</c:v>
                </c:pt>
                <c:pt idx="13438">
                  <c:v>154.27174400000001</c:v>
                </c:pt>
                <c:pt idx="13439">
                  <c:v>154.402816</c:v>
                </c:pt>
                <c:pt idx="13440">
                  <c:v>154.53388799999999</c:v>
                </c:pt>
                <c:pt idx="13441">
                  <c:v>154.66496000000001</c:v>
                </c:pt>
                <c:pt idx="13442">
                  <c:v>154.796032</c:v>
                </c:pt>
                <c:pt idx="13443">
                  <c:v>154.92710400000001</c:v>
                </c:pt>
                <c:pt idx="13444">
                  <c:v>155.058176</c:v>
                </c:pt>
                <c:pt idx="13445">
                  <c:v>155.18924799999999</c:v>
                </c:pt>
                <c:pt idx="13446">
                  <c:v>155.32032000000001</c:v>
                </c:pt>
                <c:pt idx="13447">
                  <c:v>155.451392</c:v>
                </c:pt>
                <c:pt idx="13448">
                  <c:v>155.58246399999999</c:v>
                </c:pt>
                <c:pt idx="13449">
                  <c:v>155.713536</c:v>
                </c:pt>
                <c:pt idx="13450">
                  <c:v>155.84460799999999</c:v>
                </c:pt>
                <c:pt idx="13451">
                  <c:v>155.97568000000001</c:v>
                </c:pt>
                <c:pt idx="13452">
                  <c:v>156.106752</c:v>
                </c:pt>
                <c:pt idx="13453">
                  <c:v>156.23782399999999</c:v>
                </c:pt>
                <c:pt idx="13454">
                  <c:v>156.36889600000001</c:v>
                </c:pt>
                <c:pt idx="13455">
                  <c:v>156.499968</c:v>
                </c:pt>
                <c:pt idx="13456">
                  <c:v>156.63104000000001</c:v>
                </c:pt>
                <c:pt idx="13457">
                  <c:v>156.762112</c:v>
                </c:pt>
                <c:pt idx="13458">
                  <c:v>156.89318399999999</c:v>
                </c:pt>
                <c:pt idx="13459">
                  <c:v>157.02425600000001</c:v>
                </c:pt>
                <c:pt idx="13460">
                  <c:v>157.155328</c:v>
                </c:pt>
                <c:pt idx="13461">
                  <c:v>157.28639999999999</c:v>
                </c:pt>
                <c:pt idx="13462">
                  <c:v>157.417472</c:v>
                </c:pt>
                <c:pt idx="13463">
                  <c:v>157.54854399999999</c:v>
                </c:pt>
                <c:pt idx="13464">
                  <c:v>157.67961600000001</c:v>
                </c:pt>
                <c:pt idx="13465">
                  <c:v>157.810688</c:v>
                </c:pt>
                <c:pt idx="13466">
                  <c:v>157.94175999999999</c:v>
                </c:pt>
                <c:pt idx="13467">
                  <c:v>158.07283200000001</c:v>
                </c:pt>
                <c:pt idx="13468">
                  <c:v>158.20390399999999</c:v>
                </c:pt>
                <c:pt idx="13469">
                  <c:v>158.33497600000001</c:v>
                </c:pt>
                <c:pt idx="13470">
                  <c:v>158.466048</c:v>
                </c:pt>
                <c:pt idx="13471">
                  <c:v>158.59711999999999</c:v>
                </c:pt>
                <c:pt idx="13472">
                  <c:v>158.72819200000001</c:v>
                </c:pt>
                <c:pt idx="13473">
                  <c:v>158.859264</c:v>
                </c:pt>
                <c:pt idx="13474">
                  <c:v>158.99033600000001</c:v>
                </c:pt>
                <c:pt idx="13475">
                  <c:v>159.121408</c:v>
                </c:pt>
                <c:pt idx="13476">
                  <c:v>159.25247999999999</c:v>
                </c:pt>
                <c:pt idx="13477">
                  <c:v>159.38355200000001</c:v>
                </c:pt>
                <c:pt idx="13478">
                  <c:v>159.514624</c:v>
                </c:pt>
                <c:pt idx="13479">
                  <c:v>159.64569599999999</c:v>
                </c:pt>
                <c:pt idx="13480">
                  <c:v>159.776768</c:v>
                </c:pt>
                <c:pt idx="13481">
                  <c:v>159.90783999999999</c:v>
                </c:pt>
                <c:pt idx="13482">
                  <c:v>160.03891200000001</c:v>
                </c:pt>
                <c:pt idx="13483">
                  <c:v>160.169984</c:v>
                </c:pt>
                <c:pt idx="13484">
                  <c:v>160.30105599999999</c:v>
                </c:pt>
                <c:pt idx="13485">
                  <c:v>160.43212800000001</c:v>
                </c:pt>
                <c:pt idx="13486">
                  <c:v>160.56319999999999</c:v>
                </c:pt>
                <c:pt idx="13487">
                  <c:v>160.69427200000001</c:v>
                </c:pt>
                <c:pt idx="13488">
                  <c:v>160.825344</c:v>
                </c:pt>
                <c:pt idx="13489">
                  <c:v>160.95641599999999</c:v>
                </c:pt>
                <c:pt idx="13490">
                  <c:v>161.08748800000001</c:v>
                </c:pt>
                <c:pt idx="13491">
                  <c:v>161.21856</c:v>
                </c:pt>
                <c:pt idx="13492">
                  <c:v>161.34963200000001</c:v>
                </c:pt>
                <c:pt idx="13493">
                  <c:v>161.480704</c:v>
                </c:pt>
                <c:pt idx="13494">
                  <c:v>161.61177599999999</c:v>
                </c:pt>
                <c:pt idx="13495">
                  <c:v>161.74284800000001</c:v>
                </c:pt>
                <c:pt idx="13496">
                  <c:v>161.87392</c:v>
                </c:pt>
                <c:pt idx="13497">
                  <c:v>162.00499199999999</c:v>
                </c:pt>
                <c:pt idx="13498">
                  <c:v>162.136064</c:v>
                </c:pt>
                <c:pt idx="13499">
                  <c:v>162.26713599999999</c:v>
                </c:pt>
                <c:pt idx="13500">
                  <c:v>162.39820800000001</c:v>
                </c:pt>
                <c:pt idx="13501">
                  <c:v>162.52928</c:v>
                </c:pt>
                <c:pt idx="13502">
                  <c:v>162.66035199999999</c:v>
                </c:pt>
                <c:pt idx="13503">
                  <c:v>162.79142400000001</c:v>
                </c:pt>
                <c:pt idx="13504">
                  <c:v>162.922496</c:v>
                </c:pt>
                <c:pt idx="13505">
                  <c:v>163.05356800000001</c:v>
                </c:pt>
                <c:pt idx="13506">
                  <c:v>163.18464</c:v>
                </c:pt>
                <c:pt idx="13507">
                  <c:v>163.31571199999999</c:v>
                </c:pt>
                <c:pt idx="13508">
                  <c:v>163.44678400000001</c:v>
                </c:pt>
                <c:pt idx="13509">
                  <c:v>163.577856</c:v>
                </c:pt>
                <c:pt idx="13510">
                  <c:v>163.70892799999999</c:v>
                </c:pt>
                <c:pt idx="13511">
                  <c:v>163.84</c:v>
                </c:pt>
                <c:pt idx="13512">
                  <c:v>163.97107199999999</c:v>
                </c:pt>
                <c:pt idx="13513">
                  <c:v>164.10214400000001</c:v>
                </c:pt>
                <c:pt idx="13514">
                  <c:v>164.233216</c:v>
                </c:pt>
                <c:pt idx="13515">
                  <c:v>164.36428799999999</c:v>
                </c:pt>
                <c:pt idx="13516">
                  <c:v>164.49536000000001</c:v>
                </c:pt>
                <c:pt idx="13517">
                  <c:v>164.62643199999999</c:v>
                </c:pt>
                <c:pt idx="13518">
                  <c:v>164.75750400000001</c:v>
                </c:pt>
                <c:pt idx="13519">
                  <c:v>164.888576</c:v>
                </c:pt>
                <c:pt idx="13520">
                  <c:v>165.01964799999999</c:v>
                </c:pt>
                <c:pt idx="13521">
                  <c:v>165.15072000000001</c:v>
                </c:pt>
                <c:pt idx="13522">
                  <c:v>165.281792</c:v>
                </c:pt>
                <c:pt idx="13523">
                  <c:v>165.41286400000001</c:v>
                </c:pt>
                <c:pt idx="13524">
                  <c:v>165.543936</c:v>
                </c:pt>
                <c:pt idx="13525">
                  <c:v>165.67500799999999</c:v>
                </c:pt>
                <c:pt idx="13526">
                  <c:v>165.80608000000001</c:v>
                </c:pt>
                <c:pt idx="13527">
                  <c:v>165.937152</c:v>
                </c:pt>
                <c:pt idx="13528">
                  <c:v>166.06822399999999</c:v>
                </c:pt>
                <c:pt idx="13529">
                  <c:v>166.199296</c:v>
                </c:pt>
                <c:pt idx="13530">
                  <c:v>166.33036799999999</c:v>
                </c:pt>
                <c:pt idx="13531">
                  <c:v>166.46144000000001</c:v>
                </c:pt>
                <c:pt idx="13532">
                  <c:v>166.592512</c:v>
                </c:pt>
                <c:pt idx="13533">
                  <c:v>166.72358399999999</c:v>
                </c:pt>
                <c:pt idx="13534">
                  <c:v>166.85465600000001</c:v>
                </c:pt>
                <c:pt idx="13535">
                  <c:v>166.98572799999999</c:v>
                </c:pt>
                <c:pt idx="13536">
                  <c:v>167.11680000000001</c:v>
                </c:pt>
                <c:pt idx="13537">
                  <c:v>167.247872</c:v>
                </c:pt>
                <c:pt idx="13538">
                  <c:v>167.37894399999999</c:v>
                </c:pt>
                <c:pt idx="13539">
                  <c:v>167.51001600000001</c:v>
                </c:pt>
                <c:pt idx="13540">
                  <c:v>167.641088</c:v>
                </c:pt>
                <c:pt idx="13541">
                  <c:v>167.77216000000001</c:v>
                </c:pt>
                <c:pt idx="13542">
                  <c:v>167.903232</c:v>
                </c:pt>
                <c:pt idx="13543">
                  <c:v>168.03430399999999</c:v>
                </c:pt>
                <c:pt idx="13544">
                  <c:v>168.16537600000001</c:v>
                </c:pt>
                <c:pt idx="13545">
                  <c:v>168.296448</c:v>
                </c:pt>
                <c:pt idx="13546">
                  <c:v>168.42751999999999</c:v>
                </c:pt>
                <c:pt idx="13547">
                  <c:v>168.558592</c:v>
                </c:pt>
                <c:pt idx="13548">
                  <c:v>168.68966399999999</c:v>
                </c:pt>
                <c:pt idx="13549">
                  <c:v>168.82073600000001</c:v>
                </c:pt>
                <c:pt idx="13550">
                  <c:v>168.951808</c:v>
                </c:pt>
                <c:pt idx="13551">
                  <c:v>169.08287999999999</c:v>
                </c:pt>
                <c:pt idx="13552">
                  <c:v>169.21395200000001</c:v>
                </c:pt>
                <c:pt idx="13553">
                  <c:v>169.345024</c:v>
                </c:pt>
                <c:pt idx="13554">
                  <c:v>169.47609600000001</c:v>
                </c:pt>
                <c:pt idx="13555">
                  <c:v>169.607168</c:v>
                </c:pt>
                <c:pt idx="13556">
                  <c:v>169.73823999999999</c:v>
                </c:pt>
                <c:pt idx="13557">
                  <c:v>169.86931200000001</c:v>
                </c:pt>
                <c:pt idx="13558">
                  <c:v>170.000384</c:v>
                </c:pt>
                <c:pt idx="13559">
                  <c:v>170.13145599999999</c:v>
                </c:pt>
                <c:pt idx="13560">
                  <c:v>170.262528</c:v>
                </c:pt>
                <c:pt idx="13561">
                  <c:v>170.39359999999999</c:v>
                </c:pt>
                <c:pt idx="13562">
                  <c:v>170.52467200000001</c:v>
                </c:pt>
                <c:pt idx="13563">
                  <c:v>170.655744</c:v>
                </c:pt>
                <c:pt idx="13564">
                  <c:v>170.78681599999999</c:v>
                </c:pt>
                <c:pt idx="13565">
                  <c:v>170.917888</c:v>
                </c:pt>
                <c:pt idx="13566">
                  <c:v>171.04895999999999</c:v>
                </c:pt>
                <c:pt idx="13567">
                  <c:v>171.18003200000001</c:v>
                </c:pt>
                <c:pt idx="13568">
                  <c:v>171.311104</c:v>
                </c:pt>
                <c:pt idx="13569">
                  <c:v>171.44217599999999</c:v>
                </c:pt>
                <c:pt idx="13570">
                  <c:v>171.57324800000001</c:v>
                </c:pt>
                <c:pt idx="13571">
                  <c:v>171.70432</c:v>
                </c:pt>
                <c:pt idx="13572">
                  <c:v>171.83539200000001</c:v>
                </c:pt>
                <c:pt idx="13573">
                  <c:v>171.966464</c:v>
                </c:pt>
                <c:pt idx="13574">
                  <c:v>172.09753599999999</c:v>
                </c:pt>
                <c:pt idx="13575">
                  <c:v>172.22860800000001</c:v>
                </c:pt>
                <c:pt idx="13576">
                  <c:v>172.35968</c:v>
                </c:pt>
                <c:pt idx="13577">
                  <c:v>172.49075199999999</c:v>
                </c:pt>
                <c:pt idx="13578">
                  <c:v>172.621824</c:v>
                </c:pt>
                <c:pt idx="13579">
                  <c:v>172.75289599999999</c:v>
                </c:pt>
                <c:pt idx="13580">
                  <c:v>172.88396800000001</c:v>
                </c:pt>
                <c:pt idx="13581">
                  <c:v>173.01504</c:v>
                </c:pt>
                <c:pt idx="13582">
                  <c:v>173.14611199999999</c:v>
                </c:pt>
                <c:pt idx="13583">
                  <c:v>173.27718400000001</c:v>
                </c:pt>
                <c:pt idx="13584">
                  <c:v>173.40825599999999</c:v>
                </c:pt>
                <c:pt idx="13585">
                  <c:v>173.53932800000001</c:v>
                </c:pt>
                <c:pt idx="13586">
                  <c:v>173.6704</c:v>
                </c:pt>
                <c:pt idx="13587">
                  <c:v>173.80147199999999</c:v>
                </c:pt>
                <c:pt idx="13588">
                  <c:v>173.93254400000001</c:v>
                </c:pt>
                <c:pt idx="13589">
                  <c:v>174.063616</c:v>
                </c:pt>
                <c:pt idx="13590">
                  <c:v>174.19468800000001</c:v>
                </c:pt>
                <c:pt idx="13591">
                  <c:v>174.32576</c:v>
                </c:pt>
                <c:pt idx="13592">
                  <c:v>174.45683199999999</c:v>
                </c:pt>
                <c:pt idx="13593">
                  <c:v>174.58790400000001</c:v>
                </c:pt>
                <c:pt idx="13594">
                  <c:v>174.718976</c:v>
                </c:pt>
                <c:pt idx="13595">
                  <c:v>174.85004799999999</c:v>
                </c:pt>
                <c:pt idx="13596">
                  <c:v>174.98112</c:v>
                </c:pt>
                <c:pt idx="13597">
                  <c:v>175.11219199999999</c:v>
                </c:pt>
                <c:pt idx="13598">
                  <c:v>175.24326400000001</c:v>
                </c:pt>
                <c:pt idx="13599">
                  <c:v>175.374336</c:v>
                </c:pt>
                <c:pt idx="13600">
                  <c:v>175.50540799999999</c:v>
                </c:pt>
                <c:pt idx="13601">
                  <c:v>175.63648000000001</c:v>
                </c:pt>
                <c:pt idx="13602">
                  <c:v>175.76755199999999</c:v>
                </c:pt>
                <c:pt idx="13603">
                  <c:v>175.89862400000001</c:v>
                </c:pt>
                <c:pt idx="13604">
                  <c:v>176.029696</c:v>
                </c:pt>
                <c:pt idx="13605">
                  <c:v>176.16076799999999</c:v>
                </c:pt>
                <c:pt idx="13606">
                  <c:v>176.29184000000001</c:v>
                </c:pt>
                <c:pt idx="13607">
                  <c:v>176.422912</c:v>
                </c:pt>
                <c:pt idx="13608">
                  <c:v>176.55398400000001</c:v>
                </c:pt>
                <c:pt idx="13609">
                  <c:v>176.685056</c:v>
                </c:pt>
                <c:pt idx="13610">
                  <c:v>176.81612799999999</c:v>
                </c:pt>
                <c:pt idx="13611">
                  <c:v>176.94720000000001</c:v>
                </c:pt>
                <c:pt idx="13612">
                  <c:v>177.078272</c:v>
                </c:pt>
                <c:pt idx="13613">
                  <c:v>177.20934399999999</c:v>
                </c:pt>
                <c:pt idx="13614">
                  <c:v>177.340416</c:v>
                </c:pt>
                <c:pt idx="13615">
                  <c:v>177.47148799999999</c:v>
                </c:pt>
                <c:pt idx="13616">
                  <c:v>177.60256000000001</c:v>
                </c:pt>
                <c:pt idx="13617">
                  <c:v>177.733632</c:v>
                </c:pt>
                <c:pt idx="13618">
                  <c:v>177.86470399999999</c:v>
                </c:pt>
                <c:pt idx="13619">
                  <c:v>177.99577600000001</c:v>
                </c:pt>
                <c:pt idx="13620">
                  <c:v>178.126848</c:v>
                </c:pt>
                <c:pt idx="13621">
                  <c:v>178.25792000000001</c:v>
                </c:pt>
                <c:pt idx="13622">
                  <c:v>178.388992</c:v>
                </c:pt>
                <c:pt idx="13623">
                  <c:v>178.52006399999999</c:v>
                </c:pt>
                <c:pt idx="13624">
                  <c:v>178.65113600000001</c:v>
                </c:pt>
                <c:pt idx="13625">
                  <c:v>178.782208</c:v>
                </c:pt>
                <c:pt idx="13626">
                  <c:v>178.91327999999999</c:v>
                </c:pt>
                <c:pt idx="13627">
                  <c:v>179.044352</c:v>
                </c:pt>
                <c:pt idx="13628">
                  <c:v>179.17542399999999</c:v>
                </c:pt>
                <c:pt idx="13629">
                  <c:v>179.30649600000001</c:v>
                </c:pt>
                <c:pt idx="13630">
                  <c:v>179.437568</c:v>
                </c:pt>
                <c:pt idx="13631">
                  <c:v>179.56863999999999</c:v>
                </c:pt>
                <c:pt idx="13632">
                  <c:v>179.69971200000001</c:v>
                </c:pt>
                <c:pt idx="13633">
                  <c:v>179.83078399999999</c:v>
                </c:pt>
                <c:pt idx="13634">
                  <c:v>179.96185600000001</c:v>
                </c:pt>
                <c:pt idx="13635">
                  <c:v>180.092928</c:v>
                </c:pt>
                <c:pt idx="13636">
                  <c:v>180.09293</c:v>
                </c:pt>
                <c:pt idx="13637">
                  <c:v>180.09293199999999</c:v>
                </c:pt>
                <c:pt idx="13638">
                  <c:v>180.09293400000001</c:v>
                </c:pt>
              </c:numCache>
            </c:numRef>
          </c:xVal>
          <c:yVal>
            <c:numRef>
              <c:f>'Measured Response'!$B$3:$B$13641</c:f>
              <c:numCache>
                <c:formatCode>General</c:formatCode>
                <c:ptCount val="13639"/>
                <c:pt idx="0">
                  <c:v>11.058476047099999</c:v>
                </c:pt>
                <c:pt idx="1">
                  <c:v>11.058476047099999</c:v>
                </c:pt>
                <c:pt idx="2">
                  <c:v>11.058476047099999</c:v>
                </c:pt>
                <c:pt idx="3">
                  <c:v>11.058476047099999</c:v>
                </c:pt>
                <c:pt idx="4">
                  <c:v>11.058476047099999</c:v>
                </c:pt>
                <c:pt idx="5">
                  <c:v>11.058476047099999</c:v>
                </c:pt>
                <c:pt idx="6">
                  <c:v>11.058476047099999</c:v>
                </c:pt>
                <c:pt idx="7">
                  <c:v>11.058476047099999</c:v>
                </c:pt>
                <c:pt idx="8">
                  <c:v>11.058476047099999</c:v>
                </c:pt>
                <c:pt idx="9">
                  <c:v>11.058476047099999</c:v>
                </c:pt>
                <c:pt idx="10">
                  <c:v>11.058476047099999</c:v>
                </c:pt>
                <c:pt idx="11">
                  <c:v>11.058476047099999</c:v>
                </c:pt>
                <c:pt idx="12">
                  <c:v>11.058476047099999</c:v>
                </c:pt>
                <c:pt idx="13">
                  <c:v>11.058476047099999</c:v>
                </c:pt>
                <c:pt idx="14">
                  <c:v>11.058476047099999</c:v>
                </c:pt>
                <c:pt idx="15">
                  <c:v>11.058476047099999</c:v>
                </c:pt>
                <c:pt idx="16">
                  <c:v>11.058476047099999</c:v>
                </c:pt>
                <c:pt idx="17">
                  <c:v>11.058476047099999</c:v>
                </c:pt>
                <c:pt idx="18">
                  <c:v>11.058476047099999</c:v>
                </c:pt>
                <c:pt idx="19">
                  <c:v>11.058476047099999</c:v>
                </c:pt>
                <c:pt idx="20">
                  <c:v>11.058476047099999</c:v>
                </c:pt>
                <c:pt idx="21">
                  <c:v>11.058476047099999</c:v>
                </c:pt>
                <c:pt idx="22">
                  <c:v>11.058476047099999</c:v>
                </c:pt>
                <c:pt idx="23">
                  <c:v>11.058476047099999</c:v>
                </c:pt>
                <c:pt idx="24">
                  <c:v>11.058476047099999</c:v>
                </c:pt>
                <c:pt idx="25">
                  <c:v>11.058476047099999</c:v>
                </c:pt>
                <c:pt idx="26">
                  <c:v>11.058476047099999</c:v>
                </c:pt>
                <c:pt idx="27">
                  <c:v>11.058476047099999</c:v>
                </c:pt>
                <c:pt idx="28">
                  <c:v>135.81896447</c:v>
                </c:pt>
                <c:pt idx="29">
                  <c:v>135.81896447</c:v>
                </c:pt>
                <c:pt idx="30">
                  <c:v>135.81896447</c:v>
                </c:pt>
                <c:pt idx="31">
                  <c:v>135.81896447</c:v>
                </c:pt>
                <c:pt idx="32">
                  <c:v>135.81896447</c:v>
                </c:pt>
                <c:pt idx="33">
                  <c:v>135.81896447</c:v>
                </c:pt>
                <c:pt idx="34">
                  <c:v>135.81896447</c:v>
                </c:pt>
                <c:pt idx="35">
                  <c:v>135.81896447</c:v>
                </c:pt>
                <c:pt idx="36">
                  <c:v>112.75579237300001</c:v>
                </c:pt>
                <c:pt idx="37">
                  <c:v>92.495542116699994</c:v>
                </c:pt>
                <c:pt idx="38">
                  <c:v>80.430791587800002</c:v>
                </c:pt>
                <c:pt idx="39">
                  <c:v>73.423486987800004</c:v>
                </c:pt>
                <c:pt idx="40">
                  <c:v>69.158171144199997</c:v>
                </c:pt>
                <c:pt idx="41">
                  <c:v>66.659914721600003</c:v>
                </c:pt>
                <c:pt idx="42">
                  <c:v>65.319386885100002</c:v>
                </c:pt>
                <c:pt idx="43">
                  <c:v>64.527256799900002</c:v>
                </c:pt>
                <c:pt idx="44">
                  <c:v>64.100725215500006</c:v>
                </c:pt>
                <c:pt idx="45">
                  <c:v>63.917925965099997</c:v>
                </c:pt>
                <c:pt idx="46">
                  <c:v>63.765593256400003</c:v>
                </c:pt>
                <c:pt idx="47">
                  <c:v>63.643727089400002</c:v>
                </c:pt>
                <c:pt idx="48">
                  <c:v>63.491394380700001</c:v>
                </c:pt>
                <c:pt idx="49">
                  <c:v>63.552327464199998</c:v>
                </c:pt>
                <c:pt idx="50">
                  <c:v>63.399994755500003</c:v>
                </c:pt>
                <c:pt idx="51">
                  <c:v>63.308595130299999</c:v>
                </c:pt>
                <c:pt idx="52">
                  <c:v>63.186728963299998</c:v>
                </c:pt>
                <c:pt idx="53">
                  <c:v>63.0648627964</c:v>
                </c:pt>
                <c:pt idx="54">
                  <c:v>63.186728963299998</c:v>
                </c:pt>
                <c:pt idx="55">
                  <c:v>63.095329338100001</c:v>
                </c:pt>
                <c:pt idx="56">
                  <c:v>63.095329338100001</c:v>
                </c:pt>
                <c:pt idx="57">
                  <c:v>63.0648627964</c:v>
                </c:pt>
                <c:pt idx="58">
                  <c:v>63.003929712900003</c:v>
                </c:pt>
                <c:pt idx="59">
                  <c:v>62.973463171100001</c:v>
                </c:pt>
                <c:pt idx="60">
                  <c:v>63.003929712900003</c:v>
                </c:pt>
                <c:pt idx="61">
                  <c:v>62.973463171100001</c:v>
                </c:pt>
                <c:pt idx="62">
                  <c:v>62.882063545900003</c:v>
                </c:pt>
                <c:pt idx="63">
                  <c:v>62.851597004200002</c:v>
                </c:pt>
                <c:pt idx="64">
                  <c:v>63.003929712900003</c:v>
                </c:pt>
                <c:pt idx="65">
                  <c:v>62.882063545900003</c:v>
                </c:pt>
                <c:pt idx="66">
                  <c:v>62.821130462399999</c:v>
                </c:pt>
                <c:pt idx="67">
                  <c:v>62.882063545900003</c:v>
                </c:pt>
                <c:pt idx="68">
                  <c:v>62.821130462399999</c:v>
                </c:pt>
                <c:pt idx="69">
                  <c:v>62.973463171100001</c:v>
                </c:pt>
                <c:pt idx="70">
                  <c:v>62.851597004200002</c:v>
                </c:pt>
                <c:pt idx="71">
                  <c:v>62.882063545900003</c:v>
                </c:pt>
                <c:pt idx="72">
                  <c:v>62.912530087699999</c:v>
                </c:pt>
                <c:pt idx="73">
                  <c:v>62.912530087699999</c:v>
                </c:pt>
                <c:pt idx="74">
                  <c:v>62.9429966294</c:v>
                </c:pt>
                <c:pt idx="75">
                  <c:v>62.821130462399999</c:v>
                </c:pt>
                <c:pt idx="76">
                  <c:v>62.790663920699998</c:v>
                </c:pt>
                <c:pt idx="77">
                  <c:v>62.821130462399999</c:v>
                </c:pt>
                <c:pt idx="78">
                  <c:v>62.790663920699998</c:v>
                </c:pt>
                <c:pt idx="79">
                  <c:v>62.882063545900003</c:v>
                </c:pt>
                <c:pt idx="80">
                  <c:v>62.851597004200002</c:v>
                </c:pt>
                <c:pt idx="81">
                  <c:v>62.821130462399999</c:v>
                </c:pt>
                <c:pt idx="82">
                  <c:v>62.9429966294</c:v>
                </c:pt>
                <c:pt idx="83">
                  <c:v>62.851597004200002</c:v>
                </c:pt>
                <c:pt idx="84">
                  <c:v>62.882063545900003</c:v>
                </c:pt>
                <c:pt idx="85">
                  <c:v>62.821130462399999</c:v>
                </c:pt>
                <c:pt idx="86">
                  <c:v>62.851597004200002</c:v>
                </c:pt>
                <c:pt idx="87">
                  <c:v>62.851597004200002</c:v>
                </c:pt>
                <c:pt idx="88">
                  <c:v>62.882063545900003</c:v>
                </c:pt>
                <c:pt idx="89">
                  <c:v>62.882063545900003</c:v>
                </c:pt>
                <c:pt idx="90">
                  <c:v>62.821130462399999</c:v>
                </c:pt>
                <c:pt idx="91">
                  <c:v>62.882063545900003</c:v>
                </c:pt>
                <c:pt idx="92">
                  <c:v>62.882063545900003</c:v>
                </c:pt>
                <c:pt idx="93">
                  <c:v>62.9429966294</c:v>
                </c:pt>
                <c:pt idx="94">
                  <c:v>62.912530087699999</c:v>
                </c:pt>
                <c:pt idx="95">
                  <c:v>62.882063545900003</c:v>
                </c:pt>
                <c:pt idx="96">
                  <c:v>62.882063545900003</c:v>
                </c:pt>
                <c:pt idx="97">
                  <c:v>62.912530087699999</c:v>
                </c:pt>
                <c:pt idx="98">
                  <c:v>62.882063545900003</c:v>
                </c:pt>
                <c:pt idx="99">
                  <c:v>62.882063545900003</c:v>
                </c:pt>
                <c:pt idx="100">
                  <c:v>62.790663920699998</c:v>
                </c:pt>
                <c:pt idx="101">
                  <c:v>62.821130462399999</c:v>
                </c:pt>
                <c:pt idx="102">
                  <c:v>62.821130462399999</c:v>
                </c:pt>
                <c:pt idx="103">
                  <c:v>62.882063545900003</c:v>
                </c:pt>
                <c:pt idx="104">
                  <c:v>62.882063545900003</c:v>
                </c:pt>
                <c:pt idx="105">
                  <c:v>62.851597004200002</c:v>
                </c:pt>
                <c:pt idx="106">
                  <c:v>62.9429966294</c:v>
                </c:pt>
                <c:pt idx="107">
                  <c:v>62.912530087699999</c:v>
                </c:pt>
                <c:pt idx="108">
                  <c:v>62.882063545900003</c:v>
                </c:pt>
                <c:pt idx="109">
                  <c:v>62.882063545900003</c:v>
                </c:pt>
                <c:pt idx="110">
                  <c:v>62.9429966294</c:v>
                </c:pt>
                <c:pt idx="111">
                  <c:v>62.912530087699999</c:v>
                </c:pt>
                <c:pt idx="112">
                  <c:v>62.882063545900003</c:v>
                </c:pt>
                <c:pt idx="113">
                  <c:v>62.882063545900003</c:v>
                </c:pt>
                <c:pt idx="114">
                  <c:v>62.821130462399999</c:v>
                </c:pt>
                <c:pt idx="115">
                  <c:v>62.851597004200002</c:v>
                </c:pt>
                <c:pt idx="116">
                  <c:v>62.851597004200002</c:v>
                </c:pt>
                <c:pt idx="117">
                  <c:v>62.821130462399999</c:v>
                </c:pt>
                <c:pt idx="118">
                  <c:v>62.821130462399999</c:v>
                </c:pt>
                <c:pt idx="119">
                  <c:v>62.821130462399999</c:v>
                </c:pt>
                <c:pt idx="120">
                  <c:v>62.882063545900003</c:v>
                </c:pt>
                <c:pt idx="121">
                  <c:v>62.851597004200002</c:v>
                </c:pt>
                <c:pt idx="122">
                  <c:v>62.821130462399999</c:v>
                </c:pt>
                <c:pt idx="123">
                  <c:v>62.821130462399999</c:v>
                </c:pt>
                <c:pt idx="124">
                  <c:v>62.821130462399999</c:v>
                </c:pt>
                <c:pt idx="125">
                  <c:v>62.882063545900003</c:v>
                </c:pt>
                <c:pt idx="126">
                  <c:v>62.882063545900003</c:v>
                </c:pt>
                <c:pt idx="127">
                  <c:v>62.912530087699999</c:v>
                </c:pt>
                <c:pt idx="128">
                  <c:v>62.9429966294</c:v>
                </c:pt>
                <c:pt idx="129">
                  <c:v>62.973463171100001</c:v>
                </c:pt>
                <c:pt idx="130">
                  <c:v>62.9429966294</c:v>
                </c:pt>
                <c:pt idx="131">
                  <c:v>62.882063545900003</c:v>
                </c:pt>
                <c:pt idx="132">
                  <c:v>62.912530087699999</c:v>
                </c:pt>
                <c:pt idx="133">
                  <c:v>62.882063545900003</c:v>
                </c:pt>
                <c:pt idx="134">
                  <c:v>62.9429966294</c:v>
                </c:pt>
                <c:pt idx="135">
                  <c:v>62.912530087699999</c:v>
                </c:pt>
                <c:pt idx="136">
                  <c:v>62.882063545900003</c:v>
                </c:pt>
                <c:pt idx="137">
                  <c:v>62.851597004200002</c:v>
                </c:pt>
                <c:pt idx="138">
                  <c:v>62.851597004200002</c:v>
                </c:pt>
                <c:pt idx="139">
                  <c:v>62.912530087699999</c:v>
                </c:pt>
                <c:pt idx="140">
                  <c:v>62.851597004200002</c:v>
                </c:pt>
                <c:pt idx="141">
                  <c:v>62.760197378999997</c:v>
                </c:pt>
                <c:pt idx="142">
                  <c:v>62.790663920699998</c:v>
                </c:pt>
                <c:pt idx="143">
                  <c:v>62.790663920699998</c:v>
                </c:pt>
                <c:pt idx="144">
                  <c:v>62.851597004200002</c:v>
                </c:pt>
                <c:pt idx="145">
                  <c:v>62.821130462399999</c:v>
                </c:pt>
                <c:pt idx="146">
                  <c:v>62.882063545900003</c:v>
                </c:pt>
                <c:pt idx="147">
                  <c:v>62.851597004200002</c:v>
                </c:pt>
                <c:pt idx="148">
                  <c:v>62.882063545900003</c:v>
                </c:pt>
                <c:pt idx="149">
                  <c:v>62.882063545900003</c:v>
                </c:pt>
                <c:pt idx="150">
                  <c:v>62.851597004200002</c:v>
                </c:pt>
                <c:pt idx="151">
                  <c:v>62.882063545900003</c:v>
                </c:pt>
                <c:pt idx="152">
                  <c:v>62.821130462399999</c:v>
                </c:pt>
                <c:pt idx="153">
                  <c:v>62.821130462399999</c:v>
                </c:pt>
                <c:pt idx="154">
                  <c:v>62.790663920699998</c:v>
                </c:pt>
                <c:pt idx="155">
                  <c:v>62.790663920699998</c:v>
                </c:pt>
                <c:pt idx="156">
                  <c:v>62.760197378999997</c:v>
                </c:pt>
                <c:pt idx="157">
                  <c:v>62.790663920699998</c:v>
                </c:pt>
                <c:pt idx="158">
                  <c:v>62.760197378999997</c:v>
                </c:pt>
                <c:pt idx="159">
                  <c:v>62.760197378999997</c:v>
                </c:pt>
                <c:pt idx="160">
                  <c:v>62.790663920699998</c:v>
                </c:pt>
                <c:pt idx="161">
                  <c:v>62.821130462399999</c:v>
                </c:pt>
                <c:pt idx="162">
                  <c:v>62.760197378999997</c:v>
                </c:pt>
                <c:pt idx="163">
                  <c:v>62.821130462399999</c:v>
                </c:pt>
                <c:pt idx="164">
                  <c:v>62.760197378999997</c:v>
                </c:pt>
                <c:pt idx="165">
                  <c:v>62.790663920699998</c:v>
                </c:pt>
                <c:pt idx="166">
                  <c:v>62.882063545900003</c:v>
                </c:pt>
                <c:pt idx="167">
                  <c:v>62.882063545900003</c:v>
                </c:pt>
                <c:pt idx="168">
                  <c:v>62.790663920699998</c:v>
                </c:pt>
                <c:pt idx="169">
                  <c:v>62.821130462399999</c:v>
                </c:pt>
                <c:pt idx="170">
                  <c:v>62.760197378999997</c:v>
                </c:pt>
                <c:pt idx="171">
                  <c:v>62.760197378999997</c:v>
                </c:pt>
                <c:pt idx="172">
                  <c:v>62.729730837200002</c:v>
                </c:pt>
                <c:pt idx="173">
                  <c:v>62.790663920699998</c:v>
                </c:pt>
                <c:pt idx="174">
                  <c:v>62.851597004200002</c:v>
                </c:pt>
                <c:pt idx="175">
                  <c:v>62.851597004200002</c:v>
                </c:pt>
                <c:pt idx="176">
                  <c:v>62.851597004200002</c:v>
                </c:pt>
                <c:pt idx="177">
                  <c:v>62.851597004200002</c:v>
                </c:pt>
                <c:pt idx="178">
                  <c:v>62.821130462399999</c:v>
                </c:pt>
                <c:pt idx="179">
                  <c:v>62.790663920699998</c:v>
                </c:pt>
                <c:pt idx="180">
                  <c:v>62.790663920699998</c:v>
                </c:pt>
                <c:pt idx="181">
                  <c:v>62.790663920699998</c:v>
                </c:pt>
                <c:pt idx="182">
                  <c:v>62.790663920699998</c:v>
                </c:pt>
                <c:pt idx="183">
                  <c:v>62.790663920699998</c:v>
                </c:pt>
                <c:pt idx="184">
                  <c:v>62.760197378999997</c:v>
                </c:pt>
                <c:pt idx="185">
                  <c:v>62.760197378999997</c:v>
                </c:pt>
                <c:pt idx="186">
                  <c:v>62.729730837200002</c:v>
                </c:pt>
                <c:pt idx="187">
                  <c:v>62.729730837200002</c:v>
                </c:pt>
                <c:pt idx="188">
                  <c:v>62.790663920699998</c:v>
                </c:pt>
                <c:pt idx="189">
                  <c:v>62.699264295500001</c:v>
                </c:pt>
                <c:pt idx="190">
                  <c:v>62.760197378999997</c:v>
                </c:pt>
                <c:pt idx="191">
                  <c:v>62.760197378999997</c:v>
                </c:pt>
                <c:pt idx="192">
                  <c:v>62.760197378999997</c:v>
                </c:pt>
                <c:pt idx="193">
                  <c:v>62.699264295500001</c:v>
                </c:pt>
                <c:pt idx="194">
                  <c:v>62.729730837200002</c:v>
                </c:pt>
                <c:pt idx="195">
                  <c:v>62.760197378999997</c:v>
                </c:pt>
                <c:pt idx="196">
                  <c:v>62.699264295500001</c:v>
                </c:pt>
                <c:pt idx="197">
                  <c:v>62.729730837200002</c:v>
                </c:pt>
                <c:pt idx="198">
                  <c:v>62.729730837200002</c:v>
                </c:pt>
                <c:pt idx="199">
                  <c:v>62.699264295500001</c:v>
                </c:pt>
                <c:pt idx="200">
                  <c:v>62.668797753699998</c:v>
                </c:pt>
                <c:pt idx="201">
                  <c:v>62.729730837200002</c:v>
                </c:pt>
                <c:pt idx="202">
                  <c:v>62.668797753699998</c:v>
                </c:pt>
                <c:pt idx="203">
                  <c:v>62.729730837200002</c:v>
                </c:pt>
                <c:pt idx="204">
                  <c:v>62.699264295500001</c:v>
                </c:pt>
                <c:pt idx="205">
                  <c:v>62.699264295500001</c:v>
                </c:pt>
                <c:pt idx="206">
                  <c:v>62.729730837200002</c:v>
                </c:pt>
                <c:pt idx="207">
                  <c:v>62.760197378999997</c:v>
                </c:pt>
                <c:pt idx="208">
                  <c:v>62.699264295500001</c:v>
                </c:pt>
                <c:pt idx="209">
                  <c:v>62.668797753699998</c:v>
                </c:pt>
                <c:pt idx="210">
                  <c:v>62.668797753699998</c:v>
                </c:pt>
                <c:pt idx="211">
                  <c:v>62.638331211999997</c:v>
                </c:pt>
                <c:pt idx="212">
                  <c:v>62.607864670300003</c:v>
                </c:pt>
                <c:pt idx="213">
                  <c:v>62.638331211999997</c:v>
                </c:pt>
                <c:pt idx="214">
                  <c:v>62.638331211999997</c:v>
                </c:pt>
                <c:pt idx="215">
                  <c:v>62.668797753699998</c:v>
                </c:pt>
                <c:pt idx="216">
                  <c:v>62.699264295500001</c:v>
                </c:pt>
                <c:pt idx="217">
                  <c:v>62.668797753699998</c:v>
                </c:pt>
                <c:pt idx="218">
                  <c:v>62.638331211999997</c:v>
                </c:pt>
                <c:pt idx="219">
                  <c:v>62.5773981285</c:v>
                </c:pt>
                <c:pt idx="220">
                  <c:v>62.668797753699998</c:v>
                </c:pt>
                <c:pt idx="221">
                  <c:v>62.607864670300003</c:v>
                </c:pt>
                <c:pt idx="222">
                  <c:v>62.638331211999997</c:v>
                </c:pt>
                <c:pt idx="223">
                  <c:v>62.638331211999997</c:v>
                </c:pt>
                <c:pt idx="224">
                  <c:v>62.607864670300003</c:v>
                </c:pt>
                <c:pt idx="225">
                  <c:v>62.5773981285</c:v>
                </c:pt>
                <c:pt idx="226">
                  <c:v>62.638331211999997</c:v>
                </c:pt>
                <c:pt idx="227">
                  <c:v>62.638331211999997</c:v>
                </c:pt>
                <c:pt idx="228">
                  <c:v>62.638331211999997</c:v>
                </c:pt>
                <c:pt idx="229">
                  <c:v>62.5773981285</c:v>
                </c:pt>
                <c:pt idx="230">
                  <c:v>62.5773981285</c:v>
                </c:pt>
                <c:pt idx="231">
                  <c:v>62.5773981285</c:v>
                </c:pt>
                <c:pt idx="232">
                  <c:v>62.607864670300003</c:v>
                </c:pt>
                <c:pt idx="233">
                  <c:v>62.638331211999997</c:v>
                </c:pt>
                <c:pt idx="234">
                  <c:v>62.668797753699998</c:v>
                </c:pt>
                <c:pt idx="235">
                  <c:v>62.638331211999997</c:v>
                </c:pt>
                <c:pt idx="236">
                  <c:v>62.5773981285</c:v>
                </c:pt>
                <c:pt idx="237">
                  <c:v>62.516465044999997</c:v>
                </c:pt>
                <c:pt idx="238">
                  <c:v>62.516465044999997</c:v>
                </c:pt>
                <c:pt idx="239">
                  <c:v>62.5773981285</c:v>
                </c:pt>
                <c:pt idx="240">
                  <c:v>62.5469315868</c:v>
                </c:pt>
                <c:pt idx="241">
                  <c:v>62.5469315868</c:v>
                </c:pt>
                <c:pt idx="242">
                  <c:v>62.5469315868</c:v>
                </c:pt>
                <c:pt idx="243">
                  <c:v>62.607864670300003</c:v>
                </c:pt>
                <c:pt idx="244">
                  <c:v>62.5773981285</c:v>
                </c:pt>
                <c:pt idx="245">
                  <c:v>62.5469315868</c:v>
                </c:pt>
                <c:pt idx="246">
                  <c:v>62.5469315868</c:v>
                </c:pt>
                <c:pt idx="247">
                  <c:v>62.5469315868</c:v>
                </c:pt>
                <c:pt idx="248">
                  <c:v>62.5773981285</c:v>
                </c:pt>
                <c:pt idx="249">
                  <c:v>62.5469315868</c:v>
                </c:pt>
                <c:pt idx="250">
                  <c:v>62.5773981285</c:v>
                </c:pt>
                <c:pt idx="251">
                  <c:v>62.516465044999997</c:v>
                </c:pt>
                <c:pt idx="252">
                  <c:v>62.516465044999997</c:v>
                </c:pt>
                <c:pt idx="253">
                  <c:v>62.516465044999997</c:v>
                </c:pt>
                <c:pt idx="254">
                  <c:v>62.5469315868</c:v>
                </c:pt>
                <c:pt idx="255">
                  <c:v>62.516465044999997</c:v>
                </c:pt>
                <c:pt idx="256">
                  <c:v>62.516465044999997</c:v>
                </c:pt>
                <c:pt idx="257">
                  <c:v>62.5469315868</c:v>
                </c:pt>
                <c:pt idx="258">
                  <c:v>62.485998503300003</c:v>
                </c:pt>
                <c:pt idx="259">
                  <c:v>62.516465044999997</c:v>
                </c:pt>
                <c:pt idx="260">
                  <c:v>62.485998503300003</c:v>
                </c:pt>
                <c:pt idx="261">
                  <c:v>62.485998503300003</c:v>
                </c:pt>
                <c:pt idx="262">
                  <c:v>62.485998503300003</c:v>
                </c:pt>
                <c:pt idx="263">
                  <c:v>62.485998503300003</c:v>
                </c:pt>
                <c:pt idx="264">
                  <c:v>62.485998503300003</c:v>
                </c:pt>
                <c:pt idx="265">
                  <c:v>62.485998503300003</c:v>
                </c:pt>
                <c:pt idx="266">
                  <c:v>62.516465044999997</c:v>
                </c:pt>
                <c:pt idx="267">
                  <c:v>62.516465044999997</c:v>
                </c:pt>
                <c:pt idx="268">
                  <c:v>62.516465044999997</c:v>
                </c:pt>
                <c:pt idx="269">
                  <c:v>62.5469315868</c:v>
                </c:pt>
                <c:pt idx="270">
                  <c:v>62.516465044999997</c:v>
                </c:pt>
                <c:pt idx="271">
                  <c:v>62.425065419799999</c:v>
                </c:pt>
                <c:pt idx="272">
                  <c:v>62.455531961600002</c:v>
                </c:pt>
                <c:pt idx="273">
                  <c:v>62.455531961600002</c:v>
                </c:pt>
                <c:pt idx="274">
                  <c:v>62.455531961600002</c:v>
                </c:pt>
                <c:pt idx="275">
                  <c:v>62.5773981285</c:v>
                </c:pt>
                <c:pt idx="276">
                  <c:v>62.516465044999997</c:v>
                </c:pt>
                <c:pt idx="277">
                  <c:v>62.455531961600002</c:v>
                </c:pt>
                <c:pt idx="278">
                  <c:v>62.485998503300003</c:v>
                </c:pt>
                <c:pt idx="279">
                  <c:v>62.455531961600002</c:v>
                </c:pt>
                <c:pt idx="280">
                  <c:v>62.516465044999997</c:v>
                </c:pt>
                <c:pt idx="281">
                  <c:v>62.516465044999997</c:v>
                </c:pt>
                <c:pt idx="282">
                  <c:v>62.485998503300003</c:v>
                </c:pt>
                <c:pt idx="283">
                  <c:v>62.425065419799999</c:v>
                </c:pt>
                <c:pt idx="284">
                  <c:v>62.455531961600002</c:v>
                </c:pt>
                <c:pt idx="285">
                  <c:v>62.485998503300003</c:v>
                </c:pt>
                <c:pt idx="286">
                  <c:v>62.485998503300003</c:v>
                </c:pt>
                <c:pt idx="287">
                  <c:v>62.455531961600002</c:v>
                </c:pt>
                <c:pt idx="288">
                  <c:v>62.425065419799999</c:v>
                </c:pt>
                <c:pt idx="289">
                  <c:v>62.425065419799999</c:v>
                </c:pt>
                <c:pt idx="290">
                  <c:v>62.455531961600002</c:v>
                </c:pt>
                <c:pt idx="291">
                  <c:v>62.485998503300003</c:v>
                </c:pt>
                <c:pt idx="292">
                  <c:v>62.485998503300003</c:v>
                </c:pt>
                <c:pt idx="293">
                  <c:v>62.455531961600002</c:v>
                </c:pt>
                <c:pt idx="294">
                  <c:v>62.455531961600002</c:v>
                </c:pt>
                <c:pt idx="295">
                  <c:v>62.394598878099998</c:v>
                </c:pt>
                <c:pt idx="296">
                  <c:v>62.394598878099998</c:v>
                </c:pt>
                <c:pt idx="297">
                  <c:v>62.455531961600002</c:v>
                </c:pt>
                <c:pt idx="298">
                  <c:v>62.394598878099998</c:v>
                </c:pt>
                <c:pt idx="299">
                  <c:v>62.425065419799999</c:v>
                </c:pt>
                <c:pt idx="300">
                  <c:v>62.425065419799999</c:v>
                </c:pt>
                <c:pt idx="301">
                  <c:v>62.394598878099998</c:v>
                </c:pt>
                <c:pt idx="302">
                  <c:v>62.425065419799999</c:v>
                </c:pt>
                <c:pt idx="303">
                  <c:v>62.455531961600002</c:v>
                </c:pt>
                <c:pt idx="304">
                  <c:v>62.394598878099998</c:v>
                </c:pt>
                <c:pt idx="305">
                  <c:v>62.303199252900001</c:v>
                </c:pt>
                <c:pt idx="306">
                  <c:v>62.394598878099998</c:v>
                </c:pt>
                <c:pt idx="307">
                  <c:v>62.394598878099998</c:v>
                </c:pt>
                <c:pt idx="308">
                  <c:v>62.333665794600002</c:v>
                </c:pt>
                <c:pt idx="309">
                  <c:v>62.333665794600002</c:v>
                </c:pt>
                <c:pt idx="310">
                  <c:v>62.394598878099998</c:v>
                </c:pt>
                <c:pt idx="311">
                  <c:v>62.425065419799999</c:v>
                </c:pt>
                <c:pt idx="312">
                  <c:v>62.394598878099998</c:v>
                </c:pt>
                <c:pt idx="313">
                  <c:v>62.394598878099998</c:v>
                </c:pt>
                <c:pt idx="314">
                  <c:v>62.394598878099998</c:v>
                </c:pt>
                <c:pt idx="315">
                  <c:v>62.364132336300003</c:v>
                </c:pt>
                <c:pt idx="316">
                  <c:v>62.425065419799999</c:v>
                </c:pt>
                <c:pt idx="317">
                  <c:v>62.394598878099998</c:v>
                </c:pt>
                <c:pt idx="318">
                  <c:v>62.333665794600002</c:v>
                </c:pt>
                <c:pt idx="319">
                  <c:v>62.394598878099998</c:v>
                </c:pt>
                <c:pt idx="320">
                  <c:v>62.364132336300003</c:v>
                </c:pt>
                <c:pt idx="321">
                  <c:v>62.364132336300003</c:v>
                </c:pt>
                <c:pt idx="322">
                  <c:v>62.333665794600002</c:v>
                </c:pt>
                <c:pt idx="323">
                  <c:v>62.303199252900001</c:v>
                </c:pt>
                <c:pt idx="324">
                  <c:v>62.333665794600002</c:v>
                </c:pt>
                <c:pt idx="325">
                  <c:v>62.364132336300003</c:v>
                </c:pt>
                <c:pt idx="326">
                  <c:v>62.303199252900001</c:v>
                </c:pt>
                <c:pt idx="327">
                  <c:v>62.303199252900001</c:v>
                </c:pt>
                <c:pt idx="328">
                  <c:v>62.333665794600002</c:v>
                </c:pt>
                <c:pt idx="329">
                  <c:v>62.364132336300003</c:v>
                </c:pt>
                <c:pt idx="330">
                  <c:v>62.333665794600002</c:v>
                </c:pt>
                <c:pt idx="331">
                  <c:v>62.303199252900001</c:v>
                </c:pt>
                <c:pt idx="332">
                  <c:v>62.272732711099998</c:v>
                </c:pt>
                <c:pt idx="333">
                  <c:v>62.272732711099998</c:v>
                </c:pt>
                <c:pt idx="334">
                  <c:v>62.303199252900001</c:v>
                </c:pt>
                <c:pt idx="335">
                  <c:v>62.364132336300003</c:v>
                </c:pt>
                <c:pt idx="336">
                  <c:v>62.364132336300003</c:v>
                </c:pt>
                <c:pt idx="337">
                  <c:v>62.303199252900001</c:v>
                </c:pt>
                <c:pt idx="338">
                  <c:v>62.303199252900001</c:v>
                </c:pt>
                <c:pt idx="339">
                  <c:v>62.272732711099998</c:v>
                </c:pt>
                <c:pt idx="340">
                  <c:v>62.242266169399997</c:v>
                </c:pt>
                <c:pt idx="341">
                  <c:v>62.242266169399997</c:v>
                </c:pt>
                <c:pt idx="342">
                  <c:v>62.211799627700003</c:v>
                </c:pt>
                <c:pt idx="343">
                  <c:v>62.333665794600002</c:v>
                </c:pt>
                <c:pt idx="344">
                  <c:v>62.303199252900001</c:v>
                </c:pt>
                <c:pt idx="345">
                  <c:v>62.303199252900001</c:v>
                </c:pt>
                <c:pt idx="346">
                  <c:v>62.303199252900001</c:v>
                </c:pt>
                <c:pt idx="347">
                  <c:v>62.303199252900001</c:v>
                </c:pt>
                <c:pt idx="348">
                  <c:v>62.242266169399997</c:v>
                </c:pt>
                <c:pt idx="349">
                  <c:v>62.272732711099998</c:v>
                </c:pt>
                <c:pt idx="350">
                  <c:v>62.242266169399997</c:v>
                </c:pt>
                <c:pt idx="351">
                  <c:v>62.211799627700003</c:v>
                </c:pt>
                <c:pt idx="352">
                  <c:v>62.242266169399997</c:v>
                </c:pt>
                <c:pt idx="353">
                  <c:v>62.242266169399997</c:v>
                </c:pt>
                <c:pt idx="354">
                  <c:v>62.211799627700003</c:v>
                </c:pt>
                <c:pt idx="355">
                  <c:v>62.272732711099998</c:v>
                </c:pt>
                <c:pt idx="356">
                  <c:v>62.272732711099998</c:v>
                </c:pt>
                <c:pt idx="357">
                  <c:v>62.242266169399997</c:v>
                </c:pt>
                <c:pt idx="358">
                  <c:v>62.333665794600002</c:v>
                </c:pt>
                <c:pt idx="359">
                  <c:v>62.242266169399997</c:v>
                </c:pt>
                <c:pt idx="360">
                  <c:v>62.333665794600002</c:v>
                </c:pt>
                <c:pt idx="361">
                  <c:v>62.303199252900001</c:v>
                </c:pt>
                <c:pt idx="362">
                  <c:v>62.303199252900001</c:v>
                </c:pt>
                <c:pt idx="363">
                  <c:v>62.272732711099998</c:v>
                </c:pt>
                <c:pt idx="364">
                  <c:v>62.242266169399997</c:v>
                </c:pt>
                <c:pt idx="365">
                  <c:v>62.211799627700003</c:v>
                </c:pt>
                <c:pt idx="366">
                  <c:v>62.272732711099998</c:v>
                </c:pt>
                <c:pt idx="367">
                  <c:v>62.303199252900001</c:v>
                </c:pt>
                <c:pt idx="368">
                  <c:v>62.272732711099998</c:v>
                </c:pt>
                <c:pt idx="369">
                  <c:v>62.1813330859</c:v>
                </c:pt>
                <c:pt idx="370">
                  <c:v>62.242266169399997</c:v>
                </c:pt>
                <c:pt idx="371">
                  <c:v>62.1813330859</c:v>
                </c:pt>
                <c:pt idx="372">
                  <c:v>62.1813330859</c:v>
                </c:pt>
                <c:pt idx="373">
                  <c:v>62.1813330859</c:v>
                </c:pt>
                <c:pt idx="374">
                  <c:v>62.211799627700003</c:v>
                </c:pt>
                <c:pt idx="375">
                  <c:v>62.211799627700003</c:v>
                </c:pt>
                <c:pt idx="376">
                  <c:v>62.242266169399997</c:v>
                </c:pt>
                <c:pt idx="377">
                  <c:v>62.211799627700003</c:v>
                </c:pt>
                <c:pt idx="378">
                  <c:v>62.1813330859</c:v>
                </c:pt>
                <c:pt idx="379">
                  <c:v>62.1813330859</c:v>
                </c:pt>
                <c:pt idx="380">
                  <c:v>62.211799627700003</c:v>
                </c:pt>
                <c:pt idx="381">
                  <c:v>62.150866544199999</c:v>
                </c:pt>
                <c:pt idx="382">
                  <c:v>62.1813330859</c:v>
                </c:pt>
                <c:pt idx="383">
                  <c:v>62.1813330859</c:v>
                </c:pt>
                <c:pt idx="384">
                  <c:v>62.150866544199999</c:v>
                </c:pt>
                <c:pt idx="385">
                  <c:v>62.150866544199999</c:v>
                </c:pt>
                <c:pt idx="386">
                  <c:v>62.120400002399997</c:v>
                </c:pt>
                <c:pt idx="387">
                  <c:v>62.120400002399997</c:v>
                </c:pt>
                <c:pt idx="388">
                  <c:v>62.1813330859</c:v>
                </c:pt>
                <c:pt idx="389">
                  <c:v>62.1813330859</c:v>
                </c:pt>
                <c:pt idx="390">
                  <c:v>62.150866544199999</c:v>
                </c:pt>
                <c:pt idx="391">
                  <c:v>62.120400002399997</c:v>
                </c:pt>
                <c:pt idx="392">
                  <c:v>62.150866544199999</c:v>
                </c:pt>
                <c:pt idx="393">
                  <c:v>62.211799627700003</c:v>
                </c:pt>
                <c:pt idx="394">
                  <c:v>62.1813330859</c:v>
                </c:pt>
                <c:pt idx="395">
                  <c:v>62.150866544199999</c:v>
                </c:pt>
                <c:pt idx="396">
                  <c:v>62.089933460700003</c:v>
                </c:pt>
                <c:pt idx="397">
                  <c:v>62.120400002399997</c:v>
                </c:pt>
                <c:pt idx="398">
                  <c:v>62.120400002399997</c:v>
                </c:pt>
                <c:pt idx="399">
                  <c:v>62.120400002399997</c:v>
                </c:pt>
                <c:pt idx="400">
                  <c:v>62.120400002399997</c:v>
                </c:pt>
                <c:pt idx="401">
                  <c:v>62.089933460700003</c:v>
                </c:pt>
                <c:pt idx="402">
                  <c:v>62.120400002399997</c:v>
                </c:pt>
                <c:pt idx="403">
                  <c:v>62.150866544199999</c:v>
                </c:pt>
                <c:pt idx="404">
                  <c:v>62.120400002399997</c:v>
                </c:pt>
                <c:pt idx="405">
                  <c:v>62.1813330859</c:v>
                </c:pt>
                <c:pt idx="406">
                  <c:v>62.150866544199999</c:v>
                </c:pt>
                <c:pt idx="407">
                  <c:v>62.029000377199999</c:v>
                </c:pt>
                <c:pt idx="408">
                  <c:v>62.059466919000002</c:v>
                </c:pt>
                <c:pt idx="409">
                  <c:v>62.029000377199999</c:v>
                </c:pt>
                <c:pt idx="410">
                  <c:v>62.029000377199999</c:v>
                </c:pt>
                <c:pt idx="411">
                  <c:v>62.059466919000002</c:v>
                </c:pt>
                <c:pt idx="412">
                  <c:v>62.089933460700003</c:v>
                </c:pt>
                <c:pt idx="413">
                  <c:v>62.120400002399997</c:v>
                </c:pt>
                <c:pt idx="414">
                  <c:v>62.029000377199999</c:v>
                </c:pt>
                <c:pt idx="415">
                  <c:v>62.089933460700003</c:v>
                </c:pt>
                <c:pt idx="416">
                  <c:v>62.059466919000002</c:v>
                </c:pt>
                <c:pt idx="417">
                  <c:v>62.120400002399997</c:v>
                </c:pt>
                <c:pt idx="418">
                  <c:v>62.120400002399997</c:v>
                </c:pt>
                <c:pt idx="419">
                  <c:v>62.059466919000002</c:v>
                </c:pt>
                <c:pt idx="420">
                  <c:v>62.120400002399997</c:v>
                </c:pt>
                <c:pt idx="421">
                  <c:v>62.120400002399997</c:v>
                </c:pt>
                <c:pt idx="422">
                  <c:v>62.059466919000002</c:v>
                </c:pt>
                <c:pt idx="423">
                  <c:v>62.059466919000002</c:v>
                </c:pt>
                <c:pt idx="424">
                  <c:v>62.089933460700003</c:v>
                </c:pt>
                <c:pt idx="425">
                  <c:v>62.089933460700003</c:v>
                </c:pt>
                <c:pt idx="426">
                  <c:v>62.059466919000002</c:v>
                </c:pt>
                <c:pt idx="427">
                  <c:v>62.029000377199999</c:v>
                </c:pt>
                <c:pt idx="428">
                  <c:v>61.937600752000002</c:v>
                </c:pt>
                <c:pt idx="429">
                  <c:v>61.815734585000001</c:v>
                </c:pt>
                <c:pt idx="430">
                  <c:v>61.998533835499998</c:v>
                </c:pt>
                <c:pt idx="431">
                  <c:v>61.968067293700003</c:v>
                </c:pt>
                <c:pt idx="432">
                  <c:v>61.968067293700003</c:v>
                </c:pt>
                <c:pt idx="433">
                  <c:v>62.059466919000002</c:v>
                </c:pt>
                <c:pt idx="434">
                  <c:v>62.029000377199999</c:v>
                </c:pt>
                <c:pt idx="435">
                  <c:v>62.029000377199999</c:v>
                </c:pt>
                <c:pt idx="436">
                  <c:v>61.998533835499998</c:v>
                </c:pt>
                <c:pt idx="437">
                  <c:v>61.998533835499998</c:v>
                </c:pt>
                <c:pt idx="438">
                  <c:v>62.029000377199999</c:v>
                </c:pt>
                <c:pt idx="439">
                  <c:v>62.029000377199999</c:v>
                </c:pt>
                <c:pt idx="440">
                  <c:v>62.089933460700003</c:v>
                </c:pt>
                <c:pt idx="441">
                  <c:v>62.059466919000002</c:v>
                </c:pt>
                <c:pt idx="442">
                  <c:v>61.998533835499998</c:v>
                </c:pt>
                <c:pt idx="443">
                  <c:v>61.937600752000002</c:v>
                </c:pt>
                <c:pt idx="444">
                  <c:v>61.815734585000001</c:v>
                </c:pt>
                <c:pt idx="445">
                  <c:v>61.876667668499998</c:v>
                </c:pt>
                <c:pt idx="446">
                  <c:v>61.937600752000002</c:v>
                </c:pt>
                <c:pt idx="447">
                  <c:v>61.907134210300001</c:v>
                </c:pt>
                <c:pt idx="448">
                  <c:v>61.968067293700003</c:v>
                </c:pt>
                <c:pt idx="449">
                  <c:v>62.059466919000002</c:v>
                </c:pt>
                <c:pt idx="450">
                  <c:v>61.998533835499998</c:v>
                </c:pt>
                <c:pt idx="451">
                  <c:v>61.937600752000002</c:v>
                </c:pt>
                <c:pt idx="452">
                  <c:v>61.907134210300001</c:v>
                </c:pt>
                <c:pt idx="453">
                  <c:v>61.968067293700003</c:v>
                </c:pt>
                <c:pt idx="454">
                  <c:v>62.029000377199999</c:v>
                </c:pt>
                <c:pt idx="455">
                  <c:v>62.029000377199999</c:v>
                </c:pt>
                <c:pt idx="456">
                  <c:v>61.998533835499998</c:v>
                </c:pt>
                <c:pt idx="457">
                  <c:v>61.968067293700003</c:v>
                </c:pt>
                <c:pt idx="458">
                  <c:v>61.937600752000002</c:v>
                </c:pt>
                <c:pt idx="459">
                  <c:v>61.907134210300001</c:v>
                </c:pt>
                <c:pt idx="460">
                  <c:v>61.998533835499998</c:v>
                </c:pt>
                <c:pt idx="461">
                  <c:v>61.998533835499998</c:v>
                </c:pt>
                <c:pt idx="462">
                  <c:v>61.998533835499998</c:v>
                </c:pt>
                <c:pt idx="463">
                  <c:v>61.968067293700003</c:v>
                </c:pt>
                <c:pt idx="464">
                  <c:v>61.998533835499998</c:v>
                </c:pt>
                <c:pt idx="465">
                  <c:v>61.907134210300001</c:v>
                </c:pt>
                <c:pt idx="466">
                  <c:v>61.937600752000002</c:v>
                </c:pt>
                <c:pt idx="467">
                  <c:v>61.968067293700003</c:v>
                </c:pt>
                <c:pt idx="468">
                  <c:v>61.937600752000002</c:v>
                </c:pt>
                <c:pt idx="469">
                  <c:v>61.907134210300001</c:v>
                </c:pt>
                <c:pt idx="470">
                  <c:v>61.907134210300001</c:v>
                </c:pt>
                <c:pt idx="471">
                  <c:v>61.937600752000002</c:v>
                </c:pt>
                <c:pt idx="472">
                  <c:v>61.968067293700003</c:v>
                </c:pt>
                <c:pt idx="473">
                  <c:v>61.907134210300001</c:v>
                </c:pt>
                <c:pt idx="474">
                  <c:v>61.876667668499998</c:v>
                </c:pt>
                <c:pt idx="475">
                  <c:v>61.876667668499998</c:v>
                </c:pt>
                <c:pt idx="476">
                  <c:v>61.7852680433</c:v>
                </c:pt>
                <c:pt idx="477">
                  <c:v>61.876667668499998</c:v>
                </c:pt>
                <c:pt idx="478">
                  <c:v>61.907134210300001</c:v>
                </c:pt>
                <c:pt idx="479">
                  <c:v>62.029000377199999</c:v>
                </c:pt>
                <c:pt idx="480">
                  <c:v>61.937600752000002</c:v>
                </c:pt>
                <c:pt idx="481">
                  <c:v>61.907134210300001</c:v>
                </c:pt>
                <c:pt idx="482">
                  <c:v>61.998533835499998</c:v>
                </c:pt>
                <c:pt idx="483">
                  <c:v>61.937600752000002</c:v>
                </c:pt>
                <c:pt idx="484">
                  <c:v>61.907134210300001</c:v>
                </c:pt>
                <c:pt idx="485">
                  <c:v>61.846201126799997</c:v>
                </c:pt>
                <c:pt idx="486">
                  <c:v>61.846201126799997</c:v>
                </c:pt>
                <c:pt idx="487">
                  <c:v>61.846201126799997</c:v>
                </c:pt>
                <c:pt idx="488">
                  <c:v>61.876667668499998</c:v>
                </c:pt>
                <c:pt idx="489">
                  <c:v>61.876667668499998</c:v>
                </c:pt>
                <c:pt idx="490">
                  <c:v>61.7852680433</c:v>
                </c:pt>
                <c:pt idx="491">
                  <c:v>61.876667668499998</c:v>
                </c:pt>
                <c:pt idx="492">
                  <c:v>61.846201126799997</c:v>
                </c:pt>
                <c:pt idx="493">
                  <c:v>61.876667668499998</c:v>
                </c:pt>
                <c:pt idx="494">
                  <c:v>61.907134210300001</c:v>
                </c:pt>
                <c:pt idx="495">
                  <c:v>61.815734585000001</c:v>
                </c:pt>
                <c:pt idx="496">
                  <c:v>61.815734585000001</c:v>
                </c:pt>
                <c:pt idx="497">
                  <c:v>61.937600752000002</c:v>
                </c:pt>
                <c:pt idx="498">
                  <c:v>61.876667668499998</c:v>
                </c:pt>
                <c:pt idx="499">
                  <c:v>61.876667668499998</c:v>
                </c:pt>
                <c:pt idx="500">
                  <c:v>61.876667668499998</c:v>
                </c:pt>
                <c:pt idx="501">
                  <c:v>61.876667668499998</c:v>
                </c:pt>
                <c:pt idx="502">
                  <c:v>61.815734585000001</c:v>
                </c:pt>
                <c:pt idx="503">
                  <c:v>61.907134210300001</c:v>
                </c:pt>
                <c:pt idx="504">
                  <c:v>62.029000377199999</c:v>
                </c:pt>
                <c:pt idx="505">
                  <c:v>61.907134210300001</c:v>
                </c:pt>
                <c:pt idx="506">
                  <c:v>61.815734585000001</c:v>
                </c:pt>
                <c:pt idx="507">
                  <c:v>61.846201126799997</c:v>
                </c:pt>
                <c:pt idx="508">
                  <c:v>61.815734585000001</c:v>
                </c:pt>
                <c:pt idx="509">
                  <c:v>61.876667668499998</c:v>
                </c:pt>
                <c:pt idx="510">
                  <c:v>61.815734585000001</c:v>
                </c:pt>
                <c:pt idx="511">
                  <c:v>61.7852680433</c:v>
                </c:pt>
                <c:pt idx="512">
                  <c:v>61.815734585000001</c:v>
                </c:pt>
                <c:pt idx="513">
                  <c:v>61.754801501599999</c:v>
                </c:pt>
                <c:pt idx="514">
                  <c:v>61.724334959799997</c:v>
                </c:pt>
                <c:pt idx="515">
                  <c:v>61.724334959799997</c:v>
                </c:pt>
                <c:pt idx="516">
                  <c:v>61.724334959799997</c:v>
                </c:pt>
                <c:pt idx="517">
                  <c:v>61.724334959799997</c:v>
                </c:pt>
                <c:pt idx="518">
                  <c:v>61.724334959799997</c:v>
                </c:pt>
                <c:pt idx="519">
                  <c:v>61.937600752000002</c:v>
                </c:pt>
                <c:pt idx="520">
                  <c:v>61.876667668499998</c:v>
                </c:pt>
                <c:pt idx="521">
                  <c:v>61.7852680433</c:v>
                </c:pt>
                <c:pt idx="522">
                  <c:v>61.7852680433</c:v>
                </c:pt>
                <c:pt idx="523">
                  <c:v>61.7852680433</c:v>
                </c:pt>
                <c:pt idx="524">
                  <c:v>61.815734585000001</c:v>
                </c:pt>
                <c:pt idx="525">
                  <c:v>61.754801501599999</c:v>
                </c:pt>
                <c:pt idx="526">
                  <c:v>61.754801501599999</c:v>
                </c:pt>
                <c:pt idx="527">
                  <c:v>61.846201126799997</c:v>
                </c:pt>
                <c:pt idx="528">
                  <c:v>61.815734585000001</c:v>
                </c:pt>
                <c:pt idx="529">
                  <c:v>61.815734585000001</c:v>
                </c:pt>
                <c:pt idx="530">
                  <c:v>61.815734585000001</c:v>
                </c:pt>
                <c:pt idx="531">
                  <c:v>61.693868418100003</c:v>
                </c:pt>
                <c:pt idx="532">
                  <c:v>61.815734585000001</c:v>
                </c:pt>
                <c:pt idx="533">
                  <c:v>61.754801501599999</c:v>
                </c:pt>
                <c:pt idx="534">
                  <c:v>61.846201126799997</c:v>
                </c:pt>
                <c:pt idx="535">
                  <c:v>61.815734585000001</c:v>
                </c:pt>
                <c:pt idx="536">
                  <c:v>61.754801501599999</c:v>
                </c:pt>
                <c:pt idx="537">
                  <c:v>61.754801501599999</c:v>
                </c:pt>
                <c:pt idx="538">
                  <c:v>61.754801501599999</c:v>
                </c:pt>
                <c:pt idx="539">
                  <c:v>61.693868418100003</c:v>
                </c:pt>
                <c:pt idx="540">
                  <c:v>61.724334959799997</c:v>
                </c:pt>
                <c:pt idx="541">
                  <c:v>61.693868418100003</c:v>
                </c:pt>
                <c:pt idx="542">
                  <c:v>61.7852680433</c:v>
                </c:pt>
                <c:pt idx="543">
                  <c:v>61.724334959799997</c:v>
                </c:pt>
                <c:pt idx="544">
                  <c:v>61.724334959799997</c:v>
                </c:pt>
                <c:pt idx="545">
                  <c:v>61.693868418100003</c:v>
                </c:pt>
                <c:pt idx="546">
                  <c:v>61.572002251100002</c:v>
                </c:pt>
                <c:pt idx="547">
                  <c:v>61.6634018763</c:v>
                </c:pt>
                <c:pt idx="548">
                  <c:v>61.693868418100003</c:v>
                </c:pt>
                <c:pt idx="549">
                  <c:v>61.724334959799997</c:v>
                </c:pt>
                <c:pt idx="550">
                  <c:v>61.6634018763</c:v>
                </c:pt>
                <c:pt idx="551">
                  <c:v>61.6634018763</c:v>
                </c:pt>
                <c:pt idx="552">
                  <c:v>61.632935334599999</c:v>
                </c:pt>
                <c:pt idx="553">
                  <c:v>61.6634018763</c:v>
                </c:pt>
                <c:pt idx="554">
                  <c:v>61.6634018763</c:v>
                </c:pt>
                <c:pt idx="555">
                  <c:v>61.632935334599999</c:v>
                </c:pt>
                <c:pt idx="556">
                  <c:v>61.572002251100002</c:v>
                </c:pt>
                <c:pt idx="557">
                  <c:v>61.602468792899998</c:v>
                </c:pt>
                <c:pt idx="558">
                  <c:v>61.6634018763</c:v>
                </c:pt>
                <c:pt idx="559">
                  <c:v>61.632935334599999</c:v>
                </c:pt>
                <c:pt idx="560">
                  <c:v>61.602468792899998</c:v>
                </c:pt>
                <c:pt idx="561">
                  <c:v>61.3892030007</c:v>
                </c:pt>
                <c:pt idx="562">
                  <c:v>61.632935334599999</c:v>
                </c:pt>
                <c:pt idx="563">
                  <c:v>61.6634018763</c:v>
                </c:pt>
                <c:pt idx="564">
                  <c:v>61.6634018763</c:v>
                </c:pt>
                <c:pt idx="565">
                  <c:v>61.602468792899998</c:v>
                </c:pt>
                <c:pt idx="566">
                  <c:v>61.541535709400002</c:v>
                </c:pt>
                <c:pt idx="567">
                  <c:v>61.572002251100002</c:v>
                </c:pt>
                <c:pt idx="568">
                  <c:v>61.6634018763</c:v>
                </c:pt>
                <c:pt idx="569">
                  <c:v>61.6634018763</c:v>
                </c:pt>
                <c:pt idx="570">
                  <c:v>61.632935334599999</c:v>
                </c:pt>
                <c:pt idx="571">
                  <c:v>61.572002251100002</c:v>
                </c:pt>
                <c:pt idx="572">
                  <c:v>61.602468792899998</c:v>
                </c:pt>
                <c:pt idx="573">
                  <c:v>61.602468792899998</c:v>
                </c:pt>
                <c:pt idx="574">
                  <c:v>61.6634018763</c:v>
                </c:pt>
                <c:pt idx="575">
                  <c:v>61.6634018763</c:v>
                </c:pt>
                <c:pt idx="576">
                  <c:v>61.480602625899998</c:v>
                </c:pt>
                <c:pt idx="577">
                  <c:v>61.693868418100003</c:v>
                </c:pt>
                <c:pt idx="578">
                  <c:v>61.602468792899998</c:v>
                </c:pt>
                <c:pt idx="579">
                  <c:v>61.632935334599999</c:v>
                </c:pt>
                <c:pt idx="580">
                  <c:v>61.632935334599999</c:v>
                </c:pt>
                <c:pt idx="581">
                  <c:v>61.6634018763</c:v>
                </c:pt>
                <c:pt idx="582">
                  <c:v>61.632935334599999</c:v>
                </c:pt>
                <c:pt idx="583">
                  <c:v>61.602468792899998</c:v>
                </c:pt>
                <c:pt idx="584">
                  <c:v>61.511069167599999</c:v>
                </c:pt>
                <c:pt idx="585">
                  <c:v>61.541535709400002</c:v>
                </c:pt>
                <c:pt idx="586">
                  <c:v>61.572002251100002</c:v>
                </c:pt>
                <c:pt idx="587">
                  <c:v>61.511069167599999</c:v>
                </c:pt>
                <c:pt idx="588">
                  <c:v>61.541535709400002</c:v>
                </c:pt>
                <c:pt idx="589">
                  <c:v>61.572002251100002</c:v>
                </c:pt>
                <c:pt idx="590">
                  <c:v>61.572002251100002</c:v>
                </c:pt>
                <c:pt idx="591">
                  <c:v>61.450136084199997</c:v>
                </c:pt>
                <c:pt idx="592">
                  <c:v>61.572002251100002</c:v>
                </c:pt>
                <c:pt idx="593">
                  <c:v>61.480602625899998</c:v>
                </c:pt>
                <c:pt idx="594">
                  <c:v>61.480602625899998</c:v>
                </c:pt>
                <c:pt idx="595">
                  <c:v>61.572002251100002</c:v>
                </c:pt>
                <c:pt idx="596">
                  <c:v>61.541535709400002</c:v>
                </c:pt>
                <c:pt idx="597">
                  <c:v>61.419669542400001</c:v>
                </c:pt>
                <c:pt idx="598">
                  <c:v>61.511069167599999</c:v>
                </c:pt>
                <c:pt idx="599">
                  <c:v>61.511069167599999</c:v>
                </c:pt>
                <c:pt idx="600">
                  <c:v>61.572002251100002</c:v>
                </c:pt>
                <c:pt idx="601">
                  <c:v>61.572002251100002</c:v>
                </c:pt>
                <c:pt idx="602">
                  <c:v>61.572002251100002</c:v>
                </c:pt>
                <c:pt idx="603">
                  <c:v>61.480602625899998</c:v>
                </c:pt>
                <c:pt idx="604">
                  <c:v>61.541535709400002</c:v>
                </c:pt>
                <c:pt idx="605">
                  <c:v>61.541535709400002</c:v>
                </c:pt>
                <c:pt idx="606">
                  <c:v>61.511069167599999</c:v>
                </c:pt>
                <c:pt idx="607">
                  <c:v>61.541535709400002</c:v>
                </c:pt>
                <c:pt idx="608">
                  <c:v>61.541535709400002</c:v>
                </c:pt>
                <c:pt idx="609">
                  <c:v>61.572002251100002</c:v>
                </c:pt>
                <c:pt idx="610">
                  <c:v>61.541535709400002</c:v>
                </c:pt>
                <c:pt idx="611">
                  <c:v>61.541535709400002</c:v>
                </c:pt>
                <c:pt idx="612">
                  <c:v>61.572002251100002</c:v>
                </c:pt>
                <c:pt idx="613">
                  <c:v>61.541535709400002</c:v>
                </c:pt>
                <c:pt idx="614">
                  <c:v>61.602468792899998</c:v>
                </c:pt>
                <c:pt idx="615">
                  <c:v>61.511069167599999</c:v>
                </c:pt>
                <c:pt idx="616">
                  <c:v>61.602468792899998</c:v>
                </c:pt>
                <c:pt idx="617">
                  <c:v>61.450136084199997</c:v>
                </c:pt>
                <c:pt idx="618">
                  <c:v>61.450136084199997</c:v>
                </c:pt>
                <c:pt idx="619">
                  <c:v>61.511069167599999</c:v>
                </c:pt>
                <c:pt idx="620">
                  <c:v>61.511069167599999</c:v>
                </c:pt>
                <c:pt idx="621">
                  <c:v>61.572002251100002</c:v>
                </c:pt>
                <c:pt idx="622">
                  <c:v>61.480602625899998</c:v>
                </c:pt>
                <c:pt idx="623">
                  <c:v>61.419669542400001</c:v>
                </c:pt>
                <c:pt idx="624">
                  <c:v>61.419669542400001</c:v>
                </c:pt>
                <c:pt idx="625">
                  <c:v>61.419669542400001</c:v>
                </c:pt>
                <c:pt idx="626">
                  <c:v>61.450136084199997</c:v>
                </c:pt>
                <c:pt idx="627">
                  <c:v>61.480602625899998</c:v>
                </c:pt>
                <c:pt idx="628">
                  <c:v>61.511069167599999</c:v>
                </c:pt>
                <c:pt idx="629">
                  <c:v>61.480602625899998</c:v>
                </c:pt>
                <c:pt idx="630">
                  <c:v>61.419669542400001</c:v>
                </c:pt>
                <c:pt idx="631">
                  <c:v>61.572002251100002</c:v>
                </c:pt>
                <c:pt idx="632">
                  <c:v>61.541535709400002</c:v>
                </c:pt>
                <c:pt idx="633">
                  <c:v>61.511069167599999</c:v>
                </c:pt>
                <c:pt idx="634">
                  <c:v>61.480602625899998</c:v>
                </c:pt>
                <c:pt idx="635">
                  <c:v>61.511069167599999</c:v>
                </c:pt>
                <c:pt idx="636">
                  <c:v>61.632935334599999</c:v>
                </c:pt>
                <c:pt idx="637">
                  <c:v>61.541535709400002</c:v>
                </c:pt>
                <c:pt idx="638">
                  <c:v>61.480602625899998</c:v>
                </c:pt>
                <c:pt idx="639">
                  <c:v>61.511069167599999</c:v>
                </c:pt>
                <c:pt idx="640">
                  <c:v>61.419669542400001</c:v>
                </c:pt>
                <c:pt idx="641">
                  <c:v>61.419669542400001</c:v>
                </c:pt>
                <c:pt idx="642">
                  <c:v>61.3892030007</c:v>
                </c:pt>
                <c:pt idx="643">
                  <c:v>61.3892030007</c:v>
                </c:pt>
                <c:pt idx="644">
                  <c:v>61.450136084199997</c:v>
                </c:pt>
                <c:pt idx="645">
                  <c:v>61.450136084199997</c:v>
                </c:pt>
                <c:pt idx="646">
                  <c:v>61.572002251100002</c:v>
                </c:pt>
                <c:pt idx="647">
                  <c:v>61.358736458899998</c:v>
                </c:pt>
                <c:pt idx="648">
                  <c:v>61.3892030007</c:v>
                </c:pt>
                <c:pt idx="649">
                  <c:v>61.3892030007</c:v>
                </c:pt>
                <c:pt idx="650">
                  <c:v>61.450136084199997</c:v>
                </c:pt>
                <c:pt idx="651">
                  <c:v>61.480602625899998</c:v>
                </c:pt>
                <c:pt idx="652">
                  <c:v>61.419669542400001</c:v>
                </c:pt>
                <c:pt idx="653">
                  <c:v>61.358736458899998</c:v>
                </c:pt>
                <c:pt idx="654">
                  <c:v>61.511069167599999</c:v>
                </c:pt>
                <c:pt idx="655">
                  <c:v>61.358736458899998</c:v>
                </c:pt>
                <c:pt idx="656">
                  <c:v>61.3892030007</c:v>
                </c:pt>
                <c:pt idx="657">
                  <c:v>61.3892030007</c:v>
                </c:pt>
                <c:pt idx="658">
                  <c:v>61.358736458899998</c:v>
                </c:pt>
                <c:pt idx="659">
                  <c:v>61.450136084199997</c:v>
                </c:pt>
                <c:pt idx="660">
                  <c:v>61.358736458899998</c:v>
                </c:pt>
                <c:pt idx="661">
                  <c:v>61.419669542400001</c:v>
                </c:pt>
                <c:pt idx="662">
                  <c:v>61.328269917199997</c:v>
                </c:pt>
                <c:pt idx="663">
                  <c:v>61.3892030007</c:v>
                </c:pt>
                <c:pt idx="664">
                  <c:v>61.450136084199997</c:v>
                </c:pt>
                <c:pt idx="665">
                  <c:v>61.450136084199997</c:v>
                </c:pt>
                <c:pt idx="666">
                  <c:v>61.450136084199997</c:v>
                </c:pt>
                <c:pt idx="667">
                  <c:v>61.450136084199997</c:v>
                </c:pt>
                <c:pt idx="668">
                  <c:v>61.3892030007</c:v>
                </c:pt>
                <c:pt idx="669">
                  <c:v>61.450136084199997</c:v>
                </c:pt>
                <c:pt idx="670">
                  <c:v>61.297803375500003</c:v>
                </c:pt>
                <c:pt idx="671">
                  <c:v>61.358736458899998</c:v>
                </c:pt>
                <c:pt idx="672">
                  <c:v>61.328269917199997</c:v>
                </c:pt>
                <c:pt idx="673">
                  <c:v>61.328269917199997</c:v>
                </c:pt>
                <c:pt idx="674">
                  <c:v>61.3892030007</c:v>
                </c:pt>
                <c:pt idx="675">
                  <c:v>61.358736458899998</c:v>
                </c:pt>
                <c:pt idx="676">
                  <c:v>61.480602625899998</c:v>
                </c:pt>
                <c:pt idx="677">
                  <c:v>61.358736458899998</c:v>
                </c:pt>
                <c:pt idx="678">
                  <c:v>61.419669542400001</c:v>
                </c:pt>
                <c:pt idx="679">
                  <c:v>61.3892030007</c:v>
                </c:pt>
                <c:pt idx="680">
                  <c:v>61.328269917199997</c:v>
                </c:pt>
                <c:pt idx="681">
                  <c:v>61.297803375500003</c:v>
                </c:pt>
                <c:pt idx="682">
                  <c:v>61.358736458899998</c:v>
                </c:pt>
                <c:pt idx="683">
                  <c:v>61.236870291999999</c:v>
                </c:pt>
                <c:pt idx="684">
                  <c:v>61.358736458899998</c:v>
                </c:pt>
                <c:pt idx="685">
                  <c:v>61.358736458899998</c:v>
                </c:pt>
                <c:pt idx="686">
                  <c:v>61.328269917199997</c:v>
                </c:pt>
                <c:pt idx="687">
                  <c:v>61.358736458899998</c:v>
                </c:pt>
                <c:pt idx="688">
                  <c:v>61.2673368337</c:v>
                </c:pt>
                <c:pt idx="689">
                  <c:v>61.297803375500003</c:v>
                </c:pt>
                <c:pt idx="690">
                  <c:v>61.297803375500003</c:v>
                </c:pt>
                <c:pt idx="691">
                  <c:v>61.3892030007</c:v>
                </c:pt>
                <c:pt idx="692">
                  <c:v>61.3892030007</c:v>
                </c:pt>
                <c:pt idx="693">
                  <c:v>61.328269917199997</c:v>
                </c:pt>
                <c:pt idx="694">
                  <c:v>61.2673368337</c:v>
                </c:pt>
                <c:pt idx="695">
                  <c:v>61.297803375500003</c:v>
                </c:pt>
                <c:pt idx="696">
                  <c:v>61.328269917199997</c:v>
                </c:pt>
                <c:pt idx="697">
                  <c:v>61.328269917199997</c:v>
                </c:pt>
                <c:pt idx="698">
                  <c:v>61.206403750299998</c:v>
                </c:pt>
                <c:pt idx="699">
                  <c:v>61.2673368337</c:v>
                </c:pt>
                <c:pt idx="700">
                  <c:v>61.2673368337</c:v>
                </c:pt>
                <c:pt idx="701">
                  <c:v>61.297803375500003</c:v>
                </c:pt>
                <c:pt idx="702">
                  <c:v>61.328269917199997</c:v>
                </c:pt>
                <c:pt idx="703">
                  <c:v>61.2673368337</c:v>
                </c:pt>
                <c:pt idx="704">
                  <c:v>61.297803375500003</c:v>
                </c:pt>
                <c:pt idx="705">
                  <c:v>61.236870291999999</c:v>
                </c:pt>
                <c:pt idx="706">
                  <c:v>61.236870291999999</c:v>
                </c:pt>
                <c:pt idx="707">
                  <c:v>61.206403750299998</c:v>
                </c:pt>
                <c:pt idx="708">
                  <c:v>61.206403750299998</c:v>
                </c:pt>
                <c:pt idx="709">
                  <c:v>61.2673368337</c:v>
                </c:pt>
                <c:pt idx="710">
                  <c:v>61.297803375500003</c:v>
                </c:pt>
                <c:pt idx="711">
                  <c:v>61.2673368337</c:v>
                </c:pt>
                <c:pt idx="712">
                  <c:v>61.236870291999999</c:v>
                </c:pt>
                <c:pt idx="713">
                  <c:v>61.175937208500002</c:v>
                </c:pt>
                <c:pt idx="714">
                  <c:v>61.2673368337</c:v>
                </c:pt>
                <c:pt idx="715">
                  <c:v>61.297803375500003</c:v>
                </c:pt>
                <c:pt idx="716">
                  <c:v>61.206403750299998</c:v>
                </c:pt>
                <c:pt idx="717">
                  <c:v>61.206403750299998</c:v>
                </c:pt>
                <c:pt idx="718">
                  <c:v>61.206403750299998</c:v>
                </c:pt>
                <c:pt idx="719">
                  <c:v>61.2673368337</c:v>
                </c:pt>
                <c:pt idx="720">
                  <c:v>61.297803375500003</c:v>
                </c:pt>
                <c:pt idx="721">
                  <c:v>61.297803375500003</c:v>
                </c:pt>
                <c:pt idx="722">
                  <c:v>61.206403750299998</c:v>
                </c:pt>
                <c:pt idx="723">
                  <c:v>61.2673368337</c:v>
                </c:pt>
                <c:pt idx="724">
                  <c:v>61.2673368337</c:v>
                </c:pt>
                <c:pt idx="725">
                  <c:v>61.2673368337</c:v>
                </c:pt>
                <c:pt idx="726">
                  <c:v>61.236870291999999</c:v>
                </c:pt>
                <c:pt idx="727">
                  <c:v>61.175937208500002</c:v>
                </c:pt>
                <c:pt idx="728">
                  <c:v>61.084537583299998</c:v>
                </c:pt>
                <c:pt idx="729">
                  <c:v>61.2673368337</c:v>
                </c:pt>
                <c:pt idx="730">
                  <c:v>61.2673368337</c:v>
                </c:pt>
                <c:pt idx="731">
                  <c:v>61.2673368337</c:v>
                </c:pt>
                <c:pt idx="732">
                  <c:v>61.2673368337</c:v>
                </c:pt>
                <c:pt idx="733">
                  <c:v>61.236870291999999</c:v>
                </c:pt>
                <c:pt idx="734">
                  <c:v>61.328269917199997</c:v>
                </c:pt>
                <c:pt idx="735">
                  <c:v>61.2673368337</c:v>
                </c:pt>
                <c:pt idx="736">
                  <c:v>61.236870291999999</c:v>
                </c:pt>
                <c:pt idx="737">
                  <c:v>61.236870291999999</c:v>
                </c:pt>
                <c:pt idx="738">
                  <c:v>61.236870291999999</c:v>
                </c:pt>
                <c:pt idx="739">
                  <c:v>61.2673368337</c:v>
                </c:pt>
                <c:pt idx="740">
                  <c:v>61.2673368337</c:v>
                </c:pt>
                <c:pt idx="741">
                  <c:v>61.2673368337</c:v>
                </c:pt>
                <c:pt idx="742">
                  <c:v>61.175937208500002</c:v>
                </c:pt>
                <c:pt idx="743">
                  <c:v>61.054071041599997</c:v>
                </c:pt>
                <c:pt idx="744">
                  <c:v>61.236870291999999</c:v>
                </c:pt>
                <c:pt idx="745">
                  <c:v>61.206403750299998</c:v>
                </c:pt>
                <c:pt idx="746">
                  <c:v>61.206403750299998</c:v>
                </c:pt>
                <c:pt idx="747">
                  <c:v>61.206403750299998</c:v>
                </c:pt>
                <c:pt idx="748">
                  <c:v>61.236870291999999</c:v>
                </c:pt>
                <c:pt idx="749">
                  <c:v>61.2673368337</c:v>
                </c:pt>
                <c:pt idx="750">
                  <c:v>61.2673368337</c:v>
                </c:pt>
                <c:pt idx="751">
                  <c:v>61.236870291999999</c:v>
                </c:pt>
                <c:pt idx="752">
                  <c:v>61.145470666800001</c:v>
                </c:pt>
                <c:pt idx="753">
                  <c:v>61.175937208500002</c:v>
                </c:pt>
                <c:pt idx="754">
                  <c:v>61.206403750299998</c:v>
                </c:pt>
                <c:pt idx="755">
                  <c:v>61.175937208500002</c:v>
                </c:pt>
                <c:pt idx="756">
                  <c:v>61.236870291999999</c:v>
                </c:pt>
                <c:pt idx="757">
                  <c:v>61.175937208500002</c:v>
                </c:pt>
                <c:pt idx="758">
                  <c:v>61.115004124999999</c:v>
                </c:pt>
                <c:pt idx="759">
                  <c:v>61.175937208500002</c:v>
                </c:pt>
                <c:pt idx="760">
                  <c:v>61.175937208500002</c:v>
                </c:pt>
                <c:pt idx="761">
                  <c:v>61.206403750299998</c:v>
                </c:pt>
                <c:pt idx="762">
                  <c:v>61.175937208500002</c:v>
                </c:pt>
                <c:pt idx="763">
                  <c:v>61.297803375500003</c:v>
                </c:pt>
                <c:pt idx="764">
                  <c:v>61.206403750299998</c:v>
                </c:pt>
                <c:pt idx="765">
                  <c:v>61.206403750299998</c:v>
                </c:pt>
                <c:pt idx="766">
                  <c:v>61.206403750299998</c:v>
                </c:pt>
                <c:pt idx="767">
                  <c:v>61.236870291999999</c:v>
                </c:pt>
                <c:pt idx="768">
                  <c:v>61.297803375500003</c:v>
                </c:pt>
                <c:pt idx="769">
                  <c:v>61.206403750299998</c:v>
                </c:pt>
                <c:pt idx="770">
                  <c:v>61.145470666800001</c:v>
                </c:pt>
                <c:pt idx="771">
                  <c:v>61.175937208500002</c:v>
                </c:pt>
                <c:pt idx="772">
                  <c:v>61.175937208500002</c:v>
                </c:pt>
                <c:pt idx="773">
                  <c:v>61.175937208500002</c:v>
                </c:pt>
                <c:pt idx="774">
                  <c:v>61.145470666800001</c:v>
                </c:pt>
                <c:pt idx="775">
                  <c:v>61.145470666800001</c:v>
                </c:pt>
                <c:pt idx="776">
                  <c:v>61.175937208500002</c:v>
                </c:pt>
                <c:pt idx="777">
                  <c:v>61.2673368337</c:v>
                </c:pt>
                <c:pt idx="778">
                  <c:v>61.236870291999999</c:v>
                </c:pt>
                <c:pt idx="779">
                  <c:v>61.084537583299998</c:v>
                </c:pt>
                <c:pt idx="780">
                  <c:v>61.084537583299998</c:v>
                </c:pt>
                <c:pt idx="781">
                  <c:v>61.175937208500002</c:v>
                </c:pt>
                <c:pt idx="782">
                  <c:v>61.115004124999999</c:v>
                </c:pt>
                <c:pt idx="783">
                  <c:v>61.206403750299998</c:v>
                </c:pt>
                <c:pt idx="784">
                  <c:v>61.175937208500002</c:v>
                </c:pt>
                <c:pt idx="785">
                  <c:v>61.145470666800001</c:v>
                </c:pt>
                <c:pt idx="786">
                  <c:v>61.145470666800001</c:v>
                </c:pt>
                <c:pt idx="787">
                  <c:v>61.115004124999999</c:v>
                </c:pt>
                <c:pt idx="788">
                  <c:v>61.145470666800001</c:v>
                </c:pt>
                <c:pt idx="789">
                  <c:v>61.115004124999999</c:v>
                </c:pt>
                <c:pt idx="790">
                  <c:v>61.175937208500002</c:v>
                </c:pt>
                <c:pt idx="791">
                  <c:v>61.206403750299998</c:v>
                </c:pt>
                <c:pt idx="792">
                  <c:v>61.206403750299998</c:v>
                </c:pt>
                <c:pt idx="793">
                  <c:v>61.175937208500002</c:v>
                </c:pt>
                <c:pt idx="794">
                  <c:v>61.115004124999999</c:v>
                </c:pt>
                <c:pt idx="795">
                  <c:v>61.054071041599997</c:v>
                </c:pt>
                <c:pt idx="796">
                  <c:v>61.175937208500002</c:v>
                </c:pt>
                <c:pt idx="797">
                  <c:v>61.084537583299998</c:v>
                </c:pt>
                <c:pt idx="798">
                  <c:v>61.023604499800001</c:v>
                </c:pt>
                <c:pt idx="799">
                  <c:v>61.054071041599997</c:v>
                </c:pt>
                <c:pt idx="800">
                  <c:v>61.084537583299998</c:v>
                </c:pt>
                <c:pt idx="801">
                  <c:v>61.084537583299998</c:v>
                </c:pt>
                <c:pt idx="802">
                  <c:v>61.115004124999999</c:v>
                </c:pt>
                <c:pt idx="803">
                  <c:v>61.2673368337</c:v>
                </c:pt>
                <c:pt idx="804">
                  <c:v>61.175937208500002</c:v>
                </c:pt>
                <c:pt idx="805">
                  <c:v>61.145470666800001</c:v>
                </c:pt>
                <c:pt idx="806">
                  <c:v>61.115004124999999</c:v>
                </c:pt>
                <c:pt idx="807">
                  <c:v>61.115004124999999</c:v>
                </c:pt>
                <c:pt idx="808">
                  <c:v>61.084537583299998</c:v>
                </c:pt>
                <c:pt idx="809">
                  <c:v>61.115004124999999</c:v>
                </c:pt>
                <c:pt idx="810">
                  <c:v>61.054071041599997</c:v>
                </c:pt>
                <c:pt idx="811">
                  <c:v>61.084537583299998</c:v>
                </c:pt>
                <c:pt idx="812">
                  <c:v>61.054071041599997</c:v>
                </c:pt>
                <c:pt idx="813">
                  <c:v>61.084537583299998</c:v>
                </c:pt>
                <c:pt idx="814">
                  <c:v>61.115004124999999</c:v>
                </c:pt>
                <c:pt idx="815">
                  <c:v>61.115004124999999</c:v>
                </c:pt>
                <c:pt idx="816">
                  <c:v>61.054071041599997</c:v>
                </c:pt>
                <c:pt idx="817">
                  <c:v>61.023604499800001</c:v>
                </c:pt>
                <c:pt idx="818">
                  <c:v>61.175937208500002</c:v>
                </c:pt>
                <c:pt idx="819">
                  <c:v>61.115004124999999</c:v>
                </c:pt>
                <c:pt idx="820">
                  <c:v>61.023604499800001</c:v>
                </c:pt>
                <c:pt idx="821">
                  <c:v>60.9931379581</c:v>
                </c:pt>
                <c:pt idx="822">
                  <c:v>61.023604499800001</c:v>
                </c:pt>
                <c:pt idx="823">
                  <c:v>60.9931379581</c:v>
                </c:pt>
                <c:pt idx="824">
                  <c:v>61.054071041599997</c:v>
                </c:pt>
                <c:pt idx="825">
                  <c:v>60.962671416299997</c:v>
                </c:pt>
                <c:pt idx="826">
                  <c:v>60.9931379581</c:v>
                </c:pt>
                <c:pt idx="827">
                  <c:v>61.023604499800001</c:v>
                </c:pt>
                <c:pt idx="828">
                  <c:v>61.023604499800001</c:v>
                </c:pt>
                <c:pt idx="829">
                  <c:v>60.9931379581</c:v>
                </c:pt>
                <c:pt idx="830">
                  <c:v>60.901738332900003</c:v>
                </c:pt>
                <c:pt idx="831">
                  <c:v>61.054071041599997</c:v>
                </c:pt>
                <c:pt idx="832">
                  <c:v>61.054071041599997</c:v>
                </c:pt>
                <c:pt idx="833">
                  <c:v>61.175937208500002</c:v>
                </c:pt>
                <c:pt idx="834">
                  <c:v>61.145470666800001</c:v>
                </c:pt>
                <c:pt idx="835">
                  <c:v>61.115004124999999</c:v>
                </c:pt>
                <c:pt idx="836">
                  <c:v>61.054071041599997</c:v>
                </c:pt>
                <c:pt idx="837">
                  <c:v>61.115004124999999</c:v>
                </c:pt>
                <c:pt idx="838">
                  <c:v>61.054071041599997</c:v>
                </c:pt>
                <c:pt idx="839">
                  <c:v>61.054071041599997</c:v>
                </c:pt>
                <c:pt idx="840">
                  <c:v>60.962671416299997</c:v>
                </c:pt>
                <c:pt idx="841">
                  <c:v>60.9931379581</c:v>
                </c:pt>
                <c:pt idx="842">
                  <c:v>60.9931379581</c:v>
                </c:pt>
                <c:pt idx="843">
                  <c:v>60.9931379581</c:v>
                </c:pt>
                <c:pt idx="844">
                  <c:v>61.023604499800001</c:v>
                </c:pt>
                <c:pt idx="845">
                  <c:v>60.810338707600003</c:v>
                </c:pt>
                <c:pt idx="846">
                  <c:v>61.023604499800001</c:v>
                </c:pt>
                <c:pt idx="847">
                  <c:v>60.9931379581</c:v>
                </c:pt>
                <c:pt idx="848">
                  <c:v>60.9931379581</c:v>
                </c:pt>
                <c:pt idx="849">
                  <c:v>61.023604499800001</c:v>
                </c:pt>
                <c:pt idx="850">
                  <c:v>60.962671416299997</c:v>
                </c:pt>
                <c:pt idx="851">
                  <c:v>61.054071041599997</c:v>
                </c:pt>
                <c:pt idx="852">
                  <c:v>60.9931379581</c:v>
                </c:pt>
                <c:pt idx="853">
                  <c:v>60.962671416299997</c:v>
                </c:pt>
                <c:pt idx="854">
                  <c:v>60.9931379581</c:v>
                </c:pt>
                <c:pt idx="855">
                  <c:v>61.023604499800001</c:v>
                </c:pt>
                <c:pt idx="856">
                  <c:v>61.054071041599997</c:v>
                </c:pt>
                <c:pt idx="857">
                  <c:v>61.023604499800001</c:v>
                </c:pt>
                <c:pt idx="858">
                  <c:v>61.054071041599997</c:v>
                </c:pt>
                <c:pt idx="859">
                  <c:v>61.054071041599997</c:v>
                </c:pt>
                <c:pt idx="860">
                  <c:v>60.779872165900002</c:v>
                </c:pt>
                <c:pt idx="861">
                  <c:v>61.054071041599997</c:v>
                </c:pt>
                <c:pt idx="862">
                  <c:v>61.023604499800001</c:v>
                </c:pt>
                <c:pt idx="863">
                  <c:v>60.932204874599996</c:v>
                </c:pt>
                <c:pt idx="864">
                  <c:v>61.023604499800001</c:v>
                </c:pt>
                <c:pt idx="865">
                  <c:v>61.023604499800001</c:v>
                </c:pt>
                <c:pt idx="866">
                  <c:v>60.9931379581</c:v>
                </c:pt>
                <c:pt idx="867">
                  <c:v>61.023604499800001</c:v>
                </c:pt>
                <c:pt idx="868">
                  <c:v>61.054071041599997</c:v>
                </c:pt>
                <c:pt idx="869">
                  <c:v>60.9931379581</c:v>
                </c:pt>
                <c:pt idx="870">
                  <c:v>60.9931379581</c:v>
                </c:pt>
                <c:pt idx="871">
                  <c:v>60.9931379581</c:v>
                </c:pt>
                <c:pt idx="872">
                  <c:v>60.962671416299997</c:v>
                </c:pt>
                <c:pt idx="873">
                  <c:v>60.9931379581</c:v>
                </c:pt>
                <c:pt idx="874">
                  <c:v>60.9931379581</c:v>
                </c:pt>
                <c:pt idx="875">
                  <c:v>60.779872165900002</c:v>
                </c:pt>
                <c:pt idx="876">
                  <c:v>60.932204874599996</c:v>
                </c:pt>
                <c:pt idx="877">
                  <c:v>60.901738332900003</c:v>
                </c:pt>
                <c:pt idx="878">
                  <c:v>60.840805249399999</c:v>
                </c:pt>
                <c:pt idx="879">
                  <c:v>60.932204874599996</c:v>
                </c:pt>
                <c:pt idx="880">
                  <c:v>60.932204874599996</c:v>
                </c:pt>
                <c:pt idx="881">
                  <c:v>60.901738332900003</c:v>
                </c:pt>
                <c:pt idx="882">
                  <c:v>60.901738332900003</c:v>
                </c:pt>
                <c:pt idx="883">
                  <c:v>60.932204874599996</c:v>
                </c:pt>
                <c:pt idx="884">
                  <c:v>60.932204874599996</c:v>
                </c:pt>
                <c:pt idx="885">
                  <c:v>60.932204874599996</c:v>
                </c:pt>
                <c:pt idx="886">
                  <c:v>60.962671416299997</c:v>
                </c:pt>
                <c:pt idx="887">
                  <c:v>60.932204874599996</c:v>
                </c:pt>
                <c:pt idx="888">
                  <c:v>60.962671416299997</c:v>
                </c:pt>
                <c:pt idx="889">
                  <c:v>60.962671416299997</c:v>
                </c:pt>
                <c:pt idx="890">
                  <c:v>60.8712717911</c:v>
                </c:pt>
                <c:pt idx="891">
                  <c:v>60.962671416299997</c:v>
                </c:pt>
                <c:pt idx="892">
                  <c:v>60.9931379581</c:v>
                </c:pt>
                <c:pt idx="893">
                  <c:v>60.8712717911</c:v>
                </c:pt>
                <c:pt idx="894">
                  <c:v>60.901738332900003</c:v>
                </c:pt>
                <c:pt idx="895">
                  <c:v>60.962671416299997</c:v>
                </c:pt>
                <c:pt idx="896">
                  <c:v>60.932204874599996</c:v>
                </c:pt>
                <c:pt idx="897">
                  <c:v>60.962671416299997</c:v>
                </c:pt>
                <c:pt idx="898">
                  <c:v>60.8712717911</c:v>
                </c:pt>
                <c:pt idx="899">
                  <c:v>60.932204874599996</c:v>
                </c:pt>
                <c:pt idx="900">
                  <c:v>60.9931379581</c:v>
                </c:pt>
                <c:pt idx="901">
                  <c:v>60.932204874599996</c:v>
                </c:pt>
                <c:pt idx="902">
                  <c:v>60.8712717911</c:v>
                </c:pt>
                <c:pt idx="903">
                  <c:v>60.962671416299997</c:v>
                </c:pt>
                <c:pt idx="904">
                  <c:v>60.932204874599996</c:v>
                </c:pt>
                <c:pt idx="905">
                  <c:v>60.962671416299997</c:v>
                </c:pt>
                <c:pt idx="906">
                  <c:v>60.932204874599996</c:v>
                </c:pt>
                <c:pt idx="907">
                  <c:v>60.932204874599996</c:v>
                </c:pt>
                <c:pt idx="908">
                  <c:v>60.901738332900003</c:v>
                </c:pt>
                <c:pt idx="909">
                  <c:v>60.901738332900003</c:v>
                </c:pt>
                <c:pt idx="910">
                  <c:v>60.932204874599996</c:v>
                </c:pt>
                <c:pt idx="911">
                  <c:v>60.901738332900003</c:v>
                </c:pt>
                <c:pt idx="912">
                  <c:v>60.901738332900003</c:v>
                </c:pt>
                <c:pt idx="913">
                  <c:v>60.932204874599996</c:v>
                </c:pt>
                <c:pt idx="914">
                  <c:v>60.901738332900003</c:v>
                </c:pt>
                <c:pt idx="915">
                  <c:v>60.9931379581</c:v>
                </c:pt>
                <c:pt idx="916">
                  <c:v>60.962671416299997</c:v>
                </c:pt>
                <c:pt idx="917">
                  <c:v>60.901738332900003</c:v>
                </c:pt>
                <c:pt idx="918">
                  <c:v>60.932204874599996</c:v>
                </c:pt>
                <c:pt idx="919">
                  <c:v>60.901738332900003</c:v>
                </c:pt>
                <c:pt idx="920">
                  <c:v>60.9931379581</c:v>
                </c:pt>
                <c:pt idx="921">
                  <c:v>60.901738332900003</c:v>
                </c:pt>
                <c:pt idx="922">
                  <c:v>60.901738332900003</c:v>
                </c:pt>
                <c:pt idx="923">
                  <c:v>60.8712717911</c:v>
                </c:pt>
                <c:pt idx="924">
                  <c:v>60.840805249399999</c:v>
                </c:pt>
                <c:pt idx="925">
                  <c:v>60.901738332900003</c:v>
                </c:pt>
                <c:pt idx="926">
                  <c:v>60.840805249399999</c:v>
                </c:pt>
                <c:pt idx="927">
                  <c:v>60.840805249399999</c:v>
                </c:pt>
                <c:pt idx="928">
                  <c:v>60.962671416299997</c:v>
                </c:pt>
                <c:pt idx="929">
                  <c:v>60.962671416299997</c:v>
                </c:pt>
                <c:pt idx="930">
                  <c:v>61.054071041599997</c:v>
                </c:pt>
                <c:pt idx="931">
                  <c:v>60.932204874599996</c:v>
                </c:pt>
                <c:pt idx="932">
                  <c:v>60.932204874599996</c:v>
                </c:pt>
                <c:pt idx="933">
                  <c:v>60.932204874599996</c:v>
                </c:pt>
                <c:pt idx="934">
                  <c:v>60.901738332900003</c:v>
                </c:pt>
                <c:pt idx="935">
                  <c:v>61.054071041599997</c:v>
                </c:pt>
                <c:pt idx="936">
                  <c:v>60.932204874599996</c:v>
                </c:pt>
                <c:pt idx="937">
                  <c:v>60.901738332900003</c:v>
                </c:pt>
                <c:pt idx="938">
                  <c:v>60.962671416299997</c:v>
                </c:pt>
                <c:pt idx="939">
                  <c:v>60.932204874599996</c:v>
                </c:pt>
                <c:pt idx="940">
                  <c:v>60.810338707600003</c:v>
                </c:pt>
                <c:pt idx="941">
                  <c:v>60.8712717911</c:v>
                </c:pt>
                <c:pt idx="942">
                  <c:v>60.779872165900002</c:v>
                </c:pt>
                <c:pt idx="943">
                  <c:v>60.8712717911</c:v>
                </c:pt>
                <c:pt idx="944">
                  <c:v>60.840805249399999</c:v>
                </c:pt>
                <c:pt idx="945">
                  <c:v>60.9931379581</c:v>
                </c:pt>
                <c:pt idx="946">
                  <c:v>60.840805249399999</c:v>
                </c:pt>
                <c:pt idx="947">
                  <c:v>60.840805249399999</c:v>
                </c:pt>
                <c:pt idx="948">
                  <c:v>60.840805249399999</c:v>
                </c:pt>
                <c:pt idx="949">
                  <c:v>60.840805249399999</c:v>
                </c:pt>
                <c:pt idx="950">
                  <c:v>60.962671416299997</c:v>
                </c:pt>
                <c:pt idx="951">
                  <c:v>60.901738332900003</c:v>
                </c:pt>
                <c:pt idx="952">
                  <c:v>60.8712717911</c:v>
                </c:pt>
                <c:pt idx="953">
                  <c:v>60.962671416299997</c:v>
                </c:pt>
                <c:pt idx="954">
                  <c:v>60.932204874599996</c:v>
                </c:pt>
                <c:pt idx="955">
                  <c:v>60.8712717911</c:v>
                </c:pt>
                <c:pt idx="956">
                  <c:v>60.901738332900003</c:v>
                </c:pt>
                <c:pt idx="957">
                  <c:v>60.8712717911</c:v>
                </c:pt>
                <c:pt idx="958">
                  <c:v>60.962671416299997</c:v>
                </c:pt>
                <c:pt idx="959">
                  <c:v>60.8712717911</c:v>
                </c:pt>
                <c:pt idx="960">
                  <c:v>60.962671416299997</c:v>
                </c:pt>
                <c:pt idx="961">
                  <c:v>60.8712717911</c:v>
                </c:pt>
                <c:pt idx="962">
                  <c:v>60.8712717911</c:v>
                </c:pt>
                <c:pt idx="963">
                  <c:v>60.962671416299997</c:v>
                </c:pt>
                <c:pt idx="964">
                  <c:v>60.8712717911</c:v>
                </c:pt>
                <c:pt idx="965">
                  <c:v>60.901738332900003</c:v>
                </c:pt>
                <c:pt idx="966">
                  <c:v>60.840805249399999</c:v>
                </c:pt>
                <c:pt idx="967">
                  <c:v>60.810338707600003</c:v>
                </c:pt>
                <c:pt idx="968">
                  <c:v>60.8712717911</c:v>
                </c:pt>
                <c:pt idx="969">
                  <c:v>60.840805249399999</c:v>
                </c:pt>
                <c:pt idx="970">
                  <c:v>60.810338707600003</c:v>
                </c:pt>
                <c:pt idx="971">
                  <c:v>60.718939082399999</c:v>
                </c:pt>
                <c:pt idx="972">
                  <c:v>60.688472540699998</c:v>
                </c:pt>
                <c:pt idx="973">
                  <c:v>60.810338707600003</c:v>
                </c:pt>
                <c:pt idx="974">
                  <c:v>60.8712717911</c:v>
                </c:pt>
                <c:pt idx="975">
                  <c:v>60.901738332900003</c:v>
                </c:pt>
                <c:pt idx="976">
                  <c:v>60.8712717911</c:v>
                </c:pt>
                <c:pt idx="977">
                  <c:v>60.840805249399999</c:v>
                </c:pt>
                <c:pt idx="978">
                  <c:v>60.779872165900002</c:v>
                </c:pt>
                <c:pt idx="979">
                  <c:v>60.810338707600003</c:v>
                </c:pt>
                <c:pt idx="980">
                  <c:v>60.8712717911</c:v>
                </c:pt>
                <c:pt idx="981">
                  <c:v>60.840805249399999</c:v>
                </c:pt>
                <c:pt idx="982">
                  <c:v>60.810338707600003</c:v>
                </c:pt>
                <c:pt idx="983">
                  <c:v>60.932204874599996</c:v>
                </c:pt>
                <c:pt idx="984">
                  <c:v>60.810338707600003</c:v>
                </c:pt>
                <c:pt idx="985">
                  <c:v>60.779872165900002</c:v>
                </c:pt>
                <c:pt idx="986">
                  <c:v>60.718939082399999</c:v>
                </c:pt>
                <c:pt idx="987">
                  <c:v>60.658005998900002</c:v>
                </c:pt>
                <c:pt idx="988">
                  <c:v>60.718939082399999</c:v>
                </c:pt>
                <c:pt idx="989">
                  <c:v>60.749405624200001</c:v>
                </c:pt>
                <c:pt idx="990">
                  <c:v>60.688472540699998</c:v>
                </c:pt>
                <c:pt idx="991">
                  <c:v>60.718939082399999</c:v>
                </c:pt>
                <c:pt idx="992">
                  <c:v>60.749405624200001</c:v>
                </c:pt>
                <c:pt idx="993">
                  <c:v>60.810338707600003</c:v>
                </c:pt>
                <c:pt idx="994">
                  <c:v>60.688472540699998</c:v>
                </c:pt>
                <c:pt idx="995">
                  <c:v>60.688472540699998</c:v>
                </c:pt>
                <c:pt idx="996">
                  <c:v>60.779872165900002</c:v>
                </c:pt>
                <c:pt idx="997">
                  <c:v>60.688472540699998</c:v>
                </c:pt>
                <c:pt idx="998">
                  <c:v>60.840805249399999</c:v>
                </c:pt>
                <c:pt idx="999">
                  <c:v>60.749405624200001</c:v>
                </c:pt>
                <c:pt idx="1000">
                  <c:v>60.749405624200001</c:v>
                </c:pt>
                <c:pt idx="1001">
                  <c:v>60.749405624200001</c:v>
                </c:pt>
                <c:pt idx="1002">
                  <c:v>60.688472540699998</c:v>
                </c:pt>
                <c:pt idx="1003">
                  <c:v>60.749405624200001</c:v>
                </c:pt>
                <c:pt idx="1004">
                  <c:v>60.749405624200001</c:v>
                </c:pt>
                <c:pt idx="1005">
                  <c:v>60.718939082399999</c:v>
                </c:pt>
                <c:pt idx="1006">
                  <c:v>60.688472540699998</c:v>
                </c:pt>
                <c:pt idx="1007">
                  <c:v>60.749405624200001</c:v>
                </c:pt>
                <c:pt idx="1008">
                  <c:v>60.749405624200001</c:v>
                </c:pt>
                <c:pt idx="1009">
                  <c:v>60.779872165900002</c:v>
                </c:pt>
                <c:pt idx="1010">
                  <c:v>60.718939082399999</c:v>
                </c:pt>
                <c:pt idx="1011">
                  <c:v>60.810338707600003</c:v>
                </c:pt>
                <c:pt idx="1012">
                  <c:v>60.5970729155</c:v>
                </c:pt>
                <c:pt idx="1013">
                  <c:v>60.658005998900002</c:v>
                </c:pt>
                <c:pt idx="1014">
                  <c:v>60.718939082399999</c:v>
                </c:pt>
                <c:pt idx="1015">
                  <c:v>60.718939082399999</c:v>
                </c:pt>
                <c:pt idx="1016">
                  <c:v>60.749405624200001</c:v>
                </c:pt>
                <c:pt idx="1017">
                  <c:v>60.688472540699998</c:v>
                </c:pt>
                <c:pt idx="1018">
                  <c:v>60.718939082399999</c:v>
                </c:pt>
                <c:pt idx="1019">
                  <c:v>60.718939082399999</c:v>
                </c:pt>
                <c:pt idx="1020">
                  <c:v>60.718939082399999</c:v>
                </c:pt>
                <c:pt idx="1021">
                  <c:v>60.658005998900002</c:v>
                </c:pt>
                <c:pt idx="1022">
                  <c:v>60.688472540699998</c:v>
                </c:pt>
                <c:pt idx="1023">
                  <c:v>60.688472540699998</c:v>
                </c:pt>
                <c:pt idx="1024">
                  <c:v>60.749405624200001</c:v>
                </c:pt>
                <c:pt idx="1025">
                  <c:v>60.718939082399999</c:v>
                </c:pt>
                <c:pt idx="1026">
                  <c:v>60.749405624200001</c:v>
                </c:pt>
                <c:pt idx="1027">
                  <c:v>60.5970729155</c:v>
                </c:pt>
                <c:pt idx="1028">
                  <c:v>60.749405624200001</c:v>
                </c:pt>
                <c:pt idx="1029">
                  <c:v>60.718939082399999</c:v>
                </c:pt>
                <c:pt idx="1030">
                  <c:v>60.718939082399999</c:v>
                </c:pt>
                <c:pt idx="1031">
                  <c:v>60.688472540699998</c:v>
                </c:pt>
                <c:pt idx="1032">
                  <c:v>60.627539457200001</c:v>
                </c:pt>
                <c:pt idx="1033">
                  <c:v>60.658005998900002</c:v>
                </c:pt>
                <c:pt idx="1034">
                  <c:v>60.658005998900002</c:v>
                </c:pt>
                <c:pt idx="1035">
                  <c:v>60.5970729155</c:v>
                </c:pt>
                <c:pt idx="1036">
                  <c:v>60.658005998900002</c:v>
                </c:pt>
                <c:pt idx="1037">
                  <c:v>60.688472540699998</c:v>
                </c:pt>
                <c:pt idx="1038">
                  <c:v>60.718939082399999</c:v>
                </c:pt>
                <c:pt idx="1039">
                  <c:v>60.688472540699998</c:v>
                </c:pt>
                <c:pt idx="1040">
                  <c:v>60.718939082399999</c:v>
                </c:pt>
                <c:pt idx="1041">
                  <c:v>60.718939082399999</c:v>
                </c:pt>
                <c:pt idx="1042">
                  <c:v>60.536139832000003</c:v>
                </c:pt>
                <c:pt idx="1043">
                  <c:v>60.688472540699998</c:v>
                </c:pt>
                <c:pt idx="1044">
                  <c:v>60.627539457200001</c:v>
                </c:pt>
                <c:pt idx="1045">
                  <c:v>60.688472540699998</c:v>
                </c:pt>
                <c:pt idx="1046">
                  <c:v>60.658005998900002</c:v>
                </c:pt>
                <c:pt idx="1047">
                  <c:v>60.658005998900002</c:v>
                </c:pt>
                <c:pt idx="1048">
                  <c:v>60.536139832000003</c:v>
                </c:pt>
                <c:pt idx="1049">
                  <c:v>60.566606373699997</c:v>
                </c:pt>
                <c:pt idx="1050">
                  <c:v>60.658005998900002</c:v>
                </c:pt>
                <c:pt idx="1051">
                  <c:v>60.627539457200001</c:v>
                </c:pt>
                <c:pt idx="1052">
                  <c:v>60.749405624200001</c:v>
                </c:pt>
                <c:pt idx="1053">
                  <c:v>60.718939082399999</c:v>
                </c:pt>
                <c:pt idx="1054">
                  <c:v>60.688472540699998</c:v>
                </c:pt>
                <c:pt idx="1055">
                  <c:v>60.749405624200001</c:v>
                </c:pt>
                <c:pt idx="1056">
                  <c:v>60.779872165900002</c:v>
                </c:pt>
                <c:pt idx="1057">
                  <c:v>60.566606373699997</c:v>
                </c:pt>
                <c:pt idx="1058">
                  <c:v>60.718939082399999</c:v>
                </c:pt>
                <c:pt idx="1059">
                  <c:v>60.627539457200001</c:v>
                </c:pt>
                <c:pt idx="1060">
                  <c:v>60.688472540699998</c:v>
                </c:pt>
                <c:pt idx="1061">
                  <c:v>60.688472540699998</c:v>
                </c:pt>
                <c:pt idx="1062">
                  <c:v>60.688472540699998</c:v>
                </c:pt>
                <c:pt idx="1063">
                  <c:v>60.688472540699998</c:v>
                </c:pt>
                <c:pt idx="1064">
                  <c:v>60.5970729155</c:v>
                </c:pt>
                <c:pt idx="1065">
                  <c:v>60.5970729155</c:v>
                </c:pt>
                <c:pt idx="1066">
                  <c:v>60.627539457200001</c:v>
                </c:pt>
                <c:pt idx="1067">
                  <c:v>60.688472540699998</c:v>
                </c:pt>
                <c:pt idx="1068">
                  <c:v>60.749405624200001</c:v>
                </c:pt>
                <c:pt idx="1069">
                  <c:v>60.749405624200001</c:v>
                </c:pt>
                <c:pt idx="1070">
                  <c:v>60.718939082399999</c:v>
                </c:pt>
                <c:pt idx="1071">
                  <c:v>60.627539457200001</c:v>
                </c:pt>
                <c:pt idx="1072">
                  <c:v>60.536139832000003</c:v>
                </c:pt>
                <c:pt idx="1073">
                  <c:v>60.658005998900002</c:v>
                </c:pt>
                <c:pt idx="1074">
                  <c:v>60.627539457200001</c:v>
                </c:pt>
                <c:pt idx="1075">
                  <c:v>60.627539457200001</c:v>
                </c:pt>
                <c:pt idx="1076">
                  <c:v>60.627539457200001</c:v>
                </c:pt>
                <c:pt idx="1077">
                  <c:v>60.718939082399999</c:v>
                </c:pt>
                <c:pt idx="1078">
                  <c:v>60.688472540699998</c:v>
                </c:pt>
                <c:pt idx="1079">
                  <c:v>60.5970729155</c:v>
                </c:pt>
                <c:pt idx="1080">
                  <c:v>60.5970729155</c:v>
                </c:pt>
                <c:pt idx="1081">
                  <c:v>60.566606373699997</c:v>
                </c:pt>
                <c:pt idx="1082">
                  <c:v>60.5970729155</c:v>
                </c:pt>
                <c:pt idx="1083">
                  <c:v>60.5970729155</c:v>
                </c:pt>
                <c:pt idx="1084">
                  <c:v>60.5970729155</c:v>
                </c:pt>
                <c:pt idx="1085">
                  <c:v>60.627539457200001</c:v>
                </c:pt>
                <c:pt idx="1086">
                  <c:v>60.5970729155</c:v>
                </c:pt>
                <c:pt idx="1087">
                  <c:v>60.627539457200001</c:v>
                </c:pt>
                <c:pt idx="1088">
                  <c:v>60.658005998900002</c:v>
                </c:pt>
                <c:pt idx="1089">
                  <c:v>60.5970729155</c:v>
                </c:pt>
                <c:pt idx="1090">
                  <c:v>60.566606373699997</c:v>
                </c:pt>
                <c:pt idx="1091">
                  <c:v>60.505673290200001</c:v>
                </c:pt>
                <c:pt idx="1092">
                  <c:v>60.658005998900002</c:v>
                </c:pt>
                <c:pt idx="1093">
                  <c:v>60.566606373699997</c:v>
                </c:pt>
                <c:pt idx="1094">
                  <c:v>60.566606373699997</c:v>
                </c:pt>
                <c:pt idx="1095">
                  <c:v>60.566606373699997</c:v>
                </c:pt>
                <c:pt idx="1096">
                  <c:v>60.505673290200001</c:v>
                </c:pt>
                <c:pt idx="1097">
                  <c:v>60.5970729155</c:v>
                </c:pt>
                <c:pt idx="1098">
                  <c:v>60.566606373699997</c:v>
                </c:pt>
                <c:pt idx="1099">
                  <c:v>60.566606373699997</c:v>
                </c:pt>
                <c:pt idx="1100">
                  <c:v>60.5970729155</c:v>
                </c:pt>
                <c:pt idx="1101">
                  <c:v>60.566606373699997</c:v>
                </c:pt>
                <c:pt idx="1102">
                  <c:v>60.718939082399999</c:v>
                </c:pt>
                <c:pt idx="1103">
                  <c:v>60.658005998900002</c:v>
                </c:pt>
                <c:pt idx="1104">
                  <c:v>60.536139832000003</c:v>
                </c:pt>
                <c:pt idx="1105">
                  <c:v>60.536139832000003</c:v>
                </c:pt>
                <c:pt idx="1106">
                  <c:v>60.5970729155</c:v>
                </c:pt>
                <c:pt idx="1107">
                  <c:v>60.688472540699998</c:v>
                </c:pt>
                <c:pt idx="1108">
                  <c:v>60.658005998900002</c:v>
                </c:pt>
                <c:pt idx="1109">
                  <c:v>60.5970729155</c:v>
                </c:pt>
                <c:pt idx="1110">
                  <c:v>60.688472540699998</c:v>
                </c:pt>
                <c:pt idx="1111">
                  <c:v>60.5970729155</c:v>
                </c:pt>
                <c:pt idx="1112">
                  <c:v>60.627539457200001</c:v>
                </c:pt>
                <c:pt idx="1113">
                  <c:v>60.5970729155</c:v>
                </c:pt>
                <c:pt idx="1114">
                  <c:v>60.5970729155</c:v>
                </c:pt>
                <c:pt idx="1115">
                  <c:v>60.536139832000003</c:v>
                </c:pt>
                <c:pt idx="1116">
                  <c:v>60.536139832000003</c:v>
                </c:pt>
                <c:pt idx="1117">
                  <c:v>60.718939082399999</c:v>
                </c:pt>
                <c:pt idx="1118">
                  <c:v>60.5970729155</c:v>
                </c:pt>
                <c:pt idx="1119">
                  <c:v>60.566606373699997</c:v>
                </c:pt>
                <c:pt idx="1120">
                  <c:v>60.536139832000003</c:v>
                </c:pt>
                <c:pt idx="1121">
                  <c:v>60.536139832000003</c:v>
                </c:pt>
                <c:pt idx="1122">
                  <c:v>60.627539457200001</c:v>
                </c:pt>
                <c:pt idx="1123">
                  <c:v>60.566606373699997</c:v>
                </c:pt>
                <c:pt idx="1124">
                  <c:v>60.566606373699997</c:v>
                </c:pt>
                <c:pt idx="1125">
                  <c:v>60.658005998900002</c:v>
                </c:pt>
                <c:pt idx="1126">
                  <c:v>60.566606373699997</c:v>
                </c:pt>
                <c:pt idx="1127">
                  <c:v>60.627539457200001</c:v>
                </c:pt>
                <c:pt idx="1128">
                  <c:v>60.536139832000003</c:v>
                </c:pt>
                <c:pt idx="1129">
                  <c:v>60.566606373699997</c:v>
                </c:pt>
                <c:pt idx="1130">
                  <c:v>60.566606373699997</c:v>
                </c:pt>
                <c:pt idx="1131">
                  <c:v>60.566606373699997</c:v>
                </c:pt>
                <c:pt idx="1132">
                  <c:v>60.627539457200001</c:v>
                </c:pt>
                <c:pt idx="1133">
                  <c:v>60.566606373699997</c:v>
                </c:pt>
                <c:pt idx="1134">
                  <c:v>60.566606373699997</c:v>
                </c:pt>
                <c:pt idx="1135">
                  <c:v>60.536139832000003</c:v>
                </c:pt>
                <c:pt idx="1136">
                  <c:v>60.505673290200001</c:v>
                </c:pt>
                <c:pt idx="1137">
                  <c:v>60.505673290200001</c:v>
                </c:pt>
                <c:pt idx="1138">
                  <c:v>60.444740206799999</c:v>
                </c:pt>
                <c:pt idx="1139">
                  <c:v>60.536139832000003</c:v>
                </c:pt>
                <c:pt idx="1140">
                  <c:v>60.566606373699997</c:v>
                </c:pt>
                <c:pt idx="1141">
                  <c:v>60.505673290200001</c:v>
                </c:pt>
                <c:pt idx="1142">
                  <c:v>60.5970729155</c:v>
                </c:pt>
                <c:pt idx="1143">
                  <c:v>60.566606373699997</c:v>
                </c:pt>
                <c:pt idx="1144">
                  <c:v>60.536139832000003</c:v>
                </c:pt>
                <c:pt idx="1145">
                  <c:v>60.566606373699997</c:v>
                </c:pt>
                <c:pt idx="1146">
                  <c:v>60.566606373699997</c:v>
                </c:pt>
                <c:pt idx="1147">
                  <c:v>60.5970729155</c:v>
                </c:pt>
                <c:pt idx="1148">
                  <c:v>60.5970729155</c:v>
                </c:pt>
                <c:pt idx="1149">
                  <c:v>60.505673290200001</c:v>
                </c:pt>
                <c:pt idx="1150">
                  <c:v>60.4752067485</c:v>
                </c:pt>
                <c:pt idx="1151">
                  <c:v>60.505673290200001</c:v>
                </c:pt>
                <c:pt idx="1152">
                  <c:v>60.505673290200001</c:v>
                </c:pt>
                <c:pt idx="1153">
                  <c:v>60.4752067485</c:v>
                </c:pt>
                <c:pt idx="1154">
                  <c:v>60.444740206799999</c:v>
                </c:pt>
                <c:pt idx="1155">
                  <c:v>60.505673290200001</c:v>
                </c:pt>
                <c:pt idx="1156">
                  <c:v>60.536139832000003</c:v>
                </c:pt>
                <c:pt idx="1157">
                  <c:v>60.536139832000003</c:v>
                </c:pt>
                <c:pt idx="1158">
                  <c:v>60.566606373699997</c:v>
                </c:pt>
                <c:pt idx="1159">
                  <c:v>60.414273665000003</c:v>
                </c:pt>
                <c:pt idx="1160">
                  <c:v>60.536139832000003</c:v>
                </c:pt>
                <c:pt idx="1161">
                  <c:v>60.4752067485</c:v>
                </c:pt>
                <c:pt idx="1162">
                  <c:v>60.4752067485</c:v>
                </c:pt>
                <c:pt idx="1163">
                  <c:v>60.505673290200001</c:v>
                </c:pt>
                <c:pt idx="1164">
                  <c:v>60.444740206799999</c:v>
                </c:pt>
                <c:pt idx="1165">
                  <c:v>60.505673290200001</c:v>
                </c:pt>
                <c:pt idx="1166">
                  <c:v>60.566606373699997</c:v>
                </c:pt>
                <c:pt idx="1167">
                  <c:v>60.627539457200001</c:v>
                </c:pt>
                <c:pt idx="1168">
                  <c:v>60.4752067485</c:v>
                </c:pt>
                <c:pt idx="1169">
                  <c:v>60.414273665000003</c:v>
                </c:pt>
                <c:pt idx="1170">
                  <c:v>60.444740206799999</c:v>
                </c:pt>
                <c:pt idx="1171">
                  <c:v>60.414273665000003</c:v>
                </c:pt>
                <c:pt idx="1172">
                  <c:v>60.505673290200001</c:v>
                </c:pt>
                <c:pt idx="1173">
                  <c:v>60.505673290200001</c:v>
                </c:pt>
                <c:pt idx="1174">
                  <c:v>60.231474414600001</c:v>
                </c:pt>
                <c:pt idx="1175">
                  <c:v>60.414273665000003</c:v>
                </c:pt>
                <c:pt idx="1176">
                  <c:v>60.414273665000003</c:v>
                </c:pt>
                <c:pt idx="1177">
                  <c:v>60.444740206799999</c:v>
                </c:pt>
                <c:pt idx="1178">
                  <c:v>60.4752067485</c:v>
                </c:pt>
                <c:pt idx="1179">
                  <c:v>60.444740206799999</c:v>
                </c:pt>
                <c:pt idx="1180">
                  <c:v>60.414273665000003</c:v>
                </c:pt>
                <c:pt idx="1181">
                  <c:v>60.4752067485</c:v>
                </c:pt>
                <c:pt idx="1182">
                  <c:v>60.444740206799999</c:v>
                </c:pt>
                <c:pt idx="1183">
                  <c:v>60.444740206799999</c:v>
                </c:pt>
                <c:pt idx="1184">
                  <c:v>60.4752067485</c:v>
                </c:pt>
                <c:pt idx="1185">
                  <c:v>60.414273665000003</c:v>
                </c:pt>
                <c:pt idx="1186">
                  <c:v>60.444740206799999</c:v>
                </c:pt>
                <c:pt idx="1187">
                  <c:v>60.444740206799999</c:v>
                </c:pt>
                <c:pt idx="1188">
                  <c:v>60.4752067485</c:v>
                </c:pt>
                <c:pt idx="1189">
                  <c:v>60.322874039799999</c:v>
                </c:pt>
                <c:pt idx="1190">
                  <c:v>60.505673290200001</c:v>
                </c:pt>
                <c:pt idx="1191">
                  <c:v>60.444740206799999</c:v>
                </c:pt>
                <c:pt idx="1192">
                  <c:v>60.383807123300002</c:v>
                </c:pt>
                <c:pt idx="1193">
                  <c:v>60.4752067485</c:v>
                </c:pt>
                <c:pt idx="1194">
                  <c:v>60.444740206799999</c:v>
                </c:pt>
                <c:pt idx="1195">
                  <c:v>60.414273665000003</c:v>
                </c:pt>
                <c:pt idx="1196">
                  <c:v>60.4752067485</c:v>
                </c:pt>
                <c:pt idx="1197">
                  <c:v>60.444740206799999</c:v>
                </c:pt>
                <c:pt idx="1198">
                  <c:v>60.383807123300002</c:v>
                </c:pt>
                <c:pt idx="1199">
                  <c:v>60.414273665000003</c:v>
                </c:pt>
                <c:pt idx="1200">
                  <c:v>60.383807123300002</c:v>
                </c:pt>
                <c:pt idx="1201">
                  <c:v>60.353340581499999</c:v>
                </c:pt>
                <c:pt idx="1202">
                  <c:v>60.383807123300002</c:v>
                </c:pt>
                <c:pt idx="1203">
                  <c:v>60.444740206799999</c:v>
                </c:pt>
                <c:pt idx="1204">
                  <c:v>60.292407498099998</c:v>
                </c:pt>
                <c:pt idx="1205">
                  <c:v>60.414273665000003</c:v>
                </c:pt>
                <c:pt idx="1206">
                  <c:v>60.383807123300002</c:v>
                </c:pt>
                <c:pt idx="1207">
                  <c:v>60.322874039799999</c:v>
                </c:pt>
                <c:pt idx="1208">
                  <c:v>60.444740206799999</c:v>
                </c:pt>
                <c:pt idx="1209">
                  <c:v>60.353340581499999</c:v>
                </c:pt>
                <c:pt idx="1210">
                  <c:v>60.322874039799999</c:v>
                </c:pt>
                <c:pt idx="1211">
                  <c:v>60.383807123300002</c:v>
                </c:pt>
                <c:pt idx="1212">
                  <c:v>60.353340581499999</c:v>
                </c:pt>
                <c:pt idx="1213">
                  <c:v>60.353340581499999</c:v>
                </c:pt>
                <c:pt idx="1214">
                  <c:v>60.383807123300002</c:v>
                </c:pt>
                <c:pt idx="1215">
                  <c:v>60.444740206799999</c:v>
                </c:pt>
                <c:pt idx="1216">
                  <c:v>60.383807123300002</c:v>
                </c:pt>
                <c:pt idx="1217">
                  <c:v>60.383807123300002</c:v>
                </c:pt>
                <c:pt idx="1218">
                  <c:v>60.414273665000003</c:v>
                </c:pt>
                <c:pt idx="1219">
                  <c:v>60.505673290200001</c:v>
                </c:pt>
                <c:pt idx="1220">
                  <c:v>60.4752067485</c:v>
                </c:pt>
                <c:pt idx="1221">
                  <c:v>60.4752067485</c:v>
                </c:pt>
                <c:pt idx="1222">
                  <c:v>60.353340581499999</c:v>
                </c:pt>
                <c:pt idx="1223">
                  <c:v>60.414273665000003</c:v>
                </c:pt>
                <c:pt idx="1224">
                  <c:v>60.383807123300002</c:v>
                </c:pt>
                <c:pt idx="1225">
                  <c:v>60.444740206799999</c:v>
                </c:pt>
                <c:pt idx="1226">
                  <c:v>60.383807123300002</c:v>
                </c:pt>
                <c:pt idx="1227">
                  <c:v>60.383807123300002</c:v>
                </c:pt>
                <c:pt idx="1228">
                  <c:v>60.292407498099998</c:v>
                </c:pt>
                <c:pt idx="1229">
                  <c:v>60.383807123300002</c:v>
                </c:pt>
                <c:pt idx="1230">
                  <c:v>60.322874039799999</c:v>
                </c:pt>
                <c:pt idx="1231">
                  <c:v>60.383807123300002</c:v>
                </c:pt>
                <c:pt idx="1232">
                  <c:v>60.383807123300002</c:v>
                </c:pt>
                <c:pt idx="1233">
                  <c:v>60.414273665000003</c:v>
                </c:pt>
                <c:pt idx="1234">
                  <c:v>60.4752067485</c:v>
                </c:pt>
                <c:pt idx="1235">
                  <c:v>60.444740206799999</c:v>
                </c:pt>
                <c:pt idx="1236">
                  <c:v>60.353340581499999</c:v>
                </c:pt>
                <c:pt idx="1237">
                  <c:v>60.353340581499999</c:v>
                </c:pt>
                <c:pt idx="1238">
                  <c:v>60.383807123300002</c:v>
                </c:pt>
                <c:pt idx="1239">
                  <c:v>60.353340581499999</c:v>
                </c:pt>
                <c:pt idx="1240">
                  <c:v>60.353340581499999</c:v>
                </c:pt>
                <c:pt idx="1241">
                  <c:v>60.322874039799999</c:v>
                </c:pt>
                <c:pt idx="1242">
                  <c:v>60.292407498099998</c:v>
                </c:pt>
                <c:pt idx="1243">
                  <c:v>60.292407498099998</c:v>
                </c:pt>
                <c:pt idx="1244">
                  <c:v>60.383807123300002</c:v>
                </c:pt>
                <c:pt idx="1245">
                  <c:v>60.322874039799999</c:v>
                </c:pt>
                <c:pt idx="1246">
                  <c:v>60.383807123300002</c:v>
                </c:pt>
                <c:pt idx="1247">
                  <c:v>60.383807123300002</c:v>
                </c:pt>
                <c:pt idx="1248">
                  <c:v>60.414273665000003</c:v>
                </c:pt>
                <c:pt idx="1249">
                  <c:v>60.505673290200001</c:v>
                </c:pt>
                <c:pt idx="1250">
                  <c:v>60.383807123300002</c:v>
                </c:pt>
                <c:pt idx="1251">
                  <c:v>60.322874039799999</c:v>
                </c:pt>
                <c:pt idx="1252">
                  <c:v>60.414273665000003</c:v>
                </c:pt>
                <c:pt idx="1253">
                  <c:v>60.414273665000003</c:v>
                </c:pt>
                <c:pt idx="1254">
                  <c:v>60.383807123300002</c:v>
                </c:pt>
                <c:pt idx="1255">
                  <c:v>60.353340581499999</c:v>
                </c:pt>
                <c:pt idx="1256">
                  <c:v>60.353340581499999</c:v>
                </c:pt>
                <c:pt idx="1257">
                  <c:v>60.383807123300002</c:v>
                </c:pt>
                <c:pt idx="1258">
                  <c:v>60.383807123300002</c:v>
                </c:pt>
                <c:pt idx="1259">
                  <c:v>60.444740206799999</c:v>
                </c:pt>
                <c:pt idx="1260">
                  <c:v>60.353340581499999</c:v>
                </c:pt>
                <c:pt idx="1261">
                  <c:v>60.383807123300002</c:v>
                </c:pt>
                <c:pt idx="1262">
                  <c:v>60.292407498099998</c:v>
                </c:pt>
                <c:pt idx="1263">
                  <c:v>60.414273665000003</c:v>
                </c:pt>
                <c:pt idx="1264">
                  <c:v>60.566606373699997</c:v>
                </c:pt>
                <c:pt idx="1265">
                  <c:v>60.444740206799999</c:v>
                </c:pt>
                <c:pt idx="1266">
                  <c:v>60.383807123300002</c:v>
                </c:pt>
                <c:pt idx="1267">
                  <c:v>60.444740206799999</c:v>
                </c:pt>
                <c:pt idx="1268">
                  <c:v>60.353340581499999</c:v>
                </c:pt>
                <c:pt idx="1269">
                  <c:v>60.383807123300002</c:v>
                </c:pt>
                <c:pt idx="1270">
                  <c:v>60.292407498099998</c:v>
                </c:pt>
                <c:pt idx="1271">
                  <c:v>60.261940956300002</c:v>
                </c:pt>
                <c:pt idx="1272">
                  <c:v>60.383807123300002</c:v>
                </c:pt>
                <c:pt idx="1273">
                  <c:v>60.322874039799999</c:v>
                </c:pt>
                <c:pt idx="1274">
                  <c:v>60.414273665000003</c:v>
                </c:pt>
                <c:pt idx="1275">
                  <c:v>60.383807123300002</c:v>
                </c:pt>
                <c:pt idx="1276">
                  <c:v>60.353340581499999</c:v>
                </c:pt>
                <c:pt idx="1277">
                  <c:v>60.383807123300002</c:v>
                </c:pt>
                <c:pt idx="1278">
                  <c:v>60.322874039799999</c:v>
                </c:pt>
                <c:pt idx="1279">
                  <c:v>60.444740206799999</c:v>
                </c:pt>
                <c:pt idx="1280">
                  <c:v>60.322874039799999</c:v>
                </c:pt>
                <c:pt idx="1281">
                  <c:v>60.231474414600001</c:v>
                </c:pt>
                <c:pt idx="1282">
                  <c:v>60.353340581499999</c:v>
                </c:pt>
                <c:pt idx="1283">
                  <c:v>60.353340581499999</c:v>
                </c:pt>
                <c:pt idx="1284">
                  <c:v>60.383807123300002</c:v>
                </c:pt>
                <c:pt idx="1285">
                  <c:v>60.353340581499999</c:v>
                </c:pt>
                <c:pt idx="1286">
                  <c:v>60.231474414600001</c:v>
                </c:pt>
                <c:pt idx="1287">
                  <c:v>60.353340581499999</c:v>
                </c:pt>
                <c:pt idx="1288">
                  <c:v>60.292407498099998</c:v>
                </c:pt>
                <c:pt idx="1289">
                  <c:v>60.4752067485</c:v>
                </c:pt>
                <c:pt idx="1290">
                  <c:v>60.353340581499999</c:v>
                </c:pt>
                <c:pt idx="1291">
                  <c:v>60.261940956300002</c:v>
                </c:pt>
                <c:pt idx="1292">
                  <c:v>60.292407498099998</c:v>
                </c:pt>
                <c:pt idx="1293">
                  <c:v>60.414273665000003</c:v>
                </c:pt>
                <c:pt idx="1294">
                  <c:v>60.414273665000003</c:v>
                </c:pt>
                <c:pt idx="1295">
                  <c:v>60.353340581499999</c:v>
                </c:pt>
                <c:pt idx="1296">
                  <c:v>60.322874039799999</c:v>
                </c:pt>
                <c:pt idx="1297">
                  <c:v>60.383807123300002</c:v>
                </c:pt>
                <c:pt idx="1298">
                  <c:v>60.353340581499999</c:v>
                </c:pt>
                <c:pt idx="1299">
                  <c:v>60.261940956300002</c:v>
                </c:pt>
                <c:pt idx="1300">
                  <c:v>60.201007872799998</c:v>
                </c:pt>
                <c:pt idx="1301">
                  <c:v>60.140074789400003</c:v>
                </c:pt>
                <c:pt idx="1302">
                  <c:v>60.353340581499999</c:v>
                </c:pt>
                <c:pt idx="1303">
                  <c:v>60.292407498099998</c:v>
                </c:pt>
                <c:pt idx="1304">
                  <c:v>60.353340581499999</c:v>
                </c:pt>
                <c:pt idx="1305">
                  <c:v>60.231474414600001</c:v>
                </c:pt>
                <c:pt idx="1306">
                  <c:v>60.231474414600001</c:v>
                </c:pt>
                <c:pt idx="1307">
                  <c:v>60.322874039799999</c:v>
                </c:pt>
                <c:pt idx="1308">
                  <c:v>60.353340581499999</c:v>
                </c:pt>
                <c:pt idx="1309">
                  <c:v>60.322874039799999</c:v>
                </c:pt>
                <c:pt idx="1310">
                  <c:v>60.292407498099998</c:v>
                </c:pt>
                <c:pt idx="1311">
                  <c:v>60.292407498099998</c:v>
                </c:pt>
                <c:pt idx="1312">
                  <c:v>60.353340581499999</c:v>
                </c:pt>
                <c:pt idx="1313">
                  <c:v>60.292407498099998</c:v>
                </c:pt>
                <c:pt idx="1314">
                  <c:v>60.231474414600001</c:v>
                </c:pt>
                <c:pt idx="1315">
                  <c:v>60.261940956300002</c:v>
                </c:pt>
                <c:pt idx="1316">
                  <c:v>60.170541331099997</c:v>
                </c:pt>
                <c:pt idx="1317">
                  <c:v>60.292407498099998</c:v>
                </c:pt>
                <c:pt idx="1318">
                  <c:v>60.201007872799998</c:v>
                </c:pt>
                <c:pt idx="1319">
                  <c:v>60.231474414600001</c:v>
                </c:pt>
                <c:pt idx="1320">
                  <c:v>60.201007872799998</c:v>
                </c:pt>
                <c:pt idx="1321">
                  <c:v>60.231474414600001</c:v>
                </c:pt>
                <c:pt idx="1322">
                  <c:v>60.231474414600001</c:v>
                </c:pt>
                <c:pt idx="1323">
                  <c:v>60.231474414600001</c:v>
                </c:pt>
                <c:pt idx="1324">
                  <c:v>60.170541331099997</c:v>
                </c:pt>
                <c:pt idx="1325">
                  <c:v>60.231474414600001</c:v>
                </c:pt>
                <c:pt idx="1326">
                  <c:v>60.292407498099998</c:v>
                </c:pt>
                <c:pt idx="1327">
                  <c:v>60.353340581499999</c:v>
                </c:pt>
                <c:pt idx="1328">
                  <c:v>60.231474414600001</c:v>
                </c:pt>
                <c:pt idx="1329">
                  <c:v>60.231474414600001</c:v>
                </c:pt>
                <c:pt idx="1330">
                  <c:v>60.261940956300002</c:v>
                </c:pt>
                <c:pt idx="1331">
                  <c:v>60.231474414600001</c:v>
                </c:pt>
                <c:pt idx="1332">
                  <c:v>60.261940956300002</c:v>
                </c:pt>
                <c:pt idx="1333">
                  <c:v>60.201007872799998</c:v>
                </c:pt>
                <c:pt idx="1334">
                  <c:v>60.201007872799998</c:v>
                </c:pt>
                <c:pt idx="1335">
                  <c:v>60.201007872799998</c:v>
                </c:pt>
                <c:pt idx="1336">
                  <c:v>60.261940956300002</c:v>
                </c:pt>
                <c:pt idx="1337">
                  <c:v>60.170541331099997</c:v>
                </c:pt>
                <c:pt idx="1338">
                  <c:v>60.231474414600001</c:v>
                </c:pt>
                <c:pt idx="1339">
                  <c:v>60.201007872799998</c:v>
                </c:pt>
                <c:pt idx="1340">
                  <c:v>60.201007872799998</c:v>
                </c:pt>
                <c:pt idx="1341">
                  <c:v>60.140074789400003</c:v>
                </c:pt>
                <c:pt idx="1342">
                  <c:v>60.292407498099998</c:v>
                </c:pt>
                <c:pt idx="1343">
                  <c:v>60.292407498099998</c:v>
                </c:pt>
                <c:pt idx="1344">
                  <c:v>60.231474414600001</c:v>
                </c:pt>
                <c:pt idx="1345">
                  <c:v>60.231474414600001</c:v>
                </c:pt>
                <c:pt idx="1346">
                  <c:v>60.170541331099997</c:v>
                </c:pt>
                <c:pt idx="1347">
                  <c:v>60.170541331099997</c:v>
                </c:pt>
                <c:pt idx="1348">
                  <c:v>60.201007872799998</c:v>
                </c:pt>
                <c:pt idx="1349">
                  <c:v>60.140074789400003</c:v>
                </c:pt>
                <c:pt idx="1350">
                  <c:v>60.170541331099997</c:v>
                </c:pt>
                <c:pt idx="1351">
                  <c:v>60.231474414600001</c:v>
                </c:pt>
                <c:pt idx="1352">
                  <c:v>60.170541331099997</c:v>
                </c:pt>
                <c:pt idx="1353">
                  <c:v>60.261940956300002</c:v>
                </c:pt>
                <c:pt idx="1354">
                  <c:v>60.261940956300002</c:v>
                </c:pt>
                <c:pt idx="1355">
                  <c:v>60.201007872799998</c:v>
                </c:pt>
                <c:pt idx="1356">
                  <c:v>60.018208622400003</c:v>
                </c:pt>
                <c:pt idx="1357">
                  <c:v>60.201007872799998</c:v>
                </c:pt>
                <c:pt idx="1358">
                  <c:v>60.261940956300002</c:v>
                </c:pt>
                <c:pt idx="1359">
                  <c:v>60.231474414600001</c:v>
                </c:pt>
                <c:pt idx="1360">
                  <c:v>60.201007872799998</c:v>
                </c:pt>
                <c:pt idx="1361">
                  <c:v>60.201007872799998</c:v>
                </c:pt>
                <c:pt idx="1362">
                  <c:v>60.170541331099997</c:v>
                </c:pt>
                <c:pt idx="1363">
                  <c:v>60.261940956300002</c:v>
                </c:pt>
                <c:pt idx="1364">
                  <c:v>60.231474414600001</c:v>
                </c:pt>
                <c:pt idx="1365">
                  <c:v>60.170541331099997</c:v>
                </c:pt>
                <c:pt idx="1366">
                  <c:v>60.170541331099997</c:v>
                </c:pt>
                <c:pt idx="1367">
                  <c:v>60.231474414600001</c:v>
                </c:pt>
                <c:pt idx="1368">
                  <c:v>60.170541331099997</c:v>
                </c:pt>
                <c:pt idx="1369">
                  <c:v>60.231474414600001</c:v>
                </c:pt>
                <c:pt idx="1370">
                  <c:v>60.261940956300002</c:v>
                </c:pt>
                <c:pt idx="1371">
                  <c:v>60.0791417059</c:v>
                </c:pt>
                <c:pt idx="1372">
                  <c:v>60.261940956300002</c:v>
                </c:pt>
                <c:pt idx="1373">
                  <c:v>60.231474414600001</c:v>
                </c:pt>
                <c:pt idx="1374">
                  <c:v>60.201007872799998</c:v>
                </c:pt>
                <c:pt idx="1375">
                  <c:v>60.261940956300002</c:v>
                </c:pt>
                <c:pt idx="1376">
                  <c:v>60.292407498099998</c:v>
                </c:pt>
                <c:pt idx="1377">
                  <c:v>60.170541331099997</c:v>
                </c:pt>
                <c:pt idx="1378">
                  <c:v>60.170541331099997</c:v>
                </c:pt>
                <c:pt idx="1379">
                  <c:v>60.170541331099997</c:v>
                </c:pt>
                <c:pt idx="1380">
                  <c:v>60.170541331099997</c:v>
                </c:pt>
                <c:pt idx="1381">
                  <c:v>60.201007872799998</c:v>
                </c:pt>
                <c:pt idx="1382">
                  <c:v>60.231474414600001</c:v>
                </c:pt>
                <c:pt idx="1383">
                  <c:v>60.231474414600001</c:v>
                </c:pt>
                <c:pt idx="1384">
                  <c:v>60.231474414600001</c:v>
                </c:pt>
                <c:pt idx="1385">
                  <c:v>60.170541331099997</c:v>
                </c:pt>
                <c:pt idx="1386">
                  <c:v>60.140074789400003</c:v>
                </c:pt>
                <c:pt idx="1387">
                  <c:v>60.140074789400003</c:v>
                </c:pt>
                <c:pt idx="1388">
                  <c:v>60.140074789400003</c:v>
                </c:pt>
                <c:pt idx="1389">
                  <c:v>60.170541331099997</c:v>
                </c:pt>
                <c:pt idx="1390">
                  <c:v>60.201007872799998</c:v>
                </c:pt>
                <c:pt idx="1391">
                  <c:v>60.292407498099998</c:v>
                </c:pt>
                <c:pt idx="1392">
                  <c:v>60.261940956300002</c:v>
                </c:pt>
                <c:pt idx="1393">
                  <c:v>60.231474414600001</c:v>
                </c:pt>
                <c:pt idx="1394">
                  <c:v>60.170541331099997</c:v>
                </c:pt>
                <c:pt idx="1395">
                  <c:v>60.170541331099997</c:v>
                </c:pt>
                <c:pt idx="1396">
                  <c:v>60.201007872799998</c:v>
                </c:pt>
                <c:pt idx="1397">
                  <c:v>60.201007872799998</c:v>
                </c:pt>
                <c:pt idx="1398">
                  <c:v>60.201007872799998</c:v>
                </c:pt>
                <c:pt idx="1399">
                  <c:v>60.231474414600001</c:v>
                </c:pt>
                <c:pt idx="1400">
                  <c:v>60.140074789400003</c:v>
                </c:pt>
                <c:pt idx="1401">
                  <c:v>60.109608247600001</c:v>
                </c:pt>
                <c:pt idx="1402">
                  <c:v>60.0791417059</c:v>
                </c:pt>
                <c:pt idx="1403">
                  <c:v>60.109608247600001</c:v>
                </c:pt>
                <c:pt idx="1404">
                  <c:v>60.170541331099997</c:v>
                </c:pt>
                <c:pt idx="1405">
                  <c:v>60.201007872799998</c:v>
                </c:pt>
                <c:pt idx="1406">
                  <c:v>60.261940956300002</c:v>
                </c:pt>
                <c:pt idx="1407">
                  <c:v>60.170541331099997</c:v>
                </c:pt>
                <c:pt idx="1408">
                  <c:v>60.170541331099997</c:v>
                </c:pt>
                <c:pt idx="1409">
                  <c:v>60.231474414600001</c:v>
                </c:pt>
                <c:pt idx="1410">
                  <c:v>60.170541331099997</c:v>
                </c:pt>
                <c:pt idx="1411">
                  <c:v>60.170541331099997</c:v>
                </c:pt>
                <c:pt idx="1412">
                  <c:v>60.140074789400003</c:v>
                </c:pt>
                <c:pt idx="1413">
                  <c:v>60.140074789400003</c:v>
                </c:pt>
                <c:pt idx="1414">
                  <c:v>60.140074789400003</c:v>
                </c:pt>
                <c:pt idx="1415">
                  <c:v>60.0791417059</c:v>
                </c:pt>
                <c:pt idx="1416">
                  <c:v>60.201007872799998</c:v>
                </c:pt>
                <c:pt idx="1417">
                  <c:v>60.201007872799998</c:v>
                </c:pt>
                <c:pt idx="1418">
                  <c:v>60.201007872799998</c:v>
                </c:pt>
                <c:pt idx="1419">
                  <c:v>60.170541331099997</c:v>
                </c:pt>
                <c:pt idx="1420">
                  <c:v>60.140074789400003</c:v>
                </c:pt>
                <c:pt idx="1421">
                  <c:v>60.231474414600001</c:v>
                </c:pt>
                <c:pt idx="1422">
                  <c:v>60.170541331099997</c:v>
                </c:pt>
                <c:pt idx="1423">
                  <c:v>60.170541331099997</c:v>
                </c:pt>
                <c:pt idx="1424">
                  <c:v>60.170541331099997</c:v>
                </c:pt>
                <c:pt idx="1425">
                  <c:v>60.109608247600001</c:v>
                </c:pt>
                <c:pt idx="1426">
                  <c:v>60.140074789400003</c:v>
                </c:pt>
                <c:pt idx="1427">
                  <c:v>60.170541331099997</c:v>
                </c:pt>
                <c:pt idx="1428">
                  <c:v>60.170541331099997</c:v>
                </c:pt>
                <c:pt idx="1429">
                  <c:v>60.170541331099997</c:v>
                </c:pt>
                <c:pt idx="1430">
                  <c:v>60.109608247600001</c:v>
                </c:pt>
                <c:pt idx="1431">
                  <c:v>60.231474414600001</c:v>
                </c:pt>
                <c:pt idx="1432">
                  <c:v>60.170541331099997</c:v>
                </c:pt>
                <c:pt idx="1433">
                  <c:v>60.140074789400003</c:v>
                </c:pt>
                <c:pt idx="1434">
                  <c:v>60.109608247600001</c:v>
                </c:pt>
                <c:pt idx="1435">
                  <c:v>60.140074789400003</c:v>
                </c:pt>
                <c:pt idx="1436">
                  <c:v>60.201007872799998</c:v>
                </c:pt>
                <c:pt idx="1437">
                  <c:v>60.140074789400003</c:v>
                </c:pt>
                <c:pt idx="1438">
                  <c:v>60.140074789400003</c:v>
                </c:pt>
                <c:pt idx="1439">
                  <c:v>60.201007872799998</c:v>
                </c:pt>
                <c:pt idx="1440">
                  <c:v>60.170541331099997</c:v>
                </c:pt>
                <c:pt idx="1441">
                  <c:v>60.170541331099997</c:v>
                </c:pt>
                <c:pt idx="1442">
                  <c:v>60.170541331099997</c:v>
                </c:pt>
                <c:pt idx="1443">
                  <c:v>60.109608247600001</c:v>
                </c:pt>
                <c:pt idx="1444">
                  <c:v>60.140074789400003</c:v>
                </c:pt>
                <c:pt idx="1445">
                  <c:v>60.170541331099997</c:v>
                </c:pt>
                <c:pt idx="1446">
                  <c:v>60.322874039799999</c:v>
                </c:pt>
                <c:pt idx="1447">
                  <c:v>60.140074789400003</c:v>
                </c:pt>
                <c:pt idx="1448">
                  <c:v>60.140074789400003</c:v>
                </c:pt>
                <c:pt idx="1449">
                  <c:v>60.170541331099997</c:v>
                </c:pt>
                <c:pt idx="1450">
                  <c:v>60.0791417059</c:v>
                </c:pt>
                <c:pt idx="1451">
                  <c:v>60.140074789400003</c:v>
                </c:pt>
                <c:pt idx="1452">
                  <c:v>60.170541331099997</c:v>
                </c:pt>
                <c:pt idx="1453">
                  <c:v>60.0791417059</c:v>
                </c:pt>
                <c:pt idx="1454">
                  <c:v>60.201007872799998</c:v>
                </c:pt>
                <c:pt idx="1455">
                  <c:v>60.170541331099997</c:v>
                </c:pt>
                <c:pt idx="1456">
                  <c:v>60.140074789400003</c:v>
                </c:pt>
                <c:pt idx="1457">
                  <c:v>60.109608247600001</c:v>
                </c:pt>
                <c:pt idx="1458">
                  <c:v>60.0791417059</c:v>
                </c:pt>
                <c:pt idx="1459">
                  <c:v>60.109608247600001</c:v>
                </c:pt>
                <c:pt idx="1460">
                  <c:v>60.018208622400003</c:v>
                </c:pt>
                <c:pt idx="1461">
                  <c:v>59.987742080700002</c:v>
                </c:pt>
                <c:pt idx="1462">
                  <c:v>60.048675164199999</c:v>
                </c:pt>
                <c:pt idx="1463">
                  <c:v>60.018208622400003</c:v>
                </c:pt>
                <c:pt idx="1464">
                  <c:v>60.048675164199999</c:v>
                </c:pt>
                <c:pt idx="1465">
                  <c:v>60.018208622400003</c:v>
                </c:pt>
                <c:pt idx="1466">
                  <c:v>59.987742080700002</c:v>
                </c:pt>
                <c:pt idx="1467">
                  <c:v>60.048675164199999</c:v>
                </c:pt>
                <c:pt idx="1468">
                  <c:v>60.048675164199999</c:v>
                </c:pt>
                <c:pt idx="1469">
                  <c:v>59.957275538899999</c:v>
                </c:pt>
                <c:pt idx="1470">
                  <c:v>60.018208622400003</c:v>
                </c:pt>
                <c:pt idx="1471">
                  <c:v>60.048675164199999</c:v>
                </c:pt>
                <c:pt idx="1472">
                  <c:v>60.0791417059</c:v>
                </c:pt>
                <c:pt idx="1473">
                  <c:v>60.018208622400003</c:v>
                </c:pt>
                <c:pt idx="1474">
                  <c:v>60.109608247600001</c:v>
                </c:pt>
                <c:pt idx="1475">
                  <c:v>59.835409372000001</c:v>
                </c:pt>
                <c:pt idx="1476">
                  <c:v>60.018208622400003</c:v>
                </c:pt>
                <c:pt idx="1477">
                  <c:v>60.048675164199999</c:v>
                </c:pt>
                <c:pt idx="1478">
                  <c:v>60.048675164199999</c:v>
                </c:pt>
                <c:pt idx="1479">
                  <c:v>59.957275538899999</c:v>
                </c:pt>
                <c:pt idx="1480">
                  <c:v>60.018208622400003</c:v>
                </c:pt>
                <c:pt idx="1481">
                  <c:v>59.987742080700002</c:v>
                </c:pt>
                <c:pt idx="1482">
                  <c:v>60.048675164199999</c:v>
                </c:pt>
                <c:pt idx="1483">
                  <c:v>59.987742080700002</c:v>
                </c:pt>
                <c:pt idx="1484">
                  <c:v>59.896342455499997</c:v>
                </c:pt>
                <c:pt idx="1485">
                  <c:v>59.987742080700002</c:v>
                </c:pt>
                <c:pt idx="1486">
                  <c:v>59.957275538899999</c:v>
                </c:pt>
                <c:pt idx="1487">
                  <c:v>59.957275538899999</c:v>
                </c:pt>
                <c:pt idx="1488">
                  <c:v>59.957275538899999</c:v>
                </c:pt>
                <c:pt idx="1489">
                  <c:v>60.018208622400003</c:v>
                </c:pt>
                <c:pt idx="1490">
                  <c:v>59.896342455499997</c:v>
                </c:pt>
                <c:pt idx="1491">
                  <c:v>60.0791417059</c:v>
                </c:pt>
                <c:pt idx="1492">
                  <c:v>59.957275538899999</c:v>
                </c:pt>
                <c:pt idx="1493">
                  <c:v>59.896342455499997</c:v>
                </c:pt>
                <c:pt idx="1494">
                  <c:v>60.018208622400003</c:v>
                </c:pt>
                <c:pt idx="1495">
                  <c:v>59.957275538899999</c:v>
                </c:pt>
                <c:pt idx="1496">
                  <c:v>59.926808997199998</c:v>
                </c:pt>
                <c:pt idx="1497">
                  <c:v>60.018208622400003</c:v>
                </c:pt>
                <c:pt idx="1498">
                  <c:v>59.957275538899999</c:v>
                </c:pt>
                <c:pt idx="1499">
                  <c:v>59.926808997199998</c:v>
                </c:pt>
                <c:pt idx="1500">
                  <c:v>59.926808997199998</c:v>
                </c:pt>
                <c:pt idx="1501">
                  <c:v>60.018208622400003</c:v>
                </c:pt>
                <c:pt idx="1502">
                  <c:v>59.987742080700002</c:v>
                </c:pt>
                <c:pt idx="1503">
                  <c:v>60.018208622400003</c:v>
                </c:pt>
                <c:pt idx="1504">
                  <c:v>59.957275538899999</c:v>
                </c:pt>
                <c:pt idx="1505">
                  <c:v>60.109608247600001</c:v>
                </c:pt>
                <c:pt idx="1506">
                  <c:v>59.987742080700002</c:v>
                </c:pt>
                <c:pt idx="1507">
                  <c:v>59.987742080700002</c:v>
                </c:pt>
                <c:pt idx="1508">
                  <c:v>59.926808997199998</c:v>
                </c:pt>
                <c:pt idx="1509">
                  <c:v>59.957275538899999</c:v>
                </c:pt>
                <c:pt idx="1510">
                  <c:v>60.109608247600001</c:v>
                </c:pt>
                <c:pt idx="1511">
                  <c:v>59.987742080700002</c:v>
                </c:pt>
                <c:pt idx="1512">
                  <c:v>59.957275538899999</c:v>
                </c:pt>
                <c:pt idx="1513">
                  <c:v>59.957275538899999</c:v>
                </c:pt>
                <c:pt idx="1514">
                  <c:v>60.018208622400003</c:v>
                </c:pt>
                <c:pt idx="1515">
                  <c:v>59.926808997199998</c:v>
                </c:pt>
                <c:pt idx="1516">
                  <c:v>59.896342455499997</c:v>
                </c:pt>
                <c:pt idx="1517">
                  <c:v>59.896342455499997</c:v>
                </c:pt>
                <c:pt idx="1518">
                  <c:v>59.957275538899999</c:v>
                </c:pt>
                <c:pt idx="1519">
                  <c:v>59.896342455499997</c:v>
                </c:pt>
                <c:pt idx="1520">
                  <c:v>59.987742080700002</c:v>
                </c:pt>
                <c:pt idx="1521">
                  <c:v>59.835409372000001</c:v>
                </c:pt>
                <c:pt idx="1522">
                  <c:v>59.896342455499997</c:v>
                </c:pt>
                <c:pt idx="1523">
                  <c:v>59.926808997199998</c:v>
                </c:pt>
                <c:pt idx="1524">
                  <c:v>59.987742080700002</c:v>
                </c:pt>
                <c:pt idx="1525">
                  <c:v>60.048675164199999</c:v>
                </c:pt>
                <c:pt idx="1526">
                  <c:v>59.926808997199998</c:v>
                </c:pt>
                <c:pt idx="1527">
                  <c:v>59.865875913700002</c:v>
                </c:pt>
                <c:pt idx="1528">
                  <c:v>59.987742080700002</c:v>
                </c:pt>
                <c:pt idx="1529">
                  <c:v>60.018208622400003</c:v>
                </c:pt>
                <c:pt idx="1530">
                  <c:v>59.865875913700002</c:v>
                </c:pt>
                <c:pt idx="1531">
                  <c:v>59.835409372000001</c:v>
                </c:pt>
                <c:pt idx="1532">
                  <c:v>59.926808997199998</c:v>
                </c:pt>
                <c:pt idx="1533">
                  <c:v>59.865875913700002</c:v>
                </c:pt>
                <c:pt idx="1534">
                  <c:v>59.957275538899999</c:v>
                </c:pt>
                <c:pt idx="1535">
                  <c:v>59.865875913700002</c:v>
                </c:pt>
                <c:pt idx="1536">
                  <c:v>59.896342455499997</c:v>
                </c:pt>
                <c:pt idx="1537">
                  <c:v>59.896342455499997</c:v>
                </c:pt>
                <c:pt idx="1538">
                  <c:v>59.865875913700002</c:v>
                </c:pt>
                <c:pt idx="1539">
                  <c:v>59.896342455499997</c:v>
                </c:pt>
                <c:pt idx="1540">
                  <c:v>59.926808997199998</c:v>
                </c:pt>
                <c:pt idx="1541">
                  <c:v>59.896342455499997</c:v>
                </c:pt>
                <c:pt idx="1542">
                  <c:v>59.896342455499997</c:v>
                </c:pt>
                <c:pt idx="1543">
                  <c:v>59.804942830199998</c:v>
                </c:pt>
                <c:pt idx="1544">
                  <c:v>59.896342455499997</c:v>
                </c:pt>
                <c:pt idx="1545">
                  <c:v>59.804942830199998</c:v>
                </c:pt>
                <c:pt idx="1546">
                  <c:v>59.835409372000001</c:v>
                </c:pt>
                <c:pt idx="1547">
                  <c:v>59.835409372000001</c:v>
                </c:pt>
                <c:pt idx="1548">
                  <c:v>59.896342455499997</c:v>
                </c:pt>
                <c:pt idx="1549">
                  <c:v>59.774476288499997</c:v>
                </c:pt>
                <c:pt idx="1550">
                  <c:v>59.774476288499997</c:v>
                </c:pt>
                <c:pt idx="1551">
                  <c:v>59.744009746800003</c:v>
                </c:pt>
                <c:pt idx="1552">
                  <c:v>59.804942830199998</c:v>
                </c:pt>
                <c:pt idx="1553">
                  <c:v>59.896342455499997</c:v>
                </c:pt>
                <c:pt idx="1554">
                  <c:v>59.835409372000001</c:v>
                </c:pt>
                <c:pt idx="1555">
                  <c:v>59.835409372000001</c:v>
                </c:pt>
                <c:pt idx="1556">
                  <c:v>59.896342455499997</c:v>
                </c:pt>
                <c:pt idx="1557">
                  <c:v>59.804942830199998</c:v>
                </c:pt>
                <c:pt idx="1558">
                  <c:v>59.835409372000001</c:v>
                </c:pt>
                <c:pt idx="1559">
                  <c:v>59.835409372000001</c:v>
                </c:pt>
                <c:pt idx="1560">
                  <c:v>59.835409372000001</c:v>
                </c:pt>
                <c:pt idx="1561">
                  <c:v>59.804942830199998</c:v>
                </c:pt>
                <c:pt idx="1562">
                  <c:v>59.835409372000001</c:v>
                </c:pt>
                <c:pt idx="1563">
                  <c:v>59.744009746800003</c:v>
                </c:pt>
                <c:pt idx="1564">
                  <c:v>59.835409372000001</c:v>
                </c:pt>
                <c:pt idx="1565">
                  <c:v>59.835409372000001</c:v>
                </c:pt>
                <c:pt idx="1566">
                  <c:v>59.591677038100002</c:v>
                </c:pt>
                <c:pt idx="1567">
                  <c:v>59.804942830199998</c:v>
                </c:pt>
                <c:pt idx="1568">
                  <c:v>59.804942830199998</c:v>
                </c:pt>
                <c:pt idx="1569">
                  <c:v>59.804942830199998</c:v>
                </c:pt>
                <c:pt idx="1570">
                  <c:v>59.774476288499997</c:v>
                </c:pt>
                <c:pt idx="1571">
                  <c:v>59.774476288499997</c:v>
                </c:pt>
                <c:pt idx="1572">
                  <c:v>59.835409372000001</c:v>
                </c:pt>
                <c:pt idx="1573">
                  <c:v>59.835409372000001</c:v>
                </c:pt>
                <c:pt idx="1574">
                  <c:v>59.835409372000001</c:v>
                </c:pt>
                <c:pt idx="1575">
                  <c:v>59.804942830199998</c:v>
                </c:pt>
                <c:pt idx="1576">
                  <c:v>59.744009746800003</c:v>
                </c:pt>
                <c:pt idx="1577">
                  <c:v>59.835409372000001</c:v>
                </c:pt>
                <c:pt idx="1578">
                  <c:v>59.713543205000001</c:v>
                </c:pt>
                <c:pt idx="1579">
                  <c:v>59.804942830199998</c:v>
                </c:pt>
                <c:pt idx="1580">
                  <c:v>59.774476288499997</c:v>
                </c:pt>
                <c:pt idx="1581">
                  <c:v>59.591677038100002</c:v>
                </c:pt>
                <c:pt idx="1582">
                  <c:v>59.835409372000001</c:v>
                </c:pt>
                <c:pt idx="1583">
                  <c:v>59.774476288499997</c:v>
                </c:pt>
                <c:pt idx="1584">
                  <c:v>59.774476288499997</c:v>
                </c:pt>
                <c:pt idx="1585">
                  <c:v>59.835409372000001</c:v>
                </c:pt>
                <c:pt idx="1586">
                  <c:v>59.804942830199998</c:v>
                </c:pt>
                <c:pt idx="1587">
                  <c:v>59.774476288499997</c:v>
                </c:pt>
                <c:pt idx="1588">
                  <c:v>59.774476288499997</c:v>
                </c:pt>
                <c:pt idx="1589">
                  <c:v>59.804942830199998</c:v>
                </c:pt>
                <c:pt idx="1590">
                  <c:v>59.804942830199998</c:v>
                </c:pt>
                <c:pt idx="1591">
                  <c:v>59.896342455499997</c:v>
                </c:pt>
                <c:pt idx="1592">
                  <c:v>59.804942830199998</c:v>
                </c:pt>
                <c:pt idx="1593">
                  <c:v>59.804942830199998</c:v>
                </c:pt>
                <c:pt idx="1594">
                  <c:v>59.835409372000001</c:v>
                </c:pt>
                <c:pt idx="1595">
                  <c:v>59.744009746800003</c:v>
                </c:pt>
                <c:pt idx="1596">
                  <c:v>59.774476288499997</c:v>
                </c:pt>
                <c:pt idx="1597">
                  <c:v>59.6830766633</c:v>
                </c:pt>
                <c:pt idx="1598">
                  <c:v>59.774476288499997</c:v>
                </c:pt>
                <c:pt idx="1599">
                  <c:v>59.865875913700002</c:v>
                </c:pt>
                <c:pt idx="1600">
                  <c:v>59.865875913700002</c:v>
                </c:pt>
                <c:pt idx="1601">
                  <c:v>59.804942830199998</c:v>
                </c:pt>
                <c:pt idx="1602">
                  <c:v>59.652610121499997</c:v>
                </c:pt>
                <c:pt idx="1603">
                  <c:v>59.652610121499997</c:v>
                </c:pt>
                <c:pt idx="1604">
                  <c:v>59.774476288499997</c:v>
                </c:pt>
                <c:pt idx="1605">
                  <c:v>59.713543205000001</c:v>
                </c:pt>
                <c:pt idx="1606">
                  <c:v>59.804942830199998</c:v>
                </c:pt>
                <c:pt idx="1607">
                  <c:v>59.744009746800003</c:v>
                </c:pt>
                <c:pt idx="1608">
                  <c:v>59.622143579800003</c:v>
                </c:pt>
                <c:pt idx="1609">
                  <c:v>59.713543205000001</c:v>
                </c:pt>
                <c:pt idx="1610">
                  <c:v>59.713543205000001</c:v>
                </c:pt>
                <c:pt idx="1611">
                  <c:v>59.835409372000001</c:v>
                </c:pt>
                <c:pt idx="1612">
                  <c:v>59.774476288499997</c:v>
                </c:pt>
                <c:pt idx="1613">
                  <c:v>59.774476288499997</c:v>
                </c:pt>
                <c:pt idx="1614">
                  <c:v>59.774476288499997</c:v>
                </c:pt>
                <c:pt idx="1615">
                  <c:v>59.713543205000001</c:v>
                </c:pt>
                <c:pt idx="1616">
                  <c:v>59.713543205000001</c:v>
                </c:pt>
                <c:pt idx="1617">
                  <c:v>59.713543205000001</c:v>
                </c:pt>
                <c:pt idx="1618">
                  <c:v>59.744009746800003</c:v>
                </c:pt>
                <c:pt idx="1619">
                  <c:v>59.744009746800003</c:v>
                </c:pt>
                <c:pt idx="1620">
                  <c:v>59.6830766633</c:v>
                </c:pt>
                <c:pt idx="1621">
                  <c:v>59.591677038100002</c:v>
                </c:pt>
                <c:pt idx="1622">
                  <c:v>59.591677038100002</c:v>
                </c:pt>
                <c:pt idx="1623">
                  <c:v>59.622143579800003</c:v>
                </c:pt>
                <c:pt idx="1624">
                  <c:v>59.713543205000001</c:v>
                </c:pt>
                <c:pt idx="1625">
                  <c:v>59.6830766633</c:v>
                </c:pt>
                <c:pt idx="1626">
                  <c:v>59.744009746800003</c:v>
                </c:pt>
                <c:pt idx="1627">
                  <c:v>59.744009746800003</c:v>
                </c:pt>
                <c:pt idx="1628">
                  <c:v>59.713543205000001</c:v>
                </c:pt>
                <c:pt idx="1629">
                  <c:v>59.713543205000001</c:v>
                </c:pt>
                <c:pt idx="1630">
                  <c:v>59.622143579800003</c:v>
                </c:pt>
                <c:pt idx="1631">
                  <c:v>59.652610121499997</c:v>
                </c:pt>
                <c:pt idx="1632">
                  <c:v>59.530743954599998</c:v>
                </c:pt>
                <c:pt idx="1633">
                  <c:v>59.6830766633</c:v>
                </c:pt>
                <c:pt idx="1634">
                  <c:v>59.774476288499997</c:v>
                </c:pt>
                <c:pt idx="1635">
                  <c:v>59.652610121499997</c:v>
                </c:pt>
                <c:pt idx="1636">
                  <c:v>59.622143579800003</c:v>
                </c:pt>
                <c:pt idx="1637">
                  <c:v>59.530743954599998</c:v>
                </c:pt>
                <c:pt idx="1638">
                  <c:v>59.713543205000001</c:v>
                </c:pt>
                <c:pt idx="1639">
                  <c:v>59.652610121499997</c:v>
                </c:pt>
                <c:pt idx="1640">
                  <c:v>59.591677038100002</c:v>
                </c:pt>
                <c:pt idx="1641">
                  <c:v>59.652610121499997</c:v>
                </c:pt>
                <c:pt idx="1642">
                  <c:v>59.6830766633</c:v>
                </c:pt>
                <c:pt idx="1643">
                  <c:v>59.652610121499997</c:v>
                </c:pt>
                <c:pt idx="1644">
                  <c:v>59.6830766633</c:v>
                </c:pt>
                <c:pt idx="1645">
                  <c:v>59.622143579800003</c:v>
                </c:pt>
                <c:pt idx="1646">
                  <c:v>59.652610121499997</c:v>
                </c:pt>
                <c:pt idx="1647">
                  <c:v>59.652610121499997</c:v>
                </c:pt>
                <c:pt idx="1648">
                  <c:v>59.561210496299999</c:v>
                </c:pt>
                <c:pt idx="1649">
                  <c:v>59.652610121499997</c:v>
                </c:pt>
                <c:pt idx="1650">
                  <c:v>59.591677038100002</c:v>
                </c:pt>
                <c:pt idx="1651">
                  <c:v>59.6830766633</c:v>
                </c:pt>
                <c:pt idx="1652">
                  <c:v>59.6830766633</c:v>
                </c:pt>
                <c:pt idx="1653">
                  <c:v>59.591677038100002</c:v>
                </c:pt>
                <c:pt idx="1654">
                  <c:v>59.622143579800003</c:v>
                </c:pt>
                <c:pt idx="1655">
                  <c:v>59.652610121499997</c:v>
                </c:pt>
                <c:pt idx="1656">
                  <c:v>59.622143579800003</c:v>
                </c:pt>
                <c:pt idx="1657">
                  <c:v>59.591677038100002</c:v>
                </c:pt>
                <c:pt idx="1658">
                  <c:v>59.591677038100002</c:v>
                </c:pt>
                <c:pt idx="1659">
                  <c:v>59.561210496299999</c:v>
                </c:pt>
                <c:pt idx="1660">
                  <c:v>59.591677038100002</c:v>
                </c:pt>
                <c:pt idx="1661">
                  <c:v>59.652610121499997</c:v>
                </c:pt>
                <c:pt idx="1662">
                  <c:v>59.713543205000001</c:v>
                </c:pt>
                <c:pt idx="1663">
                  <c:v>59.561210496299999</c:v>
                </c:pt>
                <c:pt idx="1664">
                  <c:v>59.561210496299999</c:v>
                </c:pt>
                <c:pt idx="1665">
                  <c:v>59.591677038100002</c:v>
                </c:pt>
                <c:pt idx="1666">
                  <c:v>59.591677038100002</c:v>
                </c:pt>
                <c:pt idx="1667">
                  <c:v>59.652610121499997</c:v>
                </c:pt>
                <c:pt idx="1668">
                  <c:v>59.652610121499997</c:v>
                </c:pt>
                <c:pt idx="1669">
                  <c:v>59.591677038100002</c:v>
                </c:pt>
                <c:pt idx="1670">
                  <c:v>59.591677038100002</c:v>
                </c:pt>
                <c:pt idx="1671">
                  <c:v>59.530743954599998</c:v>
                </c:pt>
                <c:pt idx="1672">
                  <c:v>59.530743954599998</c:v>
                </c:pt>
                <c:pt idx="1673">
                  <c:v>59.591677038100002</c:v>
                </c:pt>
                <c:pt idx="1674">
                  <c:v>59.591677038100002</c:v>
                </c:pt>
                <c:pt idx="1675">
                  <c:v>59.530743954599998</c:v>
                </c:pt>
                <c:pt idx="1676">
                  <c:v>59.530743954599998</c:v>
                </c:pt>
                <c:pt idx="1677">
                  <c:v>59.652610121499997</c:v>
                </c:pt>
                <c:pt idx="1678">
                  <c:v>59.652610121499997</c:v>
                </c:pt>
                <c:pt idx="1679">
                  <c:v>59.652610121499997</c:v>
                </c:pt>
                <c:pt idx="1680">
                  <c:v>59.500277412800003</c:v>
                </c:pt>
                <c:pt idx="1681">
                  <c:v>59.591677038100002</c:v>
                </c:pt>
                <c:pt idx="1682">
                  <c:v>59.652610121499997</c:v>
                </c:pt>
                <c:pt idx="1683">
                  <c:v>59.530743954599998</c:v>
                </c:pt>
                <c:pt idx="1684">
                  <c:v>59.561210496299999</c:v>
                </c:pt>
                <c:pt idx="1685">
                  <c:v>59.561210496299999</c:v>
                </c:pt>
                <c:pt idx="1686">
                  <c:v>59.652610121499997</c:v>
                </c:pt>
                <c:pt idx="1687">
                  <c:v>59.561210496299999</c:v>
                </c:pt>
                <c:pt idx="1688">
                  <c:v>59.530743954599998</c:v>
                </c:pt>
                <c:pt idx="1689">
                  <c:v>59.561210496299999</c:v>
                </c:pt>
                <c:pt idx="1690">
                  <c:v>59.561210496299999</c:v>
                </c:pt>
                <c:pt idx="1691">
                  <c:v>59.561210496299999</c:v>
                </c:pt>
                <c:pt idx="1692">
                  <c:v>59.622143579800003</c:v>
                </c:pt>
                <c:pt idx="1693">
                  <c:v>59.439344329400001</c:v>
                </c:pt>
                <c:pt idx="1694">
                  <c:v>59.530743954599998</c:v>
                </c:pt>
                <c:pt idx="1695">
                  <c:v>59.530743954599998</c:v>
                </c:pt>
                <c:pt idx="1696">
                  <c:v>59.500277412800003</c:v>
                </c:pt>
                <c:pt idx="1697">
                  <c:v>59.591677038100002</c:v>
                </c:pt>
                <c:pt idx="1698">
                  <c:v>59.469810871100002</c:v>
                </c:pt>
                <c:pt idx="1699">
                  <c:v>59.500277412800003</c:v>
                </c:pt>
                <c:pt idx="1700">
                  <c:v>59.530743954599998</c:v>
                </c:pt>
                <c:pt idx="1701">
                  <c:v>59.561210496299999</c:v>
                </c:pt>
                <c:pt idx="1702">
                  <c:v>59.469810871100002</c:v>
                </c:pt>
                <c:pt idx="1703">
                  <c:v>59.408877787599998</c:v>
                </c:pt>
                <c:pt idx="1704">
                  <c:v>59.500277412800003</c:v>
                </c:pt>
                <c:pt idx="1705">
                  <c:v>59.500277412800003</c:v>
                </c:pt>
                <c:pt idx="1706">
                  <c:v>59.439344329400001</c:v>
                </c:pt>
                <c:pt idx="1707">
                  <c:v>59.500277412800003</c:v>
                </c:pt>
                <c:pt idx="1708">
                  <c:v>59.347944704100001</c:v>
                </c:pt>
                <c:pt idx="1709">
                  <c:v>59.469810871100002</c:v>
                </c:pt>
                <c:pt idx="1710">
                  <c:v>59.500277412800003</c:v>
                </c:pt>
                <c:pt idx="1711">
                  <c:v>59.561210496299999</c:v>
                </c:pt>
                <c:pt idx="1712">
                  <c:v>59.530743954599998</c:v>
                </c:pt>
                <c:pt idx="1713">
                  <c:v>59.500277412800003</c:v>
                </c:pt>
                <c:pt idx="1714">
                  <c:v>59.408877787599998</c:v>
                </c:pt>
                <c:pt idx="1715">
                  <c:v>59.439344329400001</c:v>
                </c:pt>
                <c:pt idx="1716">
                  <c:v>59.439344329400001</c:v>
                </c:pt>
                <c:pt idx="1717">
                  <c:v>59.561210496299999</c:v>
                </c:pt>
                <c:pt idx="1718">
                  <c:v>59.439344329400001</c:v>
                </c:pt>
                <c:pt idx="1719">
                  <c:v>59.530743954599998</c:v>
                </c:pt>
                <c:pt idx="1720">
                  <c:v>59.561210496299999</c:v>
                </c:pt>
                <c:pt idx="1721">
                  <c:v>59.500277412800003</c:v>
                </c:pt>
                <c:pt idx="1722">
                  <c:v>59.500277412800003</c:v>
                </c:pt>
                <c:pt idx="1723">
                  <c:v>59.2870116207</c:v>
                </c:pt>
                <c:pt idx="1724">
                  <c:v>59.469810871100002</c:v>
                </c:pt>
                <c:pt idx="1725">
                  <c:v>59.500277412800003</c:v>
                </c:pt>
                <c:pt idx="1726">
                  <c:v>59.469810871100002</c:v>
                </c:pt>
                <c:pt idx="1727">
                  <c:v>59.469810871100002</c:v>
                </c:pt>
                <c:pt idx="1728">
                  <c:v>59.469810871100002</c:v>
                </c:pt>
                <c:pt idx="1729">
                  <c:v>59.500277412800003</c:v>
                </c:pt>
                <c:pt idx="1730">
                  <c:v>59.408877787599998</c:v>
                </c:pt>
                <c:pt idx="1731">
                  <c:v>59.469810871100002</c:v>
                </c:pt>
                <c:pt idx="1732">
                  <c:v>59.408877787599998</c:v>
                </c:pt>
                <c:pt idx="1733">
                  <c:v>59.2870116207</c:v>
                </c:pt>
                <c:pt idx="1734">
                  <c:v>59.408877787599998</c:v>
                </c:pt>
                <c:pt idx="1735">
                  <c:v>59.378411245899997</c:v>
                </c:pt>
                <c:pt idx="1736">
                  <c:v>59.408877787599998</c:v>
                </c:pt>
                <c:pt idx="1737">
                  <c:v>59.469810871100002</c:v>
                </c:pt>
                <c:pt idx="1738">
                  <c:v>59.3174781624</c:v>
                </c:pt>
                <c:pt idx="1739">
                  <c:v>59.2870116207</c:v>
                </c:pt>
                <c:pt idx="1740">
                  <c:v>59.408877787599998</c:v>
                </c:pt>
                <c:pt idx="1741">
                  <c:v>59.347944704100001</c:v>
                </c:pt>
                <c:pt idx="1742">
                  <c:v>59.378411245899997</c:v>
                </c:pt>
                <c:pt idx="1743">
                  <c:v>59.378411245899997</c:v>
                </c:pt>
                <c:pt idx="1744">
                  <c:v>59.408877787599998</c:v>
                </c:pt>
                <c:pt idx="1745">
                  <c:v>59.469810871100002</c:v>
                </c:pt>
                <c:pt idx="1746">
                  <c:v>59.378411245899997</c:v>
                </c:pt>
                <c:pt idx="1747">
                  <c:v>59.378411245899997</c:v>
                </c:pt>
                <c:pt idx="1748">
                  <c:v>59.561210496299999</c:v>
                </c:pt>
                <c:pt idx="1749">
                  <c:v>59.347944704100001</c:v>
                </c:pt>
                <c:pt idx="1750">
                  <c:v>59.378411245899997</c:v>
                </c:pt>
                <c:pt idx="1751">
                  <c:v>59.408877787599998</c:v>
                </c:pt>
                <c:pt idx="1752">
                  <c:v>59.378411245899997</c:v>
                </c:pt>
                <c:pt idx="1753">
                  <c:v>59.378411245899997</c:v>
                </c:pt>
                <c:pt idx="1754">
                  <c:v>59.378411245899997</c:v>
                </c:pt>
                <c:pt idx="1755">
                  <c:v>59.3174781624</c:v>
                </c:pt>
                <c:pt idx="1756">
                  <c:v>59.439344329400001</c:v>
                </c:pt>
                <c:pt idx="1757">
                  <c:v>59.469810871100002</c:v>
                </c:pt>
                <c:pt idx="1758">
                  <c:v>59.378411245899997</c:v>
                </c:pt>
                <c:pt idx="1759">
                  <c:v>59.408877787599998</c:v>
                </c:pt>
                <c:pt idx="1760">
                  <c:v>59.408877787599998</c:v>
                </c:pt>
                <c:pt idx="1761">
                  <c:v>59.469810871100002</c:v>
                </c:pt>
                <c:pt idx="1762">
                  <c:v>59.2870116207</c:v>
                </c:pt>
                <c:pt idx="1763">
                  <c:v>59.408877787599998</c:v>
                </c:pt>
                <c:pt idx="1764">
                  <c:v>59.347944704100001</c:v>
                </c:pt>
                <c:pt idx="1765">
                  <c:v>59.378411245899997</c:v>
                </c:pt>
                <c:pt idx="1766">
                  <c:v>59.2870116207</c:v>
                </c:pt>
                <c:pt idx="1767">
                  <c:v>59.347944704100001</c:v>
                </c:pt>
                <c:pt idx="1768">
                  <c:v>59.530743954599998</c:v>
                </c:pt>
                <c:pt idx="1769">
                  <c:v>59.3174781624</c:v>
                </c:pt>
                <c:pt idx="1770">
                  <c:v>59.3174781624</c:v>
                </c:pt>
                <c:pt idx="1771">
                  <c:v>59.378411245899997</c:v>
                </c:pt>
                <c:pt idx="1772">
                  <c:v>59.408877787599998</c:v>
                </c:pt>
                <c:pt idx="1773">
                  <c:v>59.347944704100001</c:v>
                </c:pt>
                <c:pt idx="1774">
                  <c:v>59.226078537200003</c:v>
                </c:pt>
                <c:pt idx="1775">
                  <c:v>59.3174781624</c:v>
                </c:pt>
                <c:pt idx="1776">
                  <c:v>59.378411245899997</c:v>
                </c:pt>
                <c:pt idx="1777">
                  <c:v>59.2870116207</c:v>
                </c:pt>
                <c:pt idx="1778">
                  <c:v>59.226078537200003</c:v>
                </c:pt>
                <c:pt idx="1779">
                  <c:v>59.3174781624</c:v>
                </c:pt>
                <c:pt idx="1780">
                  <c:v>59.347944704100001</c:v>
                </c:pt>
                <c:pt idx="1781">
                  <c:v>59.347944704100001</c:v>
                </c:pt>
                <c:pt idx="1782">
                  <c:v>59.347944704100001</c:v>
                </c:pt>
                <c:pt idx="1783">
                  <c:v>59.408877787599998</c:v>
                </c:pt>
                <c:pt idx="1784">
                  <c:v>59.347944704100001</c:v>
                </c:pt>
                <c:pt idx="1785">
                  <c:v>59.378411245899997</c:v>
                </c:pt>
                <c:pt idx="1786">
                  <c:v>59.408877787599998</c:v>
                </c:pt>
                <c:pt idx="1787">
                  <c:v>59.3174781624</c:v>
                </c:pt>
                <c:pt idx="1788">
                  <c:v>59.378411245899997</c:v>
                </c:pt>
                <c:pt idx="1789">
                  <c:v>59.2870116207</c:v>
                </c:pt>
                <c:pt idx="1790">
                  <c:v>59.256545078899997</c:v>
                </c:pt>
                <c:pt idx="1791">
                  <c:v>59.347944704100001</c:v>
                </c:pt>
                <c:pt idx="1792">
                  <c:v>59.3174781624</c:v>
                </c:pt>
                <c:pt idx="1793">
                  <c:v>59.347944704100001</c:v>
                </c:pt>
                <c:pt idx="1794">
                  <c:v>59.3174781624</c:v>
                </c:pt>
                <c:pt idx="1795">
                  <c:v>59.3174781624</c:v>
                </c:pt>
                <c:pt idx="1796">
                  <c:v>59.378411245899997</c:v>
                </c:pt>
                <c:pt idx="1797">
                  <c:v>59.2870116207</c:v>
                </c:pt>
                <c:pt idx="1798">
                  <c:v>59.256545078899997</c:v>
                </c:pt>
                <c:pt idx="1799">
                  <c:v>59.2870116207</c:v>
                </c:pt>
                <c:pt idx="1800">
                  <c:v>59.347944704100001</c:v>
                </c:pt>
                <c:pt idx="1801">
                  <c:v>59.347944704100001</c:v>
                </c:pt>
                <c:pt idx="1802">
                  <c:v>59.378411245899997</c:v>
                </c:pt>
                <c:pt idx="1803">
                  <c:v>59.3174781624</c:v>
                </c:pt>
                <c:pt idx="1804">
                  <c:v>59.347944704100001</c:v>
                </c:pt>
                <c:pt idx="1805">
                  <c:v>59.347944704100001</c:v>
                </c:pt>
                <c:pt idx="1806">
                  <c:v>59.347944704100001</c:v>
                </c:pt>
                <c:pt idx="1807">
                  <c:v>59.378411245899997</c:v>
                </c:pt>
                <c:pt idx="1808">
                  <c:v>59.347944704100001</c:v>
                </c:pt>
                <c:pt idx="1809">
                  <c:v>59.226078537200003</c:v>
                </c:pt>
                <c:pt idx="1810">
                  <c:v>59.226078537200003</c:v>
                </c:pt>
                <c:pt idx="1811">
                  <c:v>59.256545078899997</c:v>
                </c:pt>
                <c:pt idx="1812">
                  <c:v>59.256545078899997</c:v>
                </c:pt>
                <c:pt idx="1813">
                  <c:v>59.1956119954</c:v>
                </c:pt>
                <c:pt idx="1814">
                  <c:v>59.256545078899997</c:v>
                </c:pt>
                <c:pt idx="1815">
                  <c:v>59.2870116207</c:v>
                </c:pt>
                <c:pt idx="1816">
                  <c:v>59.256545078899997</c:v>
                </c:pt>
                <c:pt idx="1817">
                  <c:v>59.256545078899997</c:v>
                </c:pt>
                <c:pt idx="1818">
                  <c:v>59.256545078899997</c:v>
                </c:pt>
                <c:pt idx="1819">
                  <c:v>59.256545078899997</c:v>
                </c:pt>
                <c:pt idx="1820">
                  <c:v>59.2870116207</c:v>
                </c:pt>
                <c:pt idx="1821">
                  <c:v>59.256545078899997</c:v>
                </c:pt>
                <c:pt idx="1822">
                  <c:v>59.226078537200003</c:v>
                </c:pt>
                <c:pt idx="1823">
                  <c:v>59.347944704100001</c:v>
                </c:pt>
                <c:pt idx="1824">
                  <c:v>59.347944704100001</c:v>
                </c:pt>
                <c:pt idx="1825">
                  <c:v>59.2870116207</c:v>
                </c:pt>
                <c:pt idx="1826">
                  <c:v>59.2870116207</c:v>
                </c:pt>
                <c:pt idx="1827">
                  <c:v>59.2870116207</c:v>
                </c:pt>
                <c:pt idx="1828">
                  <c:v>59.256545078899997</c:v>
                </c:pt>
                <c:pt idx="1829">
                  <c:v>59.256545078899997</c:v>
                </c:pt>
                <c:pt idx="1830">
                  <c:v>59.226078537200003</c:v>
                </c:pt>
                <c:pt idx="1831">
                  <c:v>59.1956119954</c:v>
                </c:pt>
                <c:pt idx="1832">
                  <c:v>59.226078537200003</c:v>
                </c:pt>
                <c:pt idx="1833">
                  <c:v>59.226078537200003</c:v>
                </c:pt>
                <c:pt idx="1834">
                  <c:v>59.3174781624</c:v>
                </c:pt>
                <c:pt idx="1835">
                  <c:v>59.226078537200003</c:v>
                </c:pt>
                <c:pt idx="1836">
                  <c:v>59.256545078899997</c:v>
                </c:pt>
                <c:pt idx="1837">
                  <c:v>59.3174781624</c:v>
                </c:pt>
                <c:pt idx="1838">
                  <c:v>59.226078537200003</c:v>
                </c:pt>
                <c:pt idx="1839">
                  <c:v>59.2870116207</c:v>
                </c:pt>
                <c:pt idx="1840">
                  <c:v>59.1956119954</c:v>
                </c:pt>
                <c:pt idx="1841">
                  <c:v>59.1956119954</c:v>
                </c:pt>
                <c:pt idx="1842">
                  <c:v>59.256545078899997</c:v>
                </c:pt>
                <c:pt idx="1843">
                  <c:v>59.2870116207</c:v>
                </c:pt>
                <c:pt idx="1844">
                  <c:v>59.256545078899997</c:v>
                </c:pt>
                <c:pt idx="1845">
                  <c:v>59.1956119954</c:v>
                </c:pt>
                <c:pt idx="1846">
                  <c:v>59.2870116207</c:v>
                </c:pt>
                <c:pt idx="1847">
                  <c:v>59.256545078899997</c:v>
                </c:pt>
                <c:pt idx="1848">
                  <c:v>59.2870116207</c:v>
                </c:pt>
                <c:pt idx="1849">
                  <c:v>59.226078537200003</c:v>
                </c:pt>
                <c:pt idx="1850">
                  <c:v>59.226078537200003</c:v>
                </c:pt>
                <c:pt idx="1851">
                  <c:v>59.1956119954</c:v>
                </c:pt>
                <c:pt idx="1852">
                  <c:v>59.1956119954</c:v>
                </c:pt>
                <c:pt idx="1853">
                  <c:v>59.256545078899997</c:v>
                </c:pt>
                <c:pt idx="1854">
                  <c:v>59.2870116207</c:v>
                </c:pt>
                <c:pt idx="1855">
                  <c:v>59.256545078899997</c:v>
                </c:pt>
                <c:pt idx="1856">
                  <c:v>59.165145453699999</c:v>
                </c:pt>
                <c:pt idx="1857">
                  <c:v>59.134678911999998</c:v>
                </c:pt>
                <c:pt idx="1858">
                  <c:v>59.1956119954</c:v>
                </c:pt>
                <c:pt idx="1859">
                  <c:v>59.165145453699999</c:v>
                </c:pt>
                <c:pt idx="1860">
                  <c:v>59.043279286699999</c:v>
                </c:pt>
                <c:pt idx="1861">
                  <c:v>59.165145453699999</c:v>
                </c:pt>
                <c:pt idx="1862">
                  <c:v>59.134678911999998</c:v>
                </c:pt>
                <c:pt idx="1863">
                  <c:v>59.1956119954</c:v>
                </c:pt>
                <c:pt idx="1864">
                  <c:v>59.165145453699999</c:v>
                </c:pt>
                <c:pt idx="1865">
                  <c:v>59.073745828500002</c:v>
                </c:pt>
                <c:pt idx="1866">
                  <c:v>59.1956119954</c:v>
                </c:pt>
                <c:pt idx="1867">
                  <c:v>59.134678911999998</c:v>
                </c:pt>
                <c:pt idx="1868">
                  <c:v>59.256545078899997</c:v>
                </c:pt>
                <c:pt idx="1869">
                  <c:v>59.1956119954</c:v>
                </c:pt>
                <c:pt idx="1870">
                  <c:v>59.1956119954</c:v>
                </c:pt>
                <c:pt idx="1871">
                  <c:v>59.1956119954</c:v>
                </c:pt>
                <c:pt idx="1872">
                  <c:v>59.073745828500002</c:v>
                </c:pt>
                <c:pt idx="1873">
                  <c:v>59.134678911999998</c:v>
                </c:pt>
                <c:pt idx="1874">
                  <c:v>59.1956119954</c:v>
                </c:pt>
                <c:pt idx="1875">
                  <c:v>59.134678911999998</c:v>
                </c:pt>
                <c:pt idx="1876">
                  <c:v>59.134678911999998</c:v>
                </c:pt>
                <c:pt idx="1877">
                  <c:v>59.104212370200003</c:v>
                </c:pt>
                <c:pt idx="1878">
                  <c:v>59.134678911999998</c:v>
                </c:pt>
                <c:pt idx="1879">
                  <c:v>59.134678911999998</c:v>
                </c:pt>
                <c:pt idx="1880">
                  <c:v>59.012812744999998</c:v>
                </c:pt>
                <c:pt idx="1881">
                  <c:v>59.104212370200003</c:v>
                </c:pt>
                <c:pt idx="1882">
                  <c:v>59.165145453699999</c:v>
                </c:pt>
                <c:pt idx="1883">
                  <c:v>59.134678911999998</c:v>
                </c:pt>
                <c:pt idx="1884">
                  <c:v>59.104212370200003</c:v>
                </c:pt>
                <c:pt idx="1885">
                  <c:v>59.104212370200003</c:v>
                </c:pt>
                <c:pt idx="1886">
                  <c:v>59.134678911999998</c:v>
                </c:pt>
                <c:pt idx="1887">
                  <c:v>59.104212370200003</c:v>
                </c:pt>
                <c:pt idx="1888">
                  <c:v>59.134678911999998</c:v>
                </c:pt>
                <c:pt idx="1889">
                  <c:v>59.134678911999998</c:v>
                </c:pt>
                <c:pt idx="1890">
                  <c:v>59.104212370200003</c:v>
                </c:pt>
                <c:pt idx="1891">
                  <c:v>59.073745828500002</c:v>
                </c:pt>
                <c:pt idx="1892">
                  <c:v>59.134678911999998</c:v>
                </c:pt>
                <c:pt idx="1893">
                  <c:v>59.134678911999998</c:v>
                </c:pt>
                <c:pt idx="1894">
                  <c:v>59.1956119954</c:v>
                </c:pt>
                <c:pt idx="1895">
                  <c:v>59.012812744999998</c:v>
                </c:pt>
                <c:pt idx="1896">
                  <c:v>59.104212370200003</c:v>
                </c:pt>
                <c:pt idx="1897">
                  <c:v>59.012812744999998</c:v>
                </c:pt>
                <c:pt idx="1898">
                  <c:v>59.073745828500002</c:v>
                </c:pt>
                <c:pt idx="1899">
                  <c:v>59.043279286699999</c:v>
                </c:pt>
                <c:pt idx="1900">
                  <c:v>59.1956119954</c:v>
                </c:pt>
                <c:pt idx="1901">
                  <c:v>59.165145453699999</c:v>
                </c:pt>
                <c:pt idx="1902">
                  <c:v>59.134678911999998</c:v>
                </c:pt>
                <c:pt idx="1903">
                  <c:v>59.134678911999998</c:v>
                </c:pt>
                <c:pt idx="1904">
                  <c:v>59.104212370200003</c:v>
                </c:pt>
                <c:pt idx="1905">
                  <c:v>59.165145453699999</c:v>
                </c:pt>
                <c:pt idx="1906">
                  <c:v>59.104212370200003</c:v>
                </c:pt>
                <c:pt idx="1907">
                  <c:v>58.951879661500001</c:v>
                </c:pt>
                <c:pt idx="1908">
                  <c:v>59.043279286699999</c:v>
                </c:pt>
                <c:pt idx="1909">
                  <c:v>59.134678911999998</c:v>
                </c:pt>
                <c:pt idx="1910">
                  <c:v>59.043279286699999</c:v>
                </c:pt>
                <c:pt idx="1911">
                  <c:v>59.043279286699999</c:v>
                </c:pt>
                <c:pt idx="1912">
                  <c:v>59.104212370200003</c:v>
                </c:pt>
                <c:pt idx="1913">
                  <c:v>59.073745828500002</c:v>
                </c:pt>
                <c:pt idx="1914">
                  <c:v>59.165145453699999</c:v>
                </c:pt>
                <c:pt idx="1915">
                  <c:v>59.073745828500002</c:v>
                </c:pt>
                <c:pt idx="1916">
                  <c:v>59.073745828500002</c:v>
                </c:pt>
                <c:pt idx="1917">
                  <c:v>59.104212370200003</c:v>
                </c:pt>
                <c:pt idx="1918">
                  <c:v>59.104212370200003</c:v>
                </c:pt>
                <c:pt idx="1919">
                  <c:v>59.073745828500002</c:v>
                </c:pt>
                <c:pt idx="1920">
                  <c:v>59.134678911999998</c:v>
                </c:pt>
                <c:pt idx="1921">
                  <c:v>59.043279286699999</c:v>
                </c:pt>
                <c:pt idx="1922">
                  <c:v>59.012812744999998</c:v>
                </c:pt>
                <c:pt idx="1923">
                  <c:v>59.165145453699999</c:v>
                </c:pt>
                <c:pt idx="1924">
                  <c:v>59.104212370200003</c:v>
                </c:pt>
                <c:pt idx="1925">
                  <c:v>59.165145453699999</c:v>
                </c:pt>
                <c:pt idx="1926">
                  <c:v>59.073745828500002</c:v>
                </c:pt>
                <c:pt idx="1927">
                  <c:v>59.073745828500002</c:v>
                </c:pt>
                <c:pt idx="1928">
                  <c:v>59.073745828500002</c:v>
                </c:pt>
                <c:pt idx="1929">
                  <c:v>59.043279286699999</c:v>
                </c:pt>
                <c:pt idx="1930">
                  <c:v>58.982346203299997</c:v>
                </c:pt>
                <c:pt idx="1931">
                  <c:v>59.012812744999998</c:v>
                </c:pt>
                <c:pt idx="1932">
                  <c:v>59.073745828500002</c:v>
                </c:pt>
                <c:pt idx="1933">
                  <c:v>59.104212370200003</c:v>
                </c:pt>
                <c:pt idx="1934">
                  <c:v>59.012812744999998</c:v>
                </c:pt>
                <c:pt idx="1935">
                  <c:v>59.012812744999998</c:v>
                </c:pt>
                <c:pt idx="1936">
                  <c:v>58.951879661500001</c:v>
                </c:pt>
                <c:pt idx="1937">
                  <c:v>59.043279286699999</c:v>
                </c:pt>
                <c:pt idx="1938">
                  <c:v>59.073745828500002</c:v>
                </c:pt>
                <c:pt idx="1939">
                  <c:v>59.104212370200003</c:v>
                </c:pt>
                <c:pt idx="1940">
                  <c:v>59.043279286699999</c:v>
                </c:pt>
                <c:pt idx="1941">
                  <c:v>59.012812744999998</c:v>
                </c:pt>
                <c:pt idx="1942">
                  <c:v>59.012812744999998</c:v>
                </c:pt>
                <c:pt idx="1943">
                  <c:v>58.982346203299997</c:v>
                </c:pt>
                <c:pt idx="1944">
                  <c:v>59.104212370200003</c:v>
                </c:pt>
                <c:pt idx="1945">
                  <c:v>59.104212370200003</c:v>
                </c:pt>
                <c:pt idx="1946">
                  <c:v>58.951879661500001</c:v>
                </c:pt>
                <c:pt idx="1947">
                  <c:v>59.043279286699999</c:v>
                </c:pt>
                <c:pt idx="1948">
                  <c:v>59.104212370200003</c:v>
                </c:pt>
                <c:pt idx="1949">
                  <c:v>59.073745828500002</c:v>
                </c:pt>
                <c:pt idx="1950">
                  <c:v>59.043279286699999</c:v>
                </c:pt>
                <c:pt idx="1951">
                  <c:v>58.982346203299997</c:v>
                </c:pt>
                <c:pt idx="1952">
                  <c:v>58.982346203299997</c:v>
                </c:pt>
                <c:pt idx="1953">
                  <c:v>59.012812744999998</c:v>
                </c:pt>
                <c:pt idx="1954">
                  <c:v>59.043279286699999</c:v>
                </c:pt>
                <c:pt idx="1955">
                  <c:v>59.012812744999998</c:v>
                </c:pt>
                <c:pt idx="1956">
                  <c:v>58.982346203299997</c:v>
                </c:pt>
                <c:pt idx="1957">
                  <c:v>58.982346203299997</c:v>
                </c:pt>
                <c:pt idx="1958">
                  <c:v>58.982346203299997</c:v>
                </c:pt>
                <c:pt idx="1959">
                  <c:v>59.104212370200003</c:v>
                </c:pt>
                <c:pt idx="1960">
                  <c:v>59.073745828500002</c:v>
                </c:pt>
                <c:pt idx="1961">
                  <c:v>58.830013494600003</c:v>
                </c:pt>
                <c:pt idx="1962">
                  <c:v>59.012812744999998</c:v>
                </c:pt>
                <c:pt idx="1963">
                  <c:v>59.043279286699999</c:v>
                </c:pt>
                <c:pt idx="1964">
                  <c:v>58.982346203299997</c:v>
                </c:pt>
                <c:pt idx="1965">
                  <c:v>58.982346203299997</c:v>
                </c:pt>
                <c:pt idx="1966">
                  <c:v>58.982346203299997</c:v>
                </c:pt>
                <c:pt idx="1967">
                  <c:v>58.951879661500001</c:v>
                </c:pt>
                <c:pt idx="1968">
                  <c:v>58.982346203299997</c:v>
                </c:pt>
                <c:pt idx="1969">
                  <c:v>59.012812744999998</c:v>
                </c:pt>
                <c:pt idx="1970">
                  <c:v>58.951879661500001</c:v>
                </c:pt>
                <c:pt idx="1971">
                  <c:v>59.043279286699999</c:v>
                </c:pt>
                <c:pt idx="1972">
                  <c:v>59.012812744999998</c:v>
                </c:pt>
                <c:pt idx="1973">
                  <c:v>58.951879661500001</c:v>
                </c:pt>
                <c:pt idx="1974">
                  <c:v>58.9214131198</c:v>
                </c:pt>
                <c:pt idx="1975">
                  <c:v>59.012812744999998</c:v>
                </c:pt>
                <c:pt idx="1976">
                  <c:v>58.9214131198</c:v>
                </c:pt>
                <c:pt idx="1977">
                  <c:v>58.9214131198</c:v>
                </c:pt>
                <c:pt idx="1978">
                  <c:v>58.951879661500001</c:v>
                </c:pt>
                <c:pt idx="1979">
                  <c:v>58.951879661500001</c:v>
                </c:pt>
                <c:pt idx="1980">
                  <c:v>58.951879661500001</c:v>
                </c:pt>
                <c:pt idx="1981">
                  <c:v>58.951879661500001</c:v>
                </c:pt>
                <c:pt idx="1982">
                  <c:v>58.951879661500001</c:v>
                </c:pt>
                <c:pt idx="1983">
                  <c:v>58.951879661500001</c:v>
                </c:pt>
                <c:pt idx="1984">
                  <c:v>59.012812744999998</c:v>
                </c:pt>
                <c:pt idx="1985">
                  <c:v>58.982346203299997</c:v>
                </c:pt>
                <c:pt idx="1986">
                  <c:v>58.982346203299997</c:v>
                </c:pt>
                <c:pt idx="1987">
                  <c:v>58.982346203299997</c:v>
                </c:pt>
                <c:pt idx="1988">
                  <c:v>58.951879661500001</c:v>
                </c:pt>
                <c:pt idx="1989">
                  <c:v>58.982346203299997</c:v>
                </c:pt>
                <c:pt idx="1990">
                  <c:v>58.982346203299997</c:v>
                </c:pt>
                <c:pt idx="1991">
                  <c:v>59.043279286699999</c:v>
                </c:pt>
                <c:pt idx="1992">
                  <c:v>58.9214131198</c:v>
                </c:pt>
                <c:pt idx="1993">
                  <c:v>58.951879661500001</c:v>
                </c:pt>
                <c:pt idx="1994">
                  <c:v>58.890946578099999</c:v>
                </c:pt>
                <c:pt idx="1995">
                  <c:v>58.9214131198</c:v>
                </c:pt>
                <c:pt idx="1996">
                  <c:v>58.982346203299997</c:v>
                </c:pt>
                <c:pt idx="1997">
                  <c:v>58.951879661500001</c:v>
                </c:pt>
                <c:pt idx="1998">
                  <c:v>58.982346203299997</c:v>
                </c:pt>
                <c:pt idx="1999">
                  <c:v>59.043279286699999</c:v>
                </c:pt>
                <c:pt idx="2000">
                  <c:v>59.012812744999998</c:v>
                </c:pt>
                <c:pt idx="2001">
                  <c:v>59.012812744999998</c:v>
                </c:pt>
                <c:pt idx="2002">
                  <c:v>58.951879661500001</c:v>
                </c:pt>
                <c:pt idx="2003">
                  <c:v>58.830013494600003</c:v>
                </c:pt>
                <c:pt idx="2004">
                  <c:v>58.9214131198</c:v>
                </c:pt>
                <c:pt idx="2005">
                  <c:v>59.043279286699999</c:v>
                </c:pt>
                <c:pt idx="2006">
                  <c:v>59.043279286699999</c:v>
                </c:pt>
                <c:pt idx="2007">
                  <c:v>58.982346203299997</c:v>
                </c:pt>
                <c:pt idx="2008">
                  <c:v>58.982346203299997</c:v>
                </c:pt>
                <c:pt idx="2009">
                  <c:v>58.890946578099999</c:v>
                </c:pt>
                <c:pt idx="2010">
                  <c:v>58.982346203299997</c:v>
                </c:pt>
                <c:pt idx="2011">
                  <c:v>58.982346203299997</c:v>
                </c:pt>
                <c:pt idx="2012">
                  <c:v>58.982346203299997</c:v>
                </c:pt>
                <c:pt idx="2013">
                  <c:v>58.951879661500001</c:v>
                </c:pt>
                <c:pt idx="2014">
                  <c:v>58.951879661500001</c:v>
                </c:pt>
                <c:pt idx="2015">
                  <c:v>58.951879661500001</c:v>
                </c:pt>
                <c:pt idx="2016">
                  <c:v>58.860480036299997</c:v>
                </c:pt>
                <c:pt idx="2017">
                  <c:v>58.769080411099999</c:v>
                </c:pt>
                <c:pt idx="2018">
                  <c:v>58.860480036299997</c:v>
                </c:pt>
                <c:pt idx="2019">
                  <c:v>58.9214131198</c:v>
                </c:pt>
                <c:pt idx="2020">
                  <c:v>58.860480036299997</c:v>
                </c:pt>
                <c:pt idx="2021">
                  <c:v>58.860480036299997</c:v>
                </c:pt>
                <c:pt idx="2022">
                  <c:v>58.830013494600003</c:v>
                </c:pt>
                <c:pt idx="2023">
                  <c:v>58.9214131198</c:v>
                </c:pt>
                <c:pt idx="2024">
                  <c:v>58.982346203299997</c:v>
                </c:pt>
                <c:pt idx="2025">
                  <c:v>58.982346203299997</c:v>
                </c:pt>
                <c:pt idx="2026">
                  <c:v>58.830013494600003</c:v>
                </c:pt>
                <c:pt idx="2027">
                  <c:v>58.890946578099999</c:v>
                </c:pt>
                <c:pt idx="2028">
                  <c:v>58.860480036299997</c:v>
                </c:pt>
                <c:pt idx="2029">
                  <c:v>58.9214131198</c:v>
                </c:pt>
                <c:pt idx="2030">
                  <c:v>58.9214131198</c:v>
                </c:pt>
                <c:pt idx="2031">
                  <c:v>58.7995469528</c:v>
                </c:pt>
                <c:pt idx="2032">
                  <c:v>58.830013494600003</c:v>
                </c:pt>
                <c:pt idx="2033">
                  <c:v>58.860480036299997</c:v>
                </c:pt>
                <c:pt idx="2034">
                  <c:v>58.860480036299997</c:v>
                </c:pt>
                <c:pt idx="2035">
                  <c:v>58.860480036299997</c:v>
                </c:pt>
                <c:pt idx="2036">
                  <c:v>58.769080411099999</c:v>
                </c:pt>
                <c:pt idx="2037">
                  <c:v>58.7995469528</c:v>
                </c:pt>
                <c:pt idx="2038">
                  <c:v>58.769080411099999</c:v>
                </c:pt>
                <c:pt idx="2039">
                  <c:v>58.830013494600003</c:v>
                </c:pt>
                <c:pt idx="2040">
                  <c:v>58.860480036299997</c:v>
                </c:pt>
                <c:pt idx="2041">
                  <c:v>58.830013494600003</c:v>
                </c:pt>
                <c:pt idx="2042">
                  <c:v>58.830013494600003</c:v>
                </c:pt>
                <c:pt idx="2043">
                  <c:v>58.860480036299997</c:v>
                </c:pt>
                <c:pt idx="2044">
                  <c:v>58.7995469528</c:v>
                </c:pt>
                <c:pt idx="2045">
                  <c:v>58.860480036299997</c:v>
                </c:pt>
                <c:pt idx="2046">
                  <c:v>58.830013494600003</c:v>
                </c:pt>
                <c:pt idx="2047">
                  <c:v>58.616747702399998</c:v>
                </c:pt>
                <c:pt idx="2048">
                  <c:v>58.830013494600003</c:v>
                </c:pt>
                <c:pt idx="2049">
                  <c:v>58.890946578099999</c:v>
                </c:pt>
                <c:pt idx="2050">
                  <c:v>58.9214131198</c:v>
                </c:pt>
                <c:pt idx="2051">
                  <c:v>58.830013494600003</c:v>
                </c:pt>
                <c:pt idx="2052">
                  <c:v>58.647214244099999</c:v>
                </c:pt>
                <c:pt idx="2053">
                  <c:v>58.860480036299997</c:v>
                </c:pt>
                <c:pt idx="2054">
                  <c:v>58.890946578099999</c:v>
                </c:pt>
                <c:pt idx="2055">
                  <c:v>58.830013494600003</c:v>
                </c:pt>
                <c:pt idx="2056">
                  <c:v>58.860480036299997</c:v>
                </c:pt>
                <c:pt idx="2057">
                  <c:v>58.830013494600003</c:v>
                </c:pt>
                <c:pt idx="2058">
                  <c:v>58.830013494600003</c:v>
                </c:pt>
                <c:pt idx="2059">
                  <c:v>58.830013494600003</c:v>
                </c:pt>
                <c:pt idx="2060">
                  <c:v>58.769080411099999</c:v>
                </c:pt>
                <c:pt idx="2061">
                  <c:v>58.769080411099999</c:v>
                </c:pt>
                <c:pt idx="2062">
                  <c:v>58.738613869399998</c:v>
                </c:pt>
                <c:pt idx="2063">
                  <c:v>58.830013494600003</c:v>
                </c:pt>
                <c:pt idx="2064">
                  <c:v>58.830013494600003</c:v>
                </c:pt>
                <c:pt idx="2065">
                  <c:v>58.7995469528</c:v>
                </c:pt>
                <c:pt idx="2066">
                  <c:v>58.860480036299997</c:v>
                </c:pt>
                <c:pt idx="2067">
                  <c:v>58.708147327600003</c:v>
                </c:pt>
                <c:pt idx="2068">
                  <c:v>58.7995469528</c:v>
                </c:pt>
                <c:pt idx="2069">
                  <c:v>58.830013494600003</c:v>
                </c:pt>
                <c:pt idx="2070">
                  <c:v>58.860480036299997</c:v>
                </c:pt>
                <c:pt idx="2071">
                  <c:v>58.9214131198</c:v>
                </c:pt>
                <c:pt idx="2072">
                  <c:v>58.830013494600003</c:v>
                </c:pt>
                <c:pt idx="2073">
                  <c:v>58.708147327600003</c:v>
                </c:pt>
                <c:pt idx="2074">
                  <c:v>58.738613869399998</c:v>
                </c:pt>
                <c:pt idx="2075">
                  <c:v>58.7995469528</c:v>
                </c:pt>
                <c:pt idx="2076">
                  <c:v>58.830013494600003</c:v>
                </c:pt>
                <c:pt idx="2077">
                  <c:v>58.951879661500001</c:v>
                </c:pt>
                <c:pt idx="2078">
                  <c:v>58.830013494600003</c:v>
                </c:pt>
                <c:pt idx="2079">
                  <c:v>58.769080411099999</c:v>
                </c:pt>
                <c:pt idx="2080">
                  <c:v>58.860480036299997</c:v>
                </c:pt>
                <c:pt idx="2081">
                  <c:v>58.769080411099999</c:v>
                </c:pt>
                <c:pt idx="2082">
                  <c:v>58.860480036299997</c:v>
                </c:pt>
                <c:pt idx="2083">
                  <c:v>58.7995469528</c:v>
                </c:pt>
                <c:pt idx="2084">
                  <c:v>58.769080411099999</c:v>
                </c:pt>
                <c:pt idx="2085">
                  <c:v>58.769080411099999</c:v>
                </c:pt>
                <c:pt idx="2086">
                  <c:v>58.860480036299997</c:v>
                </c:pt>
                <c:pt idx="2087">
                  <c:v>58.769080411099999</c:v>
                </c:pt>
                <c:pt idx="2088">
                  <c:v>58.738613869399998</c:v>
                </c:pt>
                <c:pt idx="2089">
                  <c:v>58.769080411099999</c:v>
                </c:pt>
                <c:pt idx="2090">
                  <c:v>58.860480036299997</c:v>
                </c:pt>
                <c:pt idx="2091">
                  <c:v>58.738613869399998</c:v>
                </c:pt>
                <c:pt idx="2092">
                  <c:v>58.830013494600003</c:v>
                </c:pt>
                <c:pt idx="2093">
                  <c:v>58.830013494600003</c:v>
                </c:pt>
                <c:pt idx="2094">
                  <c:v>58.769080411099999</c:v>
                </c:pt>
                <c:pt idx="2095">
                  <c:v>58.738613869399998</c:v>
                </c:pt>
                <c:pt idx="2096">
                  <c:v>58.7995469528</c:v>
                </c:pt>
                <c:pt idx="2097">
                  <c:v>58.890946578099999</c:v>
                </c:pt>
                <c:pt idx="2098">
                  <c:v>58.738613869399998</c:v>
                </c:pt>
                <c:pt idx="2099">
                  <c:v>58.769080411099999</c:v>
                </c:pt>
                <c:pt idx="2100">
                  <c:v>58.7995469528</c:v>
                </c:pt>
                <c:pt idx="2101">
                  <c:v>58.738613869399998</c:v>
                </c:pt>
                <c:pt idx="2102">
                  <c:v>58.738613869399998</c:v>
                </c:pt>
                <c:pt idx="2103">
                  <c:v>58.708147327600003</c:v>
                </c:pt>
                <c:pt idx="2104">
                  <c:v>58.708147327600003</c:v>
                </c:pt>
                <c:pt idx="2105">
                  <c:v>58.7995469528</c:v>
                </c:pt>
                <c:pt idx="2106">
                  <c:v>58.677680785900002</c:v>
                </c:pt>
                <c:pt idx="2107">
                  <c:v>58.708147327600003</c:v>
                </c:pt>
                <c:pt idx="2108">
                  <c:v>58.647214244099999</c:v>
                </c:pt>
                <c:pt idx="2109">
                  <c:v>58.769080411099999</c:v>
                </c:pt>
                <c:pt idx="2110">
                  <c:v>58.647214244099999</c:v>
                </c:pt>
                <c:pt idx="2111">
                  <c:v>58.7995469528</c:v>
                </c:pt>
                <c:pt idx="2112">
                  <c:v>58.738613869399998</c:v>
                </c:pt>
                <c:pt idx="2113">
                  <c:v>58.708147327600003</c:v>
                </c:pt>
                <c:pt idx="2114">
                  <c:v>58.7995469528</c:v>
                </c:pt>
                <c:pt idx="2115">
                  <c:v>58.738613869399998</c:v>
                </c:pt>
                <c:pt idx="2116">
                  <c:v>58.708147327600003</c:v>
                </c:pt>
                <c:pt idx="2117">
                  <c:v>58.769080411099999</c:v>
                </c:pt>
                <c:pt idx="2118">
                  <c:v>58.647214244099999</c:v>
                </c:pt>
                <c:pt idx="2119">
                  <c:v>58.769080411099999</c:v>
                </c:pt>
                <c:pt idx="2120">
                  <c:v>58.738613869399998</c:v>
                </c:pt>
                <c:pt idx="2121">
                  <c:v>58.647214244099999</c:v>
                </c:pt>
                <c:pt idx="2122">
                  <c:v>58.769080411099999</c:v>
                </c:pt>
                <c:pt idx="2123">
                  <c:v>58.708147327600003</c:v>
                </c:pt>
                <c:pt idx="2124">
                  <c:v>58.677680785900002</c:v>
                </c:pt>
                <c:pt idx="2125">
                  <c:v>58.769080411099999</c:v>
                </c:pt>
                <c:pt idx="2126">
                  <c:v>58.769080411099999</c:v>
                </c:pt>
                <c:pt idx="2127">
                  <c:v>58.677680785900002</c:v>
                </c:pt>
                <c:pt idx="2128">
                  <c:v>58.647214244099999</c:v>
                </c:pt>
                <c:pt idx="2129">
                  <c:v>58.677680785900002</c:v>
                </c:pt>
                <c:pt idx="2130">
                  <c:v>58.677680785900002</c:v>
                </c:pt>
                <c:pt idx="2131">
                  <c:v>58.616747702399998</c:v>
                </c:pt>
                <c:pt idx="2132">
                  <c:v>58.647214244099999</c:v>
                </c:pt>
                <c:pt idx="2133">
                  <c:v>58.769080411099999</c:v>
                </c:pt>
                <c:pt idx="2134">
                  <c:v>58.738613869399998</c:v>
                </c:pt>
                <c:pt idx="2135">
                  <c:v>58.677680785900002</c:v>
                </c:pt>
                <c:pt idx="2136">
                  <c:v>58.738613869399998</c:v>
                </c:pt>
                <c:pt idx="2137">
                  <c:v>58.7995469528</c:v>
                </c:pt>
                <c:pt idx="2138">
                  <c:v>58.677680785900002</c:v>
                </c:pt>
                <c:pt idx="2139">
                  <c:v>58.647214244099999</c:v>
                </c:pt>
                <c:pt idx="2140">
                  <c:v>58.738613869399998</c:v>
                </c:pt>
                <c:pt idx="2141">
                  <c:v>58.769080411099999</c:v>
                </c:pt>
                <c:pt idx="2142">
                  <c:v>58.708147327600003</c:v>
                </c:pt>
                <c:pt idx="2143">
                  <c:v>58.769080411099999</c:v>
                </c:pt>
                <c:pt idx="2144">
                  <c:v>58.738613869399998</c:v>
                </c:pt>
                <c:pt idx="2145">
                  <c:v>58.769080411099999</c:v>
                </c:pt>
                <c:pt idx="2146">
                  <c:v>58.647214244099999</c:v>
                </c:pt>
                <c:pt idx="2147">
                  <c:v>58.708147327600003</c:v>
                </c:pt>
                <c:pt idx="2148">
                  <c:v>58.7995469528</c:v>
                </c:pt>
                <c:pt idx="2149">
                  <c:v>58.708147327600003</c:v>
                </c:pt>
                <c:pt idx="2150">
                  <c:v>58.647214244099999</c:v>
                </c:pt>
                <c:pt idx="2151">
                  <c:v>58.586281160699997</c:v>
                </c:pt>
                <c:pt idx="2152">
                  <c:v>58.647214244099999</c:v>
                </c:pt>
                <c:pt idx="2153">
                  <c:v>58.708147327600003</c:v>
                </c:pt>
                <c:pt idx="2154">
                  <c:v>58.586281160699997</c:v>
                </c:pt>
                <c:pt idx="2155">
                  <c:v>58.586281160699997</c:v>
                </c:pt>
                <c:pt idx="2156">
                  <c:v>58.708147327600003</c:v>
                </c:pt>
                <c:pt idx="2157">
                  <c:v>58.677680785900002</c:v>
                </c:pt>
                <c:pt idx="2158">
                  <c:v>58.738613869399998</c:v>
                </c:pt>
                <c:pt idx="2159">
                  <c:v>58.616747702399998</c:v>
                </c:pt>
                <c:pt idx="2160">
                  <c:v>58.677680785900002</c:v>
                </c:pt>
                <c:pt idx="2161">
                  <c:v>58.647214244099999</c:v>
                </c:pt>
                <c:pt idx="2162">
                  <c:v>58.616747702399998</c:v>
                </c:pt>
                <c:pt idx="2163">
                  <c:v>58.647214244099999</c:v>
                </c:pt>
                <c:pt idx="2164">
                  <c:v>58.586281160699997</c:v>
                </c:pt>
                <c:pt idx="2165">
                  <c:v>58.647214244099999</c:v>
                </c:pt>
                <c:pt idx="2166">
                  <c:v>58.616747702399998</c:v>
                </c:pt>
                <c:pt idx="2167">
                  <c:v>58.677680785900002</c:v>
                </c:pt>
                <c:pt idx="2168">
                  <c:v>58.769080411099999</c:v>
                </c:pt>
                <c:pt idx="2169">
                  <c:v>58.677680785900002</c:v>
                </c:pt>
                <c:pt idx="2170">
                  <c:v>58.708147327600003</c:v>
                </c:pt>
                <c:pt idx="2171">
                  <c:v>58.616747702399998</c:v>
                </c:pt>
                <c:pt idx="2172">
                  <c:v>58.586281160699997</c:v>
                </c:pt>
                <c:pt idx="2173">
                  <c:v>58.586281160699997</c:v>
                </c:pt>
                <c:pt idx="2174">
                  <c:v>58.555814618900001</c:v>
                </c:pt>
                <c:pt idx="2175">
                  <c:v>58.708147327600003</c:v>
                </c:pt>
                <c:pt idx="2176">
                  <c:v>58.586281160699997</c:v>
                </c:pt>
                <c:pt idx="2177">
                  <c:v>58.616747702399998</c:v>
                </c:pt>
                <c:pt idx="2178">
                  <c:v>58.677680785900002</c:v>
                </c:pt>
                <c:pt idx="2179">
                  <c:v>58.586281160699997</c:v>
                </c:pt>
                <c:pt idx="2180">
                  <c:v>58.616747702399998</c:v>
                </c:pt>
                <c:pt idx="2181">
                  <c:v>58.494881535399998</c:v>
                </c:pt>
                <c:pt idx="2182">
                  <c:v>58.586281160699997</c:v>
                </c:pt>
                <c:pt idx="2183">
                  <c:v>58.586281160699997</c:v>
                </c:pt>
                <c:pt idx="2184">
                  <c:v>58.5253480772</c:v>
                </c:pt>
                <c:pt idx="2185">
                  <c:v>58.586281160699997</c:v>
                </c:pt>
                <c:pt idx="2186">
                  <c:v>58.4034819102</c:v>
                </c:pt>
                <c:pt idx="2187">
                  <c:v>58.5253480772</c:v>
                </c:pt>
                <c:pt idx="2188">
                  <c:v>58.494881535399998</c:v>
                </c:pt>
                <c:pt idx="2189">
                  <c:v>58.647214244099999</c:v>
                </c:pt>
                <c:pt idx="2190">
                  <c:v>58.5253480772</c:v>
                </c:pt>
                <c:pt idx="2191">
                  <c:v>58.5253480772</c:v>
                </c:pt>
                <c:pt idx="2192">
                  <c:v>58.555814618900001</c:v>
                </c:pt>
                <c:pt idx="2193">
                  <c:v>58.555814618900001</c:v>
                </c:pt>
                <c:pt idx="2194">
                  <c:v>58.5253480772</c:v>
                </c:pt>
                <c:pt idx="2195">
                  <c:v>58.494881535399998</c:v>
                </c:pt>
                <c:pt idx="2196">
                  <c:v>58.4034819102</c:v>
                </c:pt>
                <c:pt idx="2197">
                  <c:v>58.464414993699997</c:v>
                </c:pt>
                <c:pt idx="2198">
                  <c:v>58.494881535399998</c:v>
                </c:pt>
                <c:pt idx="2199">
                  <c:v>58.5253480772</c:v>
                </c:pt>
                <c:pt idx="2200">
                  <c:v>58.586281160699997</c:v>
                </c:pt>
                <c:pt idx="2201">
                  <c:v>58.677680785900002</c:v>
                </c:pt>
                <c:pt idx="2202">
                  <c:v>58.555814618900001</c:v>
                </c:pt>
                <c:pt idx="2203">
                  <c:v>58.5253480772</c:v>
                </c:pt>
                <c:pt idx="2204">
                  <c:v>58.616747702399998</c:v>
                </c:pt>
                <c:pt idx="2205">
                  <c:v>58.555814618900001</c:v>
                </c:pt>
                <c:pt idx="2206">
                  <c:v>58.494881535399998</c:v>
                </c:pt>
                <c:pt idx="2207">
                  <c:v>58.494881535399998</c:v>
                </c:pt>
                <c:pt idx="2208">
                  <c:v>58.5253480772</c:v>
                </c:pt>
                <c:pt idx="2209">
                  <c:v>58.494881535399998</c:v>
                </c:pt>
                <c:pt idx="2210">
                  <c:v>58.494881535399998</c:v>
                </c:pt>
                <c:pt idx="2211">
                  <c:v>58.647214244099999</c:v>
                </c:pt>
                <c:pt idx="2212">
                  <c:v>58.5253480772</c:v>
                </c:pt>
                <c:pt idx="2213">
                  <c:v>58.5253480772</c:v>
                </c:pt>
                <c:pt idx="2214">
                  <c:v>58.494881535399998</c:v>
                </c:pt>
                <c:pt idx="2215">
                  <c:v>58.586281160699997</c:v>
                </c:pt>
                <c:pt idx="2216">
                  <c:v>58.494881535399998</c:v>
                </c:pt>
                <c:pt idx="2217">
                  <c:v>58.5253480772</c:v>
                </c:pt>
                <c:pt idx="2218">
                  <c:v>58.494881535399998</c:v>
                </c:pt>
                <c:pt idx="2219">
                  <c:v>58.464414993699997</c:v>
                </c:pt>
                <c:pt idx="2220">
                  <c:v>58.464414993699997</c:v>
                </c:pt>
                <c:pt idx="2221">
                  <c:v>58.464414993699997</c:v>
                </c:pt>
                <c:pt idx="2222">
                  <c:v>58.4034819102</c:v>
                </c:pt>
                <c:pt idx="2223">
                  <c:v>58.433948452000003</c:v>
                </c:pt>
                <c:pt idx="2224">
                  <c:v>58.4034819102</c:v>
                </c:pt>
                <c:pt idx="2225">
                  <c:v>58.494881535399998</c:v>
                </c:pt>
                <c:pt idx="2226">
                  <c:v>58.433948452000003</c:v>
                </c:pt>
                <c:pt idx="2227">
                  <c:v>58.433948452000003</c:v>
                </c:pt>
                <c:pt idx="2228">
                  <c:v>58.342548826700003</c:v>
                </c:pt>
                <c:pt idx="2229">
                  <c:v>58.251149201499999</c:v>
                </c:pt>
                <c:pt idx="2230">
                  <c:v>58.433948452000003</c:v>
                </c:pt>
                <c:pt idx="2231">
                  <c:v>58.433948452000003</c:v>
                </c:pt>
                <c:pt idx="2232">
                  <c:v>58.433948452000003</c:v>
                </c:pt>
                <c:pt idx="2233">
                  <c:v>58.433948452000003</c:v>
                </c:pt>
                <c:pt idx="2234">
                  <c:v>58.464414993699997</c:v>
                </c:pt>
                <c:pt idx="2235">
                  <c:v>58.312082285000002</c:v>
                </c:pt>
                <c:pt idx="2236">
                  <c:v>58.373015368499999</c:v>
                </c:pt>
                <c:pt idx="2237">
                  <c:v>58.342548826700003</c:v>
                </c:pt>
                <c:pt idx="2238">
                  <c:v>58.433948452000003</c:v>
                </c:pt>
                <c:pt idx="2239">
                  <c:v>58.464414993699997</c:v>
                </c:pt>
                <c:pt idx="2240">
                  <c:v>58.373015368499999</c:v>
                </c:pt>
                <c:pt idx="2241">
                  <c:v>58.464414993699997</c:v>
                </c:pt>
                <c:pt idx="2242">
                  <c:v>58.312082285000002</c:v>
                </c:pt>
                <c:pt idx="2243">
                  <c:v>58.373015368499999</c:v>
                </c:pt>
                <c:pt idx="2244">
                  <c:v>58.464414993699997</c:v>
                </c:pt>
                <c:pt idx="2245">
                  <c:v>58.373015368499999</c:v>
                </c:pt>
                <c:pt idx="2246">
                  <c:v>58.4034819102</c:v>
                </c:pt>
                <c:pt idx="2247">
                  <c:v>58.342548826700003</c:v>
                </c:pt>
                <c:pt idx="2248">
                  <c:v>58.464414993699997</c:v>
                </c:pt>
                <c:pt idx="2249">
                  <c:v>58.4034819102</c:v>
                </c:pt>
                <c:pt idx="2250">
                  <c:v>58.342548826700003</c:v>
                </c:pt>
                <c:pt idx="2251">
                  <c:v>58.433948452000003</c:v>
                </c:pt>
                <c:pt idx="2252">
                  <c:v>58.342548826700003</c:v>
                </c:pt>
                <c:pt idx="2253">
                  <c:v>58.373015368499999</c:v>
                </c:pt>
                <c:pt idx="2254">
                  <c:v>58.433948452000003</c:v>
                </c:pt>
                <c:pt idx="2255">
                  <c:v>58.373015368499999</c:v>
                </c:pt>
                <c:pt idx="2256">
                  <c:v>58.433948452000003</c:v>
                </c:pt>
                <c:pt idx="2257">
                  <c:v>58.342548826700003</c:v>
                </c:pt>
                <c:pt idx="2258">
                  <c:v>58.312082285000002</c:v>
                </c:pt>
                <c:pt idx="2259">
                  <c:v>58.251149201499999</c:v>
                </c:pt>
                <c:pt idx="2260">
                  <c:v>58.4034819102</c:v>
                </c:pt>
                <c:pt idx="2261">
                  <c:v>58.373015368499999</c:v>
                </c:pt>
                <c:pt idx="2262">
                  <c:v>58.281615743300001</c:v>
                </c:pt>
                <c:pt idx="2263">
                  <c:v>58.342548826700003</c:v>
                </c:pt>
                <c:pt idx="2264">
                  <c:v>58.281615743300001</c:v>
                </c:pt>
                <c:pt idx="2265">
                  <c:v>58.342548826700003</c:v>
                </c:pt>
                <c:pt idx="2266">
                  <c:v>58.220682659799998</c:v>
                </c:pt>
                <c:pt idx="2267">
                  <c:v>58.1292830346</c:v>
                </c:pt>
                <c:pt idx="2268">
                  <c:v>58.251149201499999</c:v>
                </c:pt>
                <c:pt idx="2269">
                  <c:v>58.281615743300001</c:v>
                </c:pt>
                <c:pt idx="2270">
                  <c:v>58.190216118000002</c:v>
                </c:pt>
                <c:pt idx="2271">
                  <c:v>58.312082285000002</c:v>
                </c:pt>
                <c:pt idx="2272">
                  <c:v>58.281615743300001</c:v>
                </c:pt>
                <c:pt idx="2273">
                  <c:v>58.251149201499999</c:v>
                </c:pt>
                <c:pt idx="2274">
                  <c:v>58.251149201499999</c:v>
                </c:pt>
                <c:pt idx="2275">
                  <c:v>58.251149201499999</c:v>
                </c:pt>
                <c:pt idx="2276">
                  <c:v>58.281615743300001</c:v>
                </c:pt>
                <c:pt idx="2277">
                  <c:v>58.220682659799998</c:v>
                </c:pt>
                <c:pt idx="2278">
                  <c:v>58.281615743300001</c:v>
                </c:pt>
                <c:pt idx="2279">
                  <c:v>58.251149201499999</c:v>
                </c:pt>
                <c:pt idx="2280">
                  <c:v>58.312082285000002</c:v>
                </c:pt>
                <c:pt idx="2281">
                  <c:v>58.281615743300001</c:v>
                </c:pt>
                <c:pt idx="2282">
                  <c:v>58.312082285000002</c:v>
                </c:pt>
                <c:pt idx="2283">
                  <c:v>58.342548826700003</c:v>
                </c:pt>
                <c:pt idx="2284">
                  <c:v>58.312082285000002</c:v>
                </c:pt>
                <c:pt idx="2285">
                  <c:v>58.281615743300001</c:v>
                </c:pt>
                <c:pt idx="2286">
                  <c:v>58.281615743300001</c:v>
                </c:pt>
                <c:pt idx="2287">
                  <c:v>58.251149201499999</c:v>
                </c:pt>
                <c:pt idx="2288">
                  <c:v>58.220682659799998</c:v>
                </c:pt>
                <c:pt idx="2289">
                  <c:v>58.312082285000002</c:v>
                </c:pt>
                <c:pt idx="2290">
                  <c:v>58.251149201499999</c:v>
                </c:pt>
                <c:pt idx="2291">
                  <c:v>58.281615743300001</c:v>
                </c:pt>
                <c:pt idx="2292">
                  <c:v>58.251149201499999</c:v>
                </c:pt>
                <c:pt idx="2293">
                  <c:v>58.190216118000002</c:v>
                </c:pt>
                <c:pt idx="2294">
                  <c:v>58.1292830346</c:v>
                </c:pt>
                <c:pt idx="2295">
                  <c:v>58.190216118000002</c:v>
                </c:pt>
                <c:pt idx="2296">
                  <c:v>58.251149201499999</c:v>
                </c:pt>
                <c:pt idx="2297">
                  <c:v>58.312082285000002</c:v>
                </c:pt>
                <c:pt idx="2298">
                  <c:v>58.220682659799998</c:v>
                </c:pt>
                <c:pt idx="2299">
                  <c:v>58.220682659799998</c:v>
                </c:pt>
                <c:pt idx="2300">
                  <c:v>58.1292830346</c:v>
                </c:pt>
                <c:pt idx="2301">
                  <c:v>58.281615743300001</c:v>
                </c:pt>
                <c:pt idx="2302">
                  <c:v>58.190216118000002</c:v>
                </c:pt>
                <c:pt idx="2303">
                  <c:v>58.190216118000002</c:v>
                </c:pt>
                <c:pt idx="2304">
                  <c:v>58.190216118000002</c:v>
                </c:pt>
                <c:pt idx="2305">
                  <c:v>58.159749576300001</c:v>
                </c:pt>
                <c:pt idx="2306">
                  <c:v>58.190216118000002</c:v>
                </c:pt>
                <c:pt idx="2307">
                  <c:v>58.190216118000002</c:v>
                </c:pt>
                <c:pt idx="2308">
                  <c:v>58.220682659799998</c:v>
                </c:pt>
                <c:pt idx="2309">
                  <c:v>58.251149201499999</c:v>
                </c:pt>
                <c:pt idx="2310">
                  <c:v>58.037883409300001</c:v>
                </c:pt>
                <c:pt idx="2311">
                  <c:v>58.1292830346</c:v>
                </c:pt>
                <c:pt idx="2312">
                  <c:v>58.190216118000002</c:v>
                </c:pt>
                <c:pt idx="2313">
                  <c:v>58.1292830346</c:v>
                </c:pt>
                <c:pt idx="2314">
                  <c:v>58.159749576300001</c:v>
                </c:pt>
                <c:pt idx="2315">
                  <c:v>58.251149201499999</c:v>
                </c:pt>
                <c:pt idx="2316">
                  <c:v>58.190216118000002</c:v>
                </c:pt>
                <c:pt idx="2317">
                  <c:v>58.281615743300001</c:v>
                </c:pt>
                <c:pt idx="2318">
                  <c:v>58.190216118000002</c:v>
                </c:pt>
                <c:pt idx="2319">
                  <c:v>58.1292830346</c:v>
                </c:pt>
                <c:pt idx="2320">
                  <c:v>58.190216118000002</c:v>
                </c:pt>
                <c:pt idx="2321">
                  <c:v>58.220682659799998</c:v>
                </c:pt>
                <c:pt idx="2322">
                  <c:v>58.1292830346</c:v>
                </c:pt>
                <c:pt idx="2323">
                  <c:v>58.1292830346</c:v>
                </c:pt>
                <c:pt idx="2324">
                  <c:v>58.1292830346</c:v>
                </c:pt>
                <c:pt idx="2325">
                  <c:v>58.190216118000002</c:v>
                </c:pt>
                <c:pt idx="2326">
                  <c:v>58.190216118000002</c:v>
                </c:pt>
                <c:pt idx="2327">
                  <c:v>58.220682659799998</c:v>
                </c:pt>
                <c:pt idx="2328">
                  <c:v>58.190216118000002</c:v>
                </c:pt>
                <c:pt idx="2329">
                  <c:v>58.1292830346</c:v>
                </c:pt>
                <c:pt idx="2330">
                  <c:v>58.1292830346</c:v>
                </c:pt>
                <c:pt idx="2331">
                  <c:v>58.068349951099997</c:v>
                </c:pt>
                <c:pt idx="2332">
                  <c:v>58.098816492799997</c:v>
                </c:pt>
                <c:pt idx="2333">
                  <c:v>58.1292830346</c:v>
                </c:pt>
                <c:pt idx="2334">
                  <c:v>58.068349951099997</c:v>
                </c:pt>
                <c:pt idx="2335">
                  <c:v>58.068349951099997</c:v>
                </c:pt>
                <c:pt idx="2336">
                  <c:v>58.098816492799997</c:v>
                </c:pt>
                <c:pt idx="2337">
                  <c:v>58.098816492799997</c:v>
                </c:pt>
                <c:pt idx="2338">
                  <c:v>58.068349951099997</c:v>
                </c:pt>
                <c:pt idx="2339">
                  <c:v>58.068349951099997</c:v>
                </c:pt>
                <c:pt idx="2340">
                  <c:v>58.159749576300001</c:v>
                </c:pt>
                <c:pt idx="2341">
                  <c:v>58.068349951099997</c:v>
                </c:pt>
                <c:pt idx="2342">
                  <c:v>58.098816492799997</c:v>
                </c:pt>
                <c:pt idx="2343">
                  <c:v>57.855084158899999</c:v>
                </c:pt>
                <c:pt idx="2344">
                  <c:v>58.1292830346</c:v>
                </c:pt>
                <c:pt idx="2345">
                  <c:v>58.037883409300001</c:v>
                </c:pt>
                <c:pt idx="2346">
                  <c:v>58.068349951099997</c:v>
                </c:pt>
                <c:pt idx="2347">
                  <c:v>58.098816492799997</c:v>
                </c:pt>
                <c:pt idx="2348">
                  <c:v>58.037883409300001</c:v>
                </c:pt>
                <c:pt idx="2349">
                  <c:v>58.098816492799997</c:v>
                </c:pt>
                <c:pt idx="2350">
                  <c:v>58.068349951099997</c:v>
                </c:pt>
                <c:pt idx="2351">
                  <c:v>58.1292830346</c:v>
                </c:pt>
                <c:pt idx="2352">
                  <c:v>58.068349951099997</c:v>
                </c:pt>
                <c:pt idx="2353">
                  <c:v>57.916017242400002</c:v>
                </c:pt>
                <c:pt idx="2354">
                  <c:v>58.037883409300001</c:v>
                </c:pt>
                <c:pt idx="2355">
                  <c:v>58.098816492799997</c:v>
                </c:pt>
                <c:pt idx="2356">
                  <c:v>58.068349951099997</c:v>
                </c:pt>
                <c:pt idx="2357">
                  <c:v>58.037883409300001</c:v>
                </c:pt>
                <c:pt idx="2358">
                  <c:v>58.190216118000002</c:v>
                </c:pt>
                <c:pt idx="2359">
                  <c:v>57.976950325899999</c:v>
                </c:pt>
                <c:pt idx="2360">
                  <c:v>58.068349951099997</c:v>
                </c:pt>
                <c:pt idx="2361">
                  <c:v>58.037883409300001</c:v>
                </c:pt>
                <c:pt idx="2362">
                  <c:v>58.098816492799997</c:v>
                </c:pt>
                <c:pt idx="2363">
                  <c:v>57.946483784100003</c:v>
                </c:pt>
                <c:pt idx="2364">
                  <c:v>57.976950325899999</c:v>
                </c:pt>
                <c:pt idx="2365">
                  <c:v>58.0074168676</c:v>
                </c:pt>
                <c:pt idx="2366">
                  <c:v>58.0074168676</c:v>
                </c:pt>
                <c:pt idx="2367">
                  <c:v>58.068349951099997</c:v>
                </c:pt>
                <c:pt idx="2368">
                  <c:v>58.098816492799997</c:v>
                </c:pt>
                <c:pt idx="2369">
                  <c:v>58.037883409300001</c:v>
                </c:pt>
                <c:pt idx="2370">
                  <c:v>58.0074168676</c:v>
                </c:pt>
                <c:pt idx="2371">
                  <c:v>57.916017242400002</c:v>
                </c:pt>
                <c:pt idx="2372">
                  <c:v>58.0074168676</c:v>
                </c:pt>
                <c:pt idx="2373">
                  <c:v>57.8855507006</c:v>
                </c:pt>
                <c:pt idx="2374">
                  <c:v>57.976950325899999</c:v>
                </c:pt>
                <c:pt idx="2375">
                  <c:v>58.037883409300001</c:v>
                </c:pt>
                <c:pt idx="2376">
                  <c:v>57.946483784100003</c:v>
                </c:pt>
                <c:pt idx="2377">
                  <c:v>57.916017242400002</c:v>
                </c:pt>
                <c:pt idx="2378">
                  <c:v>57.946483784100003</c:v>
                </c:pt>
                <c:pt idx="2379">
                  <c:v>57.946483784100003</c:v>
                </c:pt>
                <c:pt idx="2380">
                  <c:v>58.0074168676</c:v>
                </c:pt>
                <c:pt idx="2381">
                  <c:v>57.916017242400002</c:v>
                </c:pt>
                <c:pt idx="2382">
                  <c:v>58.0074168676</c:v>
                </c:pt>
                <c:pt idx="2383">
                  <c:v>57.976950325899999</c:v>
                </c:pt>
                <c:pt idx="2384">
                  <c:v>57.946483784100003</c:v>
                </c:pt>
                <c:pt idx="2385">
                  <c:v>57.946483784100003</c:v>
                </c:pt>
                <c:pt idx="2386">
                  <c:v>57.976950325899999</c:v>
                </c:pt>
                <c:pt idx="2387">
                  <c:v>57.976950325899999</c:v>
                </c:pt>
                <c:pt idx="2388">
                  <c:v>57.946483784100003</c:v>
                </c:pt>
                <c:pt idx="2389">
                  <c:v>57.8855507006</c:v>
                </c:pt>
                <c:pt idx="2390">
                  <c:v>58.0074168676</c:v>
                </c:pt>
                <c:pt idx="2391">
                  <c:v>57.976950325899999</c:v>
                </c:pt>
                <c:pt idx="2392">
                  <c:v>57.916017242400002</c:v>
                </c:pt>
                <c:pt idx="2393">
                  <c:v>58.068349951099997</c:v>
                </c:pt>
                <c:pt idx="2394">
                  <c:v>58.0074168676</c:v>
                </c:pt>
                <c:pt idx="2395">
                  <c:v>57.976950325899999</c:v>
                </c:pt>
                <c:pt idx="2396">
                  <c:v>57.976950325899999</c:v>
                </c:pt>
                <c:pt idx="2397">
                  <c:v>57.976950325899999</c:v>
                </c:pt>
                <c:pt idx="2398">
                  <c:v>57.824617617199998</c:v>
                </c:pt>
                <c:pt idx="2399">
                  <c:v>58.0074168676</c:v>
                </c:pt>
                <c:pt idx="2400">
                  <c:v>57.8855507006</c:v>
                </c:pt>
                <c:pt idx="2401">
                  <c:v>58.068349951099997</c:v>
                </c:pt>
                <c:pt idx="2402">
                  <c:v>57.916017242400002</c:v>
                </c:pt>
                <c:pt idx="2403">
                  <c:v>57.976950325899999</c:v>
                </c:pt>
                <c:pt idx="2404">
                  <c:v>57.916017242400002</c:v>
                </c:pt>
                <c:pt idx="2405">
                  <c:v>57.946483784100003</c:v>
                </c:pt>
                <c:pt idx="2406">
                  <c:v>57.916017242400002</c:v>
                </c:pt>
                <c:pt idx="2407">
                  <c:v>57.855084158899999</c:v>
                </c:pt>
                <c:pt idx="2408">
                  <c:v>57.8855507006</c:v>
                </c:pt>
                <c:pt idx="2409">
                  <c:v>57.8855507006</c:v>
                </c:pt>
                <c:pt idx="2410">
                  <c:v>57.916017242400002</c:v>
                </c:pt>
                <c:pt idx="2411">
                  <c:v>57.976950325899999</c:v>
                </c:pt>
                <c:pt idx="2412">
                  <c:v>58.037883409300001</c:v>
                </c:pt>
                <c:pt idx="2413">
                  <c:v>57.946483784100003</c:v>
                </c:pt>
                <c:pt idx="2414">
                  <c:v>57.824617617199998</c:v>
                </c:pt>
                <c:pt idx="2415">
                  <c:v>57.8855507006</c:v>
                </c:pt>
                <c:pt idx="2416">
                  <c:v>57.794151075400002</c:v>
                </c:pt>
                <c:pt idx="2417">
                  <c:v>57.8855507006</c:v>
                </c:pt>
                <c:pt idx="2418">
                  <c:v>57.916017242400002</c:v>
                </c:pt>
                <c:pt idx="2419">
                  <c:v>57.824617617199998</c:v>
                </c:pt>
                <c:pt idx="2420">
                  <c:v>57.824617617199998</c:v>
                </c:pt>
                <c:pt idx="2421">
                  <c:v>57.855084158899999</c:v>
                </c:pt>
                <c:pt idx="2422">
                  <c:v>57.855084158899999</c:v>
                </c:pt>
                <c:pt idx="2423">
                  <c:v>57.855084158899999</c:v>
                </c:pt>
                <c:pt idx="2424">
                  <c:v>57.733217992</c:v>
                </c:pt>
                <c:pt idx="2425">
                  <c:v>57.824617617199998</c:v>
                </c:pt>
                <c:pt idx="2426">
                  <c:v>57.855084158899999</c:v>
                </c:pt>
                <c:pt idx="2427">
                  <c:v>57.824617617199998</c:v>
                </c:pt>
                <c:pt idx="2428">
                  <c:v>57.794151075400002</c:v>
                </c:pt>
                <c:pt idx="2429">
                  <c:v>57.794151075400002</c:v>
                </c:pt>
                <c:pt idx="2430">
                  <c:v>57.733217992</c:v>
                </c:pt>
                <c:pt idx="2431">
                  <c:v>57.8855507006</c:v>
                </c:pt>
                <c:pt idx="2432">
                  <c:v>57.763684533700001</c:v>
                </c:pt>
                <c:pt idx="2433">
                  <c:v>57.824617617199998</c:v>
                </c:pt>
                <c:pt idx="2434">
                  <c:v>57.794151075400002</c:v>
                </c:pt>
                <c:pt idx="2435">
                  <c:v>57.855084158899999</c:v>
                </c:pt>
                <c:pt idx="2436">
                  <c:v>57.794151075400002</c:v>
                </c:pt>
                <c:pt idx="2437">
                  <c:v>57.794151075400002</c:v>
                </c:pt>
                <c:pt idx="2438">
                  <c:v>57.824617617199998</c:v>
                </c:pt>
                <c:pt idx="2439">
                  <c:v>57.794151075400002</c:v>
                </c:pt>
                <c:pt idx="2440">
                  <c:v>57.855084158899999</c:v>
                </c:pt>
                <c:pt idx="2441">
                  <c:v>57.855084158899999</c:v>
                </c:pt>
                <c:pt idx="2442">
                  <c:v>57.824617617199998</c:v>
                </c:pt>
                <c:pt idx="2443">
                  <c:v>57.794151075400002</c:v>
                </c:pt>
                <c:pt idx="2444">
                  <c:v>57.855084158899999</c:v>
                </c:pt>
                <c:pt idx="2445">
                  <c:v>57.733217992</c:v>
                </c:pt>
                <c:pt idx="2446">
                  <c:v>57.824617617199998</c:v>
                </c:pt>
                <c:pt idx="2447">
                  <c:v>57.702751450199997</c:v>
                </c:pt>
                <c:pt idx="2448">
                  <c:v>57.824617617199998</c:v>
                </c:pt>
                <c:pt idx="2449">
                  <c:v>57.794151075400002</c:v>
                </c:pt>
                <c:pt idx="2450">
                  <c:v>57.733217992</c:v>
                </c:pt>
                <c:pt idx="2451">
                  <c:v>57.824617617199998</c:v>
                </c:pt>
                <c:pt idx="2452">
                  <c:v>57.763684533700001</c:v>
                </c:pt>
                <c:pt idx="2453">
                  <c:v>57.702751450199997</c:v>
                </c:pt>
                <c:pt idx="2454">
                  <c:v>57.794151075400002</c:v>
                </c:pt>
                <c:pt idx="2455">
                  <c:v>57.824617617199998</c:v>
                </c:pt>
                <c:pt idx="2456">
                  <c:v>57.733217992</c:v>
                </c:pt>
                <c:pt idx="2457">
                  <c:v>57.641818366700001</c:v>
                </c:pt>
                <c:pt idx="2458">
                  <c:v>57.763684533700001</c:v>
                </c:pt>
                <c:pt idx="2459">
                  <c:v>57.763684533700001</c:v>
                </c:pt>
                <c:pt idx="2460">
                  <c:v>57.763684533700001</c:v>
                </c:pt>
                <c:pt idx="2461">
                  <c:v>57.794151075400002</c:v>
                </c:pt>
                <c:pt idx="2462">
                  <c:v>57.763684533700001</c:v>
                </c:pt>
                <c:pt idx="2463">
                  <c:v>57.733217992</c:v>
                </c:pt>
                <c:pt idx="2464">
                  <c:v>57.702751450199997</c:v>
                </c:pt>
                <c:pt idx="2465">
                  <c:v>57.672284908500004</c:v>
                </c:pt>
                <c:pt idx="2466">
                  <c:v>57.702751450199997</c:v>
                </c:pt>
                <c:pt idx="2467">
                  <c:v>57.702751450199997</c:v>
                </c:pt>
                <c:pt idx="2468">
                  <c:v>57.794151075400002</c:v>
                </c:pt>
                <c:pt idx="2469">
                  <c:v>57.611351825</c:v>
                </c:pt>
                <c:pt idx="2470">
                  <c:v>57.733217992</c:v>
                </c:pt>
                <c:pt idx="2471">
                  <c:v>57.702751450199997</c:v>
                </c:pt>
                <c:pt idx="2472">
                  <c:v>57.702751450199997</c:v>
                </c:pt>
                <c:pt idx="2473">
                  <c:v>57.702751450199997</c:v>
                </c:pt>
                <c:pt idx="2474">
                  <c:v>57.794151075400002</c:v>
                </c:pt>
                <c:pt idx="2475">
                  <c:v>57.733217992</c:v>
                </c:pt>
                <c:pt idx="2476">
                  <c:v>57.702751450199997</c:v>
                </c:pt>
                <c:pt idx="2477">
                  <c:v>57.611351825</c:v>
                </c:pt>
                <c:pt idx="2478">
                  <c:v>57.794151075400002</c:v>
                </c:pt>
                <c:pt idx="2479">
                  <c:v>57.702751450199997</c:v>
                </c:pt>
                <c:pt idx="2480">
                  <c:v>57.702751450199997</c:v>
                </c:pt>
                <c:pt idx="2481">
                  <c:v>57.702751450199997</c:v>
                </c:pt>
                <c:pt idx="2482">
                  <c:v>57.794151075400002</c:v>
                </c:pt>
                <c:pt idx="2483">
                  <c:v>57.702751450199997</c:v>
                </c:pt>
                <c:pt idx="2484">
                  <c:v>57.672284908500004</c:v>
                </c:pt>
                <c:pt idx="2485">
                  <c:v>57.672284908500004</c:v>
                </c:pt>
                <c:pt idx="2486">
                  <c:v>57.580885283299999</c:v>
                </c:pt>
                <c:pt idx="2487">
                  <c:v>57.733217992</c:v>
                </c:pt>
                <c:pt idx="2488">
                  <c:v>57.641818366700001</c:v>
                </c:pt>
                <c:pt idx="2489">
                  <c:v>57.763684533700001</c:v>
                </c:pt>
                <c:pt idx="2490">
                  <c:v>57.672284908500004</c:v>
                </c:pt>
                <c:pt idx="2491">
                  <c:v>57.641818366700001</c:v>
                </c:pt>
                <c:pt idx="2492">
                  <c:v>57.550418741500003</c:v>
                </c:pt>
                <c:pt idx="2493">
                  <c:v>57.641818366700001</c:v>
                </c:pt>
                <c:pt idx="2494">
                  <c:v>57.641818366700001</c:v>
                </c:pt>
                <c:pt idx="2495">
                  <c:v>57.611351825</c:v>
                </c:pt>
                <c:pt idx="2496">
                  <c:v>57.641818366700001</c:v>
                </c:pt>
                <c:pt idx="2497">
                  <c:v>57.641818366700001</c:v>
                </c:pt>
                <c:pt idx="2498">
                  <c:v>57.672284908500004</c:v>
                </c:pt>
                <c:pt idx="2499">
                  <c:v>57.611351825</c:v>
                </c:pt>
                <c:pt idx="2500">
                  <c:v>57.489485658</c:v>
                </c:pt>
                <c:pt idx="2501">
                  <c:v>57.580885283299999</c:v>
                </c:pt>
                <c:pt idx="2502">
                  <c:v>57.611351825</c:v>
                </c:pt>
                <c:pt idx="2503">
                  <c:v>57.550418741500003</c:v>
                </c:pt>
                <c:pt idx="2504">
                  <c:v>57.641818366700001</c:v>
                </c:pt>
                <c:pt idx="2505">
                  <c:v>57.641818366700001</c:v>
                </c:pt>
                <c:pt idx="2506">
                  <c:v>57.702751450199997</c:v>
                </c:pt>
                <c:pt idx="2507">
                  <c:v>57.611351825</c:v>
                </c:pt>
                <c:pt idx="2508">
                  <c:v>57.641818366700001</c:v>
                </c:pt>
                <c:pt idx="2509">
                  <c:v>57.580885283299999</c:v>
                </c:pt>
                <c:pt idx="2510">
                  <c:v>57.489485658</c:v>
                </c:pt>
                <c:pt idx="2511">
                  <c:v>57.550418741500003</c:v>
                </c:pt>
                <c:pt idx="2512">
                  <c:v>57.580885283299999</c:v>
                </c:pt>
                <c:pt idx="2513">
                  <c:v>57.611351825</c:v>
                </c:pt>
                <c:pt idx="2514">
                  <c:v>57.611351825</c:v>
                </c:pt>
                <c:pt idx="2515">
                  <c:v>57.641818366700001</c:v>
                </c:pt>
                <c:pt idx="2516">
                  <c:v>57.550418741500003</c:v>
                </c:pt>
                <c:pt idx="2517">
                  <c:v>57.580885283299999</c:v>
                </c:pt>
                <c:pt idx="2518">
                  <c:v>57.519952199800002</c:v>
                </c:pt>
                <c:pt idx="2519">
                  <c:v>57.641818366700001</c:v>
                </c:pt>
                <c:pt idx="2520">
                  <c:v>57.550418741500003</c:v>
                </c:pt>
                <c:pt idx="2521">
                  <c:v>57.550418741500003</c:v>
                </c:pt>
                <c:pt idx="2522">
                  <c:v>57.580885283299999</c:v>
                </c:pt>
                <c:pt idx="2523">
                  <c:v>57.550418741500003</c:v>
                </c:pt>
                <c:pt idx="2524">
                  <c:v>57.611351825</c:v>
                </c:pt>
                <c:pt idx="2525">
                  <c:v>57.763684533700001</c:v>
                </c:pt>
                <c:pt idx="2526">
                  <c:v>57.580885283299999</c:v>
                </c:pt>
                <c:pt idx="2527">
                  <c:v>57.611351825</c:v>
                </c:pt>
                <c:pt idx="2528">
                  <c:v>57.550418741500003</c:v>
                </c:pt>
                <c:pt idx="2529">
                  <c:v>57.672284908500004</c:v>
                </c:pt>
                <c:pt idx="2530">
                  <c:v>57.611351825</c:v>
                </c:pt>
                <c:pt idx="2531">
                  <c:v>57.428552574599998</c:v>
                </c:pt>
                <c:pt idx="2532">
                  <c:v>57.550418741500003</c:v>
                </c:pt>
                <c:pt idx="2533">
                  <c:v>57.580885283299999</c:v>
                </c:pt>
                <c:pt idx="2534">
                  <c:v>57.580885283299999</c:v>
                </c:pt>
                <c:pt idx="2535">
                  <c:v>57.580885283299999</c:v>
                </c:pt>
                <c:pt idx="2536">
                  <c:v>57.489485658</c:v>
                </c:pt>
                <c:pt idx="2537">
                  <c:v>57.550418741500003</c:v>
                </c:pt>
                <c:pt idx="2538">
                  <c:v>57.519952199800002</c:v>
                </c:pt>
                <c:pt idx="2539">
                  <c:v>57.519952199800002</c:v>
                </c:pt>
                <c:pt idx="2540">
                  <c:v>57.580885283299999</c:v>
                </c:pt>
                <c:pt idx="2541">
                  <c:v>57.550418741500003</c:v>
                </c:pt>
                <c:pt idx="2542">
                  <c:v>57.489485658</c:v>
                </c:pt>
                <c:pt idx="2543">
                  <c:v>57.428552574599998</c:v>
                </c:pt>
                <c:pt idx="2544">
                  <c:v>57.550418741500003</c:v>
                </c:pt>
                <c:pt idx="2545">
                  <c:v>57.550418741500003</c:v>
                </c:pt>
                <c:pt idx="2546">
                  <c:v>57.519952199800002</c:v>
                </c:pt>
                <c:pt idx="2547">
                  <c:v>57.550418741500003</c:v>
                </c:pt>
                <c:pt idx="2548">
                  <c:v>57.519952199800002</c:v>
                </c:pt>
                <c:pt idx="2549">
                  <c:v>57.519952199800002</c:v>
                </c:pt>
                <c:pt idx="2550">
                  <c:v>57.459019116299999</c:v>
                </c:pt>
                <c:pt idx="2551">
                  <c:v>57.428552574599998</c:v>
                </c:pt>
                <c:pt idx="2552">
                  <c:v>57.428552574599998</c:v>
                </c:pt>
                <c:pt idx="2553">
                  <c:v>57.459019116299999</c:v>
                </c:pt>
                <c:pt idx="2554">
                  <c:v>57.489485658</c:v>
                </c:pt>
                <c:pt idx="2555">
                  <c:v>57.459019116299999</c:v>
                </c:pt>
                <c:pt idx="2556">
                  <c:v>57.428552574599998</c:v>
                </c:pt>
                <c:pt idx="2557">
                  <c:v>57.459019116299999</c:v>
                </c:pt>
                <c:pt idx="2558">
                  <c:v>57.611351825</c:v>
                </c:pt>
                <c:pt idx="2559">
                  <c:v>57.519952199800002</c:v>
                </c:pt>
                <c:pt idx="2560">
                  <c:v>57.550418741500003</c:v>
                </c:pt>
                <c:pt idx="2561">
                  <c:v>57.489485658</c:v>
                </c:pt>
                <c:pt idx="2562">
                  <c:v>57.519952199800002</c:v>
                </c:pt>
                <c:pt idx="2563">
                  <c:v>57.459019116299999</c:v>
                </c:pt>
                <c:pt idx="2564">
                  <c:v>57.459019116299999</c:v>
                </c:pt>
                <c:pt idx="2565">
                  <c:v>57.519952199800002</c:v>
                </c:pt>
                <c:pt idx="2566">
                  <c:v>57.459019116299999</c:v>
                </c:pt>
                <c:pt idx="2567">
                  <c:v>57.459019116299999</c:v>
                </c:pt>
                <c:pt idx="2568">
                  <c:v>57.550418741500003</c:v>
                </c:pt>
                <c:pt idx="2569">
                  <c:v>57.550418741500003</c:v>
                </c:pt>
                <c:pt idx="2570">
                  <c:v>57.550418741500003</c:v>
                </c:pt>
                <c:pt idx="2571">
                  <c:v>57.398086032800002</c:v>
                </c:pt>
                <c:pt idx="2572">
                  <c:v>57.428552574599998</c:v>
                </c:pt>
                <c:pt idx="2573">
                  <c:v>57.459019116299999</c:v>
                </c:pt>
                <c:pt idx="2574">
                  <c:v>57.459019116299999</c:v>
                </c:pt>
                <c:pt idx="2575">
                  <c:v>57.519952199800002</c:v>
                </c:pt>
                <c:pt idx="2576">
                  <c:v>57.459019116299999</c:v>
                </c:pt>
                <c:pt idx="2577">
                  <c:v>57.489485658</c:v>
                </c:pt>
                <c:pt idx="2578">
                  <c:v>57.367619491100001</c:v>
                </c:pt>
                <c:pt idx="2579">
                  <c:v>57.367619491100001</c:v>
                </c:pt>
                <c:pt idx="2580">
                  <c:v>57.428552574599998</c:v>
                </c:pt>
                <c:pt idx="2581">
                  <c:v>57.245753324100001</c:v>
                </c:pt>
                <c:pt idx="2582">
                  <c:v>57.367619491100001</c:v>
                </c:pt>
                <c:pt idx="2583">
                  <c:v>57.337152949299998</c:v>
                </c:pt>
                <c:pt idx="2584">
                  <c:v>57.367619491100001</c:v>
                </c:pt>
                <c:pt idx="2585">
                  <c:v>57.276219865900003</c:v>
                </c:pt>
                <c:pt idx="2586">
                  <c:v>57.2152867824</c:v>
                </c:pt>
                <c:pt idx="2587">
                  <c:v>57.306686407599997</c:v>
                </c:pt>
                <c:pt idx="2588">
                  <c:v>57.398086032800002</c:v>
                </c:pt>
                <c:pt idx="2589">
                  <c:v>57.398086032800002</c:v>
                </c:pt>
                <c:pt idx="2590">
                  <c:v>57.367619491100001</c:v>
                </c:pt>
                <c:pt idx="2591">
                  <c:v>57.367619491100001</c:v>
                </c:pt>
                <c:pt idx="2592">
                  <c:v>57.398086032800002</c:v>
                </c:pt>
                <c:pt idx="2593">
                  <c:v>57.428552574599998</c:v>
                </c:pt>
                <c:pt idx="2594">
                  <c:v>57.337152949299998</c:v>
                </c:pt>
                <c:pt idx="2595">
                  <c:v>57.398086032800002</c:v>
                </c:pt>
                <c:pt idx="2596">
                  <c:v>57.367619491100001</c:v>
                </c:pt>
                <c:pt idx="2597">
                  <c:v>57.367619491100001</c:v>
                </c:pt>
                <c:pt idx="2598">
                  <c:v>57.398086032800002</c:v>
                </c:pt>
                <c:pt idx="2599">
                  <c:v>57.337152949299998</c:v>
                </c:pt>
                <c:pt idx="2600">
                  <c:v>57.428552574599998</c:v>
                </c:pt>
                <c:pt idx="2601">
                  <c:v>57.550418741500003</c:v>
                </c:pt>
                <c:pt idx="2602">
                  <c:v>57.306686407599997</c:v>
                </c:pt>
                <c:pt idx="2603">
                  <c:v>57.306686407599997</c:v>
                </c:pt>
                <c:pt idx="2604">
                  <c:v>57.428552574599998</c:v>
                </c:pt>
                <c:pt idx="2605">
                  <c:v>57.428552574599998</c:v>
                </c:pt>
                <c:pt idx="2606">
                  <c:v>57.367619491100001</c:v>
                </c:pt>
                <c:pt idx="2607">
                  <c:v>57.337152949299998</c:v>
                </c:pt>
                <c:pt idx="2608">
                  <c:v>57.306686407599997</c:v>
                </c:pt>
                <c:pt idx="2609">
                  <c:v>57.367619491100001</c:v>
                </c:pt>
                <c:pt idx="2610">
                  <c:v>57.398086032800002</c:v>
                </c:pt>
                <c:pt idx="2611">
                  <c:v>57.519952199800002</c:v>
                </c:pt>
                <c:pt idx="2612">
                  <c:v>57.337152949299998</c:v>
                </c:pt>
                <c:pt idx="2613">
                  <c:v>57.398086032800002</c:v>
                </c:pt>
                <c:pt idx="2614">
                  <c:v>57.2152867824</c:v>
                </c:pt>
                <c:pt idx="2615">
                  <c:v>57.367619491100001</c:v>
                </c:pt>
                <c:pt idx="2616">
                  <c:v>57.276219865900003</c:v>
                </c:pt>
                <c:pt idx="2617">
                  <c:v>57.276219865900003</c:v>
                </c:pt>
                <c:pt idx="2618">
                  <c:v>57.398086032800002</c:v>
                </c:pt>
                <c:pt idx="2619">
                  <c:v>57.337152949299998</c:v>
                </c:pt>
                <c:pt idx="2620">
                  <c:v>57.367619491100001</c:v>
                </c:pt>
                <c:pt idx="2621">
                  <c:v>57.367619491100001</c:v>
                </c:pt>
                <c:pt idx="2622">
                  <c:v>57.245753324100001</c:v>
                </c:pt>
                <c:pt idx="2623">
                  <c:v>57.276219865900003</c:v>
                </c:pt>
                <c:pt idx="2624">
                  <c:v>57.276219865900003</c:v>
                </c:pt>
                <c:pt idx="2625">
                  <c:v>57.276219865900003</c:v>
                </c:pt>
                <c:pt idx="2626">
                  <c:v>57.2152867824</c:v>
                </c:pt>
                <c:pt idx="2627">
                  <c:v>57.245753324100001</c:v>
                </c:pt>
                <c:pt idx="2628">
                  <c:v>57.306686407599997</c:v>
                </c:pt>
                <c:pt idx="2629">
                  <c:v>57.367619491100001</c:v>
                </c:pt>
                <c:pt idx="2630">
                  <c:v>57.337152949299998</c:v>
                </c:pt>
                <c:pt idx="2631">
                  <c:v>57.398086032800002</c:v>
                </c:pt>
                <c:pt idx="2632">
                  <c:v>57.276219865900003</c:v>
                </c:pt>
                <c:pt idx="2633">
                  <c:v>57.367619491100001</c:v>
                </c:pt>
                <c:pt idx="2634">
                  <c:v>57.306686407599997</c:v>
                </c:pt>
                <c:pt idx="2635">
                  <c:v>57.184820240599997</c:v>
                </c:pt>
                <c:pt idx="2636">
                  <c:v>57.276219865900003</c:v>
                </c:pt>
                <c:pt idx="2637">
                  <c:v>57.276219865900003</c:v>
                </c:pt>
                <c:pt idx="2638">
                  <c:v>57.306686407599997</c:v>
                </c:pt>
                <c:pt idx="2639">
                  <c:v>57.306686407599997</c:v>
                </c:pt>
                <c:pt idx="2640">
                  <c:v>57.306686407599997</c:v>
                </c:pt>
                <c:pt idx="2641">
                  <c:v>57.337152949299998</c:v>
                </c:pt>
                <c:pt idx="2642">
                  <c:v>57.306686407599997</c:v>
                </c:pt>
                <c:pt idx="2643">
                  <c:v>57.245753324100001</c:v>
                </c:pt>
                <c:pt idx="2644">
                  <c:v>57.276219865900003</c:v>
                </c:pt>
                <c:pt idx="2645">
                  <c:v>57.245753324100001</c:v>
                </c:pt>
                <c:pt idx="2646">
                  <c:v>57.2152867824</c:v>
                </c:pt>
                <c:pt idx="2647">
                  <c:v>57.154353698900003</c:v>
                </c:pt>
                <c:pt idx="2648">
                  <c:v>57.2152867824</c:v>
                </c:pt>
                <c:pt idx="2649">
                  <c:v>57.306686407599997</c:v>
                </c:pt>
                <c:pt idx="2650">
                  <c:v>57.245753324100001</c:v>
                </c:pt>
                <c:pt idx="2651">
                  <c:v>57.337152949299998</c:v>
                </c:pt>
                <c:pt idx="2652">
                  <c:v>57.2152867824</c:v>
                </c:pt>
                <c:pt idx="2653">
                  <c:v>57.2152867824</c:v>
                </c:pt>
                <c:pt idx="2654">
                  <c:v>57.276219865900003</c:v>
                </c:pt>
                <c:pt idx="2655">
                  <c:v>57.2152867824</c:v>
                </c:pt>
                <c:pt idx="2656">
                  <c:v>57.276219865900003</c:v>
                </c:pt>
                <c:pt idx="2657">
                  <c:v>57.093420615399999</c:v>
                </c:pt>
                <c:pt idx="2658">
                  <c:v>57.245753324100001</c:v>
                </c:pt>
                <c:pt idx="2659">
                  <c:v>57.245753324100001</c:v>
                </c:pt>
                <c:pt idx="2660">
                  <c:v>57.245753324100001</c:v>
                </c:pt>
                <c:pt idx="2661">
                  <c:v>57.2152867824</c:v>
                </c:pt>
                <c:pt idx="2662">
                  <c:v>57.2152867824</c:v>
                </c:pt>
                <c:pt idx="2663">
                  <c:v>57.154353698900003</c:v>
                </c:pt>
                <c:pt idx="2664">
                  <c:v>57.245753324100001</c:v>
                </c:pt>
                <c:pt idx="2665">
                  <c:v>57.245753324100001</c:v>
                </c:pt>
                <c:pt idx="2666">
                  <c:v>57.2152867824</c:v>
                </c:pt>
                <c:pt idx="2667">
                  <c:v>57.032487531900003</c:v>
                </c:pt>
                <c:pt idx="2668">
                  <c:v>57.154353698900003</c:v>
                </c:pt>
                <c:pt idx="2669">
                  <c:v>57.093420615399999</c:v>
                </c:pt>
                <c:pt idx="2670">
                  <c:v>57.184820240599997</c:v>
                </c:pt>
                <c:pt idx="2671">
                  <c:v>57.093420615399999</c:v>
                </c:pt>
                <c:pt idx="2672">
                  <c:v>57.245753324100001</c:v>
                </c:pt>
                <c:pt idx="2673">
                  <c:v>57.2152867824</c:v>
                </c:pt>
                <c:pt idx="2674">
                  <c:v>57.184820240599997</c:v>
                </c:pt>
                <c:pt idx="2675">
                  <c:v>57.245753324100001</c:v>
                </c:pt>
                <c:pt idx="2676">
                  <c:v>57.2152867824</c:v>
                </c:pt>
                <c:pt idx="2677">
                  <c:v>57.123887157200002</c:v>
                </c:pt>
                <c:pt idx="2678">
                  <c:v>57.154353698900003</c:v>
                </c:pt>
                <c:pt idx="2679">
                  <c:v>57.123887157200002</c:v>
                </c:pt>
                <c:pt idx="2680">
                  <c:v>57.093420615399999</c:v>
                </c:pt>
                <c:pt idx="2681">
                  <c:v>57.184820240599997</c:v>
                </c:pt>
                <c:pt idx="2682">
                  <c:v>57.245753324100001</c:v>
                </c:pt>
                <c:pt idx="2683">
                  <c:v>57.154353698900003</c:v>
                </c:pt>
                <c:pt idx="2684">
                  <c:v>57.2152867824</c:v>
                </c:pt>
                <c:pt idx="2685">
                  <c:v>57.154353698900003</c:v>
                </c:pt>
                <c:pt idx="2686">
                  <c:v>57.184820240599997</c:v>
                </c:pt>
                <c:pt idx="2687">
                  <c:v>57.123887157200002</c:v>
                </c:pt>
                <c:pt idx="2688">
                  <c:v>57.123887157200002</c:v>
                </c:pt>
                <c:pt idx="2689">
                  <c:v>57.245753324100001</c:v>
                </c:pt>
                <c:pt idx="2690">
                  <c:v>57.123887157200002</c:v>
                </c:pt>
                <c:pt idx="2691">
                  <c:v>57.154353698900003</c:v>
                </c:pt>
                <c:pt idx="2692">
                  <c:v>57.154353698900003</c:v>
                </c:pt>
                <c:pt idx="2693">
                  <c:v>57.184820240599997</c:v>
                </c:pt>
                <c:pt idx="2694">
                  <c:v>57.123887157200002</c:v>
                </c:pt>
                <c:pt idx="2695">
                  <c:v>57.032487531900003</c:v>
                </c:pt>
                <c:pt idx="2696">
                  <c:v>57.123887157200002</c:v>
                </c:pt>
                <c:pt idx="2697">
                  <c:v>57.123887157200002</c:v>
                </c:pt>
                <c:pt idx="2698">
                  <c:v>57.093420615399999</c:v>
                </c:pt>
                <c:pt idx="2699">
                  <c:v>57.123887157200002</c:v>
                </c:pt>
                <c:pt idx="2700">
                  <c:v>56.971554448500001</c:v>
                </c:pt>
                <c:pt idx="2701">
                  <c:v>57.2152867824</c:v>
                </c:pt>
                <c:pt idx="2702">
                  <c:v>57.093420615399999</c:v>
                </c:pt>
                <c:pt idx="2703">
                  <c:v>57.123887157200002</c:v>
                </c:pt>
                <c:pt idx="2704">
                  <c:v>57.062954073699999</c:v>
                </c:pt>
                <c:pt idx="2705">
                  <c:v>57.062954073699999</c:v>
                </c:pt>
                <c:pt idx="2706">
                  <c:v>57.154353698900003</c:v>
                </c:pt>
                <c:pt idx="2707">
                  <c:v>57.093420615399999</c:v>
                </c:pt>
                <c:pt idx="2708">
                  <c:v>57.093420615399999</c:v>
                </c:pt>
                <c:pt idx="2709">
                  <c:v>57.062954073699999</c:v>
                </c:pt>
                <c:pt idx="2710">
                  <c:v>57.093420615399999</c:v>
                </c:pt>
                <c:pt idx="2711">
                  <c:v>57.032487531900003</c:v>
                </c:pt>
                <c:pt idx="2712">
                  <c:v>57.032487531900003</c:v>
                </c:pt>
                <c:pt idx="2713">
                  <c:v>57.154353698900003</c:v>
                </c:pt>
                <c:pt idx="2714">
                  <c:v>57.062954073699999</c:v>
                </c:pt>
                <c:pt idx="2715">
                  <c:v>57.184820240599997</c:v>
                </c:pt>
                <c:pt idx="2716">
                  <c:v>56.941087906699998</c:v>
                </c:pt>
                <c:pt idx="2717">
                  <c:v>57.062954073699999</c:v>
                </c:pt>
                <c:pt idx="2718">
                  <c:v>57.062954073699999</c:v>
                </c:pt>
                <c:pt idx="2719">
                  <c:v>57.093420615399999</c:v>
                </c:pt>
                <c:pt idx="2720">
                  <c:v>57.062954073699999</c:v>
                </c:pt>
                <c:pt idx="2721">
                  <c:v>57.123887157200002</c:v>
                </c:pt>
                <c:pt idx="2722">
                  <c:v>57.093420615399999</c:v>
                </c:pt>
                <c:pt idx="2723">
                  <c:v>57.123887157200002</c:v>
                </c:pt>
                <c:pt idx="2724">
                  <c:v>57.123887157200002</c:v>
                </c:pt>
                <c:pt idx="2725">
                  <c:v>57.184820240599997</c:v>
                </c:pt>
                <c:pt idx="2726">
                  <c:v>57.093420615399999</c:v>
                </c:pt>
                <c:pt idx="2727">
                  <c:v>57.093420615399999</c:v>
                </c:pt>
                <c:pt idx="2728">
                  <c:v>57.062954073699999</c:v>
                </c:pt>
                <c:pt idx="2729">
                  <c:v>57.062954073699999</c:v>
                </c:pt>
                <c:pt idx="2730">
                  <c:v>57.123887157200002</c:v>
                </c:pt>
                <c:pt idx="2731">
                  <c:v>57.062954073699999</c:v>
                </c:pt>
                <c:pt idx="2732">
                  <c:v>57.032487531900003</c:v>
                </c:pt>
                <c:pt idx="2733">
                  <c:v>57.002020990200002</c:v>
                </c:pt>
                <c:pt idx="2734">
                  <c:v>57.032487531900003</c:v>
                </c:pt>
                <c:pt idx="2735">
                  <c:v>57.032487531900003</c:v>
                </c:pt>
                <c:pt idx="2736">
                  <c:v>57.002020990200002</c:v>
                </c:pt>
                <c:pt idx="2737">
                  <c:v>57.093420615399999</c:v>
                </c:pt>
                <c:pt idx="2738">
                  <c:v>57.002020990200002</c:v>
                </c:pt>
                <c:pt idx="2739">
                  <c:v>57.032487531900003</c:v>
                </c:pt>
                <c:pt idx="2740">
                  <c:v>57.062954073699999</c:v>
                </c:pt>
                <c:pt idx="2741">
                  <c:v>57.032487531900003</c:v>
                </c:pt>
                <c:pt idx="2742">
                  <c:v>57.002020990200002</c:v>
                </c:pt>
                <c:pt idx="2743">
                  <c:v>56.941087906699998</c:v>
                </c:pt>
                <c:pt idx="2744">
                  <c:v>56.971554448500001</c:v>
                </c:pt>
                <c:pt idx="2745">
                  <c:v>57.032487531900003</c:v>
                </c:pt>
                <c:pt idx="2746">
                  <c:v>57.002020990200002</c:v>
                </c:pt>
                <c:pt idx="2747">
                  <c:v>56.971554448500001</c:v>
                </c:pt>
                <c:pt idx="2748">
                  <c:v>57.002020990200002</c:v>
                </c:pt>
                <c:pt idx="2749">
                  <c:v>56.941087906699998</c:v>
                </c:pt>
                <c:pt idx="2750">
                  <c:v>56.910621364999997</c:v>
                </c:pt>
                <c:pt idx="2751">
                  <c:v>56.910621364999997</c:v>
                </c:pt>
                <c:pt idx="2752">
                  <c:v>56.941087906699998</c:v>
                </c:pt>
                <c:pt idx="2753">
                  <c:v>56.788755197999997</c:v>
                </c:pt>
                <c:pt idx="2754">
                  <c:v>56.941087906699998</c:v>
                </c:pt>
                <c:pt idx="2755">
                  <c:v>57.032487531900003</c:v>
                </c:pt>
                <c:pt idx="2756">
                  <c:v>56.941087906699998</c:v>
                </c:pt>
                <c:pt idx="2757">
                  <c:v>56.971554448500001</c:v>
                </c:pt>
                <c:pt idx="2758">
                  <c:v>57.062954073699999</c:v>
                </c:pt>
                <c:pt idx="2759">
                  <c:v>56.849688281500001</c:v>
                </c:pt>
                <c:pt idx="2760">
                  <c:v>57.002020990200002</c:v>
                </c:pt>
                <c:pt idx="2761">
                  <c:v>56.971554448500001</c:v>
                </c:pt>
                <c:pt idx="2762">
                  <c:v>57.032487531900003</c:v>
                </c:pt>
                <c:pt idx="2763">
                  <c:v>57.002020990200002</c:v>
                </c:pt>
                <c:pt idx="2764">
                  <c:v>56.971554448500001</c:v>
                </c:pt>
                <c:pt idx="2765">
                  <c:v>57.002020990200002</c:v>
                </c:pt>
                <c:pt idx="2766">
                  <c:v>56.971554448500001</c:v>
                </c:pt>
                <c:pt idx="2767">
                  <c:v>56.971554448500001</c:v>
                </c:pt>
                <c:pt idx="2768">
                  <c:v>57.032487531900003</c:v>
                </c:pt>
                <c:pt idx="2769">
                  <c:v>56.971554448500001</c:v>
                </c:pt>
                <c:pt idx="2770">
                  <c:v>56.971554448500001</c:v>
                </c:pt>
                <c:pt idx="2771">
                  <c:v>56.880154823200002</c:v>
                </c:pt>
                <c:pt idx="2772">
                  <c:v>56.971554448500001</c:v>
                </c:pt>
                <c:pt idx="2773">
                  <c:v>56.910621364999997</c:v>
                </c:pt>
                <c:pt idx="2774">
                  <c:v>56.8192217398</c:v>
                </c:pt>
                <c:pt idx="2775">
                  <c:v>56.941087906699998</c:v>
                </c:pt>
                <c:pt idx="2776">
                  <c:v>57.002020990200002</c:v>
                </c:pt>
                <c:pt idx="2777">
                  <c:v>56.941087906699998</c:v>
                </c:pt>
                <c:pt idx="2778">
                  <c:v>56.941087906699998</c:v>
                </c:pt>
                <c:pt idx="2779">
                  <c:v>56.971554448500001</c:v>
                </c:pt>
                <c:pt idx="2780">
                  <c:v>56.910621364999997</c:v>
                </c:pt>
                <c:pt idx="2781">
                  <c:v>56.849688281500001</c:v>
                </c:pt>
                <c:pt idx="2782">
                  <c:v>56.941087906699998</c:v>
                </c:pt>
                <c:pt idx="2783">
                  <c:v>56.880154823200002</c:v>
                </c:pt>
                <c:pt idx="2784">
                  <c:v>56.941087906699998</c:v>
                </c:pt>
                <c:pt idx="2785">
                  <c:v>56.849688281500001</c:v>
                </c:pt>
                <c:pt idx="2786">
                  <c:v>56.758288656300003</c:v>
                </c:pt>
                <c:pt idx="2787">
                  <c:v>56.971554448500001</c:v>
                </c:pt>
                <c:pt idx="2788">
                  <c:v>56.849688281500001</c:v>
                </c:pt>
                <c:pt idx="2789">
                  <c:v>56.880154823200002</c:v>
                </c:pt>
                <c:pt idx="2790">
                  <c:v>56.910621364999997</c:v>
                </c:pt>
                <c:pt idx="2791">
                  <c:v>56.849688281500001</c:v>
                </c:pt>
                <c:pt idx="2792">
                  <c:v>56.880154823200002</c:v>
                </c:pt>
                <c:pt idx="2793">
                  <c:v>56.880154823200002</c:v>
                </c:pt>
                <c:pt idx="2794">
                  <c:v>56.941087906699998</c:v>
                </c:pt>
                <c:pt idx="2795">
                  <c:v>56.941087906699998</c:v>
                </c:pt>
                <c:pt idx="2796">
                  <c:v>56.910621364999997</c:v>
                </c:pt>
                <c:pt idx="2797">
                  <c:v>56.910621364999997</c:v>
                </c:pt>
                <c:pt idx="2798">
                  <c:v>56.941087906699998</c:v>
                </c:pt>
                <c:pt idx="2799">
                  <c:v>56.788755197999997</c:v>
                </c:pt>
                <c:pt idx="2800">
                  <c:v>56.910621364999997</c:v>
                </c:pt>
                <c:pt idx="2801">
                  <c:v>57.032487531900003</c:v>
                </c:pt>
                <c:pt idx="2802">
                  <c:v>56.941087906699998</c:v>
                </c:pt>
                <c:pt idx="2803">
                  <c:v>56.941087906699998</c:v>
                </c:pt>
                <c:pt idx="2804">
                  <c:v>56.849688281500001</c:v>
                </c:pt>
                <c:pt idx="2805">
                  <c:v>56.910621364999997</c:v>
                </c:pt>
                <c:pt idx="2806">
                  <c:v>56.8192217398</c:v>
                </c:pt>
                <c:pt idx="2807">
                  <c:v>56.880154823200002</c:v>
                </c:pt>
                <c:pt idx="2808">
                  <c:v>56.788755197999997</c:v>
                </c:pt>
                <c:pt idx="2809">
                  <c:v>56.880154823200002</c:v>
                </c:pt>
                <c:pt idx="2810">
                  <c:v>56.849688281500001</c:v>
                </c:pt>
                <c:pt idx="2811">
                  <c:v>56.910621364999997</c:v>
                </c:pt>
                <c:pt idx="2812">
                  <c:v>56.7278221145</c:v>
                </c:pt>
                <c:pt idx="2813">
                  <c:v>56.880154823200002</c:v>
                </c:pt>
                <c:pt idx="2814">
                  <c:v>56.697355572799999</c:v>
                </c:pt>
                <c:pt idx="2815">
                  <c:v>56.849688281500001</c:v>
                </c:pt>
                <c:pt idx="2816">
                  <c:v>56.697355572799999</c:v>
                </c:pt>
                <c:pt idx="2817">
                  <c:v>56.849688281500001</c:v>
                </c:pt>
                <c:pt idx="2818">
                  <c:v>56.849688281500001</c:v>
                </c:pt>
                <c:pt idx="2819">
                  <c:v>56.910621364999997</c:v>
                </c:pt>
                <c:pt idx="2820">
                  <c:v>56.8192217398</c:v>
                </c:pt>
                <c:pt idx="2821">
                  <c:v>56.788755197999997</c:v>
                </c:pt>
                <c:pt idx="2822">
                  <c:v>56.758288656300003</c:v>
                </c:pt>
                <c:pt idx="2823">
                  <c:v>56.788755197999997</c:v>
                </c:pt>
                <c:pt idx="2824">
                  <c:v>56.575489405900001</c:v>
                </c:pt>
                <c:pt idx="2825">
                  <c:v>56.8192217398</c:v>
                </c:pt>
                <c:pt idx="2826">
                  <c:v>56.849688281500001</c:v>
                </c:pt>
                <c:pt idx="2827">
                  <c:v>56.849688281500001</c:v>
                </c:pt>
                <c:pt idx="2828">
                  <c:v>56.849688281500001</c:v>
                </c:pt>
                <c:pt idx="2829">
                  <c:v>56.636422489300003</c:v>
                </c:pt>
                <c:pt idx="2830">
                  <c:v>56.758288656300003</c:v>
                </c:pt>
                <c:pt idx="2831">
                  <c:v>56.788755197999997</c:v>
                </c:pt>
                <c:pt idx="2832">
                  <c:v>56.7278221145</c:v>
                </c:pt>
                <c:pt idx="2833">
                  <c:v>56.788755197999997</c:v>
                </c:pt>
                <c:pt idx="2834">
                  <c:v>56.758288656300003</c:v>
                </c:pt>
                <c:pt idx="2835">
                  <c:v>56.849688281500001</c:v>
                </c:pt>
                <c:pt idx="2836">
                  <c:v>56.7278221145</c:v>
                </c:pt>
                <c:pt idx="2837">
                  <c:v>56.697355572799999</c:v>
                </c:pt>
                <c:pt idx="2838">
                  <c:v>56.788755197999997</c:v>
                </c:pt>
                <c:pt idx="2839">
                  <c:v>56.8192217398</c:v>
                </c:pt>
                <c:pt idx="2840">
                  <c:v>56.788755197999997</c:v>
                </c:pt>
                <c:pt idx="2841">
                  <c:v>56.8192217398</c:v>
                </c:pt>
                <c:pt idx="2842">
                  <c:v>56.7278221145</c:v>
                </c:pt>
                <c:pt idx="2843">
                  <c:v>56.788755197999997</c:v>
                </c:pt>
                <c:pt idx="2844">
                  <c:v>56.7278221145</c:v>
                </c:pt>
                <c:pt idx="2845">
                  <c:v>56.7278221145</c:v>
                </c:pt>
                <c:pt idx="2846">
                  <c:v>56.8192217398</c:v>
                </c:pt>
                <c:pt idx="2847">
                  <c:v>56.758288656300003</c:v>
                </c:pt>
                <c:pt idx="2848">
                  <c:v>56.758288656300003</c:v>
                </c:pt>
                <c:pt idx="2849">
                  <c:v>56.8192217398</c:v>
                </c:pt>
                <c:pt idx="2850">
                  <c:v>56.758288656300003</c:v>
                </c:pt>
                <c:pt idx="2851">
                  <c:v>56.666889031099998</c:v>
                </c:pt>
                <c:pt idx="2852">
                  <c:v>56.788755197999997</c:v>
                </c:pt>
                <c:pt idx="2853">
                  <c:v>56.7278221145</c:v>
                </c:pt>
                <c:pt idx="2854">
                  <c:v>56.788755197999997</c:v>
                </c:pt>
                <c:pt idx="2855">
                  <c:v>56.697355572799999</c:v>
                </c:pt>
                <c:pt idx="2856">
                  <c:v>56.666889031099998</c:v>
                </c:pt>
                <c:pt idx="2857">
                  <c:v>56.605955947600002</c:v>
                </c:pt>
                <c:pt idx="2858">
                  <c:v>56.758288656300003</c:v>
                </c:pt>
                <c:pt idx="2859">
                  <c:v>56.697355572799999</c:v>
                </c:pt>
                <c:pt idx="2860">
                  <c:v>56.697355572799999</c:v>
                </c:pt>
                <c:pt idx="2861">
                  <c:v>56.636422489300003</c:v>
                </c:pt>
                <c:pt idx="2862">
                  <c:v>56.758288656300003</c:v>
                </c:pt>
                <c:pt idx="2863">
                  <c:v>56.697355572799999</c:v>
                </c:pt>
                <c:pt idx="2864">
                  <c:v>56.666889031099998</c:v>
                </c:pt>
                <c:pt idx="2865">
                  <c:v>56.666889031099998</c:v>
                </c:pt>
                <c:pt idx="2866">
                  <c:v>56.697355572799999</c:v>
                </c:pt>
                <c:pt idx="2867">
                  <c:v>56.636422489300003</c:v>
                </c:pt>
                <c:pt idx="2868">
                  <c:v>56.636422489300003</c:v>
                </c:pt>
                <c:pt idx="2869">
                  <c:v>56.636422489300003</c:v>
                </c:pt>
                <c:pt idx="2870">
                  <c:v>56.636422489300003</c:v>
                </c:pt>
                <c:pt idx="2871">
                  <c:v>56.605955947600002</c:v>
                </c:pt>
                <c:pt idx="2872">
                  <c:v>56.758288656300003</c:v>
                </c:pt>
                <c:pt idx="2873">
                  <c:v>56.697355572799999</c:v>
                </c:pt>
                <c:pt idx="2874">
                  <c:v>56.697355572799999</c:v>
                </c:pt>
                <c:pt idx="2875">
                  <c:v>56.697355572799999</c:v>
                </c:pt>
                <c:pt idx="2876">
                  <c:v>56.7278221145</c:v>
                </c:pt>
                <c:pt idx="2877">
                  <c:v>56.636422489300003</c:v>
                </c:pt>
                <c:pt idx="2878">
                  <c:v>56.636422489300003</c:v>
                </c:pt>
                <c:pt idx="2879">
                  <c:v>56.697355572799999</c:v>
                </c:pt>
                <c:pt idx="2880">
                  <c:v>56.636422489300003</c:v>
                </c:pt>
                <c:pt idx="2881">
                  <c:v>56.666889031099998</c:v>
                </c:pt>
                <c:pt idx="2882">
                  <c:v>56.7278221145</c:v>
                </c:pt>
                <c:pt idx="2883">
                  <c:v>56.605955947600002</c:v>
                </c:pt>
                <c:pt idx="2884">
                  <c:v>56.7278221145</c:v>
                </c:pt>
                <c:pt idx="2885">
                  <c:v>56.636422489300003</c:v>
                </c:pt>
                <c:pt idx="2886">
                  <c:v>56.636422489300003</c:v>
                </c:pt>
                <c:pt idx="2887">
                  <c:v>56.697355572799999</c:v>
                </c:pt>
                <c:pt idx="2888">
                  <c:v>56.636422489300003</c:v>
                </c:pt>
                <c:pt idx="2889">
                  <c:v>56.7278221145</c:v>
                </c:pt>
                <c:pt idx="2890">
                  <c:v>56.636422489300003</c:v>
                </c:pt>
                <c:pt idx="2891">
                  <c:v>56.575489405900001</c:v>
                </c:pt>
                <c:pt idx="2892">
                  <c:v>56.575489405900001</c:v>
                </c:pt>
                <c:pt idx="2893">
                  <c:v>56.575489405900001</c:v>
                </c:pt>
                <c:pt idx="2894">
                  <c:v>56.605955947600002</c:v>
                </c:pt>
                <c:pt idx="2895">
                  <c:v>56.575489405900001</c:v>
                </c:pt>
                <c:pt idx="2896">
                  <c:v>56.575489405900001</c:v>
                </c:pt>
                <c:pt idx="2897">
                  <c:v>56.666889031099998</c:v>
                </c:pt>
                <c:pt idx="2898">
                  <c:v>56.605955947600002</c:v>
                </c:pt>
                <c:pt idx="2899">
                  <c:v>56.605955947600002</c:v>
                </c:pt>
                <c:pt idx="2900">
                  <c:v>56.514556322399997</c:v>
                </c:pt>
                <c:pt idx="2901">
                  <c:v>56.575489405900001</c:v>
                </c:pt>
                <c:pt idx="2902">
                  <c:v>56.636422489300003</c:v>
                </c:pt>
                <c:pt idx="2903">
                  <c:v>56.545022864099998</c:v>
                </c:pt>
                <c:pt idx="2904">
                  <c:v>56.545022864099998</c:v>
                </c:pt>
                <c:pt idx="2905">
                  <c:v>56.545022864099998</c:v>
                </c:pt>
                <c:pt idx="2906">
                  <c:v>56.514556322399997</c:v>
                </c:pt>
                <c:pt idx="2907">
                  <c:v>56.697355572799999</c:v>
                </c:pt>
                <c:pt idx="2908">
                  <c:v>56.605955947600002</c:v>
                </c:pt>
                <c:pt idx="2909">
                  <c:v>56.575489405900001</c:v>
                </c:pt>
                <c:pt idx="2910">
                  <c:v>56.575489405900001</c:v>
                </c:pt>
                <c:pt idx="2911">
                  <c:v>56.545022864099998</c:v>
                </c:pt>
                <c:pt idx="2912">
                  <c:v>56.545022864099998</c:v>
                </c:pt>
                <c:pt idx="2913">
                  <c:v>56.545022864099998</c:v>
                </c:pt>
                <c:pt idx="2914">
                  <c:v>56.484089780600002</c:v>
                </c:pt>
                <c:pt idx="2915">
                  <c:v>56.453623238900001</c:v>
                </c:pt>
                <c:pt idx="2916">
                  <c:v>56.3317570719</c:v>
                </c:pt>
                <c:pt idx="2917">
                  <c:v>56.514556322399997</c:v>
                </c:pt>
                <c:pt idx="2918">
                  <c:v>56.453623238900001</c:v>
                </c:pt>
                <c:pt idx="2919">
                  <c:v>56.4231566972</c:v>
                </c:pt>
                <c:pt idx="2920">
                  <c:v>56.453623238900001</c:v>
                </c:pt>
                <c:pt idx="2921">
                  <c:v>56.575489405900001</c:v>
                </c:pt>
                <c:pt idx="2922">
                  <c:v>56.453623238900001</c:v>
                </c:pt>
                <c:pt idx="2923">
                  <c:v>56.484089780600002</c:v>
                </c:pt>
                <c:pt idx="2924">
                  <c:v>56.453623238900001</c:v>
                </c:pt>
                <c:pt idx="2925">
                  <c:v>56.453623238900001</c:v>
                </c:pt>
                <c:pt idx="2926">
                  <c:v>56.453623238900001</c:v>
                </c:pt>
                <c:pt idx="2927">
                  <c:v>56.453623238900001</c:v>
                </c:pt>
                <c:pt idx="2928">
                  <c:v>56.4231566972</c:v>
                </c:pt>
                <c:pt idx="2929">
                  <c:v>56.453623238900001</c:v>
                </c:pt>
                <c:pt idx="2930">
                  <c:v>56.484089780600002</c:v>
                </c:pt>
                <c:pt idx="2931">
                  <c:v>56.362223613700003</c:v>
                </c:pt>
                <c:pt idx="2932">
                  <c:v>56.453623238900001</c:v>
                </c:pt>
                <c:pt idx="2933">
                  <c:v>56.4231566972</c:v>
                </c:pt>
                <c:pt idx="2934">
                  <c:v>56.484089780600002</c:v>
                </c:pt>
                <c:pt idx="2935">
                  <c:v>56.301290530199999</c:v>
                </c:pt>
                <c:pt idx="2936">
                  <c:v>56.392690155399997</c:v>
                </c:pt>
                <c:pt idx="2937">
                  <c:v>56.4231566972</c:v>
                </c:pt>
                <c:pt idx="2938">
                  <c:v>56.362223613700003</c:v>
                </c:pt>
                <c:pt idx="2939">
                  <c:v>56.3317570719</c:v>
                </c:pt>
                <c:pt idx="2940">
                  <c:v>56.392690155399997</c:v>
                </c:pt>
                <c:pt idx="2941">
                  <c:v>56.392690155399997</c:v>
                </c:pt>
                <c:pt idx="2942">
                  <c:v>56.392690155399997</c:v>
                </c:pt>
                <c:pt idx="2943">
                  <c:v>56.392690155399997</c:v>
                </c:pt>
                <c:pt idx="2944">
                  <c:v>56.392690155399997</c:v>
                </c:pt>
                <c:pt idx="2945">
                  <c:v>56.453623238900001</c:v>
                </c:pt>
                <c:pt idx="2946">
                  <c:v>56.484089780600002</c:v>
                </c:pt>
                <c:pt idx="2947">
                  <c:v>56.392690155399997</c:v>
                </c:pt>
                <c:pt idx="2948">
                  <c:v>56.453623238900001</c:v>
                </c:pt>
                <c:pt idx="2949">
                  <c:v>56.3317570719</c:v>
                </c:pt>
                <c:pt idx="2950">
                  <c:v>56.453623238900001</c:v>
                </c:pt>
                <c:pt idx="2951">
                  <c:v>56.270823988499998</c:v>
                </c:pt>
                <c:pt idx="2952">
                  <c:v>56.392690155399997</c:v>
                </c:pt>
                <c:pt idx="2953">
                  <c:v>56.362223613700003</c:v>
                </c:pt>
                <c:pt idx="2954">
                  <c:v>56.3317570719</c:v>
                </c:pt>
                <c:pt idx="2955">
                  <c:v>56.301290530199999</c:v>
                </c:pt>
                <c:pt idx="2956">
                  <c:v>56.301290530199999</c:v>
                </c:pt>
                <c:pt idx="2957">
                  <c:v>56.362223613700003</c:v>
                </c:pt>
                <c:pt idx="2958">
                  <c:v>56.270823988499998</c:v>
                </c:pt>
                <c:pt idx="2959">
                  <c:v>56.240357446700003</c:v>
                </c:pt>
                <c:pt idx="2960">
                  <c:v>56.3317570719</c:v>
                </c:pt>
                <c:pt idx="2961">
                  <c:v>56.301290530199999</c:v>
                </c:pt>
                <c:pt idx="2962">
                  <c:v>56.3317570719</c:v>
                </c:pt>
                <c:pt idx="2963">
                  <c:v>56.270823988499998</c:v>
                </c:pt>
                <c:pt idx="2964">
                  <c:v>56.453623238900001</c:v>
                </c:pt>
                <c:pt idx="2965">
                  <c:v>56.362223613700003</c:v>
                </c:pt>
                <c:pt idx="2966">
                  <c:v>56.301290530199999</c:v>
                </c:pt>
                <c:pt idx="2967">
                  <c:v>56.301290530199999</c:v>
                </c:pt>
                <c:pt idx="2968">
                  <c:v>56.270823988499998</c:v>
                </c:pt>
                <c:pt idx="2969">
                  <c:v>56.301290530199999</c:v>
                </c:pt>
                <c:pt idx="2970">
                  <c:v>56.179424363199999</c:v>
                </c:pt>
                <c:pt idx="2971">
                  <c:v>56.270823988499998</c:v>
                </c:pt>
                <c:pt idx="2972">
                  <c:v>56.3317570719</c:v>
                </c:pt>
                <c:pt idx="2973">
                  <c:v>56.118491279799997</c:v>
                </c:pt>
                <c:pt idx="2974">
                  <c:v>56.240357446700003</c:v>
                </c:pt>
                <c:pt idx="2975">
                  <c:v>56.240357446700003</c:v>
                </c:pt>
                <c:pt idx="2976">
                  <c:v>56.270823988499998</c:v>
                </c:pt>
                <c:pt idx="2977">
                  <c:v>56.209890905000002</c:v>
                </c:pt>
                <c:pt idx="2978">
                  <c:v>56.027091654499998</c:v>
                </c:pt>
                <c:pt idx="2979">
                  <c:v>56.240357446700003</c:v>
                </c:pt>
                <c:pt idx="2980">
                  <c:v>56.240357446700003</c:v>
                </c:pt>
                <c:pt idx="2981">
                  <c:v>56.148957821499998</c:v>
                </c:pt>
                <c:pt idx="2982">
                  <c:v>56.209890905000002</c:v>
                </c:pt>
                <c:pt idx="2983">
                  <c:v>56.209890905000002</c:v>
                </c:pt>
                <c:pt idx="2984">
                  <c:v>56.148957821499998</c:v>
                </c:pt>
                <c:pt idx="2985">
                  <c:v>56.148957821499998</c:v>
                </c:pt>
                <c:pt idx="2986">
                  <c:v>56.148957821499998</c:v>
                </c:pt>
                <c:pt idx="2987">
                  <c:v>56.179424363199999</c:v>
                </c:pt>
                <c:pt idx="2988">
                  <c:v>56.179424363199999</c:v>
                </c:pt>
                <c:pt idx="2989">
                  <c:v>56.270823988499998</c:v>
                </c:pt>
                <c:pt idx="2990">
                  <c:v>56.179424363199999</c:v>
                </c:pt>
                <c:pt idx="2991">
                  <c:v>56.148957821499998</c:v>
                </c:pt>
                <c:pt idx="2992">
                  <c:v>56.118491279799997</c:v>
                </c:pt>
                <c:pt idx="2993">
                  <c:v>56.148957821499998</c:v>
                </c:pt>
                <c:pt idx="2994">
                  <c:v>56.179424363199999</c:v>
                </c:pt>
                <c:pt idx="2995">
                  <c:v>56.148957821499998</c:v>
                </c:pt>
                <c:pt idx="2996">
                  <c:v>56.118491279799997</c:v>
                </c:pt>
                <c:pt idx="2997">
                  <c:v>56.118491279799997</c:v>
                </c:pt>
                <c:pt idx="2998">
                  <c:v>56.179424363199999</c:v>
                </c:pt>
                <c:pt idx="2999">
                  <c:v>56.118491279799997</c:v>
                </c:pt>
                <c:pt idx="3000">
                  <c:v>56.148957821499998</c:v>
                </c:pt>
                <c:pt idx="3001">
                  <c:v>56.179424363199999</c:v>
                </c:pt>
                <c:pt idx="3002">
                  <c:v>56.179424363199999</c:v>
                </c:pt>
                <c:pt idx="3003">
                  <c:v>56.148957821499998</c:v>
                </c:pt>
                <c:pt idx="3004">
                  <c:v>56.209890905000002</c:v>
                </c:pt>
                <c:pt idx="3005">
                  <c:v>56.088024738000001</c:v>
                </c:pt>
                <c:pt idx="3006">
                  <c:v>56.088024738000001</c:v>
                </c:pt>
                <c:pt idx="3007">
                  <c:v>56.179424363199999</c:v>
                </c:pt>
                <c:pt idx="3008">
                  <c:v>56.148957821499998</c:v>
                </c:pt>
                <c:pt idx="3009">
                  <c:v>56.148957821499998</c:v>
                </c:pt>
                <c:pt idx="3010">
                  <c:v>56.118491279799997</c:v>
                </c:pt>
                <c:pt idx="3011">
                  <c:v>56.088024738000001</c:v>
                </c:pt>
                <c:pt idx="3012">
                  <c:v>56.118491279799997</c:v>
                </c:pt>
                <c:pt idx="3013">
                  <c:v>56.118491279799997</c:v>
                </c:pt>
                <c:pt idx="3014">
                  <c:v>56.027091654499998</c:v>
                </c:pt>
                <c:pt idx="3015">
                  <c:v>56.0575581963</c:v>
                </c:pt>
                <c:pt idx="3016">
                  <c:v>55.905225487599999</c:v>
                </c:pt>
                <c:pt idx="3017">
                  <c:v>56.027091654499998</c:v>
                </c:pt>
                <c:pt idx="3018">
                  <c:v>56.027091654499998</c:v>
                </c:pt>
                <c:pt idx="3019">
                  <c:v>56.027091654499998</c:v>
                </c:pt>
                <c:pt idx="3020">
                  <c:v>56.118491279799997</c:v>
                </c:pt>
                <c:pt idx="3021">
                  <c:v>56.0575581963</c:v>
                </c:pt>
                <c:pt idx="3022">
                  <c:v>56.0575581963</c:v>
                </c:pt>
                <c:pt idx="3023">
                  <c:v>56.118491279799997</c:v>
                </c:pt>
                <c:pt idx="3024">
                  <c:v>56.088024738000001</c:v>
                </c:pt>
                <c:pt idx="3025">
                  <c:v>55.966158571100003</c:v>
                </c:pt>
                <c:pt idx="3026">
                  <c:v>56.0575581963</c:v>
                </c:pt>
                <c:pt idx="3027">
                  <c:v>55.966158571100003</c:v>
                </c:pt>
                <c:pt idx="3028">
                  <c:v>55.996625112799997</c:v>
                </c:pt>
                <c:pt idx="3029">
                  <c:v>55.996625112799997</c:v>
                </c:pt>
                <c:pt idx="3030">
                  <c:v>55.905225487599999</c:v>
                </c:pt>
                <c:pt idx="3031">
                  <c:v>56.027091654499998</c:v>
                </c:pt>
                <c:pt idx="3032">
                  <c:v>55.966158571100003</c:v>
                </c:pt>
                <c:pt idx="3033">
                  <c:v>55.996625112799997</c:v>
                </c:pt>
                <c:pt idx="3034">
                  <c:v>55.9356920293</c:v>
                </c:pt>
                <c:pt idx="3035">
                  <c:v>55.9356920293</c:v>
                </c:pt>
                <c:pt idx="3036">
                  <c:v>55.9356920293</c:v>
                </c:pt>
                <c:pt idx="3037">
                  <c:v>55.9356920293</c:v>
                </c:pt>
                <c:pt idx="3038">
                  <c:v>55.996625112799997</c:v>
                </c:pt>
                <c:pt idx="3039">
                  <c:v>55.9356920293</c:v>
                </c:pt>
                <c:pt idx="3040">
                  <c:v>55.996625112799997</c:v>
                </c:pt>
                <c:pt idx="3041">
                  <c:v>55.966158571100003</c:v>
                </c:pt>
                <c:pt idx="3042">
                  <c:v>55.966158571100003</c:v>
                </c:pt>
                <c:pt idx="3043">
                  <c:v>55.9356920293</c:v>
                </c:pt>
                <c:pt idx="3044">
                  <c:v>56.027091654499998</c:v>
                </c:pt>
                <c:pt idx="3045">
                  <c:v>55.966158571100003</c:v>
                </c:pt>
                <c:pt idx="3046">
                  <c:v>55.844292404100003</c:v>
                </c:pt>
                <c:pt idx="3047">
                  <c:v>55.996625112799997</c:v>
                </c:pt>
                <c:pt idx="3048">
                  <c:v>55.966158571100003</c:v>
                </c:pt>
                <c:pt idx="3049">
                  <c:v>55.874758945799996</c:v>
                </c:pt>
                <c:pt idx="3050">
                  <c:v>55.996625112799997</c:v>
                </c:pt>
                <c:pt idx="3051">
                  <c:v>55.966158571100003</c:v>
                </c:pt>
                <c:pt idx="3052">
                  <c:v>55.905225487599999</c:v>
                </c:pt>
                <c:pt idx="3053">
                  <c:v>55.844292404100003</c:v>
                </c:pt>
                <c:pt idx="3054">
                  <c:v>55.9356920293</c:v>
                </c:pt>
                <c:pt idx="3055">
                  <c:v>55.874758945799996</c:v>
                </c:pt>
                <c:pt idx="3056">
                  <c:v>55.874758945799996</c:v>
                </c:pt>
                <c:pt idx="3057">
                  <c:v>55.844292404100003</c:v>
                </c:pt>
                <c:pt idx="3058">
                  <c:v>55.905225487599999</c:v>
                </c:pt>
                <c:pt idx="3059">
                  <c:v>55.966158571100003</c:v>
                </c:pt>
                <c:pt idx="3060">
                  <c:v>55.905225487599999</c:v>
                </c:pt>
                <c:pt idx="3061">
                  <c:v>55.905225487599999</c:v>
                </c:pt>
                <c:pt idx="3062">
                  <c:v>55.844292404100003</c:v>
                </c:pt>
                <c:pt idx="3063">
                  <c:v>55.9356920293</c:v>
                </c:pt>
                <c:pt idx="3064">
                  <c:v>55.996625112799997</c:v>
                </c:pt>
                <c:pt idx="3065">
                  <c:v>55.874758945799996</c:v>
                </c:pt>
                <c:pt idx="3066">
                  <c:v>55.9356920293</c:v>
                </c:pt>
                <c:pt idx="3067">
                  <c:v>55.844292404100003</c:v>
                </c:pt>
                <c:pt idx="3068">
                  <c:v>55.813825862400002</c:v>
                </c:pt>
                <c:pt idx="3069">
                  <c:v>55.874758945799996</c:v>
                </c:pt>
                <c:pt idx="3070">
                  <c:v>55.813825862400002</c:v>
                </c:pt>
                <c:pt idx="3071">
                  <c:v>55.813825862400002</c:v>
                </c:pt>
                <c:pt idx="3072">
                  <c:v>55.874758945799996</c:v>
                </c:pt>
                <c:pt idx="3073">
                  <c:v>55.813825862400002</c:v>
                </c:pt>
                <c:pt idx="3074">
                  <c:v>55.813825862400002</c:v>
                </c:pt>
                <c:pt idx="3075">
                  <c:v>55.844292404100003</c:v>
                </c:pt>
                <c:pt idx="3076">
                  <c:v>55.752892778899998</c:v>
                </c:pt>
                <c:pt idx="3077">
                  <c:v>55.844292404100003</c:v>
                </c:pt>
                <c:pt idx="3078">
                  <c:v>55.844292404100003</c:v>
                </c:pt>
                <c:pt idx="3079">
                  <c:v>55.844292404100003</c:v>
                </c:pt>
                <c:pt idx="3080">
                  <c:v>55.691959695400001</c:v>
                </c:pt>
                <c:pt idx="3081">
                  <c:v>55.813825862400002</c:v>
                </c:pt>
                <c:pt idx="3082">
                  <c:v>55.783359320599999</c:v>
                </c:pt>
                <c:pt idx="3083">
                  <c:v>55.691959695400001</c:v>
                </c:pt>
                <c:pt idx="3084">
                  <c:v>55.813825862400002</c:v>
                </c:pt>
                <c:pt idx="3085">
                  <c:v>55.813825862400002</c:v>
                </c:pt>
                <c:pt idx="3086">
                  <c:v>55.813825862400002</c:v>
                </c:pt>
                <c:pt idx="3087">
                  <c:v>55.722426237100002</c:v>
                </c:pt>
                <c:pt idx="3088">
                  <c:v>55.722426237100002</c:v>
                </c:pt>
                <c:pt idx="3089">
                  <c:v>55.844292404100003</c:v>
                </c:pt>
                <c:pt idx="3090">
                  <c:v>55.813825862400002</c:v>
                </c:pt>
                <c:pt idx="3091">
                  <c:v>55.783359320599999</c:v>
                </c:pt>
                <c:pt idx="3092">
                  <c:v>55.509160444999999</c:v>
                </c:pt>
                <c:pt idx="3093">
                  <c:v>55.6614931537</c:v>
                </c:pt>
                <c:pt idx="3094">
                  <c:v>55.752892778899998</c:v>
                </c:pt>
                <c:pt idx="3095">
                  <c:v>55.691959695400001</c:v>
                </c:pt>
                <c:pt idx="3096">
                  <c:v>55.722426237100002</c:v>
                </c:pt>
                <c:pt idx="3097">
                  <c:v>55.691959695400001</c:v>
                </c:pt>
                <c:pt idx="3098">
                  <c:v>55.691959695400001</c:v>
                </c:pt>
                <c:pt idx="3099">
                  <c:v>55.691959695400001</c:v>
                </c:pt>
                <c:pt idx="3100">
                  <c:v>55.691959695400001</c:v>
                </c:pt>
                <c:pt idx="3101">
                  <c:v>55.752892778899998</c:v>
                </c:pt>
                <c:pt idx="3102">
                  <c:v>55.813825862400002</c:v>
                </c:pt>
                <c:pt idx="3103">
                  <c:v>55.6614931537</c:v>
                </c:pt>
                <c:pt idx="3104">
                  <c:v>55.691959695400001</c:v>
                </c:pt>
                <c:pt idx="3105">
                  <c:v>55.722426237100002</c:v>
                </c:pt>
                <c:pt idx="3106">
                  <c:v>55.631026611899998</c:v>
                </c:pt>
                <c:pt idx="3107">
                  <c:v>55.783359320599999</c:v>
                </c:pt>
                <c:pt idx="3108">
                  <c:v>55.722426237100002</c:v>
                </c:pt>
                <c:pt idx="3109">
                  <c:v>55.6614931537</c:v>
                </c:pt>
                <c:pt idx="3110">
                  <c:v>55.6614931537</c:v>
                </c:pt>
                <c:pt idx="3111">
                  <c:v>55.570093528400001</c:v>
                </c:pt>
                <c:pt idx="3112">
                  <c:v>55.6614931537</c:v>
                </c:pt>
                <c:pt idx="3113">
                  <c:v>55.631026611899998</c:v>
                </c:pt>
                <c:pt idx="3114">
                  <c:v>55.631026611899998</c:v>
                </c:pt>
                <c:pt idx="3115">
                  <c:v>55.600560070199997</c:v>
                </c:pt>
                <c:pt idx="3116">
                  <c:v>55.509160444999999</c:v>
                </c:pt>
                <c:pt idx="3117">
                  <c:v>55.5396269867</c:v>
                </c:pt>
                <c:pt idx="3118">
                  <c:v>55.600560070199997</c:v>
                </c:pt>
                <c:pt idx="3119">
                  <c:v>55.570093528400001</c:v>
                </c:pt>
                <c:pt idx="3120">
                  <c:v>55.570093528400001</c:v>
                </c:pt>
                <c:pt idx="3121">
                  <c:v>55.6614931537</c:v>
                </c:pt>
                <c:pt idx="3122">
                  <c:v>55.722426237100002</c:v>
                </c:pt>
                <c:pt idx="3123">
                  <c:v>55.631026611899998</c:v>
                </c:pt>
                <c:pt idx="3124">
                  <c:v>55.6614931537</c:v>
                </c:pt>
                <c:pt idx="3125">
                  <c:v>55.6614931537</c:v>
                </c:pt>
                <c:pt idx="3126">
                  <c:v>55.6614931537</c:v>
                </c:pt>
                <c:pt idx="3127">
                  <c:v>55.570093528400001</c:v>
                </c:pt>
                <c:pt idx="3128">
                  <c:v>55.570093528400001</c:v>
                </c:pt>
                <c:pt idx="3129">
                  <c:v>55.570093528400001</c:v>
                </c:pt>
                <c:pt idx="3130">
                  <c:v>55.356827736299998</c:v>
                </c:pt>
                <c:pt idx="3131">
                  <c:v>55.509160444999999</c:v>
                </c:pt>
                <c:pt idx="3132">
                  <c:v>55.631026611899998</c:v>
                </c:pt>
                <c:pt idx="3133">
                  <c:v>55.478693903200003</c:v>
                </c:pt>
                <c:pt idx="3134">
                  <c:v>55.600560070199997</c:v>
                </c:pt>
                <c:pt idx="3135">
                  <c:v>55.356827736299998</c:v>
                </c:pt>
                <c:pt idx="3136">
                  <c:v>55.5396269867</c:v>
                </c:pt>
                <c:pt idx="3137">
                  <c:v>55.5396269867</c:v>
                </c:pt>
                <c:pt idx="3138">
                  <c:v>55.509160444999999</c:v>
                </c:pt>
                <c:pt idx="3139">
                  <c:v>55.478693903200003</c:v>
                </c:pt>
                <c:pt idx="3140">
                  <c:v>55.570093528400001</c:v>
                </c:pt>
                <c:pt idx="3141">
                  <c:v>55.478693903200003</c:v>
                </c:pt>
                <c:pt idx="3142">
                  <c:v>55.570093528400001</c:v>
                </c:pt>
                <c:pt idx="3143">
                  <c:v>55.448227361500003</c:v>
                </c:pt>
                <c:pt idx="3144">
                  <c:v>55.478693903200003</c:v>
                </c:pt>
                <c:pt idx="3145">
                  <c:v>55.5396269867</c:v>
                </c:pt>
                <c:pt idx="3146">
                  <c:v>55.509160444999999</c:v>
                </c:pt>
                <c:pt idx="3147">
                  <c:v>55.448227361500003</c:v>
                </c:pt>
                <c:pt idx="3148">
                  <c:v>55.417760819800002</c:v>
                </c:pt>
                <c:pt idx="3149">
                  <c:v>55.387294277999999</c:v>
                </c:pt>
                <c:pt idx="3150">
                  <c:v>55.448227361500003</c:v>
                </c:pt>
                <c:pt idx="3151">
                  <c:v>55.509160444999999</c:v>
                </c:pt>
                <c:pt idx="3152">
                  <c:v>55.478693903200003</c:v>
                </c:pt>
                <c:pt idx="3153">
                  <c:v>55.448227361500003</c:v>
                </c:pt>
                <c:pt idx="3154">
                  <c:v>55.448227361500003</c:v>
                </c:pt>
                <c:pt idx="3155">
                  <c:v>55.417760819800002</c:v>
                </c:pt>
                <c:pt idx="3156">
                  <c:v>55.448227361500003</c:v>
                </c:pt>
                <c:pt idx="3157">
                  <c:v>55.448227361500003</c:v>
                </c:pt>
                <c:pt idx="3158">
                  <c:v>55.448227361500003</c:v>
                </c:pt>
                <c:pt idx="3159">
                  <c:v>55.478693903200003</c:v>
                </c:pt>
                <c:pt idx="3160">
                  <c:v>55.478693903200003</c:v>
                </c:pt>
                <c:pt idx="3161">
                  <c:v>55.448227361500003</c:v>
                </c:pt>
                <c:pt idx="3162">
                  <c:v>55.356827736299998</c:v>
                </c:pt>
                <c:pt idx="3163">
                  <c:v>55.417760819800002</c:v>
                </c:pt>
                <c:pt idx="3164">
                  <c:v>55.509160444999999</c:v>
                </c:pt>
                <c:pt idx="3165">
                  <c:v>55.5396269867</c:v>
                </c:pt>
                <c:pt idx="3166">
                  <c:v>55.417760819800002</c:v>
                </c:pt>
                <c:pt idx="3167">
                  <c:v>55.509160444999999</c:v>
                </c:pt>
                <c:pt idx="3168">
                  <c:v>55.356827736299998</c:v>
                </c:pt>
                <c:pt idx="3169">
                  <c:v>55.448227361500003</c:v>
                </c:pt>
                <c:pt idx="3170">
                  <c:v>55.448227361500003</c:v>
                </c:pt>
                <c:pt idx="3171">
                  <c:v>55.417760819800002</c:v>
                </c:pt>
                <c:pt idx="3172">
                  <c:v>55.417760819800002</c:v>
                </c:pt>
                <c:pt idx="3173">
                  <c:v>55.356827736299998</c:v>
                </c:pt>
                <c:pt idx="3174">
                  <c:v>55.387294277999999</c:v>
                </c:pt>
                <c:pt idx="3175">
                  <c:v>55.387294277999999</c:v>
                </c:pt>
                <c:pt idx="3176">
                  <c:v>55.417760819800002</c:v>
                </c:pt>
                <c:pt idx="3177">
                  <c:v>55.356827736299998</c:v>
                </c:pt>
                <c:pt idx="3178">
                  <c:v>55.326361194500002</c:v>
                </c:pt>
                <c:pt idx="3179">
                  <c:v>55.387294277999999</c:v>
                </c:pt>
                <c:pt idx="3180">
                  <c:v>55.387294277999999</c:v>
                </c:pt>
                <c:pt idx="3181">
                  <c:v>55.356827736299998</c:v>
                </c:pt>
                <c:pt idx="3182">
                  <c:v>55.326361194500002</c:v>
                </c:pt>
                <c:pt idx="3183">
                  <c:v>55.356827736299998</c:v>
                </c:pt>
                <c:pt idx="3184">
                  <c:v>55.295894652800001</c:v>
                </c:pt>
                <c:pt idx="3185">
                  <c:v>55.356827736299998</c:v>
                </c:pt>
                <c:pt idx="3186">
                  <c:v>55.356827736299998</c:v>
                </c:pt>
                <c:pt idx="3187">
                  <c:v>55.234961569299998</c:v>
                </c:pt>
                <c:pt idx="3188">
                  <c:v>55.234961569299998</c:v>
                </c:pt>
                <c:pt idx="3189">
                  <c:v>55.326361194500002</c:v>
                </c:pt>
                <c:pt idx="3190">
                  <c:v>55.295894652800001</c:v>
                </c:pt>
                <c:pt idx="3191">
                  <c:v>55.2654281111</c:v>
                </c:pt>
                <c:pt idx="3192">
                  <c:v>55.234961569299998</c:v>
                </c:pt>
                <c:pt idx="3193">
                  <c:v>55.204495027599997</c:v>
                </c:pt>
                <c:pt idx="3194">
                  <c:v>55.2654281111</c:v>
                </c:pt>
                <c:pt idx="3195">
                  <c:v>55.2654281111</c:v>
                </c:pt>
                <c:pt idx="3196">
                  <c:v>55.2654281111</c:v>
                </c:pt>
                <c:pt idx="3197">
                  <c:v>55.2654281111</c:v>
                </c:pt>
                <c:pt idx="3198">
                  <c:v>55.295894652800001</c:v>
                </c:pt>
                <c:pt idx="3199">
                  <c:v>55.326361194500002</c:v>
                </c:pt>
                <c:pt idx="3200">
                  <c:v>55.204495027599997</c:v>
                </c:pt>
                <c:pt idx="3201">
                  <c:v>55.234961569299998</c:v>
                </c:pt>
                <c:pt idx="3202">
                  <c:v>55.326361194500002</c:v>
                </c:pt>
                <c:pt idx="3203">
                  <c:v>55.2654281111</c:v>
                </c:pt>
                <c:pt idx="3204">
                  <c:v>55.326361194500002</c:v>
                </c:pt>
                <c:pt idx="3205">
                  <c:v>55.234961569299998</c:v>
                </c:pt>
                <c:pt idx="3206">
                  <c:v>55.234961569299998</c:v>
                </c:pt>
                <c:pt idx="3207">
                  <c:v>55.326361194500002</c:v>
                </c:pt>
                <c:pt idx="3208">
                  <c:v>55.234961569299998</c:v>
                </c:pt>
                <c:pt idx="3209">
                  <c:v>55.174028485800001</c:v>
                </c:pt>
                <c:pt idx="3210">
                  <c:v>55.234961569299998</c:v>
                </c:pt>
                <c:pt idx="3211">
                  <c:v>55.204495027599997</c:v>
                </c:pt>
                <c:pt idx="3212">
                  <c:v>55.113095402399999</c:v>
                </c:pt>
                <c:pt idx="3213">
                  <c:v>55.234961569299998</c:v>
                </c:pt>
                <c:pt idx="3214">
                  <c:v>55.1435619441</c:v>
                </c:pt>
                <c:pt idx="3215">
                  <c:v>55.234961569299998</c:v>
                </c:pt>
                <c:pt idx="3216">
                  <c:v>55.204495027599997</c:v>
                </c:pt>
                <c:pt idx="3217">
                  <c:v>55.234961569299998</c:v>
                </c:pt>
                <c:pt idx="3218">
                  <c:v>55.356827736299998</c:v>
                </c:pt>
                <c:pt idx="3219">
                  <c:v>55.234961569299998</c:v>
                </c:pt>
                <c:pt idx="3220">
                  <c:v>55.234961569299998</c:v>
                </c:pt>
                <c:pt idx="3221">
                  <c:v>55.326361194500002</c:v>
                </c:pt>
                <c:pt idx="3222">
                  <c:v>55.295894652800001</c:v>
                </c:pt>
                <c:pt idx="3223">
                  <c:v>55.234961569299998</c:v>
                </c:pt>
                <c:pt idx="3224">
                  <c:v>55.1435619441</c:v>
                </c:pt>
                <c:pt idx="3225">
                  <c:v>55.1435619441</c:v>
                </c:pt>
                <c:pt idx="3226">
                  <c:v>55.234961569299998</c:v>
                </c:pt>
                <c:pt idx="3227">
                  <c:v>55.204495027599997</c:v>
                </c:pt>
                <c:pt idx="3228">
                  <c:v>55.113095402399999</c:v>
                </c:pt>
                <c:pt idx="3229">
                  <c:v>55.204495027599997</c:v>
                </c:pt>
                <c:pt idx="3230">
                  <c:v>55.113095402399999</c:v>
                </c:pt>
                <c:pt idx="3231">
                  <c:v>55.174028485800001</c:v>
                </c:pt>
                <c:pt idx="3232">
                  <c:v>55.1435619441</c:v>
                </c:pt>
                <c:pt idx="3233">
                  <c:v>55.174028485800001</c:v>
                </c:pt>
                <c:pt idx="3234">
                  <c:v>55.113095402399999</c:v>
                </c:pt>
                <c:pt idx="3235">
                  <c:v>55.204495027599997</c:v>
                </c:pt>
                <c:pt idx="3236">
                  <c:v>55.113095402399999</c:v>
                </c:pt>
                <c:pt idx="3237">
                  <c:v>55.082628860600003</c:v>
                </c:pt>
                <c:pt idx="3238">
                  <c:v>55.113095402399999</c:v>
                </c:pt>
                <c:pt idx="3239">
                  <c:v>55.1435619441</c:v>
                </c:pt>
                <c:pt idx="3240">
                  <c:v>55.113095402399999</c:v>
                </c:pt>
                <c:pt idx="3241">
                  <c:v>55.1435619441</c:v>
                </c:pt>
                <c:pt idx="3242">
                  <c:v>55.052162318900002</c:v>
                </c:pt>
                <c:pt idx="3243">
                  <c:v>55.082628860600003</c:v>
                </c:pt>
                <c:pt idx="3244">
                  <c:v>55.0216957771</c:v>
                </c:pt>
                <c:pt idx="3245">
                  <c:v>55.052162318900002</c:v>
                </c:pt>
                <c:pt idx="3246">
                  <c:v>55.1435619441</c:v>
                </c:pt>
                <c:pt idx="3247">
                  <c:v>55.113095402399999</c:v>
                </c:pt>
                <c:pt idx="3248">
                  <c:v>55.0216957771</c:v>
                </c:pt>
                <c:pt idx="3249">
                  <c:v>54.960762693699998</c:v>
                </c:pt>
                <c:pt idx="3250">
                  <c:v>55.082628860600003</c:v>
                </c:pt>
                <c:pt idx="3251">
                  <c:v>55.0216957771</c:v>
                </c:pt>
                <c:pt idx="3252">
                  <c:v>54.960762693699998</c:v>
                </c:pt>
                <c:pt idx="3253">
                  <c:v>54.991229235399999</c:v>
                </c:pt>
                <c:pt idx="3254">
                  <c:v>55.0216957771</c:v>
                </c:pt>
                <c:pt idx="3255">
                  <c:v>55.082628860600003</c:v>
                </c:pt>
                <c:pt idx="3256">
                  <c:v>55.052162318900002</c:v>
                </c:pt>
                <c:pt idx="3257">
                  <c:v>55.082628860600003</c:v>
                </c:pt>
                <c:pt idx="3258">
                  <c:v>55.113095402399999</c:v>
                </c:pt>
                <c:pt idx="3259">
                  <c:v>55.052162318900002</c:v>
                </c:pt>
                <c:pt idx="3260">
                  <c:v>55.052162318900002</c:v>
                </c:pt>
                <c:pt idx="3261">
                  <c:v>55.082628860600003</c:v>
                </c:pt>
                <c:pt idx="3262">
                  <c:v>54.991229235399999</c:v>
                </c:pt>
                <c:pt idx="3263">
                  <c:v>54.930296151900002</c:v>
                </c:pt>
                <c:pt idx="3264">
                  <c:v>55.1435619441</c:v>
                </c:pt>
                <c:pt idx="3265">
                  <c:v>55.0216957771</c:v>
                </c:pt>
                <c:pt idx="3266">
                  <c:v>54.991229235399999</c:v>
                </c:pt>
                <c:pt idx="3267">
                  <c:v>54.960762693699998</c:v>
                </c:pt>
                <c:pt idx="3268">
                  <c:v>55.113095402399999</c:v>
                </c:pt>
                <c:pt idx="3269">
                  <c:v>55.0216957771</c:v>
                </c:pt>
                <c:pt idx="3270">
                  <c:v>54.991229235399999</c:v>
                </c:pt>
                <c:pt idx="3271">
                  <c:v>54.960762693699998</c:v>
                </c:pt>
                <c:pt idx="3272">
                  <c:v>54.930296151900002</c:v>
                </c:pt>
                <c:pt idx="3273">
                  <c:v>54.899829610200001</c:v>
                </c:pt>
                <c:pt idx="3274">
                  <c:v>54.991229235399999</c:v>
                </c:pt>
                <c:pt idx="3275">
                  <c:v>54.960762693699998</c:v>
                </c:pt>
                <c:pt idx="3276">
                  <c:v>54.930296151900002</c:v>
                </c:pt>
                <c:pt idx="3277">
                  <c:v>54.869363068399998</c:v>
                </c:pt>
                <c:pt idx="3278">
                  <c:v>54.991229235399999</c:v>
                </c:pt>
                <c:pt idx="3279">
                  <c:v>54.991229235399999</c:v>
                </c:pt>
                <c:pt idx="3280">
                  <c:v>54.960762693699998</c:v>
                </c:pt>
                <c:pt idx="3281">
                  <c:v>54.930296151900002</c:v>
                </c:pt>
                <c:pt idx="3282">
                  <c:v>54.899829610200001</c:v>
                </c:pt>
                <c:pt idx="3283">
                  <c:v>54.930296151900002</c:v>
                </c:pt>
                <c:pt idx="3284">
                  <c:v>54.960762693699998</c:v>
                </c:pt>
                <c:pt idx="3285">
                  <c:v>54.991229235399999</c:v>
                </c:pt>
                <c:pt idx="3286">
                  <c:v>54.960762693699998</c:v>
                </c:pt>
                <c:pt idx="3287">
                  <c:v>54.899829610200001</c:v>
                </c:pt>
                <c:pt idx="3288">
                  <c:v>54.869363068399998</c:v>
                </c:pt>
                <c:pt idx="3289">
                  <c:v>54.991229235399999</c:v>
                </c:pt>
                <c:pt idx="3290">
                  <c:v>54.869363068399998</c:v>
                </c:pt>
                <c:pt idx="3291">
                  <c:v>54.930296151900002</c:v>
                </c:pt>
                <c:pt idx="3292">
                  <c:v>54.717030359699997</c:v>
                </c:pt>
                <c:pt idx="3293">
                  <c:v>54.930296151900002</c:v>
                </c:pt>
                <c:pt idx="3294">
                  <c:v>54.808429984999997</c:v>
                </c:pt>
                <c:pt idx="3295">
                  <c:v>54.869363068399998</c:v>
                </c:pt>
                <c:pt idx="3296">
                  <c:v>54.930296151900002</c:v>
                </c:pt>
                <c:pt idx="3297">
                  <c:v>54.930296151900002</c:v>
                </c:pt>
                <c:pt idx="3298">
                  <c:v>54.930296151900002</c:v>
                </c:pt>
                <c:pt idx="3299">
                  <c:v>54.838896526699997</c:v>
                </c:pt>
                <c:pt idx="3300">
                  <c:v>54.808429984999997</c:v>
                </c:pt>
                <c:pt idx="3301">
                  <c:v>54.899829610200001</c:v>
                </c:pt>
                <c:pt idx="3302">
                  <c:v>54.899829610200001</c:v>
                </c:pt>
                <c:pt idx="3303">
                  <c:v>54.838896526699997</c:v>
                </c:pt>
                <c:pt idx="3304">
                  <c:v>54.838896526699997</c:v>
                </c:pt>
                <c:pt idx="3305">
                  <c:v>54.838896526699997</c:v>
                </c:pt>
                <c:pt idx="3306">
                  <c:v>54.838896526699997</c:v>
                </c:pt>
                <c:pt idx="3307">
                  <c:v>54.7474969015</c:v>
                </c:pt>
                <c:pt idx="3308">
                  <c:v>54.838896526699997</c:v>
                </c:pt>
                <c:pt idx="3309">
                  <c:v>54.777963443200001</c:v>
                </c:pt>
                <c:pt idx="3310">
                  <c:v>54.838896526699997</c:v>
                </c:pt>
                <c:pt idx="3311">
                  <c:v>54.7474969015</c:v>
                </c:pt>
                <c:pt idx="3312">
                  <c:v>54.777963443200001</c:v>
                </c:pt>
                <c:pt idx="3313">
                  <c:v>54.7474969015</c:v>
                </c:pt>
                <c:pt idx="3314">
                  <c:v>54.7474969015</c:v>
                </c:pt>
                <c:pt idx="3315">
                  <c:v>54.808429984999997</c:v>
                </c:pt>
                <c:pt idx="3316">
                  <c:v>54.960762693699998</c:v>
                </c:pt>
                <c:pt idx="3317">
                  <c:v>54.838896526699997</c:v>
                </c:pt>
                <c:pt idx="3318">
                  <c:v>54.808429984999997</c:v>
                </c:pt>
                <c:pt idx="3319">
                  <c:v>54.7474969015</c:v>
                </c:pt>
                <c:pt idx="3320">
                  <c:v>54.777963443200001</c:v>
                </c:pt>
                <c:pt idx="3321">
                  <c:v>54.930296151900002</c:v>
                </c:pt>
                <c:pt idx="3322">
                  <c:v>54.838896526699997</c:v>
                </c:pt>
                <c:pt idx="3323">
                  <c:v>54.717030359699997</c:v>
                </c:pt>
                <c:pt idx="3324">
                  <c:v>54.7474969015</c:v>
                </c:pt>
                <c:pt idx="3325">
                  <c:v>54.7474969015</c:v>
                </c:pt>
                <c:pt idx="3326">
                  <c:v>54.717030359699997</c:v>
                </c:pt>
                <c:pt idx="3327">
                  <c:v>54.7474969015</c:v>
                </c:pt>
                <c:pt idx="3328">
                  <c:v>54.717030359699997</c:v>
                </c:pt>
                <c:pt idx="3329">
                  <c:v>54.808429984999997</c:v>
                </c:pt>
                <c:pt idx="3330">
                  <c:v>54.717030359699997</c:v>
                </c:pt>
                <c:pt idx="3331">
                  <c:v>54.7474969015</c:v>
                </c:pt>
                <c:pt idx="3332">
                  <c:v>54.7474969015</c:v>
                </c:pt>
                <c:pt idx="3333">
                  <c:v>54.808429984999997</c:v>
                </c:pt>
                <c:pt idx="3334">
                  <c:v>54.656097276300002</c:v>
                </c:pt>
                <c:pt idx="3335">
                  <c:v>54.6256307345</c:v>
                </c:pt>
                <c:pt idx="3336">
                  <c:v>54.717030359699997</c:v>
                </c:pt>
                <c:pt idx="3337">
                  <c:v>54.717030359699997</c:v>
                </c:pt>
                <c:pt idx="3338">
                  <c:v>54.6256307345</c:v>
                </c:pt>
                <c:pt idx="3339">
                  <c:v>54.6256307345</c:v>
                </c:pt>
                <c:pt idx="3340">
                  <c:v>54.686563818000003</c:v>
                </c:pt>
                <c:pt idx="3341">
                  <c:v>54.808429984999997</c:v>
                </c:pt>
                <c:pt idx="3342">
                  <c:v>54.777963443200001</c:v>
                </c:pt>
                <c:pt idx="3343">
                  <c:v>54.656097276300002</c:v>
                </c:pt>
                <c:pt idx="3344">
                  <c:v>54.534231109300002</c:v>
                </c:pt>
                <c:pt idx="3345">
                  <c:v>54.717030359699997</c:v>
                </c:pt>
                <c:pt idx="3346">
                  <c:v>54.808429984999997</c:v>
                </c:pt>
                <c:pt idx="3347">
                  <c:v>54.656097276300002</c:v>
                </c:pt>
                <c:pt idx="3348">
                  <c:v>54.686563818000003</c:v>
                </c:pt>
                <c:pt idx="3349">
                  <c:v>54.656097276300002</c:v>
                </c:pt>
                <c:pt idx="3350">
                  <c:v>54.656097276300002</c:v>
                </c:pt>
                <c:pt idx="3351">
                  <c:v>54.6256307345</c:v>
                </c:pt>
                <c:pt idx="3352">
                  <c:v>54.656097276300002</c:v>
                </c:pt>
                <c:pt idx="3353">
                  <c:v>54.6256307345</c:v>
                </c:pt>
                <c:pt idx="3354">
                  <c:v>54.564697651000003</c:v>
                </c:pt>
                <c:pt idx="3355">
                  <c:v>54.6256307345</c:v>
                </c:pt>
                <c:pt idx="3356">
                  <c:v>54.6256307345</c:v>
                </c:pt>
                <c:pt idx="3357">
                  <c:v>54.686563818000003</c:v>
                </c:pt>
                <c:pt idx="3358">
                  <c:v>54.564697651000003</c:v>
                </c:pt>
                <c:pt idx="3359">
                  <c:v>54.686563818000003</c:v>
                </c:pt>
                <c:pt idx="3360">
                  <c:v>54.686563818000003</c:v>
                </c:pt>
                <c:pt idx="3361">
                  <c:v>54.6256307345</c:v>
                </c:pt>
                <c:pt idx="3362">
                  <c:v>54.595164192799999</c:v>
                </c:pt>
                <c:pt idx="3363">
                  <c:v>54.534231109300002</c:v>
                </c:pt>
                <c:pt idx="3364">
                  <c:v>54.656097276300002</c:v>
                </c:pt>
                <c:pt idx="3365">
                  <c:v>54.564697651000003</c:v>
                </c:pt>
                <c:pt idx="3366">
                  <c:v>54.564697651000003</c:v>
                </c:pt>
                <c:pt idx="3367">
                  <c:v>54.564697651000003</c:v>
                </c:pt>
                <c:pt idx="3368">
                  <c:v>54.595164192799999</c:v>
                </c:pt>
                <c:pt idx="3369">
                  <c:v>54.473298025799998</c:v>
                </c:pt>
                <c:pt idx="3370">
                  <c:v>54.564697651000003</c:v>
                </c:pt>
                <c:pt idx="3371">
                  <c:v>54.503764567600001</c:v>
                </c:pt>
                <c:pt idx="3372">
                  <c:v>54.534231109300002</c:v>
                </c:pt>
                <c:pt idx="3373">
                  <c:v>54.6256307345</c:v>
                </c:pt>
                <c:pt idx="3374">
                  <c:v>54.6256307345</c:v>
                </c:pt>
                <c:pt idx="3375">
                  <c:v>54.564697651000003</c:v>
                </c:pt>
                <c:pt idx="3376">
                  <c:v>54.534231109300002</c:v>
                </c:pt>
                <c:pt idx="3377">
                  <c:v>54.534231109300002</c:v>
                </c:pt>
                <c:pt idx="3378">
                  <c:v>54.717030359699997</c:v>
                </c:pt>
                <c:pt idx="3379">
                  <c:v>54.6256307345</c:v>
                </c:pt>
                <c:pt idx="3380">
                  <c:v>54.564697651000003</c:v>
                </c:pt>
                <c:pt idx="3381">
                  <c:v>54.595164192799999</c:v>
                </c:pt>
                <c:pt idx="3382">
                  <c:v>54.473298025799998</c:v>
                </c:pt>
                <c:pt idx="3383">
                  <c:v>54.534231109300002</c:v>
                </c:pt>
                <c:pt idx="3384">
                  <c:v>54.534231109300002</c:v>
                </c:pt>
                <c:pt idx="3385">
                  <c:v>54.442831484099997</c:v>
                </c:pt>
                <c:pt idx="3386">
                  <c:v>54.534231109300002</c:v>
                </c:pt>
                <c:pt idx="3387">
                  <c:v>54.412364942400004</c:v>
                </c:pt>
                <c:pt idx="3388">
                  <c:v>54.473298025799998</c:v>
                </c:pt>
                <c:pt idx="3389">
                  <c:v>54.473298025799998</c:v>
                </c:pt>
                <c:pt idx="3390">
                  <c:v>54.503764567600001</c:v>
                </c:pt>
                <c:pt idx="3391">
                  <c:v>54.534231109300002</c:v>
                </c:pt>
                <c:pt idx="3392">
                  <c:v>54.534231109300002</c:v>
                </c:pt>
                <c:pt idx="3393">
                  <c:v>54.442831484099997</c:v>
                </c:pt>
                <c:pt idx="3394">
                  <c:v>54.442831484099997</c:v>
                </c:pt>
                <c:pt idx="3395">
                  <c:v>54.503764567600001</c:v>
                </c:pt>
                <c:pt idx="3396">
                  <c:v>54.442831484099997</c:v>
                </c:pt>
                <c:pt idx="3397">
                  <c:v>54.412364942400004</c:v>
                </c:pt>
                <c:pt idx="3398">
                  <c:v>54.473298025799998</c:v>
                </c:pt>
                <c:pt idx="3399">
                  <c:v>54.412364942400004</c:v>
                </c:pt>
                <c:pt idx="3400">
                  <c:v>54.473298025799998</c:v>
                </c:pt>
                <c:pt idx="3401">
                  <c:v>54.503764567600001</c:v>
                </c:pt>
                <c:pt idx="3402">
                  <c:v>54.473298025799998</c:v>
                </c:pt>
                <c:pt idx="3403">
                  <c:v>54.6256307345</c:v>
                </c:pt>
                <c:pt idx="3404">
                  <c:v>54.412364942400004</c:v>
                </c:pt>
                <c:pt idx="3405">
                  <c:v>54.381898400600001</c:v>
                </c:pt>
                <c:pt idx="3406">
                  <c:v>54.320965317099997</c:v>
                </c:pt>
                <c:pt idx="3407">
                  <c:v>54.381898400600001</c:v>
                </c:pt>
                <c:pt idx="3408">
                  <c:v>54.442831484099997</c:v>
                </c:pt>
                <c:pt idx="3409">
                  <c:v>54.290498775400003</c:v>
                </c:pt>
                <c:pt idx="3410">
                  <c:v>54.3514318589</c:v>
                </c:pt>
                <c:pt idx="3411">
                  <c:v>54.442831484099997</c:v>
                </c:pt>
                <c:pt idx="3412">
                  <c:v>54.442831484099997</c:v>
                </c:pt>
                <c:pt idx="3413">
                  <c:v>54.3514318589</c:v>
                </c:pt>
                <c:pt idx="3414">
                  <c:v>54.412364942400004</c:v>
                </c:pt>
                <c:pt idx="3415">
                  <c:v>54.3514318589</c:v>
                </c:pt>
                <c:pt idx="3416">
                  <c:v>54.503764567600001</c:v>
                </c:pt>
                <c:pt idx="3417">
                  <c:v>54.442831484099997</c:v>
                </c:pt>
                <c:pt idx="3418">
                  <c:v>54.412364942400004</c:v>
                </c:pt>
                <c:pt idx="3419">
                  <c:v>54.381898400600001</c:v>
                </c:pt>
                <c:pt idx="3420">
                  <c:v>54.412364942400004</c:v>
                </c:pt>
                <c:pt idx="3421">
                  <c:v>54.473298025799998</c:v>
                </c:pt>
                <c:pt idx="3422">
                  <c:v>54.381898400600001</c:v>
                </c:pt>
                <c:pt idx="3423">
                  <c:v>54.381898400600001</c:v>
                </c:pt>
                <c:pt idx="3424">
                  <c:v>54.3514318589</c:v>
                </c:pt>
                <c:pt idx="3425">
                  <c:v>54.412364942400004</c:v>
                </c:pt>
                <c:pt idx="3426">
                  <c:v>54.381898400600001</c:v>
                </c:pt>
                <c:pt idx="3427">
                  <c:v>54.290498775400003</c:v>
                </c:pt>
                <c:pt idx="3428">
                  <c:v>54.3514318589</c:v>
                </c:pt>
                <c:pt idx="3429">
                  <c:v>54.381898400600001</c:v>
                </c:pt>
                <c:pt idx="3430">
                  <c:v>54.381898400600001</c:v>
                </c:pt>
                <c:pt idx="3431">
                  <c:v>54.3514318589</c:v>
                </c:pt>
                <c:pt idx="3432">
                  <c:v>54.3514318589</c:v>
                </c:pt>
                <c:pt idx="3433">
                  <c:v>54.3514318589</c:v>
                </c:pt>
                <c:pt idx="3434">
                  <c:v>54.320965317099997</c:v>
                </c:pt>
                <c:pt idx="3435">
                  <c:v>54.412364942400004</c:v>
                </c:pt>
                <c:pt idx="3436">
                  <c:v>54.3514318589</c:v>
                </c:pt>
                <c:pt idx="3437">
                  <c:v>54.290498775400003</c:v>
                </c:pt>
                <c:pt idx="3438">
                  <c:v>54.260032233700002</c:v>
                </c:pt>
                <c:pt idx="3439">
                  <c:v>54.290498775400003</c:v>
                </c:pt>
                <c:pt idx="3440">
                  <c:v>54.3514318589</c:v>
                </c:pt>
                <c:pt idx="3441">
                  <c:v>54.2295656919</c:v>
                </c:pt>
                <c:pt idx="3442">
                  <c:v>54.260032233700002</c:v>
                </c:pt>
                <c:pt idx="3443">
                  <c:v>54.260032233700002</c:v>
                </c:pt>
                <c:pt idx="3444">
                  <c:v>54.168632608400003</c:v>
                </c:pt>
                <c:pt idx="3445">
                  <c:v>54.260032233700002</c:v>
                </c:pt>
                <c:pt idx="3446">
                  <c:v>54.290498775400003</c:v>
                </c:pt>
                <c:pt idx="3447">
                  <c:v>54.168632608400003</c:v>
                </c:pt>
                <c:pt idx="3448">
                  <c:v>54.260032233700002</c:v>
                </c:pt>
                <c:pt idx="3449">
                  <c:v>54.138166066700002</c:v>
                </c:pt>
                <c:pt idx="3450">
                  <c:v>54.2295656919</c:v>
                </c:pt>
                <c:pt idx="3451">
                  <c:v>54.2295656919</c:v>
                </c:pt>
                <c:pt idx="3452">
                  <c:v>54.199099150199999</c:v>
                </c:pt>
                <c:pt idx="3453">
                  <c:v>54.3514318589</c:v>
                </c:pt>
                <c:pt idx="3454">
                  <c:v>54.2295656919</c:v>
                </c:pt>
                <c:pt idx="3455">
                  <c:v>54.260032233700002</c:v>
                </c:pt>
                <c:pt idx="3456">
                  <c:v>54.320965317099997</c:v>
                </c:pt>
                <c:pt idx="3457">
                  <c:v>54.199099150199999</c:v>
                </c:pt>
                <c:pt idx="3458">
                  <c:v>54.107699525000001</c:v>
                </c:pt>
                <c:pt idx="3459">
                  <c:v>54.290498775400003</c:v>
                </c:pt>
                <c:pt idx="3460">
                  <c:v>54.290498775400003</c:v>
                </c:pt>
                <c:pt idx="3461">
                  <c:v>54.199099150199999</c:v>
                </c:pt>
                <c:pt idx="3462">
                  <c:v>54.199099150199999</c:v>
                </c:pt>
                <c:pt idx="3463">
                  <c:v>54.138166066700002</c:v>
                </c:pt>
                <c:pt idx="3464">
                  <c:v>54.199099150199999</c:v>
                </c:pt>
                <c:pt idx="3465">
                  <c:v>54.2295656919</c:v>
                </c:pt>
                <c:pt idx="3466">
                  <c:v>54.320965317099997</c:v>
                </c:pt>
                <c:pt idx="3467">
                  <c:v>54.168632608400003</c:v>
                </c:pt>
                <c:pt idx="3468">
                  <c:v>54.199099150199999</c:v>
                </c:pt>
                <c:pt idx="3469">
                  <c:v>54.260032233700002</c:v>
                </c:pt>
                <c:pt idx="3470">
                  <c:v>54.168632608400003</c:v>
                </c:pt>
                <c:pt idx="3471">
                  <c:v>54.168632608400003</c:v>
                </c:pt>
                <c:pt idx="3472">
                  <c:v>54.2295656919</c:v>
                </c:pt>
                <c:pt idx="3473">
                  <c:v>54.290498775400003</c:v>
                </c:pt>
                <c:pt idx="3474">
                  <c:v>54.2295656919</c:v>
                </c:pt>
                <c:pt idx="3475">
                  <c:v>54.2295656919</c:v>
                </c:pt>
                <c:pt idx="3476">
                  <c:v>54.138166066700002</c:v>
                </c:pt>
                <c:pt idx="3477">
                  <c:v>54.2295656919</c:v>
                </c:pt>
                <c:pt idx="3478">
                  <c:v>54.2295656919</c:v>
                </c:pt>
                <c:pt idx="3479">
                  <c:v>54.260032233700002</c:v>
                </c:pt>
                <c:pt idx="3480">
                  <c:v>54.168632608400003</c:v>
                </c:pt>
                <c:pt idx="3481">
                  <c:v>54.199099150199999</c:v>
                </c:pt>
                <c:pt idx="3482">
                  <c:v>54.168632608400003</c:v>
                </c:pt>
                <c:pt idx="3483">
                  <c:v>54.138166066700002</c:v>
                </c:pt>
                <c:pt idx="3484">
                  <c:v>54.107699525000001</c:v>
                </c:pt>
                <c:pt idx="3485">
                  <c:v>54.107699525000001</c:v>
                </c:pt>
                <c:pt idx="3486">
                  <c:v>54.107699525000001</c:v>
                </c:pt>
                <c:pt idx="3487">
                  <c:v>54.046766441499997</c:v>
                </c:pt>
                <c:pt idx="3488">
                  <c:v>54.168632608400003</c:v>
                </c:pt>
                <c:pt idx="3489">
                  <c:v>54.077232983199998</c:v>
                </c:pt>
                <c:pt idx="3490">
                  <c:v>54.077232983199998</c:v>
                </c:pt>
                <c:pt idx="3491">
                  <c:v>54.046766441499997</c:v>
                </c:pt>
                <c:pt idx="3492">
                  <c:v>54.077232983199998</c:v>
                </c:pt>
                <c:pt idx="3493">
                  <c:v>54.2295656919</c:v>
                </c:pt>
                <c:pt idx="3494">
                  <c:v>54.168632608400003</c:v>
                </c:pt>
                <c:pt idx="3495">
                  <c:v>54.046766441499997</c:v>
                </c:pt>
                <c:pt idx="3496">
                  <c:v>54.046766441499997</c:v>
                </c:pt>
                <c:pt idx="3497">
                  <c:v>54.107699525000001</c:v>
                </c:pt>
                <c:pt idx="3498">
                  <c:v>54.107699525000001</c:v>
                </c:pt>
                <c:pt idx="3499">
                  <c:v>54.107699525000001</c:v>
                </c:pt>
                <c:pt idx="3500">
                  <c:v>54.046766441499997</c:v>
                </c:pt>
                <c:pt idx="3501">
                  <c:v>54.016299899700002</c:v>
                </c:pt>
                <c:pt idx="3502">
                  <c:v>54.016299899700002</c:v>
                </c:pt>
                <c:pt idx="3503">
                  <c:v>54.077232983199998</c:v>
                </c:pt>
                <c:pt idx="3504">
                  <c:v>54.046766441499997</c:v>
                </c:pt>
                <c:pt idx="3505">
                  <c:v>54.077232983199998</c:v>
                </c:pt>
                <c:pt idx="3506">
                  <c:v>53.985833358000001</c:v>
                </c:pt>
                <c:pt idx="3507">
                  <c:v>54.016299899700002</c:v>
                </c:pt>
                <c:pt idx="3508">
                  <c:v>53.9553668163</c:v>
                </c:pt>
                <c:pt idx="3509">
                  <c:v>54.107699525000001</c:v>
                </c:pt>
                <c:pt idx="3510">
                  <c:v>53.9553668163</c:v>
                </c:pt>
                <c:pt idx="3511">
                  <c:v>53.985833358000001</c:v>
                </c:pt>
                <c:pt idx="3512">
                  <c:v>54.107699525000001</c:v>
                </c:pt>
                <c:pt idx="3513">
                  <c:v>54.077232983199998</c:v>
                </c:pt>
                <c:pt idx="3514">
                  <c:v>54.107699525000001</c:v>
                </c:pt>
                <c:pt idx="3515">
                  <c:v>54.046766441499997</c:v>
                </c:pt>
                <c:pt idx="3516">
                  <c:v>54.046766441499997</c:v>
                </c:pt>
                <c:pt idx="3517">
                  <c:v>54.046766441499997</c:v>
                </c:pt>
                <c:pt idx="3518">
                  <c:v>54.016299899700002</c:v>
                </c:pt>
                <c:pt idx="3519">
                  <c:v>54.046766441499997</c:v>
                </c:pt>
                <c:pt idx="3520">
                  <c:v>53.9553668163</c:v>
                </c:pt>
                <c:pt idx="3521">
                  <c:v>54.107699525000001</c:v>
                </c:pt>
                <c:pt idx="3522">
                  <c:v>53.985833358000001</c:v>
                </c:pt>
                <c:pt idx="3523">
                  <c:v>53.9553668163</c:v>
                </c:pt>
                <c:pt idx="3524">
                  <c:v>53.985833358000001</c:v>
                </c:pt>
                <c:pt idx="3525">
                  <c:v>53.985833358000001</c:v>
                </c:pt>
                <c:pt idx="3526">
                  <c:v>53.985833358000001</c:v>
                </c:pt>
                <c:pt idx="3527">
                  <c:v>53.985833358000001</c:v>
                </c:pt>
                <c:pt idx="3528">
                  <c:v>54.016299899700002</c:v>
                </c:pt>
                <c:pt idx="3529">
                  <c:v>54.016299899700002</c:v>
                </c:pt>
                <c:pt idx="3530">
                  <c:v>54.016299899700002</c:v>
                </c:pt>
                <c:pt idx="3531">
                  <c:v>53.9553668163</c:v>
                </c:pt>
                <c:pt idx="3532">
                  <c:v>54.016299899700002</c:v>
                </c:pt>
                <c:pt idx="3533">
                  <c:v>53.863967191</c:v>
                </c:pt>
                <c:pt idx="3534">
                  <c:v>53.894433732800003</c:v>
                </c:pt>
                <c:pt idx="3535">
                  <c:v>54.077232983199998</c:v>
                </c:pt>
                <c:pt idx="3536">
                  <c:v>53.924900274499997</c:v>
                </c:pt>
                <c:pt idx="3537">
                  <c:v>53.985833358000001</c:v>
                </c:pt>
                <c:pt idx="3538">
                  <c:v>53.894433732800003</c:v>
                </c:pt>
                <c:pt idx="3539">
                  <c:v>53.924900274499997</c:v>
                </c:pt>
                <c:pt idx="3540">
                  <c:v>53.924900274499997</c:v>
                </c:pt>
                <c:pt idx="3541">
                  <c:v>53.894433732800003</c:v>
                </c:pt>
                <c:pt idx="3542">
                  <c:v>53.863967191</c:v>
                </c:pt>
                <c:pt idx="3543">
                  <c:v>53.924900274499997</c:v>
                </c:pt>
                <c:pt idx="3544">
                  <c:v>53.681167940599998</c:v>
                </c:pt>
                <c:pt idx="3545">
                  <c:v>53.9553668163</c:v>
                </c:pt>
                <c:pt idx="3546">
                  <c:v>53.894433732800003</c:v>
                </c:pt>
                <c:pt idx="3547">
                  <c:v>53.924900274499997</c:v>
                </c:pt>
                <c:pt idx="3548">
                  <c:v>53.924900274499997</c:v>
                </c:pt>
                <c:pt idx="3549">
                  <c:v>53.924900274499997</c:v>
                </c:pt>
                <c:pt idx="3550">
                  <c:v>53.833500649299999</c:v>
                </c:pt>
                <c:pt idx="3551">
                  <c:v>53.894433732800003</c:v>
                </c:pt>
                <c:pt idx="3552">
                  <c:v>53.833500649299999</c:v>
                </c:pt>
                <c:pt idx="3553">
                  <c:v>53.863967191</c:v>
                </c:pt>
                <c:pt idx="3554">
                  <c:v>53.894433732800003</c:v>
                </c:pt>
                <c:pt idx="3555">
                  <c:v>53.863967191</c:v>
                </c:pt>
                <c:pt idx="3556">
                  <c:v>53.833500649299999</c:v>
                </c:pt>
                <c:pt idx="3557">
                  <c:v>53.924900274499997</c:v>
                </c:pt>
                <c:pt idx="3558">
                  <c:v>53.772567565800003</c:v>
                </c:pt>
                <c:pt idx="3559">
                  <c:v>53.894433732800003</c:v>
                </c:pt>
                <c:pt idx="3560">
                  <c:v>53.863967191</c:v>
                </c:pt>
                <c:pt idx="3561">
                  <c:v>53.803034107599998</c:v>
                </c:pt>
                <c:pt idx="3562">
                  <c:v>53.894433732800003</c:v>
                </c:pt>
                <c:pt idx="3563">
                  <c:v>53.772567565800003</c:v>
                </c:pt>
                <c:pt idx="3564">
                  <c:v>53.742101024100002</c:v>
                </c:pt>
                <c:pt idx="3565">
                  <c:v>53.863967191</c:v>
                </c:pt>
                <c:pt idx="3566">
                  <c:v>53.711634482299999</c:v>
                </c:pt>
                <c:pt idx="3567">
                  <c:v>53.863967191</c:v>
                </c:pt>
                <c:pt idx="3568">
                  <c:v>53.681167940599998</c:v>
                </c:pt>
                <c:pt idx="3569">
                  <c:v>53.803034107599998</c:v>
                </c:pt>
                <c:pt idx="3570">
                  <c:v>53.863967191</c:v>
                </c:pt>
                <c:pt idx="3571">
                  <c:v>53.863967191</c:v>
                </c:pt>
                <c:pt idx="3572">
                  <c:v>53.711634482299999</c:v>
                </c:pt>
                <c:pt idx="3573">
                  <c:v>53.985833358000001</c:v>
                </c:pt>
                <c:pt idx="3574">
                  <c:v>53.803034107599998</c:v>
                </c:pt>
                <c:pt idx="3575">
                  <c:v>53.833500649299999</c:v>
                </c:pt>
                <c:pt idx="3576">
                  <c:v>53.772567565800003</c:v>
                </c:pt>
                <c:pt idx="3577">
                  <c:v>53.803034107599998</c:v>
                </c:pt>
                <c:pt idx="3578">
                  <c:v>54.016299899700002</c:v>
                </c:pt>
                <c:pt idx="3579">
                  <c:v>53.803034107599998</c:v>
                </c:pt>
                <c:pt idx="3580">
                  <c:v>53.863967191</c:v>
                </c:pt>
                <c:pt idx="3581">
                  <c:v>53.742101024100002</c:v>
                </c:pt>
                <c:pt idx="3582">
                  <c:v>53.711634482299999</c:v>
                </c:pt>
                <c:pt idx="3583">
                  <c:v>53.711634482299999</c:v>
                </c:pt>
                <c:pt idx="3584">
                  <c:v>53.742101024100002</c:v>
                </c:pt>
                <c:pt idx="3585">
                  <c:v>53.681167940599998</c:v>
                </c:pt>
                <c:pt idx="3586">
                  <c:v>53.772567565800003</c:v>
                </c:pt>
                <c:pt idx="3587">
                  <c:v>53.650701398899997</c:v>
                </c:pt>
                <c:pt idx="3588">
                  <c:v>53.772567565800003</c:v>
                </c:pt>
                <c:pt idx="3589">
                  <c:v>53.711634482299999</c:v>
                </c:pt>
                <c:pt idx="3590">
                  <c:v>53.711634482299999</c:v>
                </c:pt>
                <c:pt idx="3591">
                  <c:v>53.711634482299999</c:v>
                </c:pt>
                <c:pt idx="3592">
                  <c:v>53.772567565800003</c:v>
                </c:pt>
                <c:pt idx="3593">
                  <c:v>53.711634482299999</c:v>
                </c:pt>
                <c:pt idx="3594">
                  <c:v>53.742101024100002</c:v>
                </c:pt>
                <c:pt idx="3595">
                  <c:v>53.711634482299999</c:v>
                </c:pt>
                <c:pt idx="3596">
                  <c:v>53.711634482299999</c:v>
                </c:pt>
                <c:pt idx="3597">
                  <c:v>53.742101024100002</c:v>
                </c:pt>
                <c:pt idx="3598">
                  <c:v>53.742101024100002</c:v>
                </c:pt>
                <c:pt idx="3599">
                  <c:v>53.681167940599998</c:v>
                </c:pt>
                <c:pt idx="3600">
                  <c:v>53.711634482299999</c:v>
                </c:pt>
                <c:pt idx="3601">
                  <c:v>53.589768315400001</c:v>
                </c:pt>
                <c:pt idx="3602">
                  <c:v>53.711634482299999</c:v>
                </c:pt>
                <c:pt idx="3603">
                  <c:v>53.742101024100002</c:v>
                </c:pt>
                <c:pt idx="3604">
                  <c:v>53.620234857100002</c:v>
                </c:pt>
                <c:pt idx="3605">
                  <c:v>53.681167940599998</c:v>
                </c:pt>
                <c:pt idx="3606">
                  <c:v>53.406969064899997</c:v>
                </c:pt>
                <c:pt idx="3607">
                  <c:v>53.650701398899997</c:v>
                </c:pt>
                <c:pt idx="3608">
                  <c:v>53.528835231899997</c:v>
                </c:pt>
                <c:pt idx="3609">
                  <c:v>53.620234857100002</c:v>
                </c:pt>
                <c:pt idx="3610">
                  <c:v>53.711634482299999</c:v>
                </c:pt>
                <c:pt idx="3611">
                  <c:v>53.620234857100002</c:v>
                </c:pt>
                <c:pt idx="3612">
                  <c:v>53.620234857100002</c:v>
                </c:pt>
                <c:pt idx="3613">
                  <c:v>53.650701398899997</c:v>
                </c:pt>
                <c:pt idx="3614">
                  <c:v>53.589768315400001</c:v>
                </c:pt>
                <c:pt idx="3615">
                  <c:v>53.589768315400001</c:v>
                </c:pt>
                <c:pt idx="3616">
                  <c:v>53.589768315400001</c:v>
                </c:pt>
                <c:pt idx="3617">
                  <c:v>53.589768315400001</c:v>
                </c:pt>
                <c:pt idx="3618">
                  <c:v>53.650701398899997</c:v>
                </c:pt>
                <c:pt idx="3619">
                  <c:v>53.650701398899997</c:v>
                </c:pt>
                <c:pt idx="3620">
                  <c:v>53.650701398899997</c:v>
                </c:pt>
                <c:pt idx="3621">
                  <c:v>53.620234857100002</c:v>
                </c:pt>
                <c:pt idx="3622">
                  <c:v>53.589768315400001</c:v>
                </c:pt>
                <c:pt idx="3623">
                  <c:v>53.620234857100002</c:v>
                </c:pt>
                <c:pt idx="3624">
                  <c:v>53.559301773599998</c:v>
                </c:pt>
                <c:pt idx="3625">
                  <c:v>53.589768315400001</c:v>
                </c:pt>
                <c:pt idx="3626">
                  <c:v>53.498368690200003</c:v>
                </c:pt>
                <c:pt idx="3627">
                  <c:v>53.4679021484</c:v>
                </c:pt>
                <c:pt idx="3628">
                  <c:v>53.498368690200003</c:v>
                </c:pt>
                <c:pt idx="3629">
                  <c:v>53.528835231899997</c:v>
                </c:pt>
                <c:pt idx="3630">
                  <c:v>53.498368690200003</c:v>
                </c:pt>
                <c:pt idx="3631">
                  <c:v>53.498368690200003</c:v>
                </c:pt>
                <c:pt idx="3632">
                  <c:v>53.589768315400001</c:v>
                </c:pt>
                <c:pt idx="3633">
                  <c:v>53.498368690200003</c:v>
                </c:pt>
                <c:pt idx="3634">
                  <c:v>53.437435606699999</c:v>
                </c:pt>
                <c:pt idx="3635">
                  <c:v>53.498368690200003</c:v>
                </c:pt>
                <c:pt idx="3636">
                  <c:v>53.437435606699999</c:v>
                </c:pt>
                <c:pt idx="3637">
                  <c:v>53.376502523200003</c:v>
                </c:pt>
                <c:pt idx="3638">
                  <c:v>53.437435606699999</c:v>
                </c:pt>
                <c:pt idx="3639">
                  <c:v>53.437435606699999</c:v>
                </c:pt>
                <c:pt idx="3640">
                  <c:v>53.4679021484</c:v>
                </c:pt>
                <c:pt idx="3641">
                  <c:v>53.406969064899997</c:v>
                </c:pt>
                <c:pt idx="3642">
                  <c:v>53.406969064899997</c:v>
                </c:pt>
                <c:pt idx="3643">
                  <c:v>53.406969064899997</c:v>
                </c:pt>
                <c:pt idx="3644">
                  <c:v>53.376502523200003</c:v>
                </c:pt>
                <c:pt idx="3645">
                  <c:v>53.437435606699999</c:v>
                </c:pt>
                <c:pt idx="3646">
                  <c:v>53.376502523200003</c:v>
                </c:pt>
                <c:pt idx="3647">
                  <c:v>53.406969064899997</c:v>
                </c:pt>
                <c:pt idx="3648">
                  <c:v>53.406969064899997</c:v>
                </c:pt>
                <c:pt idx="3649">
                  <c:v>53.406969064899997</c:v>
                </c:pt>
                <c:pt idx="3650">
                  <c:v>53.346035981500002</c:v>
                </c:pt>
                <c:pt idx="3651">
                  <c:v>53.437435606699999</c:v>
                </c:pt>
                <c:pt idx="3652">
                  <c:v>53.406969064899997</c:v>
                </c:pt>
                <c:pt idx="3653">
                  <c:v>53.315569439699999</c:v>
                </c:pt>
                <c:pt idx="3654">
                  <c:v>53.376502523200003</c:v>
                </c:pt>
                <c:pt idx="3655">
                  <c:v>53.376502523200003</c:v>
                </c:pt>
                <c:pt idx="3656">
                  <c:v>53.346035981500002</c:v>
                </c:pt>
                <c:pt idx="3657">
                  <c:v>53.285102897999998</c:v>
                </c:pt>
                <c:pt idx="3658">
                  <c:v>53.315569439699999</c:v>
                </c:pt>
                <c:pt idx="3659">
                  <c:v>53.285102897999998</c:v>
                </c:pt>
                <c:pt idx="3660">
                  <c:v>53.193703272800001</c:v>
                </c:pt>
                <c:pt idx="3661">
                  <c:v>53.346035981500002</c:v>
                </c:pt>
                <c:pt idx="3662">
                  <c:v>53.346035981500002</c:v>
                </c:pt>
                <c:pt idx="3663">
                  <c:v>53.224169814500002</c:v>
                </c:pt>
                <c:pt idx="3664">
                  <c:v>53.285102897999998</c:v>
                </c:pt>
                <c:pt idx="3665">
                  <c:v>53.0718371058</c:v>
                </c:pt>
                <c:pt idx="3666">
                  <c:v>53.254636356299997</c:v>
                </c:pt>
                <c:pt idx="3667">
                  <c:v>53.193703272800001</c:v>
                </c:pt>
                <c:pt idx="3668">
                  <c:v>53.254636356299997</c:v>
                </c:pt>
                <c:pt idx="3669">
                  <c:v>53.163236730999998</c:v>
                </c:pt>
                <c:pt idx="3670">
                  <c:v>53.346035981500002</c:v>
                </c:pt>
                <c:pt idx="3671">
                  <c:v>53.224169814500002</c:v>
                </c:pt>
                <c:pt idx="3672">
                  <c:v>53.193703272800001</c:v>
                </c:pt>
                <c:pt idx="3673">
                  <c:v>53.224169814500002</c:v>
                </c:pt>
                <c:pt idx="3674">
                  <c:v>53.132770189299997</c:v>
                </c:pt>
                <c:pt idx="3675">
                  <c:v>53.224169814500002</c:v>
                </c:pt>
                <c:pt idx="3676">
                  <c:v>53.163236730999998</c:v>
                </c:pt>
                <c:pt idx="3677">
                  <c:v>53.193703272800001</c:v>
                </c:pt>
                <c:pt idx="3678">
                  <c:v>53.254636356299997</c:v>
                </c:pt>
                <c:pt idx="3679">
                  <c:v>53.132770189299997</c:v>
                </c:pt>
                <c:pt idx="3680">
                  <c:v>53.224169814500002</c:v>
                </c:pt>
                <c:pt idx="3681">
                  <c:v>53.132770189299997</c:v>
                </c:pt>
                <c:pt idx="3682">
                  <c:v>53.132770189299997</c:v>
                </c:pt>
                <c:pt idx="3683">
                  <c:v>53.102303647600003</c:v>
                </c:pt>
                <c:pt idx="3684">
                  <c:v>53.041370564099999</c:v>
                </c:pt>
                <c:pt idx="3685">
                  <c:v>53.163236730999998</c:v>
                </c:pt>
                <c:pt idx="3686">
                  <c:v>53.0718371058</c:v>
                </c:pt>
                <c:pt idx="3687">
                  <c:v>53.010904022299997</c:v>
                </c:pt>
                <c:pt idx="3688">
                  <c:v>53.041370564099999</c:v>
                </c:pt>
                <c:pt idx="3689">
                  <c:v>53.102303647600003</c:v>
                </c:pt>
                <c:pt idx="3690">
                  <c:v>53.0718371058</c:v>
                </c:pt>
                <c:pt idx="3691">
                  <c:v>53.010904022299997</c:v>
                </c:pt>
                <c:pt idx="3692">
                  <c:v>53.0718371058</c:v>
                </c:pt>
                <c:pt idx="3693">
                  <c:v>53.010904022299997</c:v>
                </c:pt>
                <c:pt idx="3694">
                  <c:v>52.980437480600003</c:v>
                </c:pt>
                <c:pt idx="3695">
                  <c:v>53.041370564099999</c:v>
                </c:pt>
                <c:pt idx="3696">
                  <c:v>53.041370564099999</c:v>
                </c:pt>
                <c:pt idx="3697">
                  <c:v>52.949970938900002</c:v>
                </c:pt>
                <c:pt idx="3698">
                  <c:v>52.949970938900002</c:v>
                </c:pt>
                <c:pt idx="3699">
                  <c:v>53.010904022299997</c:v>
                </c:pt>
                <c:pt idx="3700">
                  <c:v>53.041370564099999</c:v>
                </c:pt>
                <c:pt idx="3701">
                  <c:v>53.041370564099999</c:v>
                </c:pt>
                <c:pt idx="3702">
                  <c:v>52.980437480600003</c:v>
                </c:pt>
                <c:pt idx="3703">
                  <c:v>52.949970938900002</c:v>
                </c:pt>
                <c:pt idx="3704">
                  <c:v>52.949970938900002</c:v>
                </c:pt>
                <c:pt idx="3705">
                  <c:v>52.980437480600003</c:v>
                </c:pt>
                <c:pt idx="3706">
                  <c:v>52.919504397099999</c:v>
                </c:pt>
                <c:pt idx="3707">
                  <c:v>52.980437480600003</c:v>
                </c:pt>
                <c:pt idx="3708">
                  <c:v>52.828104771900001</c:v>
                </c:pt>
                <c:pt idx="3709">
                  <c:v>53.010904022299997</c:v>
                </c:pt>
                <c:pt idx="3710">
                  <c:v>52.980437480600003</c:v>
                </c:pt>
                <c:pt idx="3711">
                  <c:v>52.858571313600002</c:v>
                </c:pt>
                <c:pt idx="3712">
                  <c:v>52.919504397099999</c:v>
                </c:pt>
                <c:pt idx="3713">
                  <c:v>52.889037855399998</c:v>
                </c:pt>
                <c:pt idx="3714">
                  <c:v>52.828104771900001</c:v>
                </c:pt>
                <c:pt idx="3715">
                  <c:v>52.889037855399998</c:v>
                </c:pt>
                <c:pt idx="3716">
                  <c:v>52.919504397099999</c:v>
                </c:pt>
                <c:pt idx="3717">
                  <c:v>52.949970938900002</c:v>
                </c:pt>
                <c:pt idx="3718">
                  <c:v>52.889037855399998</c:v>
                </c:pt>
                <c:pt idx="3719">
                  <c:v>52.919504397099999</c:v>
                </c:pt>
                <c:pt idx="3720">
                  <c:v>52.949970938900002</c:v>
                </c:pt>
                <c:pt idx="3721">
                  <c:v>52.919504397099999</c:v>
                </c:pt>
                <c:pt idx="3722">
                  <c:v>52.645305521499999</c:v>
                </c:pt>
                <c:pt idx="3723">
                  <c:v>52.889037855399998</c:v>
                </c:pt>
                <c:pt idx="3724">
                  <c:v>52.858571313600002</c:v>
                </c:pt>
                <c:pt idx="3725">
                  <c:v>52.7976382302</c:v>
                </c:pt>
                <c:pt idx="3726">
                  <c:v>52.828104771900001</c:v>
                </c:pt>
                <c:pt idx="3727">
                  <c:v>52.889037855399998</c:v>
                </c:pt>
                <c:pt idx="3728">
                  <c:v>52.828104771900001</c:v>
                </c:pt>
                <c:pt idx="3729">
                  <c:v>52.736705146699997</c:v>
                </c:pt>
                <c:pt idx="3730">
                  <c:v>52.828104771900001</c:v>
                </c:pt>
                <c:pt idx="3731">
                  <c:v>52.7976382302</c:v>
                </c:pt>
                <c:pt idx="3732">
                  <c:v>52.767171688399998</c:v>
                </c:pt>
                <c:pt idx="3733">
                  <c:v>52.7976382302</c:v>
                </c:pt>
                <c:pt idx="3734">
                  <c:v>52.6757720632</c:v>
                </c:pt>
                <c:pt idx="3735">
                  <c:v>52.736705146699997</c:v>
                </c:pt>
                <c:pt idx="3736">
                  <c:v>52.645305521499999</c:v>
                </c:pt>
                <c:pt idx="3737">
                  <c:v>52.706238604900001</c:v>
                </c:pt>
                <c:pt idx="3738">
                  <c:v>52.736705146699997</c:v>
                </c:pt>
                <c:pt idx="3739">
                  <c:v>52.6757720632</c:v>
                </c:pt>
                <c:pt idx="3740">
                  <c:v>52.706238604900001</c:v>
                </c:pt>
                <c:pt idx="3741">
                  <c:v>52.614838979699996</c:v>
                </c:pt>
                <c:pt idx="3742">
                  <c:v>52.736705146699997</c:v>
                </c:pt>
                <c:pt idx="3743">
                  <c:v>52.736705146699997</c:v>
                </c:pt>
                <c:pt idx="3744">
                  <c:v>52.6757720632</c:v>
                </c:pt>
                <c:pt idx="3745">
                  <c:v>52.614838979699996</c:v>
                </c:pt>
                <c:pt idx="3746">
                  <c:v>52.6757720632</c:v>
                </c:pt>
                <c:pt idx="3747">
                  <c:v>52.706238604900001</c:v>
                </c:pt>
                <c:pt idx="3748">
                  <c:v>52.706238604900001</c:v>
                </c:pt>
                <c:pt idx="3749">
                  <c:v>52.6757720632</c:v>
                </c:pt>
                <c:pt idx="3750">
                  <c:v>52.645305521499999</c:v>
                </c:pt>
                <c:pt idx="3751">
                  <c:v>52.767171688399998</c:v>
                </c:pt>
                <c:pt idx="3752">
                  <c:v>52.6757720632</c:v>
                </c:pt>
                <c:pt idx="3753">
                  <c:v>52.6757720632</c:v>
                </c:pt>
                <c:pt idx="3754">
                  <c:v>52.614838979699996</c:v>
                </c:pt>
                <c:pt idx="3755">
                  <c:v>52.645305521499999</c:v>
                </c:pt>
                <c:pt idx="3756">
                  <c:v>52.614838979699996</c:v>
                </c:pt>
                <c:pt idx="3757">
                  <c:v>52.645305521499999</c:v>
                </c:pt>
                <c:pt idx="3758">
                  <c:v>52.6757720632</c:v>
                </c:pt>
                <c:pt idx="3759">
                  <c:v>52.6757720632</c:v>
                </c:pt>
                <c:pt idx="3760">
                  <c:v>52.523439354499999</c:v>
                </c:pt>
                <c:pt idx="3761">
                  <c:v>52.5539058962</c:v>
                </c:pt>
                <c:pt idx="3762">
                  <c:v>52.492972812799998</c:v>
                </c:pt>
                <c:pt idx="3763">
                  <c:v>52.5539058962</c:v>
                </c:pt>
                <c:pt idx="3764">
                  <c:v>52.584372438000003</c:v>
                </c:pt>
                <c:pt idx="3765">
                  <c:v>52.310173562300001</c:v>
                </c:pt>
                <c:pt idx="3766">
                  <c:v>52.492972812799998</c:v>
                </c:pt>
                <c:pt idx="3767">
                  <c:v>52.492972812799998</c:v>
                </c:pt>
                <c:pt idx="3768">
                  <c:v>52.432039729300001</c:v>
                </c:pt>
                <c:pt idx="3769">
                  <c:v>52.523439354499999</c:v>
                </c:pt>
                <c:pt idx="3770">
                  <c:v>52.462506271000002</c:v>
                </c:pt>
                <c:pt idx="3771">
                  <c:v>52.462506271000002</c:v>
                </c:pt>
                <c:pt idx="3772">
                  <c:v>52.432039729300001</c:v>
                </c:pt>
                <c:pt idx="3773">
                  <c:v>52.492972812799998</c:v>
                </c:pt>
                <c:pt idx="3774">
                  <c:v>52.462506271000002</c:v>
                </c:pt>
                <c:pt idx="3775">
                  <c:v>52.492972812799998</c:v>
                </c:pt>
                <c:pt idx="3776">
                  <c:v>52.401573187499999</c:v>
                </c:pt>
                <c:pt idx="3777">
                  <c:v>52.584372438000003</c:v>
                </c:pt>
                <c:pt idx="3778">
                  <c:v>52.492972812799998</c:v>
                </c:pt>
                <c:pt idx="3779">
                  <c:v>52.371106645799998</c:v>
                </c:pt>
                <c:pt idx="3780">
                  <c:v>52.523439354499999</c:v>
                </c:pt>
                <c:pt idx="3781">
                  <c:v>52.492972812799998</c:v>
                </c:pt>
                <c:pt idx="3782">
                  <c:v>52.462506271000002</c:v>
                </c:pt>
                <c:pt idx="3783">
                  <c:v>52.462506271000002</c:v>
                </c:pt>
                <c:pt idx="3784">
                  <c:v>52.249240478799997</c:v>
                </c:pt>
                <c:pt idx="3785">
                  <c:v>52.340640104099997</c:v>
                </c:pt>
                <c:pt idx="3786">
                  <c:v>52.401573187499999</c:v>
                </c:pt>
                <c:pt idx="3787">
                  <c:v>52.371106645799998</c:v>
                </c:pt>
                <c:pt idx="3788">
                  <c:v>52.371106645799998</c:v>
                </c:pt>
                <c:pt idx="3789">
                  <c:v>52.371106645799998</c:v>
                </c:pt>
                <c:pt idx="3790">
                  <c:v>52.371106645799998</c:v>
                </c:pt>
                <c:pt idx="3791">
                  <c:v>52.249240478799997</c:v>
                </c:pt>
                <c:pt idx="3792">
                  <c:v>52.310173562300001</c:v>
                </c:pt>
                <c:pt idx="3793">
                  <c:v>52.310173562300001</c:v>
                </c:pt>
                <c:pt idx="3794">
                  <c:v>52.2797070206</c:v>
                </c:pt>
                <c:pt idx="3795">
                  <c:v>52.249240478799997</c:v>
                </c:pt>
                <c:pt idx="3796">
                  <c:v>52.310173562300001</c:v>
                </c:pt>
                <c:pt idx="3797">
                  <c:v>52.401573187499999</c:v>
                </c:pt>
                <c:pt idx="3798">
                  <c:v>52.310173562300001</c:v>
                </c:pt>
                <c:pt idx="3799">
                  <c:v>52.2797070206</c:v>
                </c:pt>
                <c:pt idx="3800">
                  <c:v>52.310173562300001</c:v>
                </c:pt>
                <c:pt idx="3801">
                  <c:v>52.340640104099997</c:v>
                </c:pt>
                <c:pt idx="3802">
                  <c:v>52.249240478799997</c:v>
                </c:pt>
                <c:pt idx="3803">
                  <c:v>52.249240478799997</c:v>
                </c:pt>
                <c:pt idx="3804">
                  <c:v>52.249240478799997</c:v>
                </c:pt>
                <c:pt idx="3805">
                  <c:v>52.340640104099997</c:v>
                </c:pt>
                <c:pt idx="3806">
                  <c:v>52.310173562300001</c:v>
                </c:pt>
                <c:pt idx="3807">
                  <c:v>52.249240478799997</c:v>
                </c:pt>
                <c:pt idx="3808">
                  <c:v>52.340640104099997</c:v>
                </c:pt>
                <c:pt idx="3809">
                  <c:v>52.310173562300001</c:v>
                </c:pt>
                <c:pt idx="3810">
                  <c:v>52.310173562300001</c:v>
                </c:pt>
                <c:pt idx="3811">
                  <c:v>52.188307395400003</c:v>
                </c:pt>
                <c:pt idx="3812">
                  <c:v>52.218773937100003</c:v>
                </c:pt>
                <c:pt idx="3813">
                  <c:v>52.188307395400003</c:v>
                </c:pt>
                <c:pt idx="3814">
                  <c:v>52.127374311899999</c:v>
                </c:pt>
                <c:pt idx="3815">
                  <c:v>52.188307395400003</c:v>
                </c:pt>
                <c:pt idx="3816">
                  <c:v>52.127374311899999</c:v>
                </c:pt>
                <c:pt idx="3817">
                  <c:v>52.218773937100003</c:v>
                </c:pt>
                <c:pt idx="3818">
                  <c:v>52.1578408536</c:v>
                </c:pt>
                <c:pt idx="3819">
                  <c:v>52.249240478799997</c:v>
                </c:pt>
                <c:pt idx="3820">
                  <c:v>52.1578408536</c:v>
                </c:pt>
                <c:pt idx="3821">
                  <c:v>52.066441228400002</c:v>
                </c:pt>
                <c:pt idx="3822">
                  <c:v>52.066441228400002</c:v>
                </c:pt>
                <c:pt idx="3823">
                  <c:v>52.1578408536</c:v>
                </c:pt>
                <c:pt idx="3824">
                  <c:v>52.127374311899999</c:v>
                </c:pt>
                <c:pt idx="3825">
                  <c:v>52.127374311899999</c:v>
                </c:pt>
                <c:pt idx="3826">
                  <c:v>52.127374311899999</c:v>
                </c:pt>
                <c:pt idx="3827">
                  <c:v>52.188307395400003</c:v>
                </c:pt>
                <c:pt idx="3828">
                  <c:v>52.1578408536</c:v>
                </c:pt>
                <c:pt idx="3829">
                  <c:v>52.035974686700001</c:v>
                </c:pt>
                <c:pt idx="3830">
                  <c:v>52.096907770199998</c:v>
                </c:pt>
                <c:pt idx="3831">
                  <c:v>52.096907770199998</c:v>
                </c:pt>
                <c:pt idx="3832">
                  <c:v>52.066441228400002</c:v>
                </c:pt>
                <c:pt idx="3833">
                  <c:v>52.096907770199998</c:v>
                </c:pt>
                <c:pt idx="3834">
                  <c:v>52.005508144899999</c:v>
                </c:pt>
                <c:pt idx="3835">
                  <c:v>52.066441228400002</c:v>
                </c:pt>
                <c:pt idx="3836">
                  <c:v>52.096907770199998</c:v>
                </c:pt>
                <c:pt idx="3837">
                  <c:v>52.127374311899999</c:v>
                </c:pt>
                <c:pt idx="3838">
                  <c:v>52.066441228400002</c:v>
                </c:pt>
                <c:pt idx="3839">
                  <c:v>51.944575061499997</c:v>
                </c:pt>
                <c:pt idx="3840">
                  <c:v>52.035974686700001</c:v>
                </c:pt>
                <c:pt idx="3841">
                  <c:v>51.853175436199997</c:v>
                </c:pt>
                <c:pt idx="3842">
                  <c:v>51.975041603199998</c:v>
                </c:pt>
                <c:pt idx="3843">
                  <c:v>51.914108519700001</c:v>
                </c:pt>
                <c:pt idx="3844">
                  <c:v>52.005508144899999</c:v>
                </c:pt>
                <c:pt idx="3845">
                  <c:v>51.914108519700001</c:v>
                </c:pt>
                <c:pt idx="3846">
                  <c:v>51.944575061499997</c:v>
                </c:pt>
                <c:pt idx="3847">
                  <c:v>51.975041603199998</c:v>
                </c:pt>
                <c:pt idx="3848">
                  <c:v>52.005508144899999</c:v>
                </c:pt>
                <c:pt idx="3849">
                  <c:v>52.005508144899999</c:v>
                </c:pt>
                <c:pt idx="3850">
                  <c:v>51.975041603199998</c:v>
                </c:pt>
                <c:pt idx="3851">
                  <c:v>51.883641978</c:v>
                </c:pt>
                <c:pt idx="3852">
                  <c:v>51.975041603199998</c:v>
                </c:pt>
                <c:pt idx="3853">
                  <c:v>52.005508144899999</c:v>
                </c:pt>
                <c:pt idx="3854">
                  <c:v>52.035974686700001</c:v>
                </c:pt>
                <c:pt idx="3855">
                  <c:v>51.944575061499997</c:v>
                </c:pt>
                <c:pt idx="3856">
                  <c:v>51.853175436199997</c:v>
                </c:pt>
                <c:pt idx="3857">
                  <c:v>51.822708894500003</c:v>
                </c:pt>
                <c:pt idx="3858">
                  <c:v>52.035974686700001</c:v>
                </c:pt>
                <c:pt idx="3859">
                  <c:v>51.944575061499997</c:v>
                </c:pt>
                <c:pt idx="3860">
                  <c:v>51.853175436199997</c:v>
                </c:pt>
                <c:pt idx="3861">
                  <c:v>51.944575061499997</c:v>
                </c:pt>
                <c:pt idx="3862">
                  <c:v>51.944575061499997</c:v>
                </c:pt>
                <c:pt idx="3863">
                  <c:v>51.914108519700001</c:v>
                </c:pt>
                <c:pt idx="3864">
                  <c:v>51.792242352800002</c:v>
                </c:pt>
                <c:pt idx="3865">
                  <c:v>51.731309269299999</c:v>
                </c:pt>
                <c:pt idx="3866">
                  <c:v>51.822708894500003</c:v>
                </c:pt>
                <c:pt idx="3867">
                  <c:v>51.853175436199997</c:v>
                </c:pt>
                <c:pt idx="3868">
                  <c:v>51.883641978</c:v>
                </c:pt>
                <c:pt idx="3869">
                  <c:v>51.792242352800002</c:v>
                </c:pt>
                <c:pt idx="3870">
                  <c:v>51.792242352800002</c:v>
                </c:pt>
                <c:pt idx="3871">
                  <c:v>51.792242352800002</c:v>
                </c:pt>
                <c:pt idx="3872">
                  <c:v>51.792242352800002</c:v>
                </c:pt>
                <c:pt idx="3873">
                  <c:v>51.731309269299999</c:v>
                </c:pt>
                <c:pt idx="3874">
                  <c:v>51.639909644100001</c:v>
                </c:pt>
                <c:pt idx="3875">
                  <c:v>51.731309269299999</c:v>
                </c:pt>
                <c:pt idx="3876">
                  <c:v>51.792242352800002</c:v>
                </c:pt>
                <c:pt idx="3877">
                  <c:v>51.944575061499997</c:v>
                </c:pt>
                <c:pt idx="3878">
                  <c:v>51.822708894500003</c:v>
                </c:pt>
                <c:pt idx="3879">
                  <c:v>51.761775811</c:v>
                </c:pt>
                <c:pt idx="3880">
                  <c:v>51.853175436199997</c:v>
                </c:pt>
                <c:pt idx="3881">
                  <c:v>51.731309269299999</c:v>
                </c:pt>
                <c:pt idx="3882">
                  <c:v>51.731309269299999</c:v>
                </c:pt>
                <c:pt idx="3883">
                  <c:v>51.700842727500003</c:v>
                </c:pt>
                <c:pt idx="3884">
                  <c:v>51.700842727500003</c:v>
                </c:pt>
                <c:pt idx="3885">
                  <c:v>51.731309269299999</c:v>
                </c:pt>
                <c:pt idx="3886">
                  <c:v>51.670376185800002</c:v>
                </c:pt>
                <c:pt idx="3887">
                  <c:v>51.822708894500003</c:v>
                </c:pt>
                <c:pt idx="3888">
                  <c:v>51.700842727500003</c:v>
                </c:pt>
                <c:pt idx="3889">
                  <c:v>51.670376185800002</c:v>
                </c:pt>
                <c:pt idx="3890">
                  <c:v>51.761775811</c:v>
                </c:pt>
                <c:pt idx="3891">
                  <c:v>51.639909644100001</c:v>
                </c:pt>
                <c:pt idx="3892">
                  <c:v>51.670376185800002</c:v>
                </c:pt>
                <c:pt idx="3893">
                  <c:v>51.670376185800002</c:v>
                </c:pt>
                <c:pt idx="3894">
                  <c:v>51.548510018800002</c:v>
                </c:pt>
                <c:pt idx="3895">
                  <c:v>51.639909644100001</c:v>
                </c:pt>
                <c:pt idx="3896">
                  <c:v>51.639909644100001</c:v>
                </c:pt>
                <c:pt idx="3897">
                  <c:v>51.578976560599997</c:v>
                </c:pt>
                <c:pt idx="3898">
                  <c:v>51.609443102299998</c:v>
                </c:pt>
                <c:pt idx="3899">
                  <c:v>51.700842727500003</c:v>
                </c:pt>
                <c:pt idx="3900">
                  <c:v>51.609443102299998</c:v>
                </c:pt>
                <c:pt idx="3901">
                  <c:v>51.609443102299998</c:v>
                </c:pt>
                <c:pt idx="3902">
                  <c:v>51.639909644100001</c:v>
                </c:pt>
                <c:pt idx="3903">
                  <c:v>51.609443102299998</c:v>
                </c:pt>
                <c:pt idx="3904">
                  <c:v>51.639909644100001</c:v>
                </c:pt>
                <c:pt idx="3905">
                  <c:v>51.670376185800002</c:v>
                </c:pt>
                <c:pt idx="3906">
                  <c:v>51.609443102299998</c:v>
                </c:pt>
                <c:pt idx="3907">
                  <c:v>51.609443102299998</c:v>
                </c:pt>
                <c:pt idx="3908">
                  <c:v>51.700842727500003</c:v>
                </c:pt>
                <c:pt idx="3909">
                  <c:v>51.578976560599997</c:v>
                </c:pt>
                <c:pt idx="3910">
                  <c:v>51.609443102299998</c:v>
                </c:pt>
                <c:pt idx="3911">
                  <c:v>51.548510018800002</c:v>
                </c:pt>
                <c:pt idx="3912">
                  <c:v>51.548510018800002</c:v>
                </c:pt>
                <c:pt idx="3913">
                  <c:v>51.609443102299998</c:v>
                </c:pt>
                <c:pt idx="3914">
                  <c:v>51.457110393599997</c:v>
                </c:pt>
                <c:pt idx="3915">
                  <c:v>51.578976560599997</c:v>
                </c:pt>
                <c:pt idx="3916">
                  <c:v>51.578976560599997</c:v>
                </c:pt>
                <c:pt idx="3917">
                  <c:v>51.4875769354</c:v>
                </c:pt>
                <c:pt idx="3918">
                  <c:v>51.457110393599997</c:v>
                </c:pt>
                <c:pt idx="3919">
                  <c:v>51.4875769354</c:v>
                </c:pt>
                <c:pt idx="3920">
                  <c:v>51.426643851900003</c:v>
                </c:pt>
                <c:pt idx="3921">
                  <c:v>51.548510018800002</c:v>
                </c:pt>
                <c:pt idx="3922">
                  <c:v>51.335244226699999</c:v>
                </c:pt>
                <c:pt idx="3923">
                  <c:v>51.426643851900003</c:v>
                </c:pt>
                <c:pt idx="3924">
                  <c:v>51.457110393599997</c:v>
                </c:pt>
                <c:pt idx="3925">
                  <c:v>51.457110393599997</c:v>
                </c:pt>
                <c:pt idx="3926">
                  <c:v>51.396177310100001</c:v>
                </c:pt>
                <c:pt idx="3927">
                  <c:v>51.4875769354</c:v>
                </c:pt>
                <c:pt idx="3928">
                  <c:v>51.426643851900003</c:v>
                </c:pt>
                <c:pt idx="3929">
                  <c:v>51.335244226699999</c:v>
                </c:pt>
                <c:pt idx="3930">
                  <c:v>51.426643851900003</c:v>
                </c:pt>
                <c:pt idx="3931">
                  <c:v>51.396177310100001</c:v>
                </c:pt>
                <c:pt idx="3932">
                  <c:v>51.4875769354</c:v>
                </c:pt>
                <c:pt idx="3933">
                  <c:v>51.426643851900003</c:v>
                </c:pt>
                <c:pt idx="3934">
                  <c:v>51.4875769354</c:v>
                </c:pt>
                <c:pt idx="3935">
                  <c:v>51.4875769354</c:v>
                </c:pt>
                <c:pt idx="3936">
                  <c:v>51.3657107684</c:v>
                </c:pt>
                <c:pt idx="3937">
                  <c:v>51.548510018800002</c:v>
                </c:pt>
                <c:pt idx="3938">
                  <c:v>51.396177310100001</c:v>
                </c:pt>
                <c:pt idx="3939">
                  <c:v>51.3657107684</c:v>
                </c:pt>
                <c:pt idx="3940">
                  <c:v>51.3657107684</c:v>
                </c:pt>
                <c:pt idx="3941">
                  <c:v>51.213378059699998</c:v>
                </c:pt>
                <c:pt idx="3942">
                  <c:v>51.396177310100001</c:v>
                </c:pt>
                <c:pt idx="3943">
                  <c:v>51.3657107684</c:v>
                </c:pt>
                <c:pt idx="3944">
                  <c:v>51.396177310100001</c:v>
                </c:pt>
                <c:pt idx="3945">
                  <c:v>51.304777684900003</c:v>
                </c:pt>
                <c:pt idx="3946">
                  <c:v>51.304777684900003</c:v>
                </c:pt>
                <c:pt idx="3947">
                  <c:v>51.274311143200002</c:v>
                </c:pt>
                <c:pt idx="3948">
                  <c:v>51.274311143200002</c:v>
                </c:pt>
                <c:pt idx="3949">
                  <c:v>51.304777684900003</c:v>
                </c:pt>
                <c:pt idx="3950">
                  <c:v>51.243844601399999</c:v>
                </c:pt>
                <c:pt idx="3951">
                  <c:v>51.213378059699998</c:v>
                </c:pt>
                <c:pt idx="3952">
                  <c:v>51.274311143200002</c:v>
                </c:pt>
                <c:pt idx="3953">
                  <c:v>51.274311143200002</c:v>
                </c:pt>
                <c:pt idx="3954">
                  <c:v>51.304777684900003</c:v>
                </c:pt>
                <c:pt idx="3955">
                  <c:v>51.274311143200002</c:v>
                </c:pt>
                <c:pt idx="3956">
                  <c:v>51.304777684900003</c:v>
                </c:pt>
                <c:pt idx="3957">
                  <c:v>51.304777684900003</c:v>
                </c:pt>
                <c:pt idx="3958">
                  <c:v>51.274311143200002</c:v>
                </c:pt>
                <c:pt idx="3959">
                  <c:v>51.243844601399999</c:v>
                </c:pt>
                <c:pt idx="3960">
                  <c:v>51.213378059699998</c:v>
                </c:pt>
                <c:pt idx="3961">
                  <c:v>51.243844601399999</c:v>
                </c:pt>
                <c:pt idx="3962">
                  <c:v>51.243844601399999</c:v>
                </c:pt>
                <c:pt idx="3963">
                  <c:v>51.3657107684</c:v>
                </c:pt>
                <c:pt idx="3964">
                  <c:v>51.213378059699998</c:v>
                </c:pt>
                <c:pt idx="3965">
                  <c:v>51.304777684900003</c:v>
                </c:pt>
                <c:pt idx="3966">
                  <c:v>51.243844601399999</c:v>
                </c:pt>
                <c:pt idx="3967">
                  <c:v>51.213378059699998</c:v>
                </c:pt>
                <c:pt idx="3968">
                  <c:v>51.152444976200002</c:v>
                </c:pt>
                <c:pt idx="3969">
                  <c:v>51.243844601399999</c:v>
                </c:pt>
                <c:pt idx="3970">
                  <c:v>51.121978434500001</c:v>
                </c:pt>
                <c:pt idx="3971">
                  <c:v>51.182911517999997</c:v>
                </c:pt>
                <c:pt idx="3972">
                  <c:v>51.213378059699998</c:v>
                </c:pt>
                <c:pt idx="3973">
                  <c:v>51.121978434500001</c:v>
                </c:pt>
                <c:pt idx="3974">
                  <c:v>51.121978434500001</c:v>
                </c:pt>
                <c:pt idx="3975">
                  <c:v>51.274311143200002</c:v>
                </c:pt>
                <c:pt idx="3976">
                  <c:v>51.121978434500001</c:v>
                </c:pt>
                <c:pt idx="3977">
                  <c:v>51.121978434500001</c:v>
                </c:pt>
                <c:pt idx="3978">
                  <c:v>51.121978434500001</c:v>
                </c:pt>
                <c:pt idx="3979">
                  <c:v>51.0001122675</c:v>
                </c:pt>
                <c:pt idx="3980">
                  <c:v>51.061045350999997</c:v>
                </c:pt>
                <c:pt idx="3981">
                  <c:v>51.121978434500001</c:v>
                </c:pt>
                <c:pt idx="3982">
                  <c:v>51.091511892699998</c:v>
                </c:pt>
                <c:pt idx="3983">
                  <c:v>51.061045350999997</c:v>
                </c:pt>
                <c:pt idx="3984">
                  <c:v>51.182911517999997</c:v>
                </c:pt>
                <c:pt idx="3985">
                  <c:v>51.182911517999997</c:v>
                </c:pt>
                <c:pt idx="3986">
                  <c:v>51.0001122675</c:v>
                </c:pt>
                <c:pt idx="3987">
                  <c:v>51.091511892699998</c:v>
                </c:pt>
                <c:pt idx="3988">
                  <c:v>51.030578809300003</c:v>
                </c:pt>
                <c:pt idx="3989">
                  <c:v>51.121978434500001</c:v>
                </c:pt>
                <c:pt idx="3990">
                  <c:v>51.061045350999997</c:v>
                </c:pt>
                <c:pt idx="3991">
                  <c:v>51.030578809300003</c:v>
                </c:pt>
                <c:pt idx="3992">
                  <c:v>51.091511892699998</c:v>
                </c:pt>
                <c:pt idx="3993">
                  <c:v>51.091511892699998</c:v>
                </c:pt>
                <c:pt idx="3994">
                  <c:v>51.061045350999997</c:v>
                </c:pt>
                <c:pt idx="3995">
                  <c:v>51.0001122675</c:v>
                </c:pt>
                <c:pt idx="3996">
                  <c:v>50.9696457258</c:v>
                </c:pt>
                <c:pt idx="3997">
                  <c:v>50.9696457258</c:v>
                </c:pt>
                <c:pt idx="3998">
                  <c:v>50.939179184099999</c:v>
                </c:pt>
                <c:pt idx="3999">
                  <c:v>51.0001122675</c:v>
                </c:pt>
                <c:pt idx="4000">
                  <c:v>50.9696457258</c:v>
                </c:pt>
                <c:pt idx="4001">
                  <c:v>50.939179184099999</c:v>
                </c:pt>
                <c:pt idx="4002">
                  <c:v>50.9696457258</c:v>
                </c:pt>
                <c:pt idx="4003">
                  <c:v>50.9696457258</c:v>
                </c:pt>
                <c:pt idx="4004">
                  <c:v>50.939179184099999</c:v>
                </c:pt>
                <c:pt idx="4005">
                  <c:v>50.9696457258</c:v>
                </c:pt>
                <c:pt idx="4006">
                  <c:v>50.939179184099999</c:v>
                </c:pt>
                <c:pt idx="4007">
                  <c:v>50.939179184099999</c:v>
                </c:pt>
                <c:pt idx="4008">
                  <c:v>50.908712642300003</c:v>
                </c:pt>
                <c:pt idx="4009">
                  <c:v>50.908712642300003</c:v>
                </c:pt>
                <c:pt idx="4010">
                  <c:v>50.9696457258</c:v>
                </c:pt>
                <c:pt idx="4011">
                  <c:v>50.9696457258</c:v>
                </c:pt>
                <c:pt idx="4012">
                  <c:v>50.908712642300003</c:v>
                </c:pt>
                <c:pt idx="4013">
                  <c:v>50.939179184099999</c:v>
                </c:pt>
                <c:pt idx="4014">
                  <c:v>50.847779558799999</c:v>
                </c:pt>
                <c:pt idx="4015">
                  <c:v>50.9696457258</c:v>
                </c:pt>
                <c:pt idx="4016">
                  <c:v>50.878246100600002</c:v>
                </c:pt>
                <c:pt idx="4017">
                  <c:v>50.817313017099998</c:v>
                </c:pt>
                <c:pt idx="4018">
                  <c:v>50.878246100600002</c:v>
                </c:pt>
                <c:pt idx="4019">
                  <c:v>50.847779558799999</c:v>
                </c:pt>
                <c:pt idx="4020">
                  <c:v>50.908712642300003</c:v>
                </c:pt>
                <c:pt idx="4021">
                  <c:v>50.847779558799999</c:v>
                </c:pt>
                <c:pt idx="4022">
                  <c:v>50.756379933600002</c:v>
                </c:pt>
                <c:pt idx="4023">
                  <c:v>51.0001122675</c:v>
                </c:pt>
                <c:pt idx="4024">
                  <c:v>50.847779558799999</c:v>
                </c:pt>
                <c:pt idx="4025">
                  <c:v>50.817313017099998</c:v>
                </c:pt>
                <c:pt idx="4026">
                  <c:v>50.847779558799999</c:v>
                </c:pt>
                <c:pt idx="4027">
                  <c:v>50.786846475399997</c:v>
                </c:pt>
                <c:pt idx="4028">
                  <c:v>50.756379933600002</c:v>
                </c:pt>
                <c:pt idx="4029">
                  <c:v>50.786846475399997</c:v>
                </c:pt>
                <c:pt idx="4030">
                  <c:v>50.786846475399997</c:v>
                </c:pt>
                <c:pt idx="4031">
                  <c:v>50.786846475399997</c:v>
                </c:pt>
                <c:pt idx="4032">
                  <c:v>50.847779558799999</c:v>
                </c:pt>
                <c:pt idx="4033">
                  <c:v>50.756379933600002</c:v>
                </c:pt>
                <c:pt idx="4034">
                  <c:v>50.847779558799999</c:v>
                </c:pt>
                <c:pt idx="4035">
                  <c:v>50.786846475399997</c:v>
                </c:pt>
                <c:pt idx="4036">
                  <c:v>50.725913391900001</c:v>
                </c:pt>
                <c:pt idx="4037">
                  <c:v>50.756379933600002</c:v>
                </c:pt>
                <c:pt idx="4038">
                  <c:v>50.725913391900001</c:v>
                </c:pt>
                <c:pt idx="4039">
                  <c:v>50.725913391900001</c:v>
                </c:pt>
                <c:pt idx="4040">
                  <c:v>50.756379933600002</c:v>
                </c:pt>
                <c:pt idx="4041">
                  <c:v>50.817313017099998</c:v>
                </c:pt>
                <c:pt idx="4042">
                  <c:v>50.756379933600002</c:v>
                </c:pt>
                <c:pt idx="4043">
                  <c:v>50.725913391900001</c:v>
                </c:pt>
                <c:pt idx="4044">
                  <c:v>50.725913391900001</c:v>
                </c:pt>
                <c:pt idx="4045">
                  <c:v>50.664980308399997</c:v>
                </c:pt>
                <c:pt idx="4046">
                  <c:v>50.756379933600002</c:v>
                </c:pt>
                <c:pt idx="4047">
                  <c:v>50.756379933600002</c:v>
                </c:pt>
                <c:pt idx="4048">
                  <c:v>50.543114141399997</c:v>
                </c:pt>
                <c:pt idx="4049">
                  <c:v>50.6040472249</c:v>
                </c:pt>
                <c:pt idx="4050">
                  <c:v>50.664980308399997</c:v>
                </c:pt>
                <c:pt idx="4051">
                  <c:v>50.6040472249</c:v>
                </c:pt>
                <c:pt idx="4052">
                  <c:v>50.634513766700003</c:v>
                </c:pt>
                <c:pt idx="4053">
                  <c:v>50.634513766700003</c:v>
                </c:pt>
                <c:pt idx="4054">
                  <c:v>50.695446850099998</c:v>
                </c:pt>
                <c:pt idx="4055">
                  <c:v>50.543114141399997</c:v>
                </c:pt>
                <c:pt idx="4056">
                  <c:v>50.695446850099998</c:v>
                </c:pt>
                <c:pt idx="4057">
                  <c:v>50.634513766700003</c:v>
                </c:pt>
                <c:pt idx="4058">
                  <c:v>50.6040472249</c:v>
                </c:pt>
                <c:pt idx="4059">
                  <c:v>50.634513766700003</c:v>
                </c:pt>
                <c:pt idx="4060">
                  <c:v>50.543114141399997</c:v>
                </c:pt>
                <c:pt idx="4061">
                  <c:v>50.6040472249</c:v>
                </c:pt>
                <c:pt idx="4062">
                  <c:v>50.573580683199999</c:v>
                </c:pt>
                <c:pt idx="4063">
                  <c:v>50.664980308399997</c:v>
                </c:pt>
                <c:pt idx="4064">
                  <c:v>50.6040472249</c:v>
                </c:pt>
                <c:pt idx="4065">
                  <c:v>50.695446850099998</c:v>
                </c:pt>
                <c:pt idx="4066">
                  <c:v>50.664980308399997</c:v>
                </c:pt>
                <c:pt idx="4067">
                  <c:v>50.543114141399997</c:v>
                </c:pt>
                <c:pt idx="4068">
                  <c:v>50.543114141399997</c:v>
                </c:pt>
                <c:pt idx="4069">
                  <c:v>50.512647599700003</c:v>
                </c:pt>
                <c:pt idx="4070">
                  <c:v>50.543114141399997</c:v>
                </c:pt>
                <c:pt idx="4071">
                  <c:v>50.6040472249</c:v>
                </c:pt>
                <c:pt idx="4072">
                  <c:v>50.634513766700003</c:v>
                </c:pt>
                <c:pt idx="4073">
                  <c:v>50.573580683199999</c:v>
                </c:pt>
                <c:pt idx="4074">
                  <c:v>50.482181058000002</c:v>
                </c:pt>
                <c:pt idx="4075">
                  <c:v>50.512647599700003</c:v>
                </c:pt>
                <c:pt idx="4076">
                  <c:v>50.512647599700003</c:v>
                </c:pt>
                <c:pt idx="4077">
                  <c:v>50.543114141399997</c:v>
                </c:pt>
                <c:pt idx="4078">
                  <c:v>50.482181058000002</c:v>
                </c:pt>
                <c:pt idx="4079">
                  <c:v>50.390781432700003</c:v>
                </c:pt>
                <c:pt idx="4080">
                  <c:v>50.451714516199999</c:v>
                </c:pt>
                <c:pt idx="4081">
                  <c:v>50.451714516199999</c:v>
                </c:pt>
                <c:pt idx="4082">
                  <c:v>50.421247974499998</c:v>
                </c:pt>
                <c:pt idx="4083">
                  <c:v>50.512647599700003</c:v>
                </c:pt>
                <c:pt idx="4084">
                  <c:v>50.512647599700003</c:v>
                </c:pt>
                <c:pt idx="4085">
                  <c:v>50.451714516199999</c:v>
                </c:pt>
                <c:pt idx="4086">
                  <c:v>50.390781432700003</c:v>
                </c:pt>
                <c:pt idx="4087">
                  <c:v>50.360314891000002</c:v>
                </c:pt>
                <c:pt idx="4088">
                  <c:v>50.421247974499998</c:v>
                </c:pt>
                <c:pt idx="4089">
                  <c:v>50.482181058000002</c:v>
                </c:pt>
                <c:pt idx="4090">
                  <c:v>50.360314891000002</c:v>
                </c:pt>
                <c:pt idx="4091">
                  <c:v>50.543114141399997</c:v>
                </c:pt>
                <c:pt idx="4092">
                  <c:v>50.421247974499998</c:v>
                </c:pt>
                <c:pt idx="4093">
                  <c:v>50.360314891000002</c:v>
                </c:pt>
                <c:pt idx="4094">
                  <c:v>50.451714516199999</c:v>
                </c:pt>
                <c:pt idx="4095">
                  <c:v>50.360314891000002</c:v>
                </c:pt>
                <c:pt idx="4096">
                  <c:v>50.360314891000002</c:v>
                </c:pt>
                <c:pt idx="4097">
                  <c:v>50.360314891000002</c:v>
                </c:pt>
                <c:pt idx="4098">
                  <c:v>50.2079821823</c:v>
                </c:pt>
                <c:pt idx="4099">
                  <c:v>50.390781432700003</c:v>
                </c:pt>
                <c:pt idx="4100">
                  <c:v>50.329848349300001</c:v>
                </c:pt>
                <c:pt idx="4101">
                  <c:v>50.390781432700003</c:v>
                </c:pt>
                <c:pt idx="4102">
                  <c:v>50.360314891000002</c:v>
                </c:pt>
                <c:pt idx="4103">
                  <c:v>50.360314891000002</c:v>
                </c:pt>
                <c:pt idx="4104">
                  <c:v>50.329848349300001</c:v>
                </c:pt>
                <c:pt idx="4105">
                  <c:v>50.2079821823</c:v>
                </c:pt>
                <c:pt idx="4106">
                  <c:v>50.329848349300001</c:v>
                </c:pt>
                <c:pt idx="4107">
                  <c:v>50.268915265799997</c:v>
                </c:pt>
                <c:pt idx="4108">
                  <c:v>50.268915265799997</c:v>
                </c:pt>
                <c:pt idx="4109">
                  <c:v>50.329848349300001</c:v>
                </c:pt>
                <c:pt idx="4110">
                  <c:v>50.390781432700003</c:v>
                </c:pt>
                <c:pt idx="4111">
                  <c:v>50.329848349300001</c:v>
                </c:pt>
                <c:pt idx="4112">
                  <c:v>50.268915265799997</c:v>
                </c:pt>
                <c:pt idx="4113">
                  <c:v>50.329848349300001</c:v>
                </c:pt>
                <c:pt idx="4114">
                  <c:v>50.238448724000001</c:v>
                </c:pt>
                <c:pt idx="4115">
                  <c:v>50.360314891000002</c:v>
                </c:pt>
                <c:pt idx="4116">
                  <c:v>50.2079821823</c:v>
                </c:pt>
                <c:pt idx="4117">
                  <c:v>50.268915265799997</c:v>
                </c:pt>
                <c:pt idx="4118">
                  <c:v>50.238448724000001</c:v>
                </c:pt>
                <c:pt idx="4119">
                  <c:v>50.299381807499998</c:v>
                </c:pt>
                <c:pt idx="4120">
                  <c:v>50.299381807499998</c:v>
                </c:pt>
                <c:pt idx="4121">
                  <c:v>50.238448724000001</c:v>
                </c:pt>
                <c:pt idx="4122">
                  <c:v>50.360314891000002</c:v>
                </c:pt>
                <c:pt idx="4123">
                  <c:v>50.2079821823</c:v>
                </c:pt>
                <c:pt idx="4124">
                  <c:v>50.299381807499998</c:v>
                </c:pt>
                <c:pt idx="4125">
                  <c:v>50.2079821823</c:v>
                </c:pt>
                <c:pt idx="4126">
                  <c:v>50.238448724000001</c:v>
                </c:pt>
                <c:pt idx="4127">
                  <c:v>50.177515640599999</c:v>
                </c:pt>
                <c:pt idx="4128">
                  <c:v>50.177515640599999</c:v>
                </c:pt>
                <c:pt idx="4129">
                  <c:v>50.147049098799997</c:v>
                </c:pt>
                <c:pt idx="4130">
                  <c:v>50.238448724000001</c:v>
                </c:pt>
                <c:pt idx="4131">
                  <c:v>50.147049098799997</c:v>
                </c:pt>
                <c:pt idx="4132">
                  <c:v>50.147049098799997</c:v>
                </c:pt>
                <c:pt idx="4133">
                  <c:v>50.116582557100003</c:v>
                </c:pt>
                <c:pt idx="4134">
                  <c:v>50.0861160153</c:v>
                </c:pt>
                <c:pt idx="4135">
                  <c:v>50.2079821823</c:v>
                </c:pt>
                <c:pt idx="4136">
                  <c:v>49.994716390100002</c:v>
                </c:pt>
                <c:pt idx="4137">
                  <c:v>50.0861160153</c:v>
                </c:pt>
                <c:pt idx="4138">
                  <c:v>50.0861160153</c:v>
                </c:pt>
                <c:pt idx="4139">
                  <c:v>50.147049098799997</c:v>
                </c:pt>
                <c:pt idx="4140">
                  <c:v>50.147049098799997</c:v>
                </c:pt>
                <c:pt idx="4141">
                  <c:v>50.2079821823</c:v>
                </c:pt>
                <c:pt idx="4142">
                  <c:v>50.116582557100003</c:v>
                </c:pt>
                <c:pt idx="4143">
                  <c:v>50.116582557100003</c:v>
                </c:pt>
                <c:pt idx="4144">
                  <c:v>50.116582557100003</c:v>
                </c:pt>
                <c:pt idx="4145">
                  <c:v>50.025182931899998</c:v>
                </c:pt>
                <c:pt idx="4146">
                  <c:v>50.0861160153</c:v>
                </c:pt>
                <c:pt idx="4147">
                  <c:v>50.0861160153</c:v>
                </c:pt>
                <c:pt idx="4148">
                  <c:v>50.116582557100003</c:v>
                </c:pt>
                <c:pt idx="4149">
                  <c:v>50.116582557100003</c:v>
                </c:pt>
                <c:pt idx="4150">
                  <c:v>50.025182931899998</c:v>
                </c:pt>
                <c:pt idx="4151">
                  <c:v>50.0861160153</c:v>
                </c:pt>
                <c:pt idx="4152">
                  <c:v>50.0861160153</c:v>
                </c:pt>
                <c:pt idx="4153">
                  <c:v>50.0861160153</c:v>
                </c:pt>
                <c:pt idx="4154">
                  <c:v>50.0861160153</c:v>
                </c:pt>
                <c:pt idx="4155">
                  <c:v>50.055649473599999</c:v>
                </c:pt>
                <c:pt idx="4156">
                  <c:v>50.025182931899998</c:v>
                </c:pt>
                <c:pt idx="4157">
                  <c:v>49.994716390100002</c:v>
                </c:pt>
                <c:pt idx="4158">
                  <c:v>49.994716390100002</c:v>
                </c:pt>
                <c:pt idx="4159">
                  <c:v>49.964249848400001</c:v>
                </c:pt>
                <c:pt idx="4160">
                  <c:v>49.994716390100002</c:v>
                </c:pt>
                <c:pt idx="4161">
                  <c:v>50.025182931899998</c:v>
                </c:pt>
                <c:pt idx="4162">
                  <c:v>50.025182931899998</c:v>
                </c:pt>
                <c:pt idx="4163">
                  <c:v>50.055649473599999</c:v>
                </c:pt>
                <c:pt idx="4164">
                  <c:v>49.994716390100002</c:v>
                </c:pt>
                <c:pt idx="4165">
                  <c:v>49.964249848400001</c:v>
                </c:pt>
                <c:pt idx="4166">
                  <c:v>49.964249848400001</c:v>
                </c:pt>
                <c:pt idx="4167">
                  <c:v>49.933783306599999</c:v>
                </c:pt>
                <c:pt idx="4168">
                  <c:v>49.933783306599999</c:v>
                </c:pt>
                <c:pt idx="4169">
                  <c:v>49.933783306599999</c:v>
                </c:pt>
                <c:pt idx="4170">
                  <c:v>49.964249848400001</c:v>
                </c:pt>
                <c:pt idx="4171">
                  <c:v>49.903316764899998</c:v>
                </c:pt>
                <c:pt idx="4172">
                  <c:v>49.994716390100002</c:v>
                </c:pt>
                <c:pt idx="4173">
                  <c:v>49.842383681400001</c:v>
                </c:pt>
                <c:pt idx="4174">
                  <c:v>49.903316764899998</c:v>
                </c:pt>
                <c:pt idx="4175">
                  <c:v>49.903316764899998</c:v>
                </c:pt>
                <c:pt idx="4176">
                  <c:v>49.994716390100002</c:v>
                </c:pt>
                <c:pt idx="4177">
                  <c:v>49.994716390100002</c:v>
                </c:pt>
                <c:pt idx="4178">
                  <c:v>49.842383681400001</c:v>
                </c:pt>
                <c:pt idx="4179">
                  <c:v>49.842383681400001</c:v>
                </c:pt>
                <c:pt idx="4180">
                  <c:v>49.964249848400001</c:v>
                </c:pt>
                <c:pt idx="4181">
                  <c:v>49.933783306599999</c:v>
                </c:pt>
                <c:pt idx="4182">
                  <c:v>49.903316764899998</c:v>
                </c:pt>
                <c:pt idx="4183">
                  <c:v>49.903316764899998</c:v>
                </c:pt>
                <c:pt idx="4184">
                  <c:v>49.8119171397</c:v>
                </c:pt>
                <c:pt idx="4185">
                  <c:v>49.8119171397</c:v>
                </c:pt>
                <c:pt idx="4186">
                  <c:v>49.842383681400001</c:v>
                </c:pt>
                <c:pt idx="4187">
                  <c:v>49.842383681400001</c:v>
                </c:pt>
                <c:pt idx="4188">
                  <c:v>49.8119171397</c:v>
                </c:pt>
                <c:pt idx="4189">
                  <c:v>49.872850223199997</c:v>
                </c:pt>
                <c:pt idx="4190">
                  <c:v>49.872850223199997</c:v>
                </c:pt>
                <c:pt idx="4191">
                  <c:v>49.933783306599999</c:v>
                </c:pt>
                <c:pt idx="4192">
                  <c:v>49.842383681400001</c:v>
                </c:pt>
                <c:pt idx="4193">
                  <c:v>49.781450597999999</c:v>
                </c:pt>
                <c:pt idx="4194">
                  <c:v>49.8119171397</c:v>
                </c:pt>
                <c:pt idx="4195">
                  <c:v>49.842383681400001</c:v>
                </c:pt>
                <c:pt idx="4196">
                  <c:v>49.720517514500003</c:v>
                </c:pt>
                <c:pt idx="4197">
                  <c:v>49.8119171397</c:v>
                </c:pt>
                <c:pt idx="4198">
                  <c:v>49.842383681400001</c:v>
                </c:pt>
                <c:pt idx="4199">
                  <c:v>49.8119171397</c:v>
                </c:pt>
                <c:pt idx="4200">
                  <c:v>49.842383681400001</c:v>
                </c:pt>
                <c:pt idx="4201">
                  <c:v>49.781450597999999</c:v>
                </c:pt>
                <c:pt idx="4202">
                  <c:v>49.720517514500003</c:v>
                </c:pt>
                <c:pt idx="4203">
                  <c:v>49.750984056199997</c:v>
                </c:pt>
                <c:pt idx="4204">
                  <c:v>49.781450597999999</c:v>
                </c:pt>
                <c:pt idx="4205">
                  <c:v>49.6900509727</c:v>
                </c:pt>
                <c:pt idx="4206">
                  <c:v>49.720517514500003</c:v>
                </c:pt>
                <c:pt idx="4207">
                  <c:v>49.720517514500003</c:v>
                </c:pt>
                <c:pt idx="4208">
                  <c:v>49.6900509727</c:v>
                </c:pt>
                <c:pt idx="4209">
                  <c:v>49.720517514500003</c:v>
                </c:pt>
                <c:pt idx="4210">
                  <c:v>49.6900509727</c:v>
                </c:pt>
                <c:pt idx="4211">
                  <c:v>49.659584430999999</c:v>
                </c:pt>
                <c:pt idx="4212">
                  <c:v>49.659584430999999</c:v>
                </c:pt>
                <c:pt idx="4213">
                  <c:v>49.750984056199997</c:v>
                </c:pt>
                <c:pt idx="4214">
                  <c:v>49.6900509727</c:v>
                </c:pt>
                <c:pt idx="4215">
                  <c:v>49.659584430999999</c:v>
                </c:pt>
                <c:pt idx="4216">
                  <c:v>49.598651347500002</c:v>
                </c:pt>
                <c:pt idx="4217">
                  <c:v>49.629117889299998</c:v>
                </c:pt>
                <c:pt idx="4218">
                  <c:v>49.659584430999999</c:v>
                </c:pt>
                <c:pt idx="4219">
                  <c:v>49.6900509727</c:v>
                </c:pt>
                <c:pt idx="4220">
                  <c:v>49.659584430999999</c:v>
                </c:pt>
                <c:pt idx="4221">
                  <c:v>49.629117889299998</c:v>
                </c:pt>
                <c:pt idx="4222">
                  <c:v>49.750984056199997</c:v>
                </c:pt>
                <c:pt idx="4223">
                  <c:v>49.6900509727</c:v>
                </c:pt>
                <c:pt idx="4224">
                  <c:v>49.629117889299998</c:v>
                </c:pt>
                <c:pt idx="4225">
                  <c:v>49.568184805800001</c:v>
                </c:pt>
                <c:pt idx="4226">
                  <c:v>49.6900509727</c:v>
                </c:pt>
                <c:pt idx="4227">
                  <c:v>49.598651347500002</c:v>
                </c:pt>
                <c:pt idx="4228">
                  <c:v>49.598651347500002</c:v>
                </c:pt>
                <c:pt idx="4229">
                  <c:v>49.659584430999999</c:v>
                </c:pt>
                <c:pt idx="4230">
                  <c:v>49.629117889299998</c:v>
                </c:pt>
                <c:pt idx="4231">
                  <c:v>49.568184805800001</c:v>
                </c:pt>
                <c:pt idx="4232">
                  <c:v>49.629117889299998</c:v>
                </c:pt>
                <c:pt idx="4233">
                  <c:v>49.568184805800001</c:v>
                </c:pt>
                <c:pt idx="4234">
                  <c:v>49.598651347500002</c:v>
                </c:pt>
                <c:pt idx="4235">
                  <c:v>49.537718263999999</c:v>
                </c:pt>
                <c:pt idx="4236">
                  <c:v>49.446318638800001</c:v>
                </c:pt>
                <c:pt idx="4237">
                  <c:v>49.568184805800001</c:v>
                </c:pt>
                <c:pt idx="4238">
                  <c:v>49.537718263999999</c:v>
                </c:pt>
                <c:pt idx="4239">
                  <c:v>49.507251722299998</c:v>
                </c:pt>
                <c:pt idx="4240">
                  <c:v>49.537718263999999</c:v>
                </c:pt>
                <c:pt idx="4241">
                  <c:v>49.598651347500002</c:v>
                </c:pt>
                <c:pt idx="4242">
                  <c:v>49.507251722299998</c:v>
                </c:pt>
                <c:pt idx="4243">
                  <c:v>49.385385555299997</c:v>
                </c:pt>
                <c:pt idx="4244">
                  <c:v>49.537718263999999</c:v>
                </c:pt>
                <c:pt idx="4245">
                  <c:v>49.446318638800001</c:v>
                </c:pt>
                <c:pt idx="4246">
                  <c:v>49.476785180599997</c:v>
                </c:pt>
                <c:pt idx="4247">
                  <c:v>49.476785180599997</c:v>
                </c:pt>
                <c:pt idx="4248">
                  <c:v>49.659584430999999</c:v>
                </c:pt>
                <c:pt idx="4249">
                  <c:v>49.476785180599997</c:v>
                </c:pt>
                <c:pt idx="4250">
                  <c:v>49.568184805800001</c:v>
                </c:pt>
                <c:pt idx="4251">
                  <c:v>49.568184805800001</c:v>
                </c:pt>
                <c:pt idx="4252">
                  <c:v>49.507251722299998</c:v>
                </c:pt>
                <c:pt idx="4253">
                  <c:v>49.446318638800001</c:v>
                </c:pt>
                <c:pt idx="4254">
                  <c:v>49.4158520971</c:v>
                </c:pt>
                <c:pt idx="4255">
                  <c:v>49.263519388399999</c:v>
                </c:pt>
                <c:pt idx="4256">
                  <c:v>49.446318638800001</c:v>
                </c:pt>
                <c:pt idx="4257">
                  <c:v>49.354919013599996</c:v>
                </c:pt>
                <c:pt idx="4258">
                  <c:v>49.568184805800001</c:v>
                </c:pt>
                <c:pt idx="4259">
                  <c:v>49.354919013599996</c:v>
                </c:pt>
                <c:pt idx="4260">
                  <c:v>49.476785180599997</c:v>
                </c:pt>
                <c:pt idx="4261">
                  <c:v>49.446318638800001</c:v>
                </c:pt>
                <c:pt idx="4262">
                  <c:v>49.263519388399999</c:v>
                </c:pt>
                <c:pt idx="4263">
                  <c:v>49.385385555299997</c:v>
                </c:pt>
                <c:pt idx="4264">
                  <c:v>49.354919013599996</c:v>
                </c:pt>
                <c:pt idx="4265">
                  <c:v>49.324452471900003</c:v>
                </c:pt>
                <c:pt idx="4266">
                  <c:v>49.4158520971</c:v>
                </c:pt>
                <c:pt idx="4267">
                  <c:v>49.324452471900003</c:v>
                </c:pt>
                <c:pt idx="4268">
                  <c:v>49.4158520971</c:v>
                </c:pt>
                <c:pt idx="4269">
                  <c:v>49.354919013599996</c:v>
                </c:pt>
                <c:pt idx="4270">
                  <c:v>49.446318638800001</c:v>
                </c:pt>
                <c:pt idx="4271">
                  <c:v>49.385385555299997</c:v>
                </c:pt>
                <c:pt idx="4272">
                  <c:v>49.385385555299997</c:v>
                </c:pt>
                <c:pt idx="4273">
                  <c:v>49.263519388399999</c:v>
                </c:pt>
                <c:pt idx="4274">
                  <c:v>49.354919013599996</c:v>
                </c:pt>
                <c:pt idx="4275">
                  <c:v>49.354919013599996</c:v>
                </c:pt>
                <c:pt idx="4276">
                  <c:v>49.354919013599996</c:v>
                </c:pt>
                <c:pt idx="4277">
                  <c:v>49.233052846600003</c:v>
                </c:pt>
                <c:pt idx="4278">
                  <c:v>49.4158520971</c:v>
                </c:pt>
                <c:pt idx="4279">
                  <c:v>49.354919013599996</c:v>
                </c:pt>
                <c:pt idx="4280">
                  <c:v>49.385385555299997</c:v>
                </c:pt>
                <c:pt idx="4281">
                  <c:v>49.354919013599996</c:v>
                </c:pt>
                <c:pt idx="4282">
                  <c:v>49.263519388399999</c:v>
                </c:pt>
                <c:pt idx="4283">
                  <c:v>49.324452471900003</c:v>
                </c:pt>
                <c:pt idx="4284">
                  <c:v>49.263519388399999</c:v>
                </c:pt>
                <c:pt idx="4285">
                  <c:v>49.263519388399999</c:v>
                </c:pt>
                <c:pt idx="4286">
                  <c:v>49.2939859301</c:v>
                </c:pt>
                <c:pt idx="4287">
                  <c:v>49.202586304900002</c:v>
                </c:pt>
                <c:pt idx="4288">
                  <c:v>49.2939859301</c:v>
                </c:pt>
                <c:pt idx="4289">
                  <c:v>49.263519388399999</c:v>
                </c:pt>
                <c:pt idx="4290">
                  <c:v>49.263519388399999</c:v>
                </c:pt>
                <c:pt idx="4291">
                  <c:v>49.233052846600003</c:v>
                </c:pt>
                <c:pt idx="4292">
                  <c:v>49.202586304900002</c:v>
                </c:pt>
                <c:pt idx="4293">
                  <c:v>49.141653221399999</c:v>
                </c:pt>
                <c:pt idx="4294">
                  <c:v>49.263519388399999</c:v>
                </c:pt>
                <c:pt idx="4295">
                  <c:v>49.172119763200001</c:v>
                </c:pt>
                <c:pt idx="4296">
                  <c:v>49.2939859301</c:v>
                </c:pt>
                <c:pt idx="4297">
                  <c:v>49.202586304900002</c:v>
                </c:pt>
                <c:pt idx="4298">
                  <c:v>49.324452471900003</c:v>
                </c:pt>
                <c:pt idx="4299">
                  <c:v>49.233052846600003</c:v>
                </c:pt>
                <c:pt idx="4300">
                  <c:v>49.263519388399999</c:v>
                </c:pt>
                <c:pt idx="4301">
                  <c:v>49.202586304900002</c:v>
                </c:pt>
                <c:pt idx="4302">
                  <c:v>49.141653221399999</c:v>
                </c:pt>
                <c:pt idx="4303">
                  <c:v>49.202586304900002</c:v>
                </c:pt>
                <c:pt idx="4304">
                  <c:v>49.233052846600003</c:v>
                </c:pt>
                <c:pt idx="4305">
                  <c:v>49.0197870545</c:v>
                </c:pt>
                <c:pt idx="4306">
                  <c:v>49.172119763200001</c:v>
                </c:pt>
                <c:pt idx="4307">
                  <c:v>49.172119763200001</c:v>
                </c:pt>
                <c:pt idx="4308">
                  <c:v>49.202586304900002</c:v>
                </c:pt>
                <c:pt idx="4309">
                  <c:v>49.172119763200001</c:v>
                </c:pt>
                <c:pt idx="4310">
                  <c:v>49.172119763200001</c:v>
                </c:pt>
                <c:pt idx="4311">
                  <c:v>49.202586304900002</c:v>
                </c:pt>
                <c:pt idx="4312">
                  <c:v>49.080720137900002</c:v>
                </c:pt>
                <c:pt idx="4313">
                  <c:v>49.141653221399999</c:v>
                </c:pt>
                <c:pt idx="4314">
                  <c:v>49.141653221399999</c:v>
                </c:pt>
                <c:pt idx="4315">
                  <c:v>49.050253596200001</c:v>
                </c:pt>
                <c:pt idx="4316">
                  <c:v>49.111186679699998</c:v>
                </c:pt>
                <c:pt idx="4317">
                  <c:v>49.080720137900002</c:v>
                </c:pt>
                <c:pt idx="4318">
                  <c:v>49.141653221399999</c:v>
                </c:pt>
                <c:pt idx="4319">
                  <c:v>49.080720137900002</c:v>
                </c:pt>
                <c:pt idx="4320">
                  <c:v>49.080720137900002</c:v>
                </c:pt>
                <c:pt idx="4321">
                  <c:v>49.050253596200001</c:v>
                </c:pt>
                <c:pt idx="4322">
                  <c:v>49.111186679699998</c:v>
                </c:pt>
                <c:pt idx="4323">
                  <c:v>49.080720137900002</c:v>
                </c:pt>
                <c:pt idx="4324">
                  <c:v>49.111186679699998</c:v>
                </c:pt>
                <c:pt idx="4325">
                  <c:v>48.958853971000003</c:v>
                </c:pt>
                <c:pt idx="4326">
                  <c:v>49.080720137900002</c:v>
                </c:pt>
                <c:pt idx="4327">
                  <c:v>49.080720137900002</c:v>
                </c:pt>
                <c:pt idx="4328">
                  <c:v>49.0197870545</c:v>
                </c:pt>
                <c:pt idx="4329">
                  <c:v>49.141653221399999</c:v>
                </c:pt>
                <c:pt idx="4330">
                  <c:v>49.111186679699998</c:v>
                </c:pt>
                <c:pt idx="4331">
                  <c:v>49.0197870545</c:v>
                </c:pt>
                <c:pt idx="4332">
                  <c:v>48.989320512699997</c:v>
                </c:pt>
                <c:pt idx="4333">
                  <c:v>48.958853971000003</c:v>
                </c:pt>
                <c:pt idx="4334">
                  <c:v>48.989320512699997</c:v>
                </c:pt>
                <c:pt idx="4335">
                  <c:v>49.0197870545</c:v>
                </c:pt>
                <c:pt idx="4336">
                  <c:v>48.867454345799999</c:v>
                </c:pt>
                <c:pt idx="4337">
                  <c:v>48.8979208875</c:v>
                </c:pt>
                <c:pt idx="4338">
                  <c:v>48.8979208875</c:v>
                </c:pt>
                <c:pt idx="4339">
                  <c:v>48.928387429200001</c:v>
                </c:pt>
                <c:pt idx="4340">
                  <c:v>48.958853971000003</c:v>
                </c:pt>
                <c:pt idx="4341">
                  <c:v>48.989320512699997</c:v>
                </c:pt>
                <c:pt idx="4342">
                  <c:v>48.928387429200001</c:v>
                </c:pt>
                <c:pt idx="4343">
                  <c:v>48.776054720600001</c:v>
                </c:pt>
                <c:pt idx="4344">
                  <c:v>48.867454345799999</c:v>
                </c:pt>
                <c:pt idx="4345">
                  <c:v>48.836987804000003</c:v>
                </c:pt>
                <c:pt idx="4346">
                  <c:v>48.958853971000003</c:v>
                </c:pt>
                <c:pt idx="4347">
                  <c:v>48.867454345799999</c:v>
                </c:pt>
                <c:pt idx="4348">
                  <c:v>48.745588178799999</c:v>
                </c:pt>
                <c:pt idx="4349">
                  <c:v>48.867454345799999</c:v>
                </c:pt>
                <c:pt idx="4350">
                  <c:v>48.806521262300002</c:v>
                </c:pt>
                <c:pt idx="4351">
                  <c:v>48.806521262300002</c:v>
                </c:pt>
                <c:pt idx="4352">
                  <c:v>48.715121637099998</c:v>
                </c:pt>
                <c:pt idx="4353">
                  <c:v>48.776054720600001</c:v>
                </c:pt>
                <c:pt idx="4354">
                  <c:v>48.745588178799999</c:v>
                </c:pt>
                <c:pt idx="4355">
                  <c:v>48.8979208875</c:v>
                </c:pt>
                <c:pt idx="4356">
                  <c:v>48.745588178799999</c:v>
                </c:pt>
                <c:pt idx="4357">
                  <c:v>48.715121637099998</c:v>
                </c:pt>
                <c:pt idx="4358">
                  <c:v>48.684655095300002</c:v>
                </c:pt>
                <c:pt idx="4359">
                  <c:v>48.806521262300002</c:v>
                </c:pt>
                <c:pt idx="4360">
                  <c:v>48.715121637099998</c:v>
                </c:pt>
                <c:pt idx="4361">
                  <c:v>48.6237220119</c:v>
                </c:pt>
                <c:pt idx="4362">
                  <c:v>48.562788928400003</c:v>
                </c:pt>
                <c:pt idx="4363">
                  <c:v>48.6237220119</c:v>
                </c:pt>
                <c:pt idx="4364">
                  <c:v>48.654188553600001</c:v>
                </c:pt>
                <c:pt idx="4365">
                  <c:v>48.654188553600001</c:v>
                </c:pt>
                <c:pt idx="4366">
                  <c:v>48.715121637099998</c:v>
                </c:pt>
                <c:pt idx="4367">
                  <c:v>48.6237220119</c:v>
                </c:pt>
                <c:pt idx="4368">
                  <c:v>48.562788928400003</c:v>
                </c:pt>
                <c:pt idx="4369">
                  <c:v>48.6237220119</c:v>
                </c:pt>
                <c:pt idx="4370">
                  <c:v>48.654188553600001</c:v>
                </c:pt>
                <c:pt idx="4371">
                  <c:v>48.593255470099997</c:v>
                </c:pt>
                <c:pt idx="4372">
                  <c:v>48.654188553600001</c:v>
                </c:pt>
                <c:pt idx="4373">
                  <c:v>48.5018558449</c:v>
                </c:pt>
                <c:pt idx="4374">
                  <c:v>48.562788928400003</c:v>
                </c:pt>
                <c:pt idx="4375">
                  <c:v>48.5018558449</c:v>
                </c:pt>
                <c:pt idx="4376">
                  <c:v>48.532322386600001</c:v>
                </c:pt>
                <c:pt idx="4377">
                  <c:v>48.532322386600001</c:v>
                </c:pt>
                <c:pt idx="4378">
                  <c:v>48.5018558449</c:v>
                </c:pt>
                <c:pt idx="4379">
                  <c:v>48.532322386600001</c:v>
                </c:pt>
                <c:pt idx="4380">
                  <c:v>48.593255470099997</c:v>
                </c:pt>
                <c:pt idx="4381">
                  <c:v>48.532322386600001</c:v>
                </c:pt>
                <c:pt idx="4382">
                  <c:v>48.410456219700002</c:v>
                </c:pt>
                <c:pt idx="4383">
                  <c:v>48.532322386600001</c:v>
                </c:pt>
                <c:pt idx="4384">
                  <c:v>48.5018558449</c:v>
                </c:pt>
                <c:pt idx="4385">
                  <c:v>48.440922761400003</c:v>
                </c:pt>
                <c:pt idx="4386">
                  <c:v>48.349523136199998</c:v>
                </c:pt>
                <c:pt idx="4387">
                  <c:v>48.410456219700002</c:v>
                </c:pt>
                <c:pt idx="4388">
                  <c:v>48.440922761400003</c:v>
                </c:pt>
                <c:pt idx="4389">
                  <c:v>48.440922761400003</c:v>
                </c:pt>
                <c:pt idx="4390">
                  <c:v>48.410456219700002</c:v>
                </c:pt>
                <c:pt idx="4391">
                  <c:v>48.379989677899999</c:v>
                </c:pt>
                <c:pt idx="4392">
                  <c:v>48.410456219700002</c:v>
                </c:pt>
                <c:pt idx="4393">
                  <c:v>48.319056594499997</c:v>
                </c:pt>
                <c:pt idx="4394">
                  <c:v>48.288590052700002</c:v>
                </c:pt>
                <c:pt idx="4395">
                  <c:v>48.288590052700002</c:v>
                </c:pt>
                <c:pt idx="4396">
                  <c:v>48.319056594499997</c:v>
                </c:pt>
                <c:pt idx="4397">
                  <c:v>48.319056594499997</c:v>
                </c:pt>
                <c:pt idx="4398">
                  <c:v>48.288590052700002</c:v>
                </c:pt>
                <c:pt idx="4399">
                  <c:v>48.227656969199998</c:v>
                </c:pt>
                <c:pt idx="4400">
                  <c:v>48.288590052700002</c:v>
                </c:pt>
                <c:pt idx="4401">
                  <c:v>48.166723885800003</c:v>
                </c:pt>
                <c:pt idx="4402">
                  <c:v>48.227656969199998</c:v>
                </c:pt>
                <c:pt idx="4403">
                  <c:v>48.288590052700002</c:v>
                </c:pt>
                <c:pt idx="4404">
                  <c:v>48.258123511000001</c:v>
                </c:pt>
                <c:pt idx="4405">
                  <c:v>48.349523136199998</c:v>
                </c:pt>
                <c:pt idx="4406">
                  <c:v>48.258123511000001</c:v>
                </c:pt>
                <c:pt idx="4407">
                  <c:v>48.197190427499997</c:v>
                </c:pt>
                <c:pt idx="4408">
                  <c:v>48.136257344000001</c:v>
                </c:pt>
                <c:pt idx="4409">
                  <c:v>48.288590052700002</c:v>
                </c:pt>
                <c:pt idx="4410">
                  <c:v>48.258123511000001</c:v>
                </c:pt>
                <c:pt idx="4411">
                  <c:v>48.1057908023</c:v>
                </c:pt>
                <c:pt idx="4412">
                  <c:v>48.044857718800003</c:v>
                </c:pt>
                <c:pt idx="4413">
                  <c:v>48.136257344000001</c:v>
                </c:pt>
                <c:pt idx="4414">
                  <c:v>48.197190427499997</c:v>
                </c:pt>
                <c:pt idx="4415">
                  <c:v>48.136257344000001</c:v>
                </c:pt>
                <c:pt idx="4416">
                  <c:v>48.1057908023</c:v>
                </c:pt>
                <c:pt idx="4417">
                  <c:v>48.166723885800003</c:v>
                </c:pt>
                <c:pt idx="4418">
                  <c:v>48.136257344000001</c:v>
                </c:pt>
                <c:pt idx="4419">
                  <c:v>48.136257344000001</c:v>
                </c:pt>
                <c:pt idx="4420">
                  <c:v>48.044857718800003</c:v>
                </c:pt>
                <c:pt idx="4421">
                  <c:v>48.136257344000001</c:v>
                </c:pt>
                <c:pt idx="4422">
                  <c:v>48.044857718800003</c:v>
                </c:pt>
                <c:pt idx="4423">
                  <c:v>48.166723885800003</c:v>
                </c:pt>
                <c:pt idx="4424">
                  <c:v>47.983924635299999</c:v>
                </c:pt>
                <c:pt idx="4425">
                  <c:v>47.983924635299999</c:v>
                </c:pt>
                <c:pt idx="4426">
                  <c:v>47.983924635299999</c:v>
                </c:pt>
                <c:pt idx="4427">
                  <c:v>48.014391177100002</c:v>
                </c:pt>
                <c:pt idx="4428">
                  <c:v>48.044857718800003</c:v>
                </c:pt>
                <c:pt idx="4429">
                  <c:v>48.044857718800003</c:v>
                </c:pt>
                <c:pt idx="4430">
                  <c:v>48.075324260499997</c:v>
                </c:pt>
                <c:pt idx="4431">
                  <c:v>47.953458093599998</c:v>
                </c:pt>
                <c:pt idx="4432">
                  <c:v>47.953458093599998</c:v>
                </c:pt>
                <c:pt idx="4433">
                  <c:v>47.922991551800003</c:v>
                </c:pt>
                <c:pt idx="4434">
                  <c:v>47.953458093599998</c:v>
                </c:pt>
                <c:pt idx="4435">
                  <c:v>47.983924635299999</c:v>
                </c:pt>
                <c:pt idx="4436">
                  <c:v>47.862058468400001</c:v>
                </c:pt>
                <c:pt idx="4437">
                  <c:v>47.862058468400001</c:v>
                </c:pt>
                <c:pt idx="4438">
                  <c:v>47.922991551800003</c:v>
                </c:pt>
                <c:pt idx="4439">
                  <c:v>47.862058468400001</c:v>
                </c:pt>
                <c:pt idx="4440">
                  <c:v>47.862058468400001</c:v>
                </c:pt>
                <c:pt idx="4441">
                  <c:v>47.831591926599998</c:v>
                </c:pt>
                <c:pt idx="4442">
                  <c:v>47.862058468400001</c:v>
                </c:pt>
                <c:pt idx="4443">
                  <c:v>48.044857718800003</c:v>
                </c:pt>
                <c:pt idx="4444">
                  <c:v>47.862058468400001</c:v>
                </c:pt>
                <c:pt idx="4445">
                  <c:v>47.801125384899997</c:v>
                </c:pt>
                <c:pt idx="4446">
                  <c:v>47.831591926599998</c:v>
                </c:pt>
                <c:pt idx="4447">
                  <c:v>47.770658843100001</c:v>
                </c:pt>
                <c:pt idx="4448">
                  <c:v>47.770658843100001</c:v>
                </c:pt>
                <c:pt idx="4449">
                  <c:v>47.770658843100001</c:v>
                </c:pt>
                <c:pt idx="4450">
                  <c:v>47.648792676200003</c:v>
                </c:pt>
                <c:pt idx="4451">
                  <c:v>47.770658843100001</c:v>
                </c:pt>
                <c:pt idx="4452">
                  <c:v>47.679259217899997</c:v>
                </c:pt>
                <c:pt idx="4453">
                  <c:v>47.770658843100001</c:v>
                </c:pt>
                <c:pt idx="4454">
                  <c:v>47.679259217899997</c:v>
                </c:pt>
                <c:pt idx="4455">
                  <c:v>47.618326134500002</c:v>
                </c:pt>
                <c:pt idx="4456">
                  <c:v>47.679259217899997</c:v>
                </c:pt>
                <c:pt idx="4457">
                  <c:v>47.648792676200003</c:v>
                </c:pt>
                <c:pt idx="4458">
                  <c:v>47.7097257597</c:v>
                </c:pt>
                <c:pt idx="4459">
                  <c:v>47.679259217899997</c:v>
                </c:pt>
                <c:pt idx="4460">
                  <c:v>47.648792676200003</c:v>
                </c:pt>
                <c:pt idx="4461">
                  <c:v>47.587859592699999</c:v>
                </c:pt>
                <c:pt idx="4462">
                  <c:v>47.557393050999998</c:v>
                </c:pt>
                <c:pt idx="4463">
                  <c:v>47.648792676200003</c:v>
                </c:pt>
                <c:pt idx="4464">
                  <c:v>47.557393050999998</c:v>
                </c:pt>
                <c:pt idx="4465">
                  <c:v>47.648792676200003</c:v>
                </c:pt>
                <c:pt idx="4466">
                  <c:v>47.618326134500002</c:v>
                </c:pt>
                <c:pt idx="4467">
                  <c:v>47.587859592699999</c:v>
                </c:pt>
                <c:pt idx="4468">
                  <c:v>47.7097257597</c:v>
                </c:pt>
                <c:pt idx="4469">
                  <c:v>47.496459967500002</c:v>
                </c:pt>
                <c:pt idx="4470">
                  <c:v>47.496459967500002</c:v>
                </c:pt>
                <c:pt idx="4471">
                  <c:v>47.526926509200003</c:v>
                </c:pt>
                <c:pt idx="4472">
                  <c:v>47.587859592699999</c:v>
                </c:pt>
                <c:pt idx="4473">
                  <c:v>47.526926509200003</c:v>
                </c:pt>
                <c:pt idx="4474">
                  <c:v>47.557393050999998</c:v>
                </c:pt>
                <c:pt idx="4475">
                  <c:v>47.374593800500001</c:v>
                </c:pt>
                <c:pt idx="4476">
                  <c:v>47.465993425800001</c:v>
                </c:pt>
                <c:pt idx="4477">
                  <c:v>47.435526883999998</c:v>
                </c:pt>
                <c:pt idx="4478">
                  <c:v>47.435526883999998</c:v>
                </c:pt>
                <c:pt idx="4479">
                  <c:v>47.405060342299997</c:v>
                </c:pt>
                <c:pt idx="4480">
                  <c:v>47.526926509200003</c:v>
                </c:pt>
                <c:pt idx="4481">
                  <c:v>47.465993425800001</c:v>
                </c:pt>
                <c:pt idx="4482">
                  <c:v>47.405060342299997</c:v>
                </c:pt>
                <c:pt idx="4483">
                  <c:v>47.435526883999998</c:v>
                </c:pt>
                <c:pt idx="4484">
                  <c:v>47.526926509200003</c:v>
                </c:pt>
                <c:pt idx="4485">
                  <c:v>47.405060342299997</c:v>
                </c:pt>
                <c:pt idx="4486">
                  <c:v>47.405060342299997</c:v>
                </c:pt>
                <c:pt idx="4487">
                  <c:v>47.405060342299997</c:v>
                </c:pt>
                <c:pt idx="4488">
                  <c:v>47.374593800500001</c:v>
                </c:pt>
                <c:pt idx="4489">
                  <c:v>47.374593800500001</c:v>
                </c:pt>
                <c:pt idx="4490">
                  <c:v>47.313660717099999</c:v>
                </c:pt>
                <c:pt idx="4491">
                  <c:v>47.313660717099999</c:v>
                </c:pt>
                <c:pt idx="4492">
                  <c:v>47.313660717099999</c:v>
                </c:pt>
                <c:pt idx="4493">
                  <c:v>47.435526883999998</c:v>
                </c:pt>
                <c:pt idx="4494">
                  <c:v>47.313660717099999</c:v>
                </c:pt>
                <c:pt idx="4495">
                  <c:v>47.313660717099999</c:v>
                </c:pt>
                <c:pt idx="4496">
                  <c:v>47.313660717099999</c:v>
                </c:pt>
                <c:pt idx="4497">
                  <c:v>47.313660717099999</c:v>
                </c:pt>
                <c:pt idx="4498">
                  <c:v>47.313660717099999</c:v>
                </c:pt>
                <c:pt idx="4499">
                  <c:v>47.313660717099999</c:v>
                </c:pt>
                <c:pt idx="4500">
                  <c:v>47.2222610918</c:v>
                </c:pt>
                <c:pt idx="4501">
                  <c:v>47.2222610918</c:v>
                </c:pt>
                <c:pt idx="4502">
                  <c:v>47.283194175299997</c:v>
                </c:pt>
                <c:pt idx="4503">
                  <c:v>47.2222610918</c:v>
                </c:pt>
                <c:pt idx="4504">
                  <c:v>47.2222610918</c:v>
                </c:pt>
                <c:pt idx="4505">
                  <c:v>47.191794550099999</c:v>
                </c:pt>
                <c:pt idx="4506">
                  <c:v>47.161328008399998</c:v>
                </c:pt>
                <c:pt idx="4507">
                  <c:v>47.2222610918</c:v>
                </c:pt>
                <c:pt idx="4508">
                  <c:v>47.161328008399998</c:v>
                </c:pt>
                <c:pt idx="4509">
                  <c:v>47.161328008399998</c:v>
                </c:pt>
                <c:pt idx="4510">
                  <c:v>47.069928383099999</c:v>
                </c:pt>
                <c:pt idx="4511">
                  <c:v>47.130861466600003</c:v>
                </c:pt>
                <c:pt idx="4512">
                  <c:v>47.191794550099999</c:v>
                </c:pt>
                <c:pt idx="4513">
                  <c:v>47.2222610918</c:v>
                </c:pt>
                <c:pt idx="4514">
                  <c:v>47.191794550099999</c:v>
                </c:pt>
                <c:pt idx="4515">
                  <c:v>47.130861466600003</c:v>
                </c:pt>
                <c:pt idx="4516">
                  <c:v>47.100394924900002</c:v>
                </c:pt>
                <c:pt idx="4517">
                  <c:v>47.161328008399998</c:v>
                </c:pt>
                <c:pt idx="4518">
                  <c:v>47.130861466600003</c:v>
                </c:pt>
                <c:pt idx="4519">
                  <c:v>46.9480622162</c:v>
                </c:pt>
                <c:pt idx="4520">
                  <c:v>47.039461841399998</c:v>
                </c:pt>
                <c:pt idx="4521">
                  <c:v>47.069928383099999</c:v>
                </c:pt>
                <c:pt idx="4522">
                  <c:v>47.039461841399998</c:v>
                </c:pt>
                <c:pt idx="4523">
                  <c:v>47.069928383099999</c:v>
                </c:pt>
                <c:pt idx="4524">
                  <c:v>46.978528757900001</c:v>
                </c:pt>
                <c:pt idx="4525">
                  <c:v>47.008995299699997</c:v>
                </c:pt>
                <c:pt idx="4526">
                  <c:v>46.9480622162</c:v>
                </c:pt>
                <c:pt idx="4527">
                  <c:v>47.039461841399998</c:v>
                </c:pt>
                <c:pt idx="4528">
                  <c:v>46.978528757900001</c:v>
                </c:pt>
                <c:pt idx="4529">
                  <c:v>47.039461841399998</c:v>
                </c:pt>
                <c:pt idx="4530">
                  <c:v>46.8261960492</c:v>
                </c:pt>
                <c:pt idx="4531">
                  <c:v>46.917595674399998</c:v>
                </c:pt>
                <c:pt idx="4532">
                  <c:v>46.887129132699997</c:v>
                </c:pt>
                <c:pt idx="4533">
                  <c:v>46.917595674399998</c:v>
                </c:pt>
                <c:pt idx="4534">
                  <c:v>46.917595674399998</c:v>
                </c:pt>
                <c:pt idx="4535">
                  <c:v>46.9480622162</c:v>
                </c:pt>
                <c:pt idx="4536">
                  <c:v>46.8261960492</c:v>
                </c:pt>
                <c:pt idx="4537">
                  <c:v>47.100394924900002</c:v>
                </c:pt>
                <c:pt idx="4538">
                  <c:v>46.856662591000003</c:v>
                </c:pt>
                <c:pt idx="4539">
                  <c:v>46.887129132699997</c:v>
                </c:pt>
                <c:pt idx="4540">
                  <c:v>46.917595674399998</c:v>
                </c:pt>
                <c:pt idx="4541">
                  <c:v>46.8261960492</c:v>
                </c:pt>
                <c:pt idx="4542">
                  <c:v>46.887129132699997</c:v>
                </c:pt>
                <c:pt idx="4543">
                  <c:v>46.917595674399998</c:v>
                </c:pt>
                <c:pt idx="4544">
                  <c:v>46.8261960492</c:v>
                </c:pt>
                <c:pt idx="4545">
                  <c:v>46.856662591000003</c:v>
                </c:pt>
                <c:pt idx="4546">
                  <c:v>46.887129132699997</c:v>
                </c:pt>
                <c:pt idx="4547">
                  <c:v>46.8261960492</c:v>
                </c:pt>
                <c:pt idx="4548">
                  <c:v>46.856662591000003</c:v>
                </c:pt>
                <c:pt idx="4549">
                  <c:v>46.795729507499999</c:v>
                </c:pt>
                <c:pt idx="4550">
                  <c:v>46.673863340499999</c:v>
                </c:pt>
                <c:pt idx="4551">
                  <c:v>46.8261960492</c:v>
                </c:pt>
                <c:pt idx="4552">
                  <c:v>46.734796424000002</c:v>
                </c:pt>
                <c:pt idx="4553">
                  <c:v>46.795729507499999</c:v>
                </c:pt>
                <c:pt idx="4554">
                  <c:v>46.795729507499999</c:v>
                </c:pt>
                <c:pt idx="4555">
                  <c:v>46.643396798799998</c:v>
                </c:pt>
                <c:pt idx="4556">
                  <c:v>46.734796424000002</c:v>
                </c:pt>
                <c:pt idx="4557">
                  <c:v>46.734796424000002</c:v>
                </c:pt>
                <c:pt idx="4558">
                  <c:v>46.704329882300001</c:v>
                </c:pt>
                <c:pt idx="4559">
                  <c:v>46.734796424000002</c:v>
                </c:pt>
                <c:pt idx="4560">
                  <c:v>46.673863340499999</c:v>
                </c:pt>
                <c:pt idx="4561">
                  <c:v>46.673863340499999</c:v>
                </c:pt>
                <c:pt idx="4562">
                  <c:v>46.765262965700003</c:v>
                </c:pt>
                <c:pt idx="4563">
                  <c:v>46.612930257000002</c:v>
                </c:pt>
                <c:pt idx="4564">
                  <c:v>46.643396798799998</c:v>
                </c:pt>
                <c:pt idx="4565">
                  <c:v>46.582463715300001</c:v>
                </c:pt>
                <c:pt idx="4566">
                  <c:v>46.673863340499999</c:v>
                </c:pt>
                <c:pt idx="4567">
                  <c:v>46.582463715300001</c:v>
                </c:pt>
                <c:pt idx="4568">
                  <c:v>46.582463715300001</c:v>
                </c:pt>
                <c:pt idx="4569">
                  <c:v>46.491064090099997</c:v>
                </c:pt>
                <c:pt idx="4570">
                  <c:v>46.521530631799997</c:v>
                </c:pt>
                <c:pt idx="4571">
                  <c:v>46.643396798799998</c:v>
                </c:pt>
                <c:pt idx="4572">
                  <c:v>46.643396798799998</c:v>
                </c:pt>
                <c:pt idx="4573">
                  <c:v>46.5519971736</c:v>
                </c:pt>
                <c:pt idx="4574">
                  <c:v>46.5519971736</c:v>
                </c:pt>
                <c:pt idx="4575">
                  <c:v>46.582463715300001</c:v>
                </c:pt>
                <c:pt idx="4576">
                  <c:v>46.5519971736</c:v>
                </c:pt>
                <c:pt idx="4577">
                  <c:v>46.612930257000002</c:v>
                </c:pt>
                <c:pt idx="4578">
                  <c:v>46.491064090099997</c:v>
                </c:pt>
                <c:pt idx="4579">
                  <c:v>46.491064090099997</c:v>
                </c:pt>
                <c:pt idx="4580">
                  <c:v>46.491064090099997</c:v>
                </c:pt>
                <c:pt idx="4581">
                  <c:v>46.4301310066</c:v>
                </c:pt>
                <c:pt idx="4582">
                  <c:v>46.460597548400003</c:v>
                </c:pt>
                <c:pt idx="4583">
                  <c:v>46.460597548400003</c:v>
                </c:pt>
                <c:pt idx="4584">
                  <c:v>46.5519971736</c:v>
                </c:pt>
                <c:pt idx="4585">
                  <c:v>46.460597548400003</c:v>
                </c:pt>
                <c:pt idx="4586">
                  <c:v>46.491064090099997</c:v>
                </c:pt>
                <c:pt idx="4587">
                  <c:v>46.582463715300001</c:v>
                </c:pt>
                <c:pt idx="4588">
                  <c:v>46.460597548400003</c:v>
                </c:pt>
                <c:pt idx="4589">
                  <c:v>46.460597548400003</c:v>
                </c:pt>
                <c:pt idx="4590">
                  <c:v>46.338731381400002</c:v>
                </c:pt>
                <c:pt idx="4591">
                  <c:v>46.399664464899999</c:v>
                </c:pt>
                <c:pt idx="4592">
                  <c:v>46.399664464899999</c:v>
                </c:pt>
                <c:pt idx="4593">
                  <c:v>46.308264839700001</c:v>
                </c:pt>
                <c:pt idx="4594">
                  <c:v>46.369197923100003</c:v>
                </c:pt>
                <c:pt idx="4595">
                  <c:v>46.399664464899999</c:v>
                </c:pt>
                <c:pt idx="4596">
                  <c:v>46.399664464899999</c:v>
                </c:pt>
                <c:pt idx="4597">
                  <c:v>46.338731381400002</c:v>
                </c:pt>
                <c:pt idx="4598">
                  <c:v>46.399664464899999</c:v>
                </c:pt>
                <c:pt idx="4599">
                  <c:v>46.338731381400002</c:v>
                </c:pt>
                <c:pt idx="4600">
                  <c:v>46.338731381400002</c:v>
                </c:pt>
                <c:pt idx="4601">
                  <c:v>46.338731381400002</c:v>
                </c:pt>
                <c:pt idx="4602">
                  <c:v>46.277798297899999</c:v>
                </c:pt>
                <c:pt idx="4603">
                  <c:v>46.308264839700001</c:v>
                </c:pt>
                <c:pt idx="4604">
                  <c:v>46.277798297899999</c:v>
                </c:pt>
                <c:pt idx="4605">
                  <c:v>46.155932131</c:v>
                </c:pt>
                <c:pt idx="4606">
                  <c:v>46.247331756199998</c:v>
                </c:pt>
                <c:pt idx="4607">
                  <c:v>46.186398672700001</c:v>
                </c:pt>
                <c:pt idx="4608">
                  <c:v>46.308264839700001</c:v>
                </c:pt>
                <c:pt idx="4609">
                  <c:v>46.216865214400002</c:v>
                </c:pt>
                <c:pt idx="4610">
                  <c:v>46.247331756199998</c:v>
                </c:pt>
                <c:pt idx="4611">
                  <c:v>46.247331756199998</c:v>
                </c:pt>
                <c:pt idx="4612">
                  <c:v>46.399664464899999</c:v>
                </c:pt>
                <c:pt idx="4613">
                  <c:v>46.247331756199998</c:v>
                </c:pt>
                <c:pt idx="4614">
                  <c:v>46.186398672700001</c:v>
                </c:pt>
                <c:pt idx="4615">
                  <c:v>46.155932131</c:v>
                </c:pt>
                <c:pt idx="4616">
                  <c:v>46.216865214400002</c:v>
                </c:pt>
                <c:pt idx="4617">
                  <c:v>46.186398672700001</c:v>
                </c:pt>
                <c:pt idx="4618">
                  <c:v>46.186398672700001</c:v>
                </c:pt>
                <c:pt idx="4619">
                  <c:v>46.034065964</c:v>
                </c:pt>
                <c:pt idx="4620">
                  <c:v>46.064532505700001</c:v>
                </c:pt>
                <c:pt idx="4621">
                  <c:v>46.247331756199998</c:v>
                </c:pt>
                <c:pt idx="4622">
                  <c:v>46.094999047500004</c:v>
                </c:pt>
                <c:pt idx="4623">
                  <c:v>46.094999047500004</c:v>
                </c:pt>
                <c:pt idx="4624">
                  <c:v>46.155932131</c:v>
                </c:pt>
                <c:pt idx="4625">
                  <c:v>46.064532505700001</c:v>
                </c:pt>
                <c:pt idx="4626">
                  <c:v>46.034065964</c:v>
                </c:pt>
                <c:pt idx="4627">
                  <c:v>46.034065964</c:v>
                </c:pt>
                <c:pt idx="4628">
                  <c:v>46.094999047500004</c:v>
                </c:pt>
                <c:pt idx="4629">
                  <c:v>46.125465589199997</c:v>
                </c:pt>
                <c:pt idx="4630">
                  <c:v>46.034065964</c:v>
                </c:pt>
                <c:pt idx="4631">
                  <c:v>46.064532505700001</c:v>
                </c:pt>
                <c:pt idx="4632">
                  <c:v>45.973132880500003</c:v>
                </c:pt>
                <c:pt idx="4633">
                  <c:v>45.973132880500003</c:v>
                </c:pt>
                <c:pt idx="4634">
                  <c:v>46.003599422299999</c:v>
                </c:pt>
                <c:pt idx="4635">
                  <c:v>46.003599422299999</c:v>
                </c:pt>
                <c:pt idx="4636">
                  <c:v>45.973132880500003</c:v>
                </c:pt>
                <c:pt idx="4637">
                  <c:v>46.094999047500004</c:v>
                </c:pt>
                <c:pt idx="4638">
                  <c:v>45.973132880500003</c:v>
                </c:pt>
                <c:pt idx="4639">
                  <c:v>45.973132880500003</c:v>
                </c:pt>
                <c:pt idx="4640">
                  <c:v>46.034065964</c:v>
                </c:pt>
                <c:pt idx="4641">
                  <c:v>45.973132880500003</c:v>
                </c:pt>
                <c:pt idx="4642">
                  <c:v>45.912199797</c:v>
                </c:pt>
                <c:pt idx="4643">
                  <c:v>45.942666338800002</c:v>
                </c:pt>
                <c:pt idx="4644">
                  <c:v>45.881733255299999</c:v>
                </c:pt>
                <c:pt idx="4645">
                  <c:v>45.881733255299999</c:v>
                </c:pt>
                <c:pt idx="4646">
                  <c:v>45.912199797</c:v>
                </c:pt>
                <c:pt idx="4647">
                  <c:v>45.881733255299999</c:v>
                </c:pt>
                <c:pt idx="4648">
                  <c:v>46.003599422299999</c:v>
                </c:pt>
                <c:pt idx="4649">
                  <c:v>45.851266713599998</c:v>
                </c:pt>
                <c:pt idx="4650">
                  <c:v>45.912199797</c:v>
                </c:pt>
                <c:pt idx="4651">
                  <c:v>45.881733255299999</c:v>
                </c:pt>
                <c:pt idx="4652">
                  <c:v>45.820800171800002</c:v>
                </c:pt>
                <c:pt idx="4653">
                  <c:v>45.820800171800002</c:v>
                </c:pt>
                <c:pt idx="4654">
                  <c:v>45.851266713599998</c:v>
                </c:pt>
                <c:pt idx="4655">
                  <c:v>45.851266713599998</c:v>
                </c:pt>
                <c:pt idx="4656">
                  <c:v>45.759867088299998</c:v>
                </c:pt>
                <c:pt idx="4657">
                  <c:v>45.759867088299998</c:v>
                </c:pt>
                <c:pt idx="4658">
                  <c:v>45.759867088299998</c:v>
                </c:pt>
                <c:pt idx="4659">
                  <c:v>45.759867088299998</c:v>
                </c:pt>
                <c:pt idx="4660">
                  <c:v>45.820800171800002</c:v>
                </c:pt>
                <c:pt idx="4661">
                  <c:v>45.790333630100001</c:v>
                </c:pt>
                <c:pt idx="4662">
                  <c:v>45.790333630100001</c:v>
                </c:pt>
                <c:pt idx="4663">
                  <c:v>45.851266713599998</c:v>
                </c:pt>
                <c:pt idx="4664">
                  <c:v>45.820800171800002</c:v>
                </c:pt>
                <c:pt idx="4665">
                  <c:v>45.759867088299998</c:v>
                </c:pt>
                <c:pt idx="4666">
                  <c:v>45.790333630100001</c:v>
                </c:pt>
                <c:pt idx="4667">
                  <c:v>45.729400546599997</c:v>
                </c:pt>
                <c:pt idx="4668">
                  <c:v>45.668467463100001</c:v>
                </c:pt>
                <c:pt idx="4669">
                  <c:v>45.546601296200002</c:v>
                </c:pt>
                <c:pt idx="4670">
                  <c:v>45.698934004900003</c:v>
                </c:pt>
                <c:pt idx="4671">
                  <c:v>45.668467463100001</c:v>
                </c:pt>
                <c:pt idx="4672">
                  <c:v>45.607534379599997</c:v>
                </c:pt>
                <c:pt idx="4673">
                  <c:v>45.607534379599997</c:v>
                </c:pt>
                <c:pt idx="4674">
                  <c:v>45.577067837900003</c:v>
                </c:pt>
                <c:pt idx="4675">
                  <c:v>45.790333630100001</c:v>
                </c:pt>
                <c:pt idx="4676">
                  <c:v>45.6380009214</c:v>
                </c:pt>
                <c:pt idx="4677">
                  <c:v>45.6380009214</c:v>
                </c:pt>
                <c:pt idx="4678">
                  <c:v>45.668467463100001</c:v>
                </c:pt>
                <c:pt idx="4679">
                  <c:v>45.607534379599997</c:v>
                </c:pt>
                <c:pt idx="4680">
                  <c:v>45.607534379599997</c:v>
                </c:pt>
                <c:pt idx="4681">
                  <c:v>45.577067837900003</c:v>
                </c:pt>
                <c:pt idx="4682">
                  <c:v>45.424735129200002</c:v>
                </c:pt>
                <c:pt idx="4683">
                  <c:v>45.546601296200002</c:v>
                </c:pt>
                <c:pt idx="4684">
                  <c:v>45.577067837900003</c:v>
                </c:pt>
                <c:pt idx="4685">
                  <c:v>45.607534379599997</c:v>
                </c:pt>
                <c:pt idx="4686">
                  <c:v>45.546601296200002</c:v>
                </c:pt>
                <c:pt idx="4687">
                  <c:v>45.577067837900003</c:v>
                </c:pt>
                <c:pt idx="4688">
                  <c:v>45.516134754399999</c:v>
                </c:pt>
                <c:pt idx="4689">
                  <c:v>45.455201670900003</c:v>
                </c:pt>
                <c:pt idx="4690">
                  <c:v>45.516134754399999</c:v>
                </c:pt>
                <c:pt idx="4691">
                  <c:v>45.6380009214</c:v>
                </c:pt>
                <c:pt idx="4692">
                  <c:v>45.516134754399999</c:v>
                </c:pt>
                <c:pt idx="4693">
                  <c:v>45.485668212699998</c:v>
                </c:pt>
                <c:pt idx="4694">
                  <c:v>45.455201670900003</c:v>
                </c:pt>
                <c:pt idx="4695">
                  <c:v>45.424735129200002</c:v>
                </c:pt>
                <c:pt idx="4696">
                  <c:v>45.455201670900003</c:v>
                </c:pt>
                <c:pt idx="4697">
                  <c:v>45.485668212699998</c:v>
                </c:pt>
                <c:pt idx="4698">
                  <c:v>45.485668212699998</c:v>
                </c:pt>
                <c:pt idx="4699">
                  <c:v>45.424735129200002</c:v>
                </c:pt>
                <c:pt idx="4700">
                  <c:v>45.546601296200002</c:v>
                </c:pt>
                <c:pt idx="4701">
                  <c:v>45.424735129200002</c:v>
                </c:pt>
                <c:pt idx="4702">
                  <c:v>45.455201670900003</c:v>
                </c:pt>
                <c:pt idx="4703">
                  <c:v>45.363802045699998</c:v>
                </c:pt>
                <c:pt idx="4704">
                  <c:v>45.424735129200002</c:v>
                </c:pt>
                <c:pt idx="4705">
                  <c:v>45.424735129200002</c:v>
                </c:pt>
                <c:pt idx="4706">
                  <c:v>45.455201670900003</c:v>
                </c:pt>
                <c:pt idx="4707">
                  <c:v>45.2419358788</c:v>
                </c:pt>
                <c:pt idx="4708">
                  <c:v>45.363802045699998</c:v>
                </c:pt>
                <c:pt idx="4709">
                  <c:v>45.333335503999997</c:v>
                </c:pt>
                <c:pt idx="4710">
                  <c:v>45.424735129200002</c:v>
                </c:pt>
                <c:pt idx="4711">
                  <c:v>45.363802045699998</c:v>
                </c:pt>
                <c:pt idx="4712">
                  <c:v>45.363802045699998</c:v>
                </c:pt>
                <c:pt idx="4713">
                  <c:v>45.333335503999997</c:v>
                </c:pt>
                <c:pt idx="4714">
                  <c:v>45.2419358788</c:v>
                </c:pt>
                <c:pt idx="4715">
                  <c:v>45.302868962300003</c:v>
                </c:pt>
                <c:pt idx="4716">
                  <c:v>45.363802045699998</c:v>
                </c:pt>
                <c:pt idx="4717">
                  <c:v>45.333335503999997</c:v>
                </c:pt>
                <c:pt idx="4718">
                  <c:v>45.302868962300003</c:v>
                </c:pt>
                <c:pt idx="4719">
                  <c:v>45.181002795300003</c:v>
                </c:pt>
                <c:pt idx="4720">
                  <c:v>45.211469336999997</c:v>
                </c:pt>
                <c:pt idx="4721">
                  <c:v>45.2419358788</c:v>
                </c:pt>
                <c:pt idx="4722">
                  <c:v>45.181002795300003</c:v>
                </c:pt>
                <c:pt idx="4723">
                  <c:v>45.211469336999997</c:v>
                </c:pt>
                <c:pt idx="4724">
                  <c:v>45.302868962300003</c:v>
                </c:pt>
                <c:pt idx="4725">
                  <c:v>45.424735129200002</c:v>
                </c:pt>
                <c:pt idx="4726">
                  <c:v>45.181002795300003</c:v>
                </c:pt>
                <c:pt idx="4727">
                  <c:v>45.181002795300003</c:v>
                </c:pt>
                <c:pt idx="4728">
                  <c:v>45.2419358788</c:v>
                </c:pt>
                <c:pt idx="4729">
                  <c:v>45.2419358788</c:v>
                </c:pt>
                <c:pt idx="4730">
                  <c:v>45.2419358788</c:v>
                </c:pt>
                <c:pt idx="4731">
                  <c:v>45.272402420500001</c:v>
                </c:pt>
                <c:pt idx="4732">
                  <c:v>45.120069711799999</c:v>
                </c:pt>
                <c:pt idx="4733">
                  <c:v>45.150536253600002</c:v>
                </c:pt>
                <c:pt idx="4734">
                  <c:v>45.211469336999997</c:v>
                </c:pt>
                <c:pt idx="4735">
                  <c:v>45.181002795300003</c:v>
                </c:pt>
                <c:pt idx="4736">
                  <c:v>45.089603170099998</c:v>
                </c:pt>
                <c:pt idx="4737">
                  <c:v>45.211469336999997</c:v>
                </c:pt>
                <c:pt idx="4738">
                  <c:v>45.120069711799999</c:v>
                </c:pt>
                <c:pt idx="4739">
                  <c:v>45.089603170099998</c:v>
                </c:pt>
                <c:pt idx="4740">
                  <c:v>45.089603170099998</c:v>
                </c:pt>
                <c:pt idx="4741">
                  <c:v>45.150536253600002</c:v>
                </c:pt>
                <c:pt idx="4742">
                  <c:v>45.059136628300003</c:v>
                </c:pt>
                <c:pt idx="4743">
                  <c:v>45.150536253600002</c:v>
                </c:pt>
                <c:pt idx="4744">
                  <c:v>45.181002795300003</c:v>
                </c:pt>
                <c:pt idx="4745">
                  <c:v>45.059136628300003</c:v>
                </c:pt>
                <c:pt idx="4746">
                  <c:v>44.998203544900001</c:v>
                </c:pt>
                <c:pt idx="4747">
                  <c:v>45.028670086600002</c:v>
                </c:pt>
                <c:pt idx="4748">
                  <c:v>44.967737003099998</c:v>
                </c:pt>
                <c:pt idx="4749">
                  <c:v>45.059136628300003</c:v>
                </c:pt>
                <c:pt idx="4750">
                  <c:v>45.089603170099998</c:v>
                </c:pt>
                <c:pt idx="4751">
                  <c:v>44.998203544900001</c:v>
                </c:pt>
                <c:pt idx="4752">
                  <c:v>45.059136628300003</c:v>
                </c:pt>
                <c:pt idx="4753">
                  <c:v>45.089603170099998</c:v>
                </c:pt>
                <c:pt idx="4754">
                  <c:v>45.150536253600002</c:v>
                </c:pt>
                <c:pt idx="4755">
                  <c:v>45.089603170099998</c:v>
                </c:pt>
                <c:pt idx="4756">
                  <c:v>45.059136628300003</c:v>
                </c:pt>
                <c:pt idx="4757">
                  <c:v>44.937270461399997</c:v>
                </c:pt>
                <c:pt idx="4758">
                  <c:v>45.028670086600002</c:v>
                </c:pt>
                <c:pt idx="4759">
                  <c:v>44.937270461399997</c:v>
                </c:pt>
                <c:pt idx="4760">
                  <c:v>44.998203544900001</c:v>
                </c:pt>
                <c:pt idx="4761">
                  <c:v>44.937270461399997</c:v>
                </c:pt>
                <c:pt idx="4762">
                  <c:v>44.937270461399997</c:v>
                </c:pt>
                <c:pt idx="4763">
                  <c:v>44.906803919600002</c:v>
                </c:pt>
                <c:pt idx="4764">
                  <c:v>44.906803919600002</c:v>
                </c:pt>
                <c:pt idx="4765">
                  <c:v>44.8458708362</c:v>
                </c:pt>
                <c:pt idx="4766">
                  <c:v>44.967737003099998</c:v>
                </c:pt>
                <c:pt idx="4767">
                  <c:v>44.876337377900001</c:v>
                </c:pt>
                <c:pt idx="4768">
                  <c:v>44.937270461399997</c:v>
                </c:pt>
                <c:pt idx="4769">
                  <c:v>44.937270461399997</c:v>
                </c:pt>
                <c:pt idx="4770">
                  <c:v>44.815404294399997</c:v>
                </c:pt>
                <c:pt idx="4771">
                  <c:v>44.8458708362</c:v>
                </c:pt>
                <c:pt idx="4772">
                  <c:v>44.784937752700003</c:v>
                </c:pt>
                <c:pt idx="4773">
                  <c:v>44.815404294399997</c:v>
                </c:pt>
                <c:pt idx="4774">
                  <c:v>44.876337377900001</c:v>
                </c:pt>
                <c:pt idx="4775">
                  <c:v>44.8458708362</c:v>
                </c:pt>
                <c:pt idx="4776">
                  <c:v>44.7544712109</c:v>
                </c:pt>
                <c:pt idx="4777">
                  <c:v>44.815404294399997</c:v>
                </c:pt>
                <c:pt idx="4778">
                  <c:v>44.7544712109</c:v>
                </c:pt>
                <c:pt idx="4779">
                  <c:v>44.906803919600002</c:v>
                </c:pt>
                <c:pt idx="4780">
                  <c:v>44.784937752700003</c:v>
                </c:pt>
                <c:pt idx="4781">
                  <c:v>44.815404294399997</c:v>
                </c:pt>
                <c:pt idx="4782">
                  <c:v>44.541205418799997</c:v>
                </c:pt>
                <c:pt idx="4783">
                  <c:v>44.693538127499998</c:v>
                </c:pt>
                <c:pt idx="4784">
                  <c:v>44.724004669199999</c:v>
                </c:pt>
                <c:pt idx="4785">
                  <c:v>44.7544712109</c:v>
                </c:pt>
                <c:pt idx="4786">
                  <c:v>44.663071585700003</c:v>
                </c:pt>
                <c:pt idx="4787">
                  <c:v>44.724004669199999</c:v>
                </c:pt>
                <c:pt idx="4788">
                  <c:v>44.784937752700003</c:v>
                </c:pt>
                <c:pt idx="4789">
                  <c:v>44.693538127499998</c:v>
                </c:pt>
                <c:pt idx="4790">
                  <c:v>44.602138502199999</c:v>
                </c:pt>
                <c:pt idx="4791">
                  <c:v>44.7544712109</c:v>
                </c:pt>
                <c:pt idx="4792">
                  <c:v>44.663071585700003</c:v>
                </c:pt>
                <c:pt idx="4793">
                  <c:v>44.724004669199999</c:v>
                </c:pt>
                <c:pt idx="4794">
                  <c:v>44.7544712109</c:v>
                </c:pt>
                <c:pt idx="4795">
                  <c:v>44.571671960499998</c:v>
                </c:pt>
                <c:pt idx="4796">
                  <c:v>44.693538127499998</c:v>
                </c:pt>
                <c:pt idx="4797">
                  <c:v>44.571671960499998</c:v>
                </c:pt>
                <c:pt idx="4798">
                  <c:v>44.632605044000002</c:v>
                </c:pt>
                <c:pt idx="4799">
                  <c:v>44.632605044000002</c:v>
                </c:pt>
                <c:pt idx="4800">
                  <c:v>44.693538127499998</c:v>
                </c:pt>
                <c:pt idx="4801">
                  <c:v>44.4802723353</c:v>
                </c:pt>
                <c:pt idx="4802">
                  <c:v>44.4802723353</c:v>
                </c:pt>
                <c:pt idx="4803">
                  <c:v>44.663071585700003</c:v>
                </c:pt>
                <c:pt idx="4804">
                  <c:v>44.693538127499998</c:v>
                </c:pt>
                <c:pt idx="4805">
                  <c:v>44.663071585700003</c:v>
                </c:pt>
                <c:pt idx="4806">
                  <c:v>44.541205418799997</c:v>
                </c:pt>
                <c:pt idx="4807">
                  <c:v>44.510738877000001</c:v>
                </c:pt>
                <c:pt idx="4808">
                  <c:v>44.541205418799997</c:v>
                </c:pt>
                <c:pt idx="4809">
                  <c:v>44.602138502199999</c:v>
                </c:pt>
                <c:pt idx="4810">
                  <c:v>44.510738877000001</c:v>
                </c:pt>
                <c:pt idx="4811">
                  <c:v>44.510738877000001</c:v>
                </c:pt>
                <c:pt idx="4812">
                  <c:v>44.449805793499998</c:v>
                </c:pt>
                <c:pt idx="4813">
                  <c:v>44.510738877000001</c:v>
                </c:pt>
                <c:pt idx="4814">
                  <c:v>44.4802723353</c:v>
                </c:pt>
                <c:pt idx="4815">
                  <c:v>44.541205418799997</c:v>
                </c:pt>
                <c:pt idx="4816">
                  <c:v>44.449805793499998</c:v>
                </c:pt>
                <c:pt idx="4817">
                  <c:v>44.419339251799997</c:v>
                </c:pt>
                <c:pt idx="4818">
                  <c:v>44.4802723353</c:v>
                </c:pt>
                <c:pt idx="4819">
                  <c:v>44.602138502199999</c:v>
                </c:pt>
                <c:pt idx="4820">
                  <c:v>44.541205418799997</c:v>
                </c:pt>
                <c:pt idx="4821">
                  <c:v>44.449805793499998</c:v>
                </c:pt>
                <c:pt idx="4822">
                  <c:v>44.449805793499998</c:v>
                </c:pt>
                <c:pt idx="4823">
                  <c:v>44.449805793499998</c:v>
                </c:pt>
                <c:pt idx="4824">
                  <c:v>44.3584061683</c:v>
                </c:pt>
                <c:pt idx="4825">
                  <c:v>44.388872710100003</c:v>
                </c:pt>
                <c:pt idx="4826">
                  <c:v>44.297473084799996</c:v>
                </c:pt>
                <c:pt idx="4827">
                  <c:v>44.388872710100003</c:v>
                </c:pt>
                <c:pt idx="4828">
                  <c:v>44.419339251799997</c:v>
                </c:pt>
                <c:pt idx="4829">
                  <c:v>44.510738877000001</c:v>
                </c:pt>
                <c:pt idx="4830">
                  <c:v>44.419339251799997</c:v>
                </c:pt>
                <c:pt idx="4831">
                  <c:v>44.297473084799996</c:v>
                </c:pt>
                <c:pt idx="4832">
                  <c:v>44.419339251799997</c:v>
                </c:pt>
                <c:pt idx="4833">
                  <c:v>44.449805793499998</c:v>
                </c:pt>
                <c:pt idx="4834">
                  <c:v>44.388872710100003</c:v>
                </c:pt>
                <c:pt idx="4835">
                  <c:v>44.327939626599999</c:v>
                </c:pt>
                <c:pt idx="4836">
                  <c:v>44.267006543100003</c:v>
                </c:pt>
                <c:pt idx="4837">
                  <c:v>44.327939626599999</c:v>
                </c:pt>
                <c:pt idx="4838">
                  <c:v>44.327939626599999</c:v>
                </c:pt>
                <c:pt idx="4839">
                  <c:v>44.236540001400002</c:v>
                </c:pt>
                <c:pt idx="4840">
                  <c:v>44.327939626599999</c:v>
                </c:pt>
                <c:pt idx="4841">
                  <c:v>44.267006543100003</c:v>
                </c:pt>
                <c:pt idx="4842">
                  <c:v>44.206073459599999</c:v>
                </c:pt>
                <c:pt idx="4843">
                  <c:v>44.236540001400002</c:v>
                </c:pt>
                <c:pt idx="4844">
                  <c:v>44.3584061683</c:v>
                </c:pt>
                <c:pt idx="4845">
                  <c:v>44.206073459599999</c:v>
                </c:pt>
                <c:pt idx="4846">
                  <c:v>44.267006543100003</c:v>
                </c:pt>
                <c:pt idx="4847">
                  <c:v>44.206073459599999</c:v>
                </c:pt>
                <c:pt idx="4848">
                  <c:v>44.206073459599999</c:v>
                </c:pt>
                <c:pt idx="4849">
                  <c:v>44.206073459599999</c:v>
                </c:pt>
                <c:pt idx="4850">
                  <c:v>44.175606917899998</c:v>
                </c:pt>
                <c:pt idx="4851">
                  <c:v>44.114673834400001</c:v>
                </c:pt>
                <c:pt idx="4852">
                  <c:v>44.175606917899998</c:v>
                </c:pt>
                <c:pt idx="4853">
                  <c:v>44.267006543100003</c:v>
                </c:pt>
                <c:pt idx="4854">
                  <c:v>44.145140376199997</c:v>
                </c:pt>
                <c:pt idx="4855">
                  <c:v>44.206073459599999</c:v>
                </c:pt>
                <c:pt idx="4856">
                  <c:v>44.114673834400001</c:v>
                </c:pt>
                <c:pt idx="4857">
                  <c:v>44.206073459599999</c:v>
                </c:pt>
                <c:pt idx="4858">
                  <c:v>44.145140376199997</c:v>
                </c:pt>
                <c:pt idx="4859">
                  <c:v>44.175606917899998</c:v>
                </c:pt>
                <c:pt idx="4860">
                  <c:v>44.206073459599999</c:v>
                </c:pt>
                <c:pt idx="4861">
                  <c:v>44.145140376199997</c:v>
                </c:pt>
                <c:pt idx="4862">
                  <c:v>44.175606917899998</c:v>
                </c:pt>
                <c:pt idx="4863">
                  <c:v>44.114673834400001</c:v>
                </c:pt>
                <c:pt idx="4864">
                  <c:v>44.114673834400001</c:v>
                </c:pt>
                <c:pt idx="4865">
                  <c:v>44.114673834400001</c:v>
                </c:pt>
                <c:pt idx="4866">
                  <c:v>44.053740750899998</c:v>
                </c:pt>
                <c:pt idx="4867">
                  <c:v>44.0842072927</c:v>
                </c:pt>
                <c:pt idx="4868">
                  <c:v>44.0842072927</c:v>
                </c:pt>
                <c:pt idx="4869">
                  <c:v>44.206073459599999</c:v>
                </c:pt>
                <c:pt idx="4870">
                  <c:v>44.023274209199997</c:v>
                </c:pt>
                <c:pt idx="4871">
                  <c:v>43.9623411257</c:v>
                </c:pt>
                <c:pt idx="4872">
                  <c:v>44.053740750899998</c:v>
                </c:pt>
                <c:pt idx="4873">
                  <c:v>43.992807667500003</c:v>
                </c:pt>
                <c:pt idx="4874">
                  <c:v>44.023274209199997</c:v>
                </c:pt>
                <c:pt idx="4875">
                  <c:v>43.992807667500003</c:v>
                </c:pt>
                <c:pt idx="4876">
                  <c:v>43.810008416999999</c:v>
                </c:pt>
                <c:pt idx="4877">
                  <c:v>44.023274209199997</c:v>
                </c:pt>
                <c:pt idx="4878">
                  <c:v>44.053740750899998</c:v>
                </c:pt>
                <c:pt idx="4879">
                  <c:v>44.023274209199997</c:v>
                </c:pt>
                <c:pt idx="4880">
                  <c:v>44.023274209199997</c:v>
                </c:pt>
                <c:pt idx="4881">
                  <c:v>43.9623411257</c:v>
                </c:pt>
                <c:pt idx="4882">
                  <c:v>44.114673834400001</c:v>
                </c:pt>
                <c:pt idx="4883">
                  <c:v>43.992807667500003</c:v>
                </c:pt>
                <c:pt idx="4884">
                  <c:v>43.870941500500003</c:v>
                </c:pt>
                <c:pt idx="4885">
                  <c:v>44.053740750899998</c:v>
                </c:pt>
                <c:pt idx="4886">
                  <c:v>43.992807667500003</c:v>
                </c:pt>
                <c:pt idx="4887">
                  <c:v>43.9623411257</c:v>
                </c:pt>
                <c:pt idx="4888">
                  <c:v>43.931874583999999</c:v>
                </c:pt>
                <c:pt idx="4889">
                  <c:v>43.810008416999999</c:v>
                </c:pt>
                <c:pt idx="4890">
                  <c:v>43.931874583999999</c:v>
                </c:pt>
                <c:pt idx="4891">
                  <c:v>43.9623411257</c:v>
                </c:pt>
                <c:pt idx="4892">
                  <c:v>43.870941500500003</c:v>
                </c:pt>
                <c:pt idx="4893">
                  <c:v>43.9623411257</c:v>
                </c:pt>
                <c:pt idx="4894">
                  <c:v>43.9623411257</c:v>
                </c:pt>
                <c:pt idx="4895">
                  <c:v>43.810008416999999</c:v>
                </c:pt>
                <c:pt idx="4896">
                  <c:v>43.9623411257</c:v>
                </c:pt>
                <c:pt idx="4897">
                  <c:v>43.840474958800002</c:v>
                </c:pt>
                <c:pt idx="4898">
                  <c:v>43.931874583999999</c:v>
                </c:pt>
                <c:pt idx="4899">
                  <c:v>43.840474958800002</c:v>
                </c:pt>
                <c:pt idx="4900">
                  <c:v>43.810008416999999</c:v>
                </c:pt>
                <c:pt idx="4901">
                  <c:v>43.840474958800002</c:v>
                </c:pt>
                <c:pt idx="4902">
                  <c:v>43.810008416999999</c:v>
                </c:pt>
                <c:pt idx="4903">
                  <c:v>43.810008416999999</c:v>
                </c:pt>
                <c:pt idx="4904">
                  <c:v>43.870941500500003</c:v>
                </c:pt>
                <c:pt idx="4905">
                  <c:v>43.779541875299998</c:v>
                </c:pt>
                <c:pt idx="4906">
                  <c:v>43.840474958800002</c:v>
                </c:pt>
                <c:pt idx="4907">
                  <c:v>43.931874583999999</c:v>
                </c:pt>
                <c:pt idx="4908">
                  <c:v>43.779541875299998</c:v>
                </c:pt>
                <c:pt idx="4909">
                  <c:v>43.779541875299998</c:v>
                </c:pt>
                <c:pt idx="4910">
                  <c:v>43.840474958800002</c:v>
                </c:pt>
                <c:pt idx="4911">
                  <c:v>43.749075333500002</c:v>
                </c:pt>
                <c:pt idx="4912">
                  <c:v>43.840474958800002</c:v>
                </c:pt>
                <c:pt idx="4913">
                  <c:v>43.749075333500002</c:v>
                </c:pt>
                <c:pt idx="4914">
                  <c:v>43.6881422501</c:v>
                </c:pt>
                <c:pt idx="4915">
                  <c:v>43.779541875299998</c:v>
                </c:pt>
                <c:pt idx="4916">
                  <c:v>43.657675708299998</c:v>
                </c:pt>
                <c:pt idx="4917">
                  <c:v>43.810008416999999</c:v>
                </c:pt>
                <c:pt idx="4918">
                  <c:v>43.6881422501</c:v>
                </c:pt>
                <c:pt idx="4919">
                  <c:v>43.718608791800001</c:v>
                </c:pt>
                <c:pt idx="4920">
                  <c:v>43.718608791800001</c:v>
                </c:pt>
                <c:pt idx="4921">
                  <c:v>43.718608791800001</c:v>
                </c:pt>
                <c:pt idx="4922">
                  <c:v>43.718608791800001</c:v>
                </c:pt>
                <c:pt idx="4923">
                  <c:v>43.657675708299998</c:v>
                </c:pt>
                <c:pt idx="4924">
                  <c:v>43.657675708299998</c:v>
                </c:pt>
                <c:pt idx="4925">
                  <c:v>43.627209166599997</c:v>
                </c:pt>
                <c:pt idx="4926">
                  <c:v>43.596742624800001</c:v>
                </c:pt>
                <c:pt idx="4927">
                  <c:v>43.6881422501</c:v>
                </c:pt>
                <c:pt idx="4928">
                  <c:v>43.657675708299998</c:v>
                </c:pt>
                <c:pt idx="4929">
                  <c:v>43.627209166599997</c:v>
                </c:pt>
                <c:pt idx="4930">
                  <c:v>43.657675708299998</c:v>
                </c:pt>
                <c:pt idx="4931">
                  <c:v>43.627209166599997</c:v>
                </c:pt>
                <c:pt idx="4932">
                  <c:v>43.749075333500002</c:v>
                </c:pt>
                <c:pt idx="4933">
                  <c:v>43.657675708299998</c:v>
                </c:pt>
                <c:pt idx="4934">
                  <c:v>43.627209166599997</c:v>
                </c:pt>
                <c:pt idx="4935">
                  <c:v>43.657675708299998</c:v>
                </c:pt>
                <c:pt idx="4936">
                  <c:v>43.5662760831</c:v>
                </c:pt>
                <c:pt idx="4937">
                  <c:v>43.657675708299998</c:v>
                </c:pt>
                <c:pt idx="4938">
                  <c:v>43.627209166599997</c:v>
                </c:pt>
                <c:pt idx="4939">
                  <c:v>43.535809541399999</c:v>
                </c:pt>
                <c:pt idx="4940">
                  <c:v>43.535809541399999</c:v>
                </c:pt>
                <c:pt idx="4941">
                  <c:v>43.5662760831</c:v>
                </c:pt>
                <c:pt idx="4942">
                  <c:v>43.535809541399999</c:v>
                </c:pt>
                <c:pt idx="4943">
                  <c:v>43.596742624800001</c:v>
                </c:pt>
                <c:pt idx="4944">
                  <c:v>43.535809541399999</c:v>
                </c:pt>
                <c:pt idx="4945">
                  <c:v>43.474876457900002</c:v>
                </c:pt>
                <c:pt idx="4946">
                  <c:v>43.535809541399999</c:v>
                </c:pt>
                <c:pt idx="4947">
                  <c:v>43.535809541399999</c:v>
                </c:pt>
                <c:pt idx="4948">
                  <c:v>43.596742624800001</c:v>
                </c:pt>
                <c:pt idx="4949">
                  <c:v>43.505342999600003</c:v>
                </c:pt>
                <c:pt idx="4950">
                  <c:v>43.505342999600003</c:v>
                </c:pt>
                <c:pt idx="4951">
                  <c:v>43.505342999600003</c:v>
                </c:pt>
                <c:pt idx="4952">
                  <c:v>43.505342999600003</c:v>
                </c:pt>
                <c:pt idx="4953">
                  <c:v>43.474876457900002</c:v>
                </c:pt>
                <c:pt idx="4954">
                  <c:v>43.474876457900002</c:v>
                </c:pt>
                <c:pt idx="4955">
                  <c:v>43.383476832699998</c:v>
                </c:pt>
                <c:pt idx="4956">
                  <c:v>43.474876457900002</c:v>
                </c:pt>
                <c:pt idx="4957">
                  <c:v>43.5662760831</c:v>
                </c:pt>
                <c:pt idx="4958">
                  <c:v>43.4444099161</c:v>
                </c:pt>
                <c:pt idx="4959">
                  <c:v>43.4444099161</c:v>
                </c:pt>
                <c:pt idx="4960">
                  <c:v>43.353010290900002</c:v>
                </c:pt>
                <c:pt idx="4961">
                  <c:v>43.4444099161</c:v>
                </c:pt>
                <c:pt idx="4962">
                  <c:v>43.474876457900002</c:v>
                </c:pt>
                <c:pt idx="4963">
                  <c:v>43.413943374399999</c:v>
                </c:pt>
                <c:pt idx="4964">
                  <c:v>43.261610665699997</c:v>
                </c:pt>
                <c:pt idx="4965">
                  <c:v>43.353010290900002</c:v>
                </c:pt>
                <c:pt idx="4966">
                  <c:v>43.322543749200001</c:v>
                </c:pt>
                <c:pt idx="4967">
                  <c:v>43.4444099161</c:v>
                </c:pt>
                <c:pt idx="4968">
                  <c:v>43.383476832699998</c:v>
                </c:pt>
                <c:pt idx="4969">
                  <c:v>43.383476832699998</c:v>
                </c:pt>
                <c:pt idx="4970">
                  <c:v>43.292077207399998</c:v>
                </c:pt>
                <c:pt idx="4971">
                  <c:v>43.353010290900002</c:v>
                </c:pt>
                <c:pt idx="4972">
                  <c:v>43.383476832699998</c:v>
                </c:pt>
                <c:pt idx="4973">
                  <c:v>43.261610665699997</c:v>
                </c:pt>
                <c:pt idx="4974">
                  <c:v>43.322543749200001</c:v>
                </c:pt>
                <c:pt idx="4975">
                  <c:v>43.353010290900002</c:v>
                </c:pt>
                <c:pt idx="4976">
                  <c:v>43.200677582200001</c:v>
                </c:pt>
                <c:pt idx="4977">
                  <c:v>43.322543749200001</c:v>
                </c:pt>
                <c:pt idx="4978">
                  <c:v>43.383476832699998</c:v>
                </c:pt>
                <c:pt idx="4979">
                  <c:v>43.292077207399998</c:v>
                </c:pt>
                <c:pt idx="4980">
                  <c:v>43.261610665699997</c:v>
                </c:pt>
                <c:pt idx="4981">
                  <c:v>43.231144123999997</c:v>
                </c:pt>
                <c:pt idx="4982">
                  <c:v>43.322543749200001</c:v>
                </c:pt>
                <c:pt idx="4983">
                  <c:v>43.261610665699997</c:v>
                </c:pt>
                <c:pt idx="4984">
                  <c:v>43.231144123999997</c:v>
                </c:pt>
                <c:pt idx="4985">
                  <c:v>43.261610665699997</c:v>
                </c:pt>
                <c:pt idx="4986">
                  <c:v>43.231144123999997</c:v>
                </c:pt>
                <c:pt idx="4987">
                  <c:v>43.231144123999997</c:v>
                </c:pt>
                <c:pt idx="4988">
                  <c:v>43.231144123999997</c:v>
                </c:pt>
                <c:pt idx="4989">
                  <c:v>43.0483448735</c:v>
                </c:pt>
                <c:pt idx="4990">
                  <c:v>43.200677582200001</c:v>
                </c:pt>
                <c:pt idx="4991">
                  <c:v>43.139744498699997</c:v>
                </c:pt>
                <c:pt idx="4992">
                  <c:v>43.261610665699997</c:v>
                </c:pt>
                <c:pt idx="4993">
                  <c:v>43.231144123999997</c:v>
                </c:pt>
                <c:pt idx="4994">
                  <c:v>43.200677582200001</c:v>
                </c:pt>
                <c:pt idx="4995">
                  <c:v>43.1702110405</c:v>
                </c:pt>
                <c:pt idx="4996">
                  <c:v>43.200677582200001</c:v>
                </c:pt>
                <c:pt idx="4997">
                  <c:v>43.1702110405</c:v>
                </c:pt>
                <c:pt idx="4998">
                  <c:v>43.1702110405</c:v>
                </c:pt>
                <c:pt idx="4999">
                  <c:v>43.139744498699997</c:v>
                </c:pt>
                <c:pt idx="5000">
                  <c:v>43.200677582200001</c:v>
                </c:pt>
                <c:pt idx="5001">
                  <c:v>43.200677582200001</c:v>
                </c:pt>
                <c:pt idx="5002">
                  <c:v>43.139744498699997</c:v>
                </c:pt>
                <c:pt idx="5003">
                  <c:v>43.078811415300002</c:v>
                </c:pt>
                <c:pt idx="5004">
                  <c:v>43.109277957000003</c:v>
                </c:pt>
                <c:pt idx="5005">
                  <c:v>43.078811415300002</c:v>
                </c:pt>
                <c:pt idx="5006">
                  <c:v>43.078811415300002</c:v>
                </c:pt>
                <c:pt idx="5007">
                  <c:v>43.109277957000003</c:v>
                </c:pt>
                <c:pt idx="5008">
                  <c:v>43.017878331799999</c:v>
                </c:pt>
                <c:pt idx="5009">
                  <c:v>43.017878331799999</c:v>
                </c:pt>
                <c:pt idx="5010">
                  <c:v>43.109277957000003</c:v>
                </c:pt>
                <c:pt idx="5011">
                  <c:v>43.139744498699997</c:v>
                </c:pt>
                <c:pt idx="5012">
                  <c:v>43.078811415300002</c:v>
                </c:pt>
                <c:pt idx="5013">
                  <c:v>42.987411790099998</c:v>
                </c:pt>
                <c:pt idx="5014">
                  <c:v>42.804612539600001</c:v>
                </c:pt>
                <c:pt idx="5015">
                  <c:v>42.987411790099998</c:v>
                </c:pt>
                <c:pt idx="5016">
                  <c:v>42.987411790099998</c:v>
                </c:pt>
                <c:pt idx="5017">
                  <c:v>43.017878331799999</c:v>
                </c:pt>
                <c:pt idx="5018">
                  <c:v>42.987411790099998</c:v>
                </c:pt>
                <c:pt idx="5019">
                  <c:v>42.956945248300002</c:v>
                </c:pt>
                <c:pt idx="5020">
                  <c:v>42.987411790099998</c:v>
                </c:pt>
                <c:pt idx="5021">
                  <c:v>42.987411790099998</c:v>
                </c:pt>
                <c:pt idx="5022">
                  <c:v>42.987411790099998</c:v>
                </c:pt>
                <c:pt idx="5023">
                  <c:v>42.956945248300002</c:v>
                </c:pt>
                <c:pt idx="5024">
                  <c:v>43.017878331799999</c:v>
                </c:pt>
                <c:pt idx="5025">
                  <c:v>42.926478706600001</c:v>
                </c:pt>
                <c:pt idx="5026">
                  <c:v>42.926478706600001</c:v>
                </c:pt>
                <c:pt idx="5027">
                  <c:v>42.956945248300002</c:v>
                </c:pt>
                <c:pt idx="5028">
                  <c:v>42.926478706600001</c:v>
                </c:pt>
                <c:pt idx="5029">
                  <c:v>42.926478706600001</c:v>
                </c:pt>
                <c:pt idx="5030">
                  <c:v>42.896012164799998</c:v>
                </c:pt>
                <c:pt idx="5031">
                  <c:v>42.835079081400004</c:v>
                </c:pt>
                <c:pt idx="5032">
                  <c:v>42.926478706600001</c:v>
                </c:pt>
                <c:pt idx="5033">
                  <c:v>42.7741459979</c:v>
                </c:pt>
                <c:pt idx="5034">
                  <c:v>42.896012164799998</c:v>
                </c:pt>
                <c:pt idx="5035">
                  <c:v>42.835079081400004</c:v>
                </c:pt>
                <c:pt idx="5036">
                  <c:v>42.926478706600001</c:v>
                </c:pt>
                <c:pt idx="5037">
                  <c:v>42.896012164799998</c:v>
                </c:pt>
                <c:pt idx="5038">
                  <c:v>42.956945248300002</c:v>
                </c:pt>
                <c:pt idx="5039">
                  <c:v>42.804612539600001</c:v>
                </c:pt>
                <c:pt idx="5040">
                  <c:v>42.956945248300002</c:v>
                </c:pt>
                <c:pt idx="5041">
                  <c:v>42.835079081400004</c:v>
                </c:pt>
                <c:pt idx="5042">
                  <c:v>42.835079081400004</c:v>
                </c:pt>
                <c:pt idx="5043">
                  <c:v>42.865545623099997</c:v>
                </c:pt>
                <c:pt idx="5044">
                  <c:v>42.743679456099997</c:v>
                </c:pt>
                <c:pt idx="5045">
                  <c:v>42.743679456099997</c:v>
                </c:pt>
                <c:pt idx="5046">
                  <c:v>42.7741459979</c:v>
                </c:pt>
                <c:pt idx="5047">
                  <c:v>42.865545623099997</c:v>
                </c:pt>
                <c:pt idx="5048">
                  <c:v>42.7741459979</c:v>
                </c:pt>
                <c:pt idx="5049">
                  <c:v>42.865545623099997</c:v>
                </c:pt>
                <c:pt idx="5050">
                  <c:v>42.835079081400004</c:v>
                </c:pt>
                <c:pt idx="5051">
                  <c:v>42.926478706600001</c:v>
                </c:pt>
                <c:pt idx="5052">
                  <c:v>42.835079081400004</c:v>
                </c:pt>
                <c:pt idx="5053">
                  <c:v>42.804612539600001</c:v>
                </c:pt>
                <c:pt idx="5054">
                  <c:v>42.7741459979</c:v>
                </c:pt>
                <c:pt idx="5055">
                  <c:v>42.682746372700002</c:v>
                </c:pt>
                <c:pt idx="5056">
                  <c:v>42.743679456099997</c:v>
                </c:pt>
                <c:pt idx="5057">
                  <c:v>42.804612539600001</c:v>
                </c:pt>
                <c:pt idx="5058">
                  <c:v>42.743679456099997</c:v>
                </c:pt>
                <c:pt idx="5059">
                  <c:v>42.682746372700002</c:v>
                </c:pt>
                <c:pt idx="5060">
                  <c:v>42.682746372700002</c:v>
                </c:pt>
                <c:pt idx="5061">
                  <c:v>42.6522798309</c:v>
                </c:pt>
                <c:pt idx="5062">
                  <c:v>42.713212914400003</c:v>
                </c:pt>
                <c:pt idx="5063">
                  <c:v>42.6522798309</c:v>
                </c:pt>
                <c:pt idx="5064">
                  <c:v>42.682746372700002</c:v>
                </c:pt>
                <c:pt idx="5065">
                  <c:v>42.591346747400003</c:v>
                </c:pt>
                <c:pt idx="5066">
                  <c:v>42.530413664000001</c:v>
                </c:pt>
                <c:pt idx="5067">
                  <c:v>42.591346747400003</c:v>
                </c:pt>
                <c:pt idx="5068">
                  <c:v>42.591346747400003</c:v>
                </c:pt>
                <c:pt idx="5069">
                  <c:v>42.6522798309</c:v>
                </c:pt>
                <c:pt idx="5070">
                  <c:v>42.682746372700002</c:v>
                </c:pt>
                <c:pt idx="5071">
                  <c:v>42.439014038700002</c:v>
                </c:pt>
                <c:pt idx="5072">
                  <c:v>42.499947122199998</c:v>
                </c:pt>
                <c:pt idx="5073">
                  <c:v>42.439014038700002</c:v>
                </c:pt>
                <c:pt idx="5074">
                  <c:v>42.28668133</c:v>
                </c:pt>
                <c:pt idx="5075">
                  <c:v>42.439014038700002</c:v>
                </c:pt>
                <c:pt idx="5076">
                  <c:v>42.499947122199998</c:v>
                </c:pt>
                <c:pt idx="5077">
                  <c:v>42.499947122199998</c:v>
                </c:pt>
                <c:pt idx="5078">
                  <c:v>42.499947122199998</c:v>
                </c:pt>
                <c:pt idx="5079">
                  <c:v>42.439014038700002</c:v>
                </c:pt>
                <c:pt idx="5080">
                  <c:v>42.3780809553</c:v>
                </c:pt>
                <c:pt idx="5081">
                  <c:v>42.439014038700002</c:v>
                </c:pt>
                <c:pt idx="5082">
                  <c:v>42.3780809553</c:v>
                </c:pt>
                <c:pt idx="5083">
                  <c:v>42.408547497000001</c:v>
                </c:pt>
                <c:pt idx="5084">
                  <c:v>42.317147871800003</c:v>
                </c:pt>
                <c:pt idx="5085">
                  <c:v>42.3780809553</c:v>
                </c:pt>
                <c:pt idx="5086">
                  <c:v>42.317147871800003</c:v>
                </c:pt>
                <c:pt idx="5087">
                  <c:v>42.256214788299999</c:v>
                </c:pt>
                <c:pt idx="5088">
                  <c:v>42.408547497000001</c:v>
                </c:pt>
                <c:pt idx="5089">
                  <c:v>42.408547497000001</c:v>
                </c:pt>
                <c:pt idx="5090">
                  <c:v>42.347614413499997</c:v>
                </c:pt>
                <c:pt idx="5091">
                  <c:v>42.317147871800003</c:v>
                </c:pt>
                <c:pt idx="5092">
                  <c:v>42.195281704800003</c:v>
                </c:pt>
                <c:pt idx="5093">
                  <c:v>42.256214788299999</c:v>
                </c:pt>
                <c:pt idx="5094">
                  <c:v>42.256214788299999</c:v>
                </c:pt>
                <c:pt idx="5095">
                  <c:v>42.195281704800003</c:v>
                </c:pt>
                <c:pt idx="5096">
                  <c:v>42.28668133</c:v>
                </c:pt>
                <c:pt idx="5097">
                  <c:v>42.225748246599998</c:v>
                </c:pt>
                <c:pt idx="5098">
                  <c:v>42.195281704800003</c:v>
                </c:pt>
                <c:pt idx="5099">
                  <c:v>42.103882079599998</c:v>
                </c:pt>
                <c:pt idx="5100">
                  <c:v>42.164815163100002</c:v>
                </c:pt>
                <c:pt idx="5101">
                  <c:v>42.134348621299999</c:v>
                </c:pt>
                <c:pt idx="5102">
                  <c:v>42.073415537899997</c:v>
                </c:pt>
                <c:pt idx="5103">
                  <c:v>42.042948996100002</c:v>
                </c:pt>
                <c:pt idx="5104">
                  <c:v>42.134348621299999</c:v>
                </c:pt>
                <c:pt idx="5105">
                  <c:v>42.042948996100002</c:v>
                </c:pt>
                <c:pt idx="5106">
                  <c:v>42.103882079599998</c:v>
                </c:pt>
                <c:pt idx="5107">
                  <c:v>42.103882079599998</c:v>
                </c:pt>
                <c:pt idx="5108">
                  <c:v>42.012482454400001</c:v>
                </c:pt>
                <c:pt idx="5109">
                  <c:v>42.012482454400001</c:v>
                </c:pt>
                <c:pt idx="5110">
                  <c:v>41.9820159127</c:v>
                </c:pt>
                <c:pt idx="5111">
                  <c:v>41.9820159127</c:v>
                </c:pt>
                <c:pt idx="5112">
                  <c:v>41.951549370899997</c:v>
                </c:pt>
                <c:pt idx="5113">
                  <c:v>42.012482454400001</c:v>
                </c:pt>
                <c:pt idx="5114">
                  <c:v>41.9820159127</c:v>
                </c:pt>
                <c:pt idx="5115">
                  <c:v>42.012482454400001</c:v>
                </c:pt>
                <c:pt idx="5116">
                  <c:v>41.921082829200003</c:v>
                </c:pt>
                <c:pt idx="5117">
                  <c:v>41.921082829200003</c:v>
                </c:pt>
                <c:pt idx="5118">
                  <c:v>41.9820159127</c:v>
                </c:pt>
                <c:pt idx="5119">
                  <c:v>41.8906162874</c:v>
                </c:pt>
                <c:pt idx="5120">
                  <c:v>41.921082829200003</c:v>
                </c:pt>
                <c:pt idx="5121">
                  <c:v>41.951549370899997</c:v>
                </c:pt>
                <c:pt idx="5122">
                  <c:v>41.951549370899997</c:v>
                </c:pt>
                <c:pt idx="5123">
                  <c:v>41.860149745699999</c:v>
                </c:pt>
                <c:pt idx="5124">
                  <c:v>41.738283578699999</c:v>
                </c:pt>
                <c:pt idx="5125">
                  <c:v>41.799216662200003</c:v>
                </c:pt>
                <c:pt idx="5126">
                  <c:v>41.829683203999998</c:v>
                </c:pt>
                <c:pt idx="5127">
                  <c:v>41.829683203999998</c:v>
                </c:pt>
                <c:pt idx="5128">
                  <c:v>41.799216662200003</c:v>
                </c:pt>
                <c:pt idx="5129">
                  <c:v>41.738283578699999</c:v>
                </c:pt>
                <c:pt idx="5130">
                  <c:v>41.829683203999998</c:v>
                </c:pt>
                <c:pt idx="5131">
                  <c:v>41.768750120500002</c:v>
                </c:pt>
                <c:pt idx="5132">
                  <c:v>41.768750120500002</c:v>
                </c:pt>
                <c:pt idx="5133">
                  <c:v>41.829683203999998</c:v>
                </c:pt>
                <c:pt idx="5134">
                  <c:v>41.677350495299997</c:v>
                </c:pt>
                <c:pt idx="5135">
                  <c:v>41.677350495299997</c:v>
                </c:pt>
                <c:pt idx="5136">
                  <c:v>41.738283578699999</c:v>
                </c:pt>
                <c:pt idx="5137">
                  <c:v>41.677350495299997</c:v>
                </c:pt>
                <c:pt idx="5138">
                  <c:v>41.707817036999998</c:v>
                </c:pt>
                <c:pt idx="5139">
                  <c:v>41.646883953500001</c:v>
                </c:pt>
                <c:pt idx="5140">
                  <c:v>41.616417411800001</c:v>
                </c:pt>
                <c:pt idx="5141">
                  <c:v>41.677350495299997</c:v>
                </c:pt>
                <c:pt idx="5142">
                  <c:v>41.585950869999998</c:v>
                </c:pt>
                <c:pt idx="5143">
                  <c:v>41.646883953500001</c:v>
                </c:pt>
                <c:pt idx="5144">
                  <c:v>41.616417411800001</c:v>
                </c:pt>
                <c:pt idx="5145">
                  <c:v>41.616417411800001</c:v>
                </c:pt>
                <c:pt idx="5146">
                  <c:v>41.555484328299997</c:v>
                </c:pt>
                <c:pt idx="5147">
                  <c:v>41.525017786600003</c:v>
                </c:pt>
                <c:pt idx="5148">
                  <c:v>41.646883953500001</c:v>
                </c:pt>
                <c:pt idx="5149">
                  <c:v>41.372685077900002</c:v>
                </c:pt>
                <c:pt idx="5150">
                  <c:v>41.555484328299997</c:v>
                </c:pt>
                <c:pt idx="5151">
                  <c:v>41.555484328299997</c:v>
                </c:pt>
                <c:pt idx="5152">
                  <c:v>41.4945512448</c:v>
                </c:pt>
                <c:pt idx="5153">
                  <c:v>41.525017786600003</c:v>
                </c:pt>
                <c:pt idx="5154">
                  <c:v>41.555484328299997</c:v>
                </c:pt>
                <c:pt idx="5155">
                  <c:v>41.585950869999998</c:v>
                </c:pt>
                <c:pt idx="5156">
                  <c:v>41.464084703099999</c:v>
                </c:pt>
                <c:pt idx="5157">
                  <c:v>41.433618161299997</c:v>
                </c:pt>
                <c:pt idx="5158">
                  <c:v>41.433618161299997</c:v>
                </c:pt>
                <c:pt idx="5159">
                  <c:v>41.525017786600003</c:v>
                </c:pt>
                <c:pt idx="5160">
                  <c:v>41.433618161299997</c:v>
                </c:pt>
                <c:pt idx="5161">
                  <c:v>41.433618161299997</c:v>
                </c:pt>
                <c:pt idx="5162">
                  <c:v>41.403151619600003</c:v>
                </c:pt>
                <c:pt idx="5163">
                  <c:v>41.433618161299997</c:v>
                </c:pt>
                <c:pt idx="5164">
                  <c:v>41.311751994399998</c:v>
                </c:pt>
                <c:pt idx="5165">
                  <c:v>41.311751994399998</c:v>
                </c:pt>
                <c:pt idx="5166">
                  <c:v>41.372685077900002</c:v>
                </c:pt>
                <c:pt idx="5167">
                  <c:v>41.403151619600003</c:v>
                </c:pt>
                <c:pt idx="5168">
                  <c:v>41.311751994399998</c:v>
                </c:pt>
                <c:pt idx="5169">
                  <c:v>41.250818910900001</c:v>
                </c:pt>
                <c:pt idx="5170">
                  <c:v>41.342218536099999</c:v>
                </c:pt>
                <c:pt idx="5171">
                  <c:v>41.189885827399998</c:v>
                </c:pt>
                <c:pt idx="5172">
                  <c:v>41.372685077900002</c:v>
                </c:pt>
                <c:pt idx="5173">
                  <c:v>41.281285452600002</c:v>
                </c:pt>
                <c:pt idx="5174">
                  <c:v>41.250818910900001</c:v>
                </c:pt>
                <c:pt idx="5175">
                  <c:v>41.311751994399998</c:v>
                </c:pt>
                <c:pt idx="5176">
                  <c:v>41.2203523692</c:v>
                </c:pt>
                <c:pt idx="5177">
                  <c:v>41.2203523692</c:v>
                </c:pt>
                <c:pt idx="5178">
                  <c:v>41.2203523692</c:v>
                </c:pt>
                <c:pt idx="5179">
                  <c:v>41.128952743900001</c:v>
                </c:pt>
                <c:pt idx="5180">
                  <c:v>41.311751994399998</c:v>
                </c:pt>
                <c:pt idx="5181">
                  <c:v>41.128952743900001</c:v>
                </c:pt>
                <c:pt idx="5182">
                  <c:v>41.250818910900001</c:v>
                </c:pt>
                <c:pt idx="5183">
                  <c:v>41.159419285699997</c:v>
                </c:pt>
                <c:pt idx="5184">
                  <c:v>41.189885827399998</c:v>
                </c:pt>
                <c:pt idx="5185">
                  <c:v>41.189885827399998</c:v>
                </c:pt>
                <c:pt idx="5186">
                  <c:v>41.189885827399998</c:v>
                </c:pt>
                <c:pt idx="5187">
                  <c:v>41.189885827399998</c:v>
                </c:pt>
                <c:pt idx="5188">
                  <c:v>41.0984862022</c:v>
                </c:pt>
                <c:pt idx="5189">
                  <c:v>41.0984862022</c:v>
                </c:pt>
                <c:pt idx="5190">
                  <c:v>40.9766200352</c:v>
                </c:pt>
                <c:pt idx="5191">
                  <c:v>41.068019660499999</c:v>
                </c:pt>
                <c:pt idx="5192">
                  <c:v>41.0984862022</c:v>
                </c:pt>
                <c:pt idx="5193">
                  <c:v>41.0984862022</c:v>
                </c:pt>
                <c:pt idx="5194">
                  <c:v>41.037553118700004</c:v>
                </c:pt>
                <c:pt idx="5195">
                  <c:v>41.068019660499999</c:v>
                </c:pt>
                <c:pt idx="5196">
                  <c:v>40.885220410000002</c:v>
                </c:pt>
                <c:pt idx="5197">
                  <c:v>41.068019660499999</c:v>
                </c:pt>
                <c:pt idx="5198">
                  <c:v>40.946153493499999</c:v>
                </c:pt>
                <c:pt idx="5199">
                  <c:v>41.068019660499999</c:v>
                </c:pt>
                <c:pt idx="5200">
                  <c:v>41.007086577000003</c:v>
                </c:pt>
                <c:pt idx="5201">
                  <c:v>40.946153493499999</c:v>
                </c:pt>
                <c:pt idx="5202">
                  <c:v>40.946153493499999</c:v>
                </c:pt>
                <c:pt idx="5203">
                  <c:v>40.885220410000002</c:v>
                </c:pt>
                <c:pt idx="5204">
                  <c:v>40.915686951799998</c:v>
                </c:pt>
                <c:pt idx="5205">
                  <c:v>41.037553118700004</c:v>
                </c:pt>
                <c:pt idx="5206">
                  <c:v>40.854753868300001</c:v>
                </c:pt>
                <c:pt idx="5207">
                  <c:v>40.9766200352</c:v>
                </c:pt>
                <c:pt idx="5208">
                  <c:v>40.854753868300001</c:v>
                </c:pt>
                <c:pt idx="5209">
                  <c:v>40.854753868300001</c:v>
                </c:pt>
                <c:pt idx="5210">
                  <c:v>40.8242873266</c:v>
                </c:pt>
                <c:pt idx="5211">
                  <c:v>40.8242873266</c:v>
                </c:pt>
                <c:pt idx="5212">
                  <c:v>40.732887701300001</c:v>
                </c:pt>
                <c:pt idx="5213">
                  <c:v>40.8242873266</c:v>
                </c:pt>
                <c:pt idx="5214">
                  <c:v>40.854753868300001</c:v>
                </c:pt>
                <c:pt idx="5215">
                  <c:v>40.7024211596</c:v>
                </c:pt>
                <c:pt idx="5216">
                  <c:v>40.763354243099997</c:v>
                </c:pt>
                <c:pt idx="5217">
                  <c:v>40.8242873266</c:v>
                </c:pt>
                <c:pt idx="5218">
                  <c:v>40.793820784799998</c:v>
                </c:pt>
                <c:pt idx="5219">
                  <c:v>40.763354243099997</c:v>
                </c:pt>
                <c:pt idx="5220">
                  <c:v>40.7024211596</c:v>
                </c:pt>
                <c:pt idx="5221">
                  <c:v>40.641488076100003</c:v>
                </c:pt>
                <c:pt idx="5222">
                  <c:v>40.7024211596</c:v>
                </c:pt>
                <c:pt idx="5223">
                  <c:v>40.671954617899999</c:v>
                </c:pt>
                <c:pt idx="5224">
                  <c:v>40.854753868300001</c:v>
                </c:pt>
                <c:pt idx="5225">
                  <c:v>40.7024211596</c:v>
                </c:pt>
                <c:pt idx="5226">
                  <c:v>40.7024211596</c:v>
                </c:pt>
                <c:pt idx="5227">
                  <c:v>40.732887701300001</c:v>
                </c:pt>
                <c:pt idx="5228">
                  <c:v>40.641488076100003</c:v>
                </c:pt>
                <c:pt idx="5229">
                  <c:v>40.641488076100003</c:v>
                </c:pt>
                <c:pt idx="5230">
                  <c:v>40.671954617899999</c:v>
                </c:pt>
                <c:pt idx="5231">
                  <c:v>40.5805549926</c:v>
                </c:pt>
                <c:pt idx="5232">
                  <c:v>40.550088450899999</c:v>
                </c:pt>
                <c:pt idx="5233">
                  <c:v>40.611021534400003</c:v>
                </c:pt>
                <c:pt idx="5234">
                  <c:v>40.5805549926</c:v>
                </c:pt>
                <c:pt idx="5235">
                  <c:v>40.611021534400003</c:v>
                </c:pt>
                <c:pt idx="5236">
                  <c:v>40.519621909199998</c:v>
                </c:pt>
                <c:pt idx="5237">
                  <c:v>40.519621909199998</c:v>
                </c:pt>
                <c:pt idx="5238">
                  <c:v>40.611021534400003</c:v>
                </c:pt>
                <c:pt idx="5239">
                  <c:v>40.641488076100003</c:v>
                </c:pt>
                <c:pt idx="5240">
                  <c:v>40.306356117</c:v>
                </c:pt>
                <c:pt idx="5241">
                  <c:v>40.5805549926</c:v>
                </c:pt>
                <c:pt idx="5242">
                  <c:v>40.550088450899999</c:v>
                </c:pt>
                <c:pt idx="5243">
                  <c:v>40.489155367400002</c:v>
                </c:pt>
                <c:pt idx="5244">
                  <c:v>40.550088450899999</c:v>
                </c:pt>
                <c:pt idx="5245">
                  <c:v>40.519621909199998</c:v>
                </c:pt>
                <c:pt idx="5246">
                  <c:v>40.428222283899999</c:v>
                </c:pt>
                <c:pt idx="5247">
                  <c:v>40.550088450899999</c:v>
                </c:pt>
                <c:pt idx="5248">
                  <c:v>40.458688825700001</c:v>
                </c:pt>
                <c:pt idx="5249">
                  <c:v>40.550088450899999</c:v>
                </c:pt>
                <c:pt idx="5250">
                  <c:v>40.489155367400002</c:v>
                </c:pt>
                <c:pt idx="5251">
                  <c:v>40.367289200499997</c:v>
                </c:pt>
                <c:pt idx="5252">
                  <c:v>40.458688825700001</c:v>
                </c:pt>
                <c:pt idx="5253">
                  <c:v>40.336822658700001</c:v>
                </c:pt>
                <c:pt idx="5254">
                  <c:v>40.367289200499997</c:v>
                </c:pt>
                <c:pt idx="5255">
                  <c:v>40.336822658700001</c:v>
                </c:pt>
                <c:pt idx="5256">
                  <c:v>40.275889575199997</c:v>
                </c:pt>
                <c:pt idx="5257">
                  <c:v>40.397755742199998</c:v>
                </c:pt>
                <c:pt idx="5258">
                  <c:v>40.428222283899999</c:v>
                </c:pt>
                <c:pt idx="5259">
                  <c:v>40.306356117</c:v>
                </c:pt>
                <c:pt idx="5260">
                  <c:v>40.245423033500003</c:v>
                </c:pt>
                <c:pt idx="5261">
                  <c:v>40.275889575199997</c:v>
                </c:pt>
                <c:pt idx="5262">
                  <c:v>40.275889575199997</c:v>
                </c:pt>
                <c:pt idx="5263">
                  <c:v>40.306356117</c:v>
                </c:pt>
                <c:pt idx="5264">
                  <c:v>40.336822658700001</c:v>
                </c:pt>
                <c:pt idx="5265">
                  <c:v>40.214956491800002</c:v>
                </c:pt>
                <c:pt idx="5266">
                  <c:v>40.275889575199997</c:v>
                </c:pt>
                <c:pt idx="5267">
                  <c:v>40.245423033500003</c:v>
                </c:pt>
                <c:pt idx="5268">
                  <c:v>40.18448995</c:v>
                </c:pt>
                <c:pt idx="5269">
                  <c:v>40.275889575199997</c:v>
                </c:pt>
                <c:pt idx="5270">
                  <c:v>40.154023408299999</c:v>
                </c:pt>
                <c:pt idx="5271">
                  <c:v>40.367289200499997</c:v>
                </c:pt>
                <c:pt idx="5272">
                  <c:v>40.154023408299999</c:v>
                </c:pt>
                <c:pt idx="5273">
                  <c:v>40.245423033500003</c:v>
                </c:pt>
                <c:pt idx="5274">
                  <c:v>40.123556866500003</c:v>
                </c:pt>
                <c:pt idx="5275">
                  <c:v>40.093090324800002</c:v>
                </c:pt>
                <c:pt idx="5276">
                  <c:v>40.214956491800002</c:v>
                </c:pt>
                <c:pt idx="5277">
                  <c:v>40.214956491800002</c:v>
                </c:pt>
                <c:pt idx="5278">
                  <c:v>40.154023408299999</c:v>
                </c:pt>
                <c:pt idx="5279">
                  <c:v>40.062623783100001</c:v>
                </c:pt>
                <c:pt idx="5280">
                  <c:v>40.093090324800002</c:v>
                </c:pt>
                <c:pt idx="5281">
                  <c:v>40.032157241299998</c:v>
                </c:pt>
                <c:pt idx="5282">
                  <c:v>40.093090324800002</c:v>
                </c:pt>
                <c:pt idx="5283">
                  <c:v>40.093090324800002</c:v>
                </c:pt>
                <c:pt idx="5284">
                  <c:v>40.062623783100001</c:v>
                </c:pt>
                <c:pt idx="5285">
                  <c:v>40.032157241299998</c:v>
                </c:pt>
                <c:pt idx="5286">
                  <c:v>40.032157241299998</c:v>
                </c:pt>
                <c:pt idx="5287">
                  <c:v>40.001690699599997</c:v>
                </c:pt>
                <c:pt idx="5288">
                  <c:v>40.062623783100001</c:v>
                </c:pt>
                <c:pt idx="5289">
                  <c:v>40.032157241299998</c:v>
                </c:pt>
                <c:pt idx="5290">
                  <c:v>40.001690699599997</c:v>
                </c:pt>
                <c:pt idx="5291">
                  <c:v>40.062623783100001</c:v>
                </c:pt>
                <c:pt idx="5292">
                  <c:v>39.971224157800002</c:v>
                </c:pt>
                <c:pt idx="5293">
                  <c:v>40.001690699599997</c:v>
                </c:pt>
                <c:pt idx="5294">
                  <c:v>39.940757616100001</c:v>
                </c:pt>
                <c:pt idx="5295">
                  <c:v>39.971224157800002</c:v>
                </c:pt>
                <c:pt idx="5296">
                  <c:v>40.123556866500003</c:v>
                </c:pt>
                <c:pt idx="5297">
                  <c:v>39.9102910744</c:v>
                </c:pt>
                <c:pt idx="5298">
                  <c:v>39.940757616100001</c:v>
                </c:pt>
                <c:pt idx="5299">
                  <c:v>39.879824532599997</c:v>
                </c:pt>
                <c:pt idx="5300">
                  <c:v>39.849357990900003</c:v>
                </c:pt>
                <c:pt idx="5301">
                  <c:v>39.940757616100001</c:v>
                </c:pt>
                <c:pt idx="5302">
                  <c:v>39.971224157800002</c:v>
                </c:pt>
                <c:pt idx="5303">
                  <c:v>39.9102910744</c:v>
                </c:pt>
                <c:pt idx="5304">
                  <c:v>39.879824532599997</c:v>
                </c:pt>
                <c:pt idx="5305">
                  <c:v>39.9102910744</c:v>
                </c:pt>
                <c:pt idx="5306">
                  <c:v>39.757958365699999</c:v>
                </c:pt>
                <c:pt idx="5307">
                  <c:v>39.9102910744</c:v>
                </c:pt>
                <c:pt idx="5308">
                  <c:v>39.849357990900003</c:v>
                </c:pt>
                <c:pt idx="5309">
                  <c:v>39.7884249074</c:v>
                </c:pt>
                <c:pt idx="5310">
                  <c:v>39.879824532599997</c:v>
                </c:pt>
                <c:pt idx="5311">
                  <c:v>39.7884249074</c:v>
                </c:pt>
                <c:pt idx="5312">
                  <c:v>39.7884249074</c:v>
                </c:pt>
                <c:pt idx="5313">
                  <c:v>39.727491823900003</c:v>
                </c:pt>
                <c:pt idx="5314">
                  <c:v>39.757958365699999</c:v>
                </c:pt>
                <c:pt idx="5315">
                  <c:v>39.940757616100001</c:v>
                </c:pt>
                <c:pt idx="5316">
                  <c:v>39.757958365699999</c:v>
                </c:pt>
                <c:pt idx="5317">
                  <c:v>39.7884249074</c:v>
                </c:pt>
                <c:pt idx="5318">
                  <c:v>39.727491823900003</c:v>
                </c:pt>
                <c:pt idx="5319">
                  <c:v>39.727491823900003</c:v>
                </c:pt>
                <c:pt idx="5320">
                  <c:v>39.757958365699999</c:v>
                </c:pt>
                <c:pt idx="5321">
                  <c:v>39.757958365699999</c:v>
                </c:pt>
                <c:pt idx="5322">
                  <c:v>39.697025282200002</c:v>
                </c:pt>
                <c:pt idx="5323">
                  <c:v>39.727491823900003</c:v>
                </c:pt>
                <c:pt idx="5324">
                  <c:v>39.605625656999997</c:v>
                </c:pt>
                <c:pt idx="5325">
                  <c:v>39.636092198699998</c:v>
                </c:pt>
                <c:pt idx="5326">
                  <c:v>39.636092198699998</c:v>
                </c:pt>
                <c:pt idx="5327">
                  <c:v>39.697025282200002</c:v>
                </c:pt>
                <c:pt idx="5328">
                  <c:v>39.666558740500001</c:v>
                </c:pt>
                <c:pt idx="5329">
                  <c:v>39.666558740500001</c:v>
                </c:pt>
                <c:pt idx="5330">
                  <c:v>39.697025282200002</c:v>
                </c:pt>
                <c:pt idx="5331">
                  <c:v>39.483759489999997</c:v>
                </c:pt>
                <c:pt idx="5332">
                  <c:v>39.544692573500001</c:v>
                </c:pt>
                <c:pt idx="5333">
                  <c:v>39.605625656999997</c:v>
                </c:pt>
                <c:pt idx="5334">
                  <c:v>39.575159115200002</c:v>
                </c:pt>
                <c:pt idx="5335">
                  <c:v>39.636092198699998</c:v>
                </c:pt>
                <c:pt idx="5336">
                  <c:v>39.575159115200002</c:v>
                </c:pt>
                <c:pt idx="5337">
                  <c:v>39.575159115200002</c:v>
                </c:pt>
                <c:pt idx="5338">
                  <c:v>39.575159115200002</c:v>
                </c:pt>
                <c:pt idx="5339">
                  <c:v>39.483759489999997</c:v>
                </c:pt>
                <c:pt idx="5340">
                  <c:v>39.666558740500001</c:v>
                </c:pt>
                <c:pt idx="5341">
                  <c:v>39.5142260318</c:v>
                </c:pt>
                <c:pt idx="5342">
                  <c:v>39.483759489999997</c:v>
                </c:pt>
                <c:pt idx="5343">
                  <c:v>39.5142260318</c:v>
                </c:pt>
                <c:pt idx="5344">
                  <c:v>39.361893323099999</c:v>
                </c:pt>
                <c:pt idx="5345">
                  <c:v>39.453292948300003</c:v>
                </c:pt>
                <c:pt idx="5346">
                  <c:v>39.4228264065</c:v>
                </c:pt>
                <c:pt idx="5347">
                  <c:v>39.483759489999997</c:v>
                </c:pt>
                <c:pt idx="5348">
                  <c:v>39.453292948300003</c:v>
                </c:pt>
                <c:pt idx="5349">
                  <c:v>39.483759489999997</c:v>
                </c:pt>
                <c:pt idx="5350">
                  <c:v>39.544692573500001</c:v>
                </c:pt>
                <c:pt idx="5351">
                  <c:v>39.4228264065</c:v>
                </c:pt>
                <c:pt idx="5352">
                  <c:v>39.4228264065</c:v>
                </c:pt>
                <c:pt idx="5353">
                  <c:v>39.3923598648</c:v>
                </c:pt>
                <c:pt idx="5354">
                  <c:v>39.4228264065</c:v>
                </c:pt>
                <c:pt idx="5355">
                  <c:v>39.5142260318</c:v>
                </c:pt>
                <c:pt idx="5356">
                  <c:v>39.331426781300003</c:v>
                </c:pt>
                <c:pt idx="5357">
                  <c:v>39.4228264065</c:v>
                </c:pt>
                <c:pt idx="5358">
                  <c:v>39.4228264065</c:v>
                </c:pt>
                <c:pt idx="5359">
                  <c:v>39.331426781300003</c:v>
                </c:pt>
                <c:pt idx="5360">
                  <c:v>39.331426781300003</c:v>
                </c:pt>
                <c:pt idx="5361">
                  <c:v>39.270493697799999</c:v>
                </c:pt>
                <c:pt idx="5362">
                  <c:v>39.4228264065</c:v>
                </c:pt>
                <c:pt idx="5363">
                  <c:v>39.300960239600002</c:v>
                </c:pt>
                <c:pt idx="5364">
                  <c:v>39.300960239600002</c:v>
                </c:pt>
                <c:pt idx="5365">
                  <c:v>39.453292948300003</c:v>
                </c:pt>
                <c:pt idx="5366">
                  <c:v>39.331426781300003</c:v>
                </c:pt>
                <c:pt idx="5367">
                  <c:v>39.300960239600002</c:v>
                </c:pt>
                <c:pt idx="5368">
                  <c:v>39.331426781300003</c:v>
                </c:pt>
                <c:pt idx="5369">
                  <c:v>39.270493697799999</c:v>
                </c:pt>
                <c:pt idx="5370">
                  <c:v>39.300960239600002</c:v>
                </c:pt>
                <c:pt idx="5371">
                  <c:v>39.179094072600002</c:v>
                </c:pt>
                <c:pt idx="5372">
                  <c:v>39.240027156099998</c:v>
                </c:pt>
                <c:pt idx="5373">
                  <c:v>39.270493697799999</c:v>
                </c:pt>
                <c:pt idx="5374">
                  <c:v>39.270493697799999</c:v>
                </c:pt>
                <c:pt idx="5375">
                  <c:v>39.240027156099998</c:v>
                </c:pt>
                <c:pt idx="5376">
                  <c:v>39.209560614399997</c:v>
                </c:pt>
                <c:pt idx="5377">
                  <c:v>39.118160989099998</c:v>
                </c:pt>
                <c:pt idx="5378">
                  <c:v>39.087694447399997</c:v>
                </c:pt>
                <c:pt idx="5379">
                  <c:v>39.148627530900001</c:v>
                </c:pt>
                <c:pt idx="5380">
                  <c:v>39.209560614399997</c:v>
                </c:pt>
                <c:pt idx="5381">
                  <c:v>38.996294822199999</c:v>
                </c:pt>
                <c:pt idx="5382">
                  <c:v>39.179094072600002</c:v>
                </c:pt>
                <c:pt idx="5383">
                  <c:v>39.148627530900001</c:v>
                </c:pt>
                <c:pt idx="5384">
                  <c:v>39.118160989099998</c:v>
                </c:pt>
                <c:pt idx="5385">
                  <c:v>39.148627530900001</c:v>
                </c:pt>
                <c:pt idx="5386">
                  <c:v>39.087694447399997</c:v>
                </c:pt>
                <c:pt idx="5387">
                  <c:v>39.240027156099998</c:v>
                </c:pt>
                <c:pt idx="5388">
                  <c:v>39.148627530900001</c:v>
                </c:pt>
                <c:pt idx="5389">
                  <c:v>38.996294822199999</c:v>
                </c:pt>
                <c:pt idx="5390">
                  <c:v>39.118160989099998</c:v>
                </c:pt>
                <c:pt idx="5391">
                  <c:v>39.0267613639</c:v>
                </c:pt>
                <c:pt idx="5392">
                  <c:v>39.087694447399997</c:v>
                </c:pt>
                <c:pt idx="5393">
                  <c:v>39.087694447399997</c:v>
                </c:pt>
                <c:pt idx="5394">
                  <c:v>39.0267613639</c:v>
                </c:pt>
                <c:pt idx="5395">
                  <c:v>39.057227905700003</c:v>
                </c:pt>
                <c:pt idx="5396">
                  <c:v>38.904895197000002</c:v>
                </c:pt>
                <c:pt idx="5397">
                  <c:v>38.904895197000002</c:v>
                </c:pt>
                <c:pt idx="5398">
                  <c:v>38.965828280399997</c:v>
                </c:pt>
                <c:pt idx="5399">
                  <c:v>38.965828280399997</c:v>
                </c:pt>
                <c:pt idx="5400">
                  <c:v>38.996294822199999</c:v>
                </c:pt>
                <c:pt idx="5401">
                  <c:v>38.935361738700003</c:v>
                </c:pt>
                <c:pt idx="5402">
                  <c:v>38.965828280399997</c:v>
                </c:pt>
                <c:pt idx="5403">
                  <c:v>38.874428655199999</c:v>
                </c:pt>
                <c:pt idx="5404">
                  <c:v>38.965828280399997</c:v>
                </c:pt>
                <c:pt idx="5405">
                  <c:v>38.904895197000002</c:v>
                </c:pt>
                <c:pt idx="5406">
                  <c:v>38.935361738700003</c:v>
                </c:pt>
                <c:pt idx="5407">
                  <c:v>38.996294822199999</c:v>
                </c:pt>
                <c:pt idx="5408">
                  <c:v>38.996294822199999</c:v>
                </c:pt>
                <c:pt idx="5409">
                  <c:v>38.935361738700003</c:v>
                </c:pt>
                <c:pt idx="5410">
                  <c:v>38.935361738700003</c:v>
                </c:pt>
                <c:pt idx="5411">
                  <c:v>38.904895197000002</c:v>
                </c:pt>
                <c:pt idx="5412">
                  <c:v>38.904895197000002</c:v>
                </c:pt>
                <c:pt idx="5413">
                  <c:v>38.935361738700003</c:v>
                </c:pt>
                <c:pt idx="5414">
                  <c:v>38.935361738700003</c:v>
                </c:pt>
                <c:pt idx="5415">
                  <c:v>38.752562488300001</c:v>
                </c:pt>
                <c:pt idx="5416">
                  <c:v>38.843962113499998</c:v>
                </c:pt>
                <c:pt idx="5417">
                  <c:v>38.752562488300001</c:v>
                </c:pt>
                <c:pt idx="5418">
                  <c:v>38.813495571700003</c:v>
                </c:pt>
                <c:pt idx="5419">
                  <c:v>38.752562488300001</c:v>
                </c:pt>
                <c:pt idx="5420">
                  <c:v>38.783029030000002</c:v>
                </c:pt>
                <c:pt idx="5421">
                  <c:v>38.783029030000002</c:v>
                </c:pt>
                <c:pt idx="5422">
                  <c:v>38.722095946499998</c:v>
                </c:pt>
                <c:pt idx="5423">
                  <c:v>38.783029030000002</c:v>
                </c:pt>
                <c:pt idx="5424">
                  <c:v>38.783029030000002</c:v>
                </c:pt>
                <c:pt idx="5425">
                  <c:v>38.783029030000002</c:v>
                </c:pt>
                <c:pt idx="5426">
                  <c:v>38.722095946499998</c:v>
                </c:pt>
                <c:pt idx="5427">
                  <c:v>38.813495571700003</c:v>
                </c:pt>
                <c:pt idx="5428">
                  <c:v>38.600229779599999</c:v>
                </c:pt>
                <c:pt idx="5429">
                  <c:v>38.722095946499998</c:v>
                </c:pt>
                <c:pt idx="5430">
                  <c:v>38.661162863000001</c:v>
                </c:pt>
                <c:pt idx="5431">
                  <c:v>38.783029030000002</c:v>
                </c:pt>
                <c:pt idx="5432">
                  <c:v>38.752562488300001</c:v>
                </c:pt>
                <c:pt idx="5433">
                  <c:v>38.661162863000001</c:v>
                </c:pt>
                <c:pt idx="5434">
                  <c:v>38.691629404799997</c:v>
                </c:pt>
                <c:pt idx="5435">
                  <c:v>38.752562488300001</c:v>
                </c:pt>
                <c:pt idx="5436">
                  <c:v>38.661162863000001</c:v>
                </c:pt>
                <c:pt idx="5437">
                  <c:v>38.752562488300001</c:v>
                </c:pt>
                <c:pt idx="5438">
                  <c:v>38.691629404799997</c:v>
                </c:pt>
                <c:pt idx="5439">
                  <c:v>38.6306963213</c:v>
                </c:pt>
                <c:pt idx="5440">
                  <c:v>38.600229779599999</c:v>
                </c:pt>
                <c:pt idx="5441">
                  <c:v>38.6306963213</c:v>
                </c:pt>
                <c:pt idx="5442">
                  <c:v>38.6306963213</c:v>
                </c:pt>
                <c:pt idx="5443">
                  <c:v>38.600229779599999</c:v>
                </c:pt>
                <c:pt idx="5444">
                  <c:v>38.508830154400002</c:v>
                </c:pt>
                <c:pt idx="5445">
                  <c:v>38.569763237799997</c:v>
                </c:pt>
                <c:pt idx="5446">
                  <c:v>38.600229779599999</c:v>
                </c:pt>
                <c:pt idx="5447">
                  <c:v>38.508830154400002</c:v>
                </c:pt>
                <c:pt idx="5448">
                  <c:v>38.569763237799997</c:v>
                </c:pt>
                <c:pt idx="5449">
                  <c:v>38.6306963213</c:v>
                </c:pt>
                <c:pt idx="5450">
                  <c:v>38.539296696100003</c:v>
                </c:pt>
                <c:pt idx="5451">
                  <c:v>38.508830154400002</c:v>
                </c:pt>
                <c:pt idx="5452">
                  <c:v>38.478363612599999</c:v>
                </c:pt>
                <c:pt idx="5453">
                  <c:v>38.356497445700001</c:v>
                </c:pt>
                <c:pt idx="5454">
                  <c:v>38.447897070899998</c:v>
                </c:pt>
                <c:pt idx="5455">
                  <c:v>38.478363612599999</c:v>
                </c:pt>
                <c:pt idx="5456">
                  <c:v>38.600229779599999</c:v>
                </c:pt>
                <c:pt idx="5457">
                  <c:v>38.447897070899998</c:v>
                </c:pt>
                <c:pt idx="5458">
                  <c:v>38.569763237799997</c:v>
                </c:pt>
                <c:pt idx="5459">
                  <c:v>38.478363612599999</c:v>
                </c:pt>
                <c:pt idx="5460">
                  <c:v>38.447897070899998</c:v>
                </c:pt>
                <c:pt idx="5461">
                  <c:v>38.508830154400002</c:v>
                </c:pt>
                <c:pt idx="5462">
                  <c:v>38.569763237799997</c:v>
                </c:pt>
                <c:pt idx="5463">
                  <c:v>38.386963987400001</c:v>
                </c:pt>
                <c:pt idx="5464">
                  <c:v>38.447897070899998</c:v>
                </c:pt>
                <c:pt idx="5465">
                  <c:v>38.386963987400001</c:v>
                </c:pt>
                <c:pt idx="5466">
                  <c:v>38.417430529100002</c:v>
                </c:pt>
                <c:pt idx="5467">
                  <c:v>38.386963987400001</c:v>
                </c:pt>
                <c:pt idx="5468">
                  <c:v>38.447897070899998</c:v>
                </c:pt>
                <c:pt idx="5469">
                  <c:v>38.386963987400001</c:v>
                </c:pt>
                <c:pt idx="5470">
                  <c:v>38.447897070899998</c:v>
                </c:pt>
                <c:pt idx="5471">
                  <c:v>38.386963987400001</c:v>
                </c:pt>
                <c:pt idx="5472">
                  <c:v>38.356497445700001</c:v>
                </c:pt>
                <c:pt idx="5473">
                  <c:v>38.295564362199997</c:v>
                </c:pt>
                <c:pt idx="5474">
                  <c:v>38.356497445700001</c:v>
                </c:pt>
                <c:pt idx="5475">
                  <c:v>38.265097820400001</c:v>
                </c:pt>
                <c:pt idx="5476">
                  <c:v>38.2346312787</c:v>
                </c:pt>
                <c:pt idx="5477">
                  <c:v>38.295564362199997</c:v>
                </c:pt>
                <c:pt idx="5478">
                  <c:v>38.143231653500003</c:v>
                </c:pt>
                <c:pt idx="5479">
                  <c:v>38.295564362199997</c:v>
                </c:pt>
                <c:pt idx="5480">
                  <c:v>38.326030903899998</c:v>
                </c:pt>
                <c:pt idx="5481">
                  <c:v>38.386963987400001</c:v>
                </c:pt>
                <c:pt idx="5482">
                  <c:v>38.326030903899998</c:v>
                </c:pt>
                <c:pt idx="5483">
                  <c:v>38.356497445700001</c:v>
                </c:pt>
                <c:pt idx="5484">
                  <c:v>38.295564362199997</c:v>
                </c:pt>
                <c:pt idx="5485">
                  <c:v>38.265097820400001</c:v>
                </c:pt>
                <c:pt idx="5486">
                  <c:v>38.295564362199997</c:v>
                </c:pt>
                <c:pt idx="5487">
                  <c:v>38.295564362199997</c:v>
                </c:pt>
                <c:pt idx="5488">
                  <c:v>38.2346312787</c:v>
                </c:pt>
                <c:pt idx="5489">
                  <c:v>38.386963987400001</c:v>
                </c:pt>
                <c:pt idx="5490">
                  <c:v>38.295564362199997</c:v>
                </c:pt>
                <c:pt idx="5491">
                  <c:v>38.143231653500003</c:v>
                </c:pt>
                <c:pt idx="5492">
                  <c:v>38.204164736999999</c:v>
                </c:pt>
                <c:pt idx="5493">
                  <c:v>38.204164736999999</c:v>
                </c:pt>
                <c:pt idx="5494">
                  <c:v>38.1127651117</c:v>
                </c:pt>
                <c:pt idx="5495">
                  <c:v>38.2346312787</c:v>
                </c:pt>
                <c:pt idx="5496">
                  <c:v>38.2346312787</c:v>
                </c:pt>
                <c:pt idx="5497">
                  <c:v>38.051832028299998</c:v>
                </c:pt>
                <c:pt idx="5498">
                  <c:v>38.1127651117</c:v>
                </c:pt>
                <c:pt idx="5499">
                  <c:v>38.2346312787</c:v>
                </c:pt>
                <c:pt idx="5500">
                  <c:v>38.143231653500003</c:v>
                </c:pt>
                <c:pt idx="5501">
                  <c:v>38.143231653500003</c:v>
                </c:pt>
                <c:pt idx="5502">
                  <c:v>38.1127651117</c:v>
                </c:pt>
                <c:pt idx="5503">
                  <c:v>38.082298569999999</c:v>
                </c:pt>
                <c:pt idx="5504">
                  <c:v>38.173698195199997</c:v>
                </c:pt>
                <c:pt idx="5505">
                  <c:v>38.143231653500003</c:v>
                </c:pt>
                <c:pt idx="5506">
                  <c:v>38.265097820400001</c:v>
                </c:pt>
                <c:pt idx="5507">
                  <c:v>38.143231653500003</c:v>
                </c:pt>
                <c:pt idx="5508">
                  <c:v>38.051832028299998</c:v>
                </c:pt>
                <c:pt idx="5509">
                  <c:v>38.051832028299998</c:v>
                </c:pt>
                <c:pt idx="5510">
                  <c:v>38.082298569999999</c:v>
                </c:pt>
                <c:pt idx="5511">
                  <c:v>38.082298569999999</c:v>
                </c:pt>
                <c:pt idx="5512">
                  <c:v>37.960432402999999</c:v>
                </c:pt>
                <c:pt idx="5513">
                  <c:v>38.082298569999999</c:v>
                </c:pt>
                <c:pt idx="5514">
                  <c:v>38.082298569999999</c:v>
                </c:pt>
                <c:pt idx="5515">
                  <c:v>38.082298569999999</c:v>
                </c:pt>
                <c:pt idx="5516">
                  <c:v>38.021365486500002</c:v>
                </c:pt>
                <c:pt idx="5517">
                  <c:v>38.021365486500002</c:v>
                </c:pt>
                <c:pt idx="5518">
                  <c:v>38.1127651117</c:v>
                </c:pt>
                <c:pt idx="5519">
                  <c:v>37.990898944800001</c:v>
                </c:pt>
                <c:pt idx="5520">
                  <c:v>37.929965861299998</c:v>
                </c:pt>
                <c:pt idx="5521">
                  <c:v>38.082298569999999</c:v>
                </c:pt>
                <c:pt idx="5522">
                  <c:v>37.747166610900003</c:v>
                </c:pt>
                <c:pt idx="5523">
                  <c:v>38.051832028299998</c:v>
                </c:pt>
                <c:pt idx="5524">
                  <c:v>38.021365486500002</c:v>
                </c:pt>
                <c:pt idx="5525">
                  <c:v>37.929965861299998</c:v>
                </c:pt>
                <c:pt idx="5526">
                  <c:v>37.960432402999999</c:v>
                </c:pt>
                <c:pt idx="5527">
                  <c:v>37.929965861299998</c:v>
                </c:pt>
                <c:pt idx="5528">
                  <c:v>37.899499319599997</c:v>
                </c:pt>
                <c:pt idx="5529">
                  <c:v>37.899499319599997</c:v>
                </c:pt>
                <c:pt idx="5530">
                  <c:v>37.869032777800001</c:v>
                </c:pt>
                <c:pt idx="5531">
                  <c:v>38.082298569999999</c:v>
                </c:pt>
                <c:pt idx="5532">
                  <c:v>37.869032777800001</c:v>
                </c:pt>
                <c:pt idx="5533">
                  <c:v>37.929965861299998</c:v>
                </c:pt>
                <c:pt idx="5534">
                  <c:v>37.899499319599997</c:v>
                </c:pt>
                <c:pt idx="5535">
                  <c:v>37.808099694299997</c:v>
                </c:pt>
                <c:pt idx="5536">
                  <c:v>37.869032777800001</c:v>
                </c:pt>
                <c:pt idx="5537">
                  <c:v>37.8385662361</c:v>
                </c:pt>
                <c:pt idx="5538">
                  <c:v>37.869032777800001</c:v>
                </c:pt>
                <c:pt idx="5539">
                  <c:v>37.899499319599997</c:v>
                </c:pt>
                <c:pt idx="5540">
                  <c:v>37.8385662361</c:v>
                </c:pt>
                <c:pt idx="5541">
                  <c:v>37.8385662361</c:v>
                </c:pt>
                <c:pt idx="5542">
                  <c:v>37.777633152600004</c:v>
                </c:pt>
                <c:pt idx="5543">
                  <c:v>37.808099694299997</c:v>
                </c:pt>
                <c:pt idx="5544">
                  <c:v>37.777633152600004</c:v>
                </c:pt>
                <c:pt idx="5545">
                  <c:v>37.777633152600004</c:v>
                </c:pt>
                <c:pt idx="5546">
                  <c:v>37.929965861299998</c:v>
                </c:pt>
                <c:pt idx="5547">
                  <c:v>37.594833902200001</c:v>
                </c:pt>
                <c:pt idx="5548">
                  <c:v>37.777633152600004</c:v>
                </c:pt>
                <c:pt idx="5549">
                  <c:v>37.869032777800001</c:v>
                </c:pt>
                <c:pt idx="5550">
                  <c:v>37.777633152600004</c:v>
                </c:pt>
                <c:pt idx="5551">
                  <c:v>37.777633152600004</c:v>
                </c:pt>
                <c:pt idx="5552">
                  <c:v>37.8385662361</c:v>
                </c:pt>
                <c:pt idx="5553">
                  <c:v>37.777633152600004</c:v>
                </c:pt>
                <c:pt idx="5554">
                  <c:v>37.747166610900003</c:v>
                </c:pt>
                <c:pt idx="5555">
                  <c:v>37.747166610900003</c:v>
                </c:pt>
                <c:pt idx="5556">
                  <c:v>37.777633152600004</c:v>
                </c:pt>
                <c:pt idx="5557">
                  <c:v>37.655766985600003</c:v>
                </c:pt>
                <c:pt idx="5558">
                  <c:v>37.747166610900003</c:v>
                </c:pt>
                <c:pt idx="5559">
                  <c:v>37.747166610900003</c:v>
                </c:pt>
                <c:pt idx="5560">
                  <c:v>37.777633152600004</c:v>
                </c:pt>
                <c:pt idx="5561">
                  <c:v>37.747166610900003</c:v>
                </c:pt>
                <c:pt idx="5562">
                  <c:v>37.686233527399999</c:v>
                </c:pt>
                <c:pt idx="5563">
                  <c:v>37.686233527399999</c:v>
                </c:pt>
                <c:pt idx="5564">
                  <c:v>37.7167000691</c:v>
                </c:pt>
                <c:pt idx="5565">
                  <c:v>37.7167000691</c:v>
                </c:pt>
                <c:pt idx="5566">
                  <c:v>37.686233527399999</c:v>
                </c:pt>
                <c:pt idx="5567">
                  <c:v>37.655766985600003</c:v>
                </c:pt>
                <c:pt idx="5568">
                  <c:v>37.655766985600003</c:v>
                </c:pt>
                <c:pt idx="5569">
                  <c:v>37.625300443900002</c:v>
                </c:pt>
                <c:pt idx="5570">
                  <c:v>37.7167000691</c:v>
                </c:pt>
                <c:pt idx="5571">
                  <c:v>37.686233527399999</c:v>
                </c:pt>
                <c:pt idx="5572">
                  <c:v>37.4425011935</c:v>
                </c:pt>
                <c:pt idx="5573">
                  <c:v>37.472967735200001</c:v>
                </c:pt>
                <c:pt idx="5574">
                  <c:v>37.564367360399999</c:v>
                </c:pt>
                <c:pt idx="5575">
                  <c:v>37.533900818699998</c:v>
                </c:pt>
                <c:pt idx="5576">
                  <c:v>37.594833902200001</c:v>
                </c:pt>
                <c:pt idx="5577">
                  <c:v>37.594833902200001</c:v>
                </c:pt>
                <c:pt idx="5578">
                  <c:v>37.7167000691</c:v>
                </c:pt>
                <c:pt idx="5579">
                  <c:v>37.564367360399999</c:v>
                </c:pt>
                <c:pt idx="5580">
                  <c:v>37.564367360399999</c:v>
                </c:pt>
                <c:pt idx="5581">
                  <c:v>37.533900818699998</c:v>
                </c:pt>
                <c:pt idx="5582">
                  <c:v>37.533900818699998</c:v>
                </c:pt>
                <c:pt idx="5583">
                  <c:v>37.472967735200001</c:v>
                </c:pt>
                <c:pt idx="5584">
                  <c:v>37.564367360399999</c:v>
                </c:pt>
                <c:pt idx="5585">
                  <c:v>37.503434276900002</c:v>
                </c:pt>
                <c:pt idx="5586">
                  <c:v>37.503434276900002</c:v>
                </c:pt>
                <c:pt idx="5587">
                  <c:v>37.503434276900002</c:v>
                </c:pt>
                <c:pt idx="5588">
                  <c:v>37.472967735200001</c:v>
                </c:pt>
                <c:pt idx="5589">
                  <c:v>37.503434276900002</c:v>
                </c:pt>
                <c:pt idx="5590">
                  <c:v>37.625300443900002</c:v>
                </c:pt>
                <c:pt idx="5591">
                  <c:v>37.564367360399999</c:v>
                </c:pt>
                <c:pt idx="5592">
                  <c:v>37.472967735200001</c:v>
                </c:pt>
                <c:pt idx="5593">
                  <c:v>37.4425011935</c:v>
                </c:pt>
                <c:pt idx="5594">
                  <c:v>37.4425011935</c:v>
                </c:pt>
                <c:pt idx="5595">
                  <c:v>37.472967735200001</c:v>
                </c:pt>
                <c:pt idx="5596">
                  <c:v>37.503434276900002</c:v>
                </c:pt>
                <c:pt idx="5597">
                  <c:v>37.4425011935</c:v>
                </c:pt>
                <c:pt idx="5598">
                  <c:v>37.4425011935</c:v>
                </c:pt>
                <c:pt idx="5599">
                  <c:v>37.412034651699997</c:v>
                </c:pt>
                <c:pt idx="5600">
                  <c:v>37.472967735200001</c:v>
                </c:pt>
                <c:pt idx="5601">
                  <c:v>37.4425011935</c:v>
                </c:pt>
                <c:pt idx="5602">
                  <c:v>37.412034651699997</c:v>
                </c:pt>
                <c:pt idx="5603">
                  <c:v>37.472967735200001</c:v>
                </c:pt>
                <c:pt idx="5604">
                  <c:v>37.351101568300002</c:v>
                </c:pt>
                <c:pt idx="5605">
                  <c:v>37.4425011935</c:v>
                </c:pt>
                <c:pt idx="5606">
                  <c:v>37.3206350265</c:v>
                </c:pt>
                <c:pt idx="5607">
                  <c:v>37.412034651699997</c:v>
                </c:pt>
                <c:pt idx="5608">
                  <c:v>37.351101568300002</c:v>
                </c:pt>
                <c:pt idx="5609">
                  <c:v>37.412034651699997</c:v>
                </c:pt>
                <c:pt idx="5610">
                  <c:v>37.381568110000003</c:v>
                </c:pt>
                <c:pt idx="5611">
                  <c:v>37.351101568300002</c:v>
                </c:pt>
                <c:pt idx="5612">
                  <c:v>37.412034651699997</c:v>
                </c:pt>
                <c:pt idx="5613">
                  <c:v>37.290168484799999</c:v>
                </c:pt>
                <c:pt idx="5614">
                  <c:v>37.351101568300002</c:v>
                </c:pt>
                <c:pt idx="5615">
                  <c:v>37.3206350265</c:v>
                </c:pt>
                <c:pt idx="5616">
                  <c:v>37.3206350265</c:v>
                </c:pt>
                <c:pt idx="5617">
                  <c:v>37.290168484799999</c:v>
                </c:pt>
                <c:pt idx="5618">
                  <c:v>37.3206350265</c:v>
                </c:pt>
                <c:pt idx="5619">
                  <c:v>37.3206350265</c:v>
                </c:pt>
                <c:pt idx="5620">
                  <c:v>37.3206350265</c:v>
                </c:pt>
                <c:pt idx="5621">
                  <c:v>37.198768859600001</c:v>
                </c:pt>
                <c:pt idx="5622">
                  <c:v>37.3206350265</c:v>
                </c:pt>
                <c:pt idx="5623">
                  <c:v>37.290168484799999</c:v>
                </c:pt>
                <c:pt idx="5624">
                  <c:v>37.259701943000003</c:v>
                </c:pt>
                <c:pt idx="5625">
                  <c:v>37.198768859600001</c:v>
                </c:pt>
                <c:pt idx="5626">
                  <c:v>37.198768859600001</c:v>
                </c:pt>
                <c:pt idx="5627">
                  <c:v>37.229235401300002</c:v>
                </c:pt>
                <c:pt idx="5628">
                  <c:v>37.351101568300002</c:v>
                </c:pt>
                <c:pt idx="5629">
                  <c:v>37.229235401300002</c:v>
                </c:pt>
                <c:pt idx="5630">
                  <c:v>37.168302317799998</c:v>
                </c:pt>
                <c:pt idx="5631">
                  <c:v>37.137835776099998</c:v>
                </c:pt>
                <c:pt idx="5632">
                  <c:v>37.168302317799998</c:v>
                </c:pt>
                <c:pt idx="5633">
                  <c:v>37.168302317799998</c:v>
                </c:pt>
                <c:pt idx="5634">
                  <c:v>37.198768859600001</c:v>
                </c:pt>
                <c:pt idx="5635">
                  <c:v>37.137835776099998</c:v>
                </c:pt>
                <c:pt idx="5636">
                  <c:v>37.229235401300002</c:v>
                </c:pt>
                <c:pt idx="5637">
                  <c:v>37.229235401300002</c:v>
                </c:pt>
                <c:pt idx="5638">
                  <c:v>37.076902692600001</c:v>
                </c:pt>
                <c:pt idx="5639">
                  <c:v>37.198768859600001</c:v>
                </c:pt>
                <c:pt idx="5640">
                  <c:v>37.137835776099998</c:v>
                </c:pt>
                <c:pt idx="5641">
                  <c:v>37.107369234300002</c:v>
                </c:pt>
                <c:pt idx="5642">
                  <c:v>37.198768859600001</c:v>
                </c:pt>
                <c:pt idx="5643">
                  <c:v>37.076902692600001</c:v>
                </c:pt>
                <c:pt idx="5644">
                  <c:v>37.198768859600001</c:v>
                </c:pt>
                <c:pt idx="5645">
                  <c:v>37.0464361509</c:v>
                </c:pt>
                <c:pt idx="5646">
                  <c:v>37.076902692600001</c:v>
                </c:pt>
                <c:pt idx="5647">
                  <c:v>37.351101568300002</c:v>
                </c:pt>
                <c:pt idx="5648">
                  <c:v>37.107369234300002</c:v>
                </c:pt>
                <c:pt idx="5649">
                  <c:v>37.076902692600001</c:v>
                </c:pt>
                <c:pt idx="5650">
                  <c:v>37.168302317799998</c:v>
                </c:pt>
                <c:pt idx="5651">
                  <c:v>36.985503067400003</c:v>
                </c:pt>
                <c:pt idx="5652">
                  <c:v>37.076902692600001</c:v>
                </c:pt>
                <c:pt idx="5653">
                  <c:v>37.076902692600001</c:v>
                </c:pt>
                <c:pt idx="5654">
                  <c:v>37.0464361509</c:v>
                </c:pt>
                <c:pt idx="5655">
                  <c:v>37.0464361509</c:v>
                </c:pt>
                <c:pt idx="5656">
                  <c:v>37.076902692600001</c:v>
                </c:pt>
                <c:pt idx="5657">
                  <c:v>37.0464361509</c:v>
                </c:pt>
                <c:pt idx="5658">
                  <c:v>36.985503067400003</c:v>
                </c:pt>
                <c:pt idx="5659">
                  <c:v>37.0464361509</c:v>
                </c:pt>
                <c:pt idx="5660">
                  <c:v>36.863636900400003</c:v>
                </c:pt>
                <c:pt idx="5661">
                  <c:v>36.955036525600001</c:v>
                </c:pt>
                <c:pt idx="5662">
                  <c:v>37.015969609099997</c:v>
                </c:pt>
                <c:pt idx="5663">
                  <c:v>37.015969609099997</c:v>
                </c:pt>
                <c:pt idx="5664">
                  <c:v>36.985503067400003</c:v>
                </c:pt>
                <c:pt idx="5665">
                  <c:v>37.076902692600001</c:v>
                </c:pt>
                <c:pt idx="5666">
                  <c:v>36.985503067400003</c:v>
                </c:pt>
                <c:pt idx="5667">
                  <c:v>36.985503067400003</c:v>
                </c:pt>
                <c:pt idx="5668">
                  <c:v>36.985503067400003</c:v>
                </c:pt>
                <c:pt idx="5669">
                  <c:v>37.076902692600001</c:v>
                </c:pt>
                <c:pt idx="5670">
                  <c:v>36.985503067400003</c:v>
                </c:pt>
                <c:pt idx="5671">
                  <c:v>36.863636900400003</c:v>
                </c:pt>
                <c:pt idx="5672">
                  <c:v>36.985503067400003</c:v>
                </c:pt>
                <c:pt idx="5673">
                  <c:v>36.9245699839</c:v>
                </c:pt>
                <c:pt idx="5674">
                  <c:v>36.894103442199999</c:v>
                </c:pt>
                <c:pt idx="5675">
                  <c:v>36.955036525600001</c:v>
                </c:pt>
                <c:pt idx="5676">
                  <c:v>36.833170358700002</c:v>
                </c:pt>
                <c:pt idx="5677">
                  <c:v>36.985503067400003</c:v>
                </c:pt>
                <c:pt idx="5678">
                  <c:v>36.802703816899999</c:v>
                </c:pt>
                <c:pt idx="5679">
                  <c:v>36.833170358700002</c:v>
                </c:pt>
                <c:pt idx="5680">
                  <c:v>36.955036525600001</c:v>
                </c:pt>
                <c:pt idx="5681">
                  <c:v>36.894103442199999</c:v>
                </c:pt>
                <c:pt idx="5682">
                  <c:v>36.9245699839</c:v>
                </c:pt>
                <c:pt idx="5683">
                  <c:v>36.833170358700002</c:v>
                </c:pt>
                <c:pt idx="5684">
                  <c:v>36.894103442199999</c:v>
                </c:pt>
                <c:pt idx="5685">
                  <c:v>36.802703816899999</c:v>
                </c:pt>
                <c:pt idx="5686">
                  <c:v>36.802703816899999</c:v>
                </c:pt>
                <c:pt idx="5687">
                  <c:v>36.9245699839</c:v>
                </c:pt>
                <c:pt idx="5688">
                  <c:v>36.558971483000001</c:v>
                </c:pt>
                <c:pt idx="5689">
                  <c:v>36.741770733499997</c:v>
                </c:pt>
                <c:pt idx="5690">
                  <c:v>36.833170358700002</c:v>
                </c:pt>
                <c:pt idx="5691">
                  <c:v>36.802703816899999</c:v>
                </c:pt>
                <c:pt idx="5692">
                  <c:v>36.772237275199998</c:v>
                </c:pt>
                <c:pt idx="5693">
                  <c:v>36.741770733499997</c:v>
                </c:pt>
                <c:pt idx="5694">
                  <c:v>36.9245699839</c:v>
                </c:pt>
                <c:pt idx="5695">
                  <c:v>36.802703816899999</c:v>
                </c:pt>
                <c:pt idx="5696">
                  <c:v>36.802703816899999</c:v>
                </c:pt>
                <c:pt idx="5697">
                  <c:v>36.802703816899999</c:v>
                </c:pt>
                <c:pt idx="5698">
                  <c:v>36.833170358700002</c:v>
                </c:pt>
                <c:pt idx="5699">
                  <c:v>36.741770733499997</c:v>
                </c:pt>
                <c:pt idx="5700">
                  <c:v>36.741770733499997</c:v>
                </c:pt>
                <c:pt idx="5701">
                  <c:v>36.772237275199998</c:v>
                </c:pt>
                <c:pt idx="5702">
                  <c:v>36.650371108199998</c:v>
                </c:pt>
                <c:pt idx="5703">
                  <c:v>36.650371108199998</c:v>
                </c:pt>
                <c:pt idx="5704">
                  <c:v>36.589438024800003</c:v>
                </c:pt>
                <c:pt idx="5705">
                  <c:v>36.772237275199998</c:v>
                </c:pt>
                <c:pt idx="5706">
                  <c:v>36.741770733499997</c:v>
                </c:pt>
                <c:pt idx="5707">
                  <c:v>36.650371108199998</c:v>
                </c:pt>
                <c:pt idx="5708">
                  <c:v>36.680837650000001</c:v>
                </c:pt>
                <c:pt idx="5709">
                  <c:v>36.741770733499997</c:v>
                </c:pt>
                <c:pt idx="5710">
                  <c:v>36.589438024800003</c:v>
                </c:pt>
                <c:pt idx="5711">
                  <c:v>36.772237275199998</c:v>
                </c:pt>
                <c:pt idx="5712">
                  <c:v>36.680837650000001</c:v>
                </c:pt>
                <c:pt idx="5713">
                  <c:v>36.680837650000001</c:v>
                </c:pt>
                <c:pt idx="5714">
                  <c:v>36.650371108199998</c:v>
                </c:pt>
                <c:pt idx="5715">
                  <c:v>36.619904566499997</c:v>
                </c:pt>
                <c:pt idx="5716">
                  <c:v>36.589438024800003</c:v>
                </c:pt>
                <c:pt idx="5717">
                  <c:v>36.680837650000001</c:v>
                </c:pt>
                <c:pt idx="5718">
                  <c:v>36.619904566499997</c:v>
                </c:pt>
                <c:pt idx="5719">
                  <c:v>36.711304191700002</c:v>
                </c:pt>
                <c:pt idx="5720">
                  <c:v>36.650371108199998</c:v>
                </c:pt>
                <c:pt idx="5721">
                  <c:v>36.680837650000001</c:v>
                </c:pt>
                <c:pt idx="5722">
                  <c:v>36.650371108199998</c:v>
                </c:pt>
                <c:pt idx="5723">
                  <c:v>36.589438024800003</c:v>
                </c:pt>
                <c:pt idx="5724">
                  <c:v>36.619904566499997</c:v>
                </c:pt>
                <c:pt idx="5725">
                  <c:v>36.619904566499997</c:v>
                </c:pt>
                <c:pt idx="5726">
                  <c:v>36.558971483000001</c:v>
                </c:pt>
                <c:pt idx="5727">
                  <c:v>36.558971483000001</c:v>
                </c:pt>
                <c:pt idx="5728">
                  <c:v>36.589438024800003</c:v>
                </c:pt>
                <c:pt idx="5729">
                  <c:v>36.5285049413</c:v>
                </c:pt>
                <c:pt idx="5730">
                  <c:v>36.498038399499997</c:v>
                </c:pt>
                <c:pt idx="5731">
                  <c:v>36.650371108199998</c:v>
                </c:pt>
                <c:pt idx="5732">
                  <c:v>36.558971483000001</c:v>
                </c:pt>
                <c:pt idx="5733">
                  <c:v>36.558971483000001</c:v>
                </c:pt>
                <c:pt idx="5734">
                  <c:v>36.619904566499997</c:v>
                </c:pt>
                <c:pt idx="5735">
                  <c:v>36.376172232599998</c:v>
                </c:pt>
                <c:pt idx="5736">
                  <c:v>36.5285049413</c:v>
                </c:pt>
                <c:pt idx="5737">
                  <c:v>36.498038399499997</c:v>
                </c:pt>
                <c:pt idx="5738">
                  <c:v>36.498038399499997</c:v>
                </c:pt>
                <c:pt idx="5739">
                  <c:v>36.558971483000001</c:v>
                </c:pt>
                <c:pt idx="5740">
                  <c:v>36.5285049413</c:v>
                </c:pt>
                <c:pt idx="5741">
                  <c:v>36.5285049413</c:v>
                </c:pt>
                <c:pt idx="5742">
                  <c:v>36.5285049413</c:v>
                </c:pt>
                <c:pt idx="5743">
                  <c:v>36.467571857800003</c:v>
                </c:pt>
                <c:pt idx="5744">
                  <c:v>36.619904566499997</c:v>
                </c:pt>
                <c:pt idx="5745">
                  <c:v>36.558971483000001</c:v>
                </c:pt>
                <c:pt idx="5746">
                  <c:v>36.498038399499997</c:v>
                </c:pt>
                <c:pt idx="5747">
                  <c:v>36.498038399499997</c:v>
                </c:pt>
                <c:pt idx="5748">
                  <c:v>36.376172232599998</c:v>
                </c:pt>
                <c:pt idx="5749">
                  <c:v>36.437105316100002</c:v>
                </c:pt>
                <c:pt idx="5750">
                  <c:v>36.437105316100002</c:v>
                </c:pt>
                <c:pt idx="5751">
                  <c:v>36.376172232599998</c:v>
                </c:pt>
                <c:pt idx="5752">
                  <c:v>36.406638774299999</c:v>
                </c:pt>
                <c:pt idx="5753">
                  <c:v>36.406638774299999</c:v>
                </c:pt>
                <c:pt idx="5754">
                  <c:v>36.406638774299999</c:v>
                </c:pt>
                <c:pt idx="5755">
                  <c:v>36.376172232599998</c:v>
                </c:pt>
                <c:pt idx="5756">
                  <c:v>36.437105316100002</c:v>
                </c:pt>
                <c:pt idx="5757">
                  <c:v>36.376172232599998</c:v>
                </c:pt>
                <c:pt idx="5758">
                  <c:v>36.467571857800003</c:v>
                </c:pt>
                <c:pt idx="5759">
                  <c:v>36.437105316100002</c:v>
                </c:pt>
                <c:pt idx="5760">
                  <c:v>36.223839523899997</c:v>
                </c:pt>
                <c:pt idx="5761">
                  <c:v>36.467571857800003</c:v>
                </c:pt>
                <c:pt idx="5762">
                  <c:v>36.406638774299999</c:v>
                </c:pt>
                <c:pt idx="5763">
                  <c:v>36.498038399499997</c:v>
                </c:pt>
                <c:pt idx="5764">
                  <c:v>36.376172232599998</c:v>
                </c:pt>
                <c:pt idx="5765">
                  <c:v>36.345705690800003</c:v>
                </c:pt>
                <c:pt idx="5766">
                  <c:v>36.345705690800003</c:v>
                </c:pt>
                <c:pt idx="5767">
                  <c:v>36.437105316100002</c:v>
                </c:pt>
                <c:pt idx="5768">
                  <c:v>36.376172232599998</c:v>
                </c:pt>
                <c:pt idx="5769">
                  <c:v>36.467571857800003</c:v>
                </c:pt>
                <c:pt idx="5770">
                  <c:v>36.406638774299999</c:v>
                </c:pt>
                <c:pt idx="5771">
                  <c:v>36.467571857800003</c:v>
                </c:pt>
                <c:pt idx="5772">
                  <c:v>36.284772607400001</c:v>
                </c:pt>
                <c:pt idx="5773">
                  <c:v>36.254306065599998</c:v>
                </c:pt>
                <c:pt idx="5774">
                  <c:v>36.315239149100002</c:v>
                </c:pt>
                <c:pt idx="5775">
                  <c:v>36.345705690800003</c:v>
                </c:pt>
                <c:pt idx="5776">
                  <c:v>36.1629064404</c:v>
                </c:pt>
                <c:pt idx="5777">
                  <c:v>36.284772607400001</c:v>
                </c:pt>
                <c:pt idx="5778">
                  <c:v>36.345705690800003</c:v>
                </c:pt>
                <c:pt idx="5779">
                  <c:v>36.071506815200003</c:v>
                </c:pt>
                <c:pt idx="5780">
                  <c:v>36.254306065599998</c:v>
                </c:pt>
                <c:pt idx="5781">
                  <c:v>36.193372982200003</c:v>
                </c:pt>
                <c:pt idx="5782">
                  <c:v>36.1324398987</c:v>
                </c:pt>
                <c:pt idx="5783">
                  <c:v>36.1324398987</c:v>
                </c:pt>
                <c:pt idx="5784">
                  <c:v>36.071506815200003</c:v>
                </c:pt>
                <c:pt idx="5785">
                  <c:v>36.071506815200003</c:v>
                </c:pt>
                <c:pt idx="5786">
                  <c:v>36.1324398987</c:v>
                </c:pt>
                <c:pt idx="5787">
                  <c:v>36.1629064404</c:v>
                </c:pt>
                <c:pt idx="5788">
                  <c:v>36.1629064404</c:v>
                </c:pt>
                <c:pt idx="5789">
                  <c:v>36.101973356899997</c:v>
                </c:pt>
                <c:pt idx="5790">
                  <c:v>36.1324398987</c:v>
                </c:pt>
                <c:pt idx="5791">
                  <c:v>36.101973356899997</c:v>
                </c:pt>
                <c:pt idx="5792">
                  <c:v>36.071506815200003</c:v>
                </c:pt>
                <c:pt idx="5793">
                  <c:v>36.1324398987</c:v>
                </c:pt>
                <c:pt idx="5794">
                  <c:v>36.041040273500002</c:v>
                </c:pt>
                <c:pt idx="5795">
                  <c:v>36.071506815200003</c:v>
                </c:pt>
                <c:pt idx="5796">
                  <c:v>36.1324398987</c:v>
                </c:pt>
                <c:pt idx="5797">
                  <c:v>36.071506815200003</c:v>
                </c:pt>
                <c:pt idx="5798">
                  <c:v>36.010573731699999</c:v>
                </c:pt>
                <c:pt idx="5799">
                  <c:v>36.010573731699999</c:v>
                </c:pt>
                <c:pt idx="5800">
                  <c:v>36.041040273500002</c:v>
                </c:pt>
                <c:pt idx="5801">
                  <c:v>35.949640648200003</c:v>
                </c:pt>
                <c:pt idx="5802">
                  <c:v>35.980107189999998</c:v>
                </c:pt>
                <c:pt idx="5803">
                  <c:v>36.041040273500002</c:v>
                </c:pt>
                <c:pt idx="5804">
                  <c:v>35.7668413978</c:v>
                </c:pt>
                <c:pt idx="5805">
                  <c:v>35.949640648200003</c:v>
                </c:pt>
                <c:pt idx="5806">
                  <c:v>35.949640648200003</c:v>
                </c:pt>
                <c:pt idx="5807">
                  <c:v>35.919174106500002</c:v>
                </c:pt>
                <c:pt idx="5808">
                  <c:v>35.888707564800001</c:v>
                </c:pt>
                <c:pt idx="5809">
                  <c:v>35.888707564800001</c:v>
                </c:pt>
                <c:pt idx="5810">
                  <c:v>35.858241022999998</c:v>
                </c:pt>
                <c:pt idx="5811">
                  <c:v>35.919174106500002</c:v>
                </c:pt>
                <c:pt idx="5812">
                  <c:v>35.827774481299997</c:v>
                </c:pt>
                <c:pt idx="5813">
                  <c:v>35.858241022999998</c:v>
                </c:pt>
                <c:pt idx="5814">
                  <c:v>35.797307939500001</c:v>
                </c:pt>
                <c:pt idx="5815">
                  <c:v>35.797307939500001</c:v>
                </c:pt>
                <c:pt idx="5816">
                  <c:v>35.888707564800001</c:v>
                </c:pt>
                <c:pt idx="5817">
                  <c:v>35.827774481299997</c:v>
                </c:pt>
                <c:pt idx="5818">
                  <c:v>35.980107189999998</c:v>
                </c:pt>
                <c:pt idx="5819">
                  <c:v>35.797307939500001</c:v>
                </c:pt>
                <c:pt idx="5820">
                  <c:v>35.797307939500001</c:v>
                </c:pt>
                <c:pt idx="5821">
                  <c:v>35.919174106500002</c:v>
                </c:pt>
                <c:pt idx="5822">
                  <c:v>35.797307939500001</c:v>
                </c:pt>
                <c:pt idx="5823">
                  <c:v>35.7668413978</c:v>
                </c:pt>
                <c:pt idx="5824">
                  <c:v>35.7668413978</c:v>
                </c:pt>
                <c:pt idx="5825">
                  <c:v>35.705908314299997</c:v>
                </c:pt>
                <c:pt idx="5826">
                  <c:v>35.736374856099999</c:v>
                </c:pt>
                <c:pt idx="5827">
                  <c:v>35.736374856099999</c:v>
                </c:pt>
                <c:pt idx="5828">
                  <c:v>35.6449752308</c:v>
                </c:pt>
                <c:pt idx="5829">
                  <c:v>35.675441772600003</c:v>
                </c:pt>
                <c:pt idx="5830">
                  <c:v>35.675441772600003</c:v>
                </c:pt>
                <c:pt idx="5831">
                  <c:v>35.705908314299997</c:v>
                </c:pt>
                <c:pt idx="5832">
                  <c:v>35.705908314299997</c:v>
                </c:pt>
                <c:pt idx="5833">
                  <c:v>35.705908314299997</c:v>
                </c:pt>
                <c:pt idx="5834">
                  <c:v>35.614508689099999</c:v>
                </c:pt>
                <c:pt idx="5835">
                  <c:v>35.675441772600003</c:v>
                </c:pt>
                <c:pt idx="5836">
                  <c:v>35.584042147399998</c:v>
                </c:pt>
                <c:pt idx="5837">
                  <c:v>35.614508689099999</c:v>
                </c:pt>
                <c:pt idx="5838">
                  <c:v>35.675441772600003</c:v>
                </c:pt>
                <c:pt idx="5839">
                  <c:v>35.553575605600003</c:v>
                </c:pt>
                <c:pt idx="5840">
                  <c:v>35.614508689099999</c:v>
                </c:pt>
                <c:pt idx="5841">
                  <c:v>35.614508689099999</c:v>
                </c:pt>
                <c:pt idx="5842">
                  <c:v>35.614508689099999</c:v>
                </c:pt>
                <c:pt idx="5843">
                  <c:v>35.614508689099999</c:v>
                </c:pt>
                <c:pt idx="5844">
                  <c:v>35.553575605600003</c:v>
                </c:pt>
                <c:pt idx="5845">
                  <c:v>35.614508689099999</c:v>
                </c:pt>
                <c:pt idx="5846">
                  <c:v>35.523109063900002</c:v>
                </c:pt>
                <c:pt idx="5847">
                  <c:v>35.523109063900002</c:v>
                </c:pt>
                <c:pt idx="5848">
                  <c:v>35.431709438699997</c:v>
                </c:pt>
                <c:pt idx="5849">
                  <c:v>35.553575605600003</c:v>
                </c:pt>
                <c:pt idx="5850">
                  <c:v>35.523109063900002</c:v>
                </c:pt>
                <c:pt idx="5851">
                  <c:v>35.431709438699997</c:v>
                </c:pt>
                <c:pt idx="5852">
                  <c:v>35.492642522099999</c:v>
                </c:pt>
                <c:pt idx="5853">
                  <c:v>35.401242896900001</c:v>
                </c:pt>
                <c:pt idx="5854">
                  <c:v>35.431709438699997</c:v>
                </c:pt>
                <c:pt idx="5855">
                  <c:v>35.431709438699997</c:v>
                </c:pt>
                <c:pt idx="5856">
                  <c:v>35.431709438699997</c:v>
                </c:pt>
                <c:pt idx="5857">
                  <c:v>35.3707763552</c:v>
                </c:pt>
                <c:pt idx="5858">
                  <c:v>35.431709438699997</c:v>
                </c:pt>
                <c:pt idx="5859">
                  <c:v>35.3707763552</c:v>
                </c:pt>
                <c:pt idx="5860">
                  <c:v>35.492642522099999</c:v>
                </c:pt>
                <c:pt idx="5861">
                  <c:v>35.3707763552</c:v>
                </c:pt>
                <c:pt idx="5862">
                  <c:v>35.3707763552</c:v>
                </c:pt>
                <c:pt idx="5863">
                  <c:v>35.401242896900001</c:v>
                </c:pt>
                <c:pt idx="5864">
                  <c:v>35.279376730000003</c:v>
                </c:pt>
                <c:pt idx="5865">
                  <c:v>35.340309813399998</c:v>
                </c:pt>
                <c:pt idx="5866">
                  <c:v>35.279376730000003</c:v>
                </c:pt>
                <c:pt idx="5867">
                  <c:v>35.279376730000003</c:v>
                </c:pt>
                <c:pt idx="5868">
                  <c:v>35.431709438699997</c:v>
                </c:pt>
                <c:pt idx="5869">
                  <c:v>35.2489101882</c:v>
                </c:pt>
                <c:pt idx="5870">
                  <c:v>35.218443646499999</c:v>
                </c:pt>
                <c:pt idx="5871">
                  <c:v>35.279376730000003</c:v>
                </c:pt>
                <c:pt idx="5872">
                  <c:v>35.401242896900001</c:v>
                </c:pt>
                <c:pt idx="5873">
                  <c:v>35.2489101882</c:v>
                </c:pt>
                <c:pt idx="5874">
                  <c:v>35.218443646499999</c:v>
                </c:pt>
                <c:pt idx="5875">
                  <c:v>35.218443646499999</c:v>
                </c:pt>
                <c:pt idx="5876">
                  <c:v>35.2489101882</c:v>
                </c:pt>
                <c:pt idx="5877">
                  <c:v>35.340309813399998</c:v>
                </c:pt>
                <c:pt idx="5878">
                  <c:v>35.340309813399998</c:v>
                </c:pt>
                <c:pt idx="5879">
                  <c:v>35.279376730000003</c:v>
                </c:pt>
                <c:pt idx="5880">
                  <c:v>35.157510563000002</c:v>
                </c:pt>
                <c:pt idx="5881">
                  <c:v>35.187977104799998</c:v>
                </c:pt>
                <c:pt idx="5882">
                  <c:v>35.187977104799998</c:v>
                </c:pt>
                <c:pt idx="5883">
                  <c:v>35.127044021300001</c:v>
                </c:pt>
                <c:pt idx="5884">
                  <c:v>35.157510563000002</c:v>
                </c:pt>
                <c:pt idx="5885">
                  <c:v>35.187977104799998</c:v>
                </c:pt>
                <c:pt idx="5886">
                  <c:v>35.157510563000002</c:v>
                </c:pt>
                <c:pt idx="5887">
                  <c:v>35.066110937799998</c:v>
                </c:pt>
                <c:pt idx="5888">
                  <c:v>35.218443646499999</c:v>
                </c:pt>
                <c:pt idx="5889">
                  <c:v>35.127044021300001</c:v>
                </c:pt>
                <c:pt idx="5890">
                  <c:v>35.096577479499999</c:v>
                </c:pt>
                <c:pt idx="5891">
                  <c:v>35.127044021300001</c:v>
                </c:pt>
                <c:pt idx="5892">
                  <c:v>35.066110937799998</c:v>
                </c:pt>
                <c:pt idx="5893">
                  <c:v>35.035644396099997</c:v>
                </c:pt>
                <c:pt idx="5894">
                  <c:v>35.096577479499999</c:v>
                </c:pt>
                <c:pt idx="5895">
                  <c:v>35.127044021300001</c:v>
                </c:pt>
                <c:pt idx="5896">
                  <c:v>35.066110937799998</c:v>
                </c:pt>
                <c:pt idx="5897">
                  <c:v>35.035644396099997</c:v>
                </c:pt>
                <c:pt idx="5898">
                  <c:v>35.035644396099997</c:v>
                </c:pt>
                <c:pt idx="5899">
                  <c:v>35.066110937799998</c:v>
                </c:pt>
                <c:pt idx="5900">
                  <c:v>35.096577479499999</c:v>
                </c:pt>
                <c:pt idx="5901">
                  <c:v>35.127044021300001</c:v>
                </c:pt>
                <c:pt idx="5902">
                  <c:v>34.9747113126</c:v>
                </c:pt>
                <c:pt idx="5903">
                  <c:v>34.9747113126</c:v>
                </c:pt>
                <c:pt idx="5904">
                  <c:v>35.096577479499999</c:v>
                </c:pt>
                <c:pt idx="5905">
                  <c:v>35.035644396099997</c:v>
                </c:pt>
                <c:pt idx="5906">
                  <c:v>34.913778229099997</c:v>
                </c:pt>
                <c:pt idx="5907">
                  <c:v>34.944244770799997</c:v>
                </c:pt>
                <c:pt idx="5908">
                  <c:v>34.944244770799997</c:v>
                </c:pt>
                <c:pt idx="5909">
                  <c:v>34.913778229099997</c:v>
                </c:pt>
                <c:pt idx="5910">
                  <c:v>34.9747113126</c:v>
                </c:pt>
                <c:pt idx="5911">
                  <c:v>34.883311687400003</c:v>
                </c:pt>
                <c:pt idx="5912">
                  <c:v>34.883311687400003</c:v>
                </c:pt>
                <c:pt idx="5913">
                  <c:v>34.822378603899999</c:v>
                </c:pt>
                <c:pt idx="5914">
                  <c:v>34.822378603899999</c:v>
                </c:pt>
                <c:pt idx="5915">
                  <c:v>34.944244770799997</c:v>
                </c:pt>
                <c:pt idx="5916">
                  <c:v>34.913778229099997</c:v>
                </c:pt>
                <c:pt idx="5917">
                  <c:v>34.883311687400003</c:v>
                </c:pt>
                <c:pt idx="5918">
                  <c:v>34.883311687400003</c:v>
                </c:pt>
                <c:pt idx="5919">
                  <c:v>34.822378603899999</c:v>
                </c:pt>
                <c:pt idx="5920">
                  <c:v>34.822378603899999</c:v>
                </c:pt>
                <c:pt idx="5921">
                  <c:v>34.8528451456</c:v>
                </c:pt>
                <c:pt idx="5922">
                  <c:v>34.822378603899999</c:v>
                </c:pt>
                <c:pt idx="5923">
                  <c:v>34.8528451456</c:v>
                </c:pt>
                <c:pt idx="5924">
                  <c:v>34.8528451456</c:v>
                </c:pt>
                <c:pt idx="5925">
                  <c:v>34.883311687400003</c:v>
                </c:pt>
                <c:pt idx="5926">
                  <c:v>34.822378603899999</c:v>
                </c:pt>
                <c:pt idx="5927">
                  <c:v>34.791912062100003</c:v>
                </c:pt>
                <c:pt idx="5928">
                  <c:v>34.822378603899999</c:v>
                </c:pt>
                <c:pt idx="5929">
                  <c:v>34.761445520400002</c:v>
                </c:pt>
                <c:pt idx="5930">
                  <c:v>34.730978978700001</c:v>
                </c:pt>
                <c:pt idx="5931">
                  <c:v>34.791912062100003</c:v>
                </c:pt>
                <c:pt idx="5932">
                  <c:v>34.700512436899999</c:v>
                </c:pt>
                <c:pt idx="5933">
                  <c:v>34.700512436899999</c:v>
                </c:pt>
                <c:pt idx="5934">
                  <c:v>34.517713186500004</c:v>
                </c:pt>
                <c:pt idx="5935">
                  <c:v>34.730978978700001</c:v>
                </c:pt>
                <c:pt idx="5936">
                  <c:v>34.730978978700001</c:v>
                </c:pt>
                <c:pt idx="5937">
                  <c:v>34.8528451456</c:v>
                </c:pt>
                <c:pt idx="5938">
                  <c:v>34.609112811700001</c:v>
                </c:pt>
                <c:pt idx="5939">
                  <c:v>34.609112811700001</c:v>
                </c:pt>
                <c:pt idx="5940">
                  <c:v>34.670045895199998</c:v>
                </c:pt>
                <c:pt idx="5941">
                  <c:v>34.700512436899999</c:v>
                </c:pt>
                <c:pt idx="5942">
                  <c:v>34.609112811700001</c:v>
                </c:pt>
                <c:pt idx="5943">
                  <c:v>34.730978978700001</c:v>
                </c:pt>
                <c:pt idx="5944">
                  <c:v>34.639579353400002</c:v>
                </c:pt>
                <c:pt idx="5945">
                  <c:v>34.517713186500004</c:v>
                </c:pt>
                <c:pt idx="5946">
                  <c:v>34.57864627</c:v>
                </c:pt>
                <c:pt idx="5947">
                  <c:v>34.639579353400002</c:v>
                </c:pt>
                <c:pt idx="5948">
                  <c:v>34.609112811700001</c:v>
                </c:pt>
                <c:pt idx="5949">
                  <c:v>34.487246644700001</c:v>
                </c:pt>
                <c:pt idx="5950">
                  <c:v>34.548179728199997</c:v>
                </c:pt>
                <c:pt idx="5951">
                  <c:v>34.517713186500004</c:v>
                </c:pt>
                <c:pt idx="5952">
                  <c:v>34.548179728199997</c:v>
                </c:pt>
                <c:pt idx="5953">
                  <c:v>34.609112811700001</c:v>
                </c:pt>
                <c:pt idx="5954">
                  <c:v>34.456780103</c:v>
                </c:pt>
                <c:pt idx="5955">
                  <c:v>34.57864627</c:v>
                </c:pt>
                <c:pt idx="5956">
                  <c:v>34.517713186500004</c:v>
                </c:pt>
                <c:pt idx="5957">
                  <c:v>34.548179728199997</c:v>
                </c:pt>
                <c:pt idx="5958">
                  <c:v>34.57864627</c:v>
                </c:pt>
                <c:pt idx="5959">
                  <c:v>34.456780103</c:v>
                </c:pt>
                <c:pt idx="5960">
                  <c:v>34.517713186500004</c:v>
                </c:pt>
                <c:pt idx="5961">
                  <c:v>34.487246644700001</c:v>
                </c:pt>
                <c:pt idx="5962">
                  <c:v>34.548179728199997</c:v>
                </c:pt>
                <c:pt idx="5963">
                  <c:v>34.487246644700001</c:v>
                </c:pt>
                <c:pt idx="5964">
                  <c:v>34.487246644700001</c:v>
                </c:pt>
                <c:pt idx="5965">
                  <c:v>34.487246644700001</c:v>
                </c:pt>
                <c:pt idx="5966">
                  <c:v>34.517713186500004</c:v>
                </c:pt>
                <c:pt idx="5967">
                  <c:v>34.487246644700001</c:v>
                </c:pt>
                <c:pt idx="5968">
                  <c:v>34.456780103</c:v>
                </c:pt>
                <c:pt idx="5969">
                  <c:v>34.456780103</c:v>
                </c:pt>
                <c:pt idx="5970">
                  <c:v>34.273980852599998</c:v>
                </c:pt>
                <c:pt idx="5971">
                  <c:v>34.456780103</c:v>
                </c:pt>
                <c:pt idx="5972">
                  <c:v>34.456780103</c:v>
                </c:pt>
                <c:pt idx="5973">
                  <c:v>34.334913936</c:v>
                </c:pt>
                <c:pt idx="5974">
                  <c:v>34.426313561299999</c:v>
                </c:pt>
                <c:pt idx="5975">
                  <c:v>34.426313561299999</c:v>
                </c:pt>
                <c:pt idx="5976">
                  <c:v>34.426313561299999</c:v>
                </c:pt>
                <c:pt idx="5977">
                  <c:v>34.395847019500003</c:v>
                </c:pt>
                <c:pt idx="5978">
                  <c:v>34.365380477800002</c:v>
                </c:pt>
                <c:pt idx="5979">
                  <c:v>34.365380477800002</c:v>
                </c:pt>
                <c:pt idx="5980">
                  <c:v>34.365380477800002</c:v>
                </c:pt>
                <c:pt idx="5981">
                  <c:v>34.365380477800002</c:v>
                </c:pt>
                <c:pt idx="5982">
                  <c:v>34.304447394299999</c:v>
                </c:pt>
                <c:pt idx="5983">
                  <c:v>34.365380477800002</c:v>
                </c:pt>
                <c:pt idx="5984">
                  <c:v>34.487246644700001</c:v>
                </c:pt>
                <c:pt idx="5985">
                  <c:v>34.334913936</c:v>
                </c:pt>
                <c:pt idx="5986">
                  <c:v>34.243514310800002</c:v>
                </c:pt>
                <c:pt idx="5987">
                  <c:v>34.243514310800002</c:v>
                </c:pt>
                <c:pt idx="5988">
                  <c:v>34.334913936</c:v>
                </c:pt>
                <c:pt idx="5989">
                  <c:v>34.213047769100001</c:v>
                </c:pt>
                <c:pt idx="5990">
                  <c:v>34.213047769100001</c:v>
                </c:pt>
                <c:pt idx="5991">
                  <c:v>34.304447394299999</c:v>
                </c:pt>
                <c:pt idx="5992">
                  <c:v>34.121648143900003</c:v>
                </c:pt>
                <c:pt idx="5993">
                  <c:v>34.334913936</c:v>
                </c:pt>
                <c:pt idx="5994">
                  <c:v>34.243514310800002</c:v>
                </c:pt>
                <c:pt idx="5995">
                  <c:v>34.365380477800002</c:v>
                </c:pt>
                <c:pt idx="5996">
                  <c:v>34.243514310800002</c:v>
                </c:pt>
                <c:pt idx="5997">
                  <c:v>34.273980852599998</c:v>
                </c:pt>
                <c:pt idx="5998">
                  <c:v>34.273980852599998</c:v>
                </c:pt>
                <c:pt idx="5999">
                  <c:v>34.182581227299998</c:v>
                </c:pt>
                <c:pt idx="6000">
                  <c:v>34.152114685599997</c:v>
                </c:pt>
                <c:pt idx="6001">
                  <c:v>34.243514310800002</c:v>
                </c:pt>
                <c:pt idx="6002">
                  <c:v>34.182581227299998</c:v>
                </c:pt>
                <c:pt idx="6003">
                  <c:v>34.243514310800002</c:v>
                </c:pt>
                <c:pt idx="6004">
                  <c:v>34.243514310800002</c:v>
                </c:pt>
                <c:pt idx="6005">
                  <c:v>34.213047769100001</c:v>
                </c:pt>
                <c:pt idx="6006">
                  <c:v>34.213047769100001</c:v>
                </c:pt>
                <c:pt idx="6007">
                  <c:v>34.152114685599997</c:v>
                </c:pt>
                <c:pt idx="6008">
                  <c:v>34.121648143900003</c:v>
                </c:pt>
                <c:pt idx="6009">
                  <c:v>34.152114685599997</c:v>
                </c:pt>
                <c:pt idx="6010">
                  <c:v>34.121648143900003</c:v>
                </c:pt>
                <c:pt idx="6011">
                  <c:v>34.152114685599997</c:v>
                </c:pt>
                <c:pt idx="6012">
                  <c:v>34.091181602100001</c:v>
                </c:pt>
                <c:pt idx="6013">
                  <c:v>34.213047769100001</c:v>
                </c:pt>
                <c:pt idx="6014">
                  <c:v>34.121648143900003</c:v>
                </c:pt>
                <c:pt idx="6015">
                  <c:v>34.0607150604</c:v>
                </c:pt>
                <c:pt idx="6016">
                  <c:v>34.0607150604</c:v>
                </c:pt>
                <c:pt idx="6017">
                  <c:v>33.999781976900003</c:v>
                </c:pt>
                <c:pt idx="6018">
                  <c:v>34.0607150604</c:v>
                </c:pt>
                <c:pt idx="6019">
                  <c:v>34.030248518699999</c:v>
                </c:pt>
                <c:pt idx="6020">
                  <c:v>34.243514310800002</c:v>
                </c:pt>
                <c:pt idx="6021">
                  <c:v>34.091181602100001</c:v>
                </c:pt>
                <c:pt idx="6022">
                  <c:v>34.0607150604</c:v>
                </c:pt>
                <c:pt idx="6023">
                  <c:v>34.030248518699999</c:v>
                </c:pt>
                <c:pt idx="6024">
                  <c:v>34.182581227299998</c:v>
                </c:pt>
                <c:pt idx="6025">
                  <c:v>33.999781976900003</c:v>
                </c:pt>
                <c:pt idx="6026">
                  <c:v>34.121648143900003</c:v>
                </c:pt>
                <c:pt idx="6027">
                  <c:v>33.938848893399999</c:v>
                </c:pt>
                <c:pt idx="6028">
                  <c:v>33.938848893399999</c:v>
                </c:pt>
                <c:pt idx="6029">
                  <c:v>33.969315435200002</c:v>
                </c:pt>
                <c:pt idx="6030">
                  <c:v>33.969315435200002</c:v>
                </c:pt>
                <c:pt idx="6031">
                  <c:v>33.969315435200002</c:v>
                </c:pt>
                <c:pt idx="6032">
                  <c:v>34.030248518699999</c:v>
                </c:pt>
                <c:pt idx="6033">
                  <c:v>33.999781976900003</c:v>
                </c:pt>
                <c:pt idx="6034">
                  <c:v>33.969315435200002</c:v>
                </c:pt>
                <c:pt idx="6035">
                  <c:v>33.969315435200002</c:v>
                </c:pt>
                <c:pt idx="6036">
                  <c:v>33.938848893399999</c:v>
                </c:pt>
                <c:pt idx="6037">
                  <c:v>33.908382351699998</c:v>
                </c:pt>
                <c:pt idx="6038">
                  <c:v>33.969315435200002</c:v>
                </c:pt>
                <c:pt idx="6039">
                  <c:v>33.969315435200002</c:v>
                </c:pt>
                <c:pt idx="6040">
                  <c:v>33.969315435200002</c:v>
                </c:pt>
                <c:pt idx="6041">
                  <c:v>33.877915809999998</c:v>
                </c:pt>
                <c:pt idx="6042">
                  <c:v>33.969315435200002</c:v>
                </c:pt>
                <c:pt idx="6043">
                  <c:v>33.847449268200002</c:v>
                </c:pt>
                <c:pt idx="6044">
                  <c:v>33.938848893399999</c:v>
                </c:pt>
                <c:pt idx="6045">
                  <c:v>34.030248518699999</c:v>
                </c:pt>
                <c:pt idx="6046">
                  <c:v>33.908382351699998</c:v>
                </c:pt>
                <c:pt idx="6047">
                  <c:v>33.938848893399999</c:v>
                </c:pt>
                <c:pt idx="6048">
                  <c:v>33.877915809999998</c:v>
                </c:pt>
                <c:pt idx="6049">
                  <c:v>33.877915809999998</c:v>
                </c:pt>
                <c:pt idx="6050">
                  <c:v>33.786516184699998</c:v>
                </c:pt>
                <c:pt idx="6051">
                  <c:v>33.786516184699998</c:v>
                </c:pt>
                <c:pt idx="6052">
                  <c:v>33.847449268200002</c:v>
                </c:pt>
                <c:pt idx="6053">
                  <c:v>33.847449268200002</c:v>
                </c:pt>
                <c:pt idx="6054">
                  <c:v>33.816982726500001</c:v>
                </c:pt>
                <c:pt idx="6055">
                  <c:v>33.877915809999998</c:v>
                </c:pt>
                <c:pt idx="6056">
                  <c:v>33.786516184699998</c:v>
                </c:pt>
                <c:pt idx="6057">
                  <c:v>33.816982726500001</c:v>
                </c:pt>
                <c:pt idx="6058">
                  <c:v>33.786516184699998</c:v>
                </c:pt>
                <c:pt idx="6059">
                  <c:v>33.786516184699998</c:v>
                </c:pt>
                <c:pt idx="6060">
                  <c:v>33.786516184699998</c:v>
                </c:pt>
                <c:pt idx="6061">
                  <c:v>33.786516184699998</c:v>
                </c:pt>
                <c:pt idx="6062">
                  <c:v>33.847449268200002</c:v>
                </c:pt>
                <c:pt idx="6063">
                  <c:v>33.756049642999997</c:v>
                </c:pt>
                <c:pt idx="6064">
                  <c:v>33.725583101300003</c:v>
                </c:pt>
                <c:pt idx="6065">
                  <c:v>33.756049642999997</c:v>
                </c:pt>
                <c:pt idx="6066">
                  <c:v>33.756049642999997</c:v>
                </c:pt>
                <c:pt idx="6067">
                  <c:v>33.786516184699998</c:v>
                </c:pt>
                <c:pt idx="6068">
                  <c:v>33.725583101300003</c:v>
                </c:pt>
                <c:pt idx="6069">
                  <c:v>33.756049642999997</c:v>
                </c:pt>
                <c:pt idx="6070">
                  <c:v>33.756049642999997</c:v>
                </c:pt>
                <c:pt idx="6071">
                  <c:v>33.756049642999997</c:v>
                </c:pt>
                <c:pt idx="6072">
                  <c:v>33.634183475999997</c:v>
                </c:pt>
                <c:pt idx="6073">
                  <c:v>33.6646500178</c:v>
                </c:pt>
                <c:pt idx="6074">
                  <c:v>33.725583101300003</c:v>
                </c:pt>
                <c:pt idx="6075">
                  <c:v>33.542783850799999</c:v>
                </c:pt>
                <c:pt idx="6076">
                  <c:v>33.725583101300003</c:v>
                </c:pt>
                <c:pt idx="6077">
                  <c:v>33.695116559500001</c:v>
                </c:pt>
                <c:pt idx="6078">
                  <c:v>33.756049642999997</c:v>
                </c:pt>
                <c:pt idx="6079">
                  <c:v>33.603716934300003</c:v>
                </c:pt>
                <c:pt idx="6080">
                  <c:v>33.542783850799999</c:v>
                </c:pt>
                <c:pt idx="6081">
                  <c:v>33.695116559500001</c:v>
                </c:pt>
                <c:pt idx="6082">
                  <c:v>33.603716934300003</c:v>
                </c:pt>
                <c:pt idx="6083">
                  <c:v>33.634183475999997</c:v>
                </c:pt>
                <c:pt idx="6084">
                  <c:v>33.6646500178</c:v>
                </c:pt>
                <c:pt idx="6085">
                  <c:v>33.603716934300003</c:v>
                </c:pt>
                <c:pt idx="6086">
                  <c:v>33.634183475999997</c:v>
                </c:pt>
                <c:pt idx="6087">
                  <c:v>33.695116559500001</c:v>
                </c:pt>
                <c:pt idx="6088">
                  <c:v>33.634183475999997</c:v>
                </c:pt>
                <c:pt idx="6089">
                  <c:v>33.634183475999997</c:v>
                </c:pt>
                <c:pt idx="6090">
                  <c:v>33.603716934300003</c:v>
                </c:pt>
                <c:pt idx="6091">
                  <c:v>33.603716934300003</c:v>
                </c:pt>
                <c:pt idx="6092">
                  <c:v>33.603716934300003</c:v>
                </c:pt>
                <c:pt idx="6093">
                  <c:v>33.573250392600002</c:v>
                </c:pt>
                <c:pt idx="6094">
                  <c:v>33.634183475999997</c:v>
                </c:pt>
                <c:pt idx="6095">
                  <c:v>33.451384225600002</c:v>
                </c:pt>
                <c:pt idx="6096">
                  <c:v>33.603716934300003</c:v>
                </c:pt>
                <c:pt idx="6097">
                  <c:v>33.603716934300003</c:v>
                </c:pt>
                <c:pt idx="6098">
                  <c:v>33.542783850799999</c:v>
                </c:pt>
                <c:pt idx="6099">
                  <c:v>33.573250392600002</c:v>
                </c:pt>
                <c:pt idx="6100">
                  <c:v>33.603716934300003</c:v>
                </c:pt>
                <c:pt idx="6101">
                  <c:v>33.542783850799999</c:v>
                </c:pt>
                <c:pt idx="6102">
                  <c:v>33.573250392600002</c:v>
                </c:pt>
                <c:pt idx="6103">
                  <c:v>33.634183475999997</c:v>
                </c:pt>
                <c:pt idx="6104">
                  <c:v>33.512317309099998</c:v>
                </c:pt>
                <c:pt idx="6105">
                  <c:v>33.451384225600002</c:v>
                </c:pt>
                <c:pt idx="6106">
                  <c:v>33.451384225600002</c:v>
                </c:pt>
                <c:pt idx="6107">
                  <c:v>33.512317309099998</c:v>
                </c:pt>
                <c:pt idx="6108">
                  <c:v>33.420917683900001</c:v>
                </c:pt>
                <c:pt idx="6109">
                  <c:v>33.481850767300003</c:v>
                </c:pt>
                <c:pt idx="6110">
                  <c:v>33.451384225600002</c:v>
                </c:pt>
                <c:pt idx="6111">
                  <c:v>33.299051516900001</c:v>
                </c:pt>
                <c:pt idx="6112">
                  <c:v>33.451384225600002</c:v>
                </c:pt>
                <c:pt idx="6113">
                  <c:v>33.451384225600002</c:v>
                </c:pt>
                <c:pt idx="6114">
                  <c:v>33.451384225600002</c:v>
                </c:pt>
                <c:pt idx="6115">
                  <c:v>33.451384225600002</c:v>
                </c:pt>
                <c:pt idx="6116">
                  <c:v>33.451384225600002</c:v>
                </c:pt>
                <c:pt idx="6117">
                  <c:v>33.481850767300003</c:v>
                </c:pt>
                <c:pt idx="6118">
                  <c:v>33.451384225600002</c:v>
                </c:pt>
                <c:pt idx="6119">
                  <c:v>33.390451142099998</c:v>
                </c:pt>
                <c:pt idx="6120">
                  <c:v>33.481850767300003</c:v>
                </c:pt>
                <c:pt idx="6121">
                  <c:v>33.420917683900001</c:v>
                </c:pt>
                <c:pt idx="6122">
                  <c:v>33.420917683900001</c:v>
                </c:pt>
                <c:pt idx="6123">
                  <c:v>33.451384225600002</c:v>
                </c:pt>
                <c:pt idx="6124">
                  <c:v>33.390451142099998</c:v>
                </c:pt>
                <c:pt idx="6125">
                  <c:v>33.542783850799999</c:v>
                </c:pt>
                <c:pt idx="6126">
                  <c:v>33.390451142099998</c:v>
                </c:pt>
                <c:pt idx="6127">
                  <c:v>33.299051516900001</c:v>
                </c:pt>
                <c:pt idx="6128">
                  <c:v>33.390451142099998</c:v>
                </c:pt>
                <c:pt idx="6129">
                  <c:v>33.451384225600002</c:v>
                </c:pt>
                <c:pt idx="6130">
                  <c:v>33.329518058600001</c:v>
                </c:pt>
                <c:pt idx="6131">
                  <c:v>33.390451142099998</c:v>
                </c:pt>
                <c:pt idx="6132">
                  <c:v>33.329518058600001</c:v>
                </c:pt>
                <c:pt idx="6133">
                  <c:v>33.2685849752</c:v>
                </c:pt>
                <c:pt idx="6134">
                  <c:v>33.329518058600001</c:v>
                </c:pt>
                <c:pt idx="6135">
                  <c:v>33.299051516900001</c:v>
                </c:pt>
                <c:pt idx="6136">
                  <c:v>33.2685849752</c:v>
                </c:pt>
                <c:pt idx="6137">
                  <c:v>33.299051516900001</c:v>
                </c:pt>
                <c:pt idx="6138">
                  <c:v>33.329518058600001</c:v>
                </c:pt>
                <c:pt idx="6139">
                  <c:v>33.390451142099998</c:v>
                </c:pt>
                <c:pt idx="6140">
                  <c:v>33.329518058600001</c:v>
                </c:pt>
                <c:pt idx="6141">
                  <c:v>33.207651891700003</c:v>
                </c:pt>
                <c:pt idx="6142">
                  <c:v>33.359984600399997</c:v>
                </c:pt>
                <c:pt idx="6143">
                  <c:v>33.329518058600001</c:v>
                </c:pt>
                <c:pt idx="6144">
                  <c:v>33.1771853499</c:v>
                </c:pt>
                <c:pt idx="6145">
                  <c:v>33.299051516900001</c:v>
                </c:pt>
                <c:pt idx="6146">
                  <c:v>33.2685849752</c:v>
                </c:pt>
                <c:pt idx="6147">
                  <c:v>33.238118433399997</c:v>
                </c:pt>
                <c:pt idx="6148">
                  <c:v>33.2685849752</c:v>
                </c:pt>
                <c:pt idx="6149">
                  <c:v>33.299051516900001</c:v>
                </c:pt>
                <c:pt idx="6150">
                  <c:v>33.299051516900001</c:v>
                </c:pt>
                <c:pt idx="6151">
                  <c:v>33.299051516900001</c:v>
                </c:pt>
                <c:pt idx="6152">
                  <c:v>33.238118433399997</c:v>
                </c:pt>
                <c:pt idx="6153">
                  <c:v>33.1771853499</c:v>
                </c:pt>
                <c:pt idx="6154">
                  <c:v>33.1771853499</c:v>
                </c:pt>
                <c:pt idx="6155">
                  <c:v>33.299051516900001</c:v>
                </c:pt>
                <c:pt idx="6156">
                  <c:v>33.1771853499</c:v>
                </c:pt>
                <c:pt idx="6157">
                  <c:v>33.1771853499</c:v>
                </c:pt>
                <c:pt idx="6158">
                  <c:v>33.2685849752</c:v>
                </c:pt>
                <c:pt idx="6159">
                  <c:v>33.146718808199999</c:v>
                </c:pt>
                <c:pt idx="6160">
                  <c:v>33.1771853499</c:v>
                </c:pt>
                <c:pt idx="6161">
                  <c:v>33.2685849752</c:v>
                </c:pt>
                <c:pt idx="6162">
                  <c:v>33.1771853499</c:v>
                </c:pt>
                <c:pt idx="6163">
                  <c:v>33.116252266499998</c:v>
                </c:pt>
                <c:pt idx="6164">
                  <c:v>33.207651891700003</c:v>
                </c:pt>
                <c:pt idx="6165">
                  <c:v>33.116252266499998</c:v>
                </c:pt>
                <c:pt idx="6166">
                  <c:v>33.146718808199999</c:v>
                </c:pt>
                <c:pt idx="6167">
                  <c:v>33.1771853499</c:v>
                </c:pt>
                <c:pt idx="6168">
                  <c:v>33.116252266499998</c:v>
                </c:pt>
                <c:pt idx="6169">
                  <c:v>33.116252266499998</c:v>
                </c:pt>
                <c:pt idx="6170">
                  <c:v>33.024852641199999</c:v>
                </c:pt>
                <c:pt idx="6171">
                  <c:v>33.055319183000002</c:v>
                </c:pt>
                <c:pt idx="6172">
                  <c:v>33.085785724700003</c:v>
                </c:pt>
                <c:pt idx="6173">
                  <c:v>33.146718808199999</c:v>
                </c:pt>
                <c:pt idx="6174">
                  <c:v>33.116252266499998</c:v>
                </c:pt>
                <c:pt idx="6175">
                  <c:v>33.055319183000002</c:v>
                </c:pt>
                <c:pt idx="6176">
                  <c:v>33.116252266499998</c:v>
                </c:pt>
                <c:pt idx="6177">
                  <c:v>33.116252266499998</c:v>
                </c:pt>
                <c:pt idx="6178">
                  <c:v>33.1771853499</c:v>
                </c:pt>
                <c:pt idx="6179">
                  <c:v>33.085785724700003</c:v>
                </c:pt>
                <c:pt idx="6180">
                  <c:v>33.085785724700003</c:v>
                </c:pt>
                <c:pt idx="6181">
                  <c:v>33.146718808199999</c:v>
                </c:pt>
                <c:pt idx="6182">
                  <c:v>33.055319183000002</c:v>
                </c:pt>
                <c:pt idx="6183">
                  <c:v>33.116252266499998</c:v>
                </c:pt>
                <c:pt idx="6184">
                  <c:v>33.116252266499998</c:v>
                </c:pt>
                <c:pt idx="6185">
                  <c:v>33.055319183000002</c:v>
                </c:pt>
                <c:pt idx="6186">
                  <c:v>33.024852641199999</c:v>
                </c:pt>
                <c:pt idx="6187">
                  <c:v>32.994386099499998</c:v>
                </c:pt>
                <c:pt idx="6188">
                  <c:v>33.024852641199999</c:v>
                </c:pt>
                <c:pt idx="6189">
                  <c:v>33.024852641199999</c:v>
                </c:pt>
                <c:pt idx="6190">
                  <c:v>33.055319183000002</c:v>
                </c:pt>
                <c:pt idx="6191">
                  <c:v>32.933453016000001</c:v>
                </c:pt>
                <c:pt idx="6192">
                  <c:v>33.024852641199999</c:v>
                </c:pt>
                <c:pt idx="6193">
                  <c:v>32.994386099499998</c:v>
                </c:pt>
                <c:pt idx="6194">
                  <c:v>33.055319183000002</c:v>
                </c:pt>
                <c:pt idx="6195">
                  <c:v>33.024852641199999</c:v>
                </c:pt>
                <c:pt idx="6196">
                  <c:v>32.963919557799997</c:v>
                </c:pt>
                <c:pt idx="6197">
                  <c:v>32.994386099499998</c:v>
                </c:pt>
                <c:pt idx="6198">
                  <c:v>33.024852641199999</c:v>
                </c:pt>
                <c:pt idx="6199">
                  <c:v>32.994386099499998</c:v>
                </c:pt>
                <c:pt idx="6200">
                  <c:v>32.994386099499998</c:v>
                </c:pt>
                <c:pt idx="6201">
                  <c:v>32.994386099499998</c:v>
                </c:pt>
                <c:pt idx="6202">
                  <c:v>32.9029864743</c:v>
                </c:pt>
                <c:pt idx="6203">
                  <c:v>33.085785724700003</c:v>
                </c:pt>
                <c:pt idx="6204">
                  <c:v>32.842053390799997</c:v>
                </c:pt>
                <c:pt idx="6205">
                  <c:v>32.9029864743</c:v>
                </c:pt>
                <c:pt idx="6206">
                  <c:v>32.933453016000001</c:v>
                </c:pt>
                <c:pt idx="6207">
                  <c:v>32.933453016000001</c:v>
                </c:pt>
                <c:pt idx="6208">
                  <c:v>33.024852641199999</c:v>
                </c:pt>
                <c:pt idx="6209">
                  <c:v>32.963919557799997</c:v>
                </c:pt>
                <c:pt idx="6210">
                  <c:v>32.842053390799997</c:v>
                </c:pt>
                <c:pt idx="6211">
                  <c:v>32.872519932599999</c:v>
                </c:pt>
                <c:pt idx="6212">
                  <c:v>32.9029864743</c:v>
                </c:pt>
                <c:pt idx="6213">
                  <c:v>32.933453016000001</c:v>
                </c:pt>
                <c:pt idx="6214">
                  <c:v>32.9029864743</c:v>
                </c:pt>
                <c:pt idx="6215">
                  <c:v>32.9029864743</c:v>
                </c:pt>
                <c:pt idx="6216">
                  <c:v>32.720187223899998</c:v>
                </c:pt>
                <c:pt idx="6217">
                  <c:v>33.024852641199999</c:v>
                </c:pt>
                <c:pt idx="6218">
                  <c:v>32.842053390799997</c:v>
                </c:pt>
                <c:pt idx="6219">
                  <c:v>32.842053390799997</c:v>
                </c:pt>
                <c:pt idx="6220">
                  <c:v>32.811586849100003</c:v>
                </c:pt>
                <c:pt idx="6221">
                  <c:v>32.811586849100003</c:v>
                </c:pt>
                <c:pt idx="6222">
                  <c:v>32.9029864743</c:v>
                </c:pt>
                <c:pt idx="6223">
                  <c:v>32.872519932599999</c:v>
                </c:pt>
                <c:pt idx="6224">
                  <c:v>32.842053390799997</c:v>
                </c:pt>
                <c:pt idx="6225">
                  <c:v>32.842053390799997</c:v>
                </c:pt>
                <c:pt idx="6226">
                  <c:v>32.750653765599999</c:v>
                </c:pt>
                <c:pt idx="6227">
                  <c:v>32.7811203073</c:v>
                </c:pt>
                <c:pt idx="6228">
                  <c:v>32.872519932599999</c:v>
                </c:pt>
                <c:pt idx="6229">
                  <c:v>32.9029864743</c:v>
                </c:pt>
                <c:pt idx="6230">
                  <c:v>32.842053390799997</c:v>
                </c:pt>
                <c:pt idx="6231">
                  <c:v>32.750653765599999</c:v>
                </c:pt>
                <c:pt idx="6232">
                  <c:v>32.872519932599999</c:v>
                </c:pt>
                <c:pt idx="6233">
                  <c:v>32.872519932599999</c:v>
                </c:pt>
                <c:pt idx="6234">
                  <c:v>32.842053390799997</c:v>
                </c:pt>
                <c:pt idx="6235">
                  <c:v>32.7811203073</c:v>
                </c:pt>
                <c:pt idx="6236">
                  <c:v>32.628787598599999</c:v>
                </c:pt>
                <c:pt idx="6237">
                  <c:v>32.7811203073</c:v>
                </c:pt>
                <c:pt idx="6238">
                  <c:v>32.811586849100003</c:v>
                </c:pt>
                <c:pt idx="6239">
                  <c:v>32.750653765599999</c:v>
                </c:pt>
                <c:pt idx="6240">
                  <c:v>32.7811203073</c:v>
                </c:pt>
                <c:pt idx="6241">
                  <c:v>32.659254140400002</c:v>
                </c:pt>
                <c:pt idx="6242">
                  <c:v>32.811586849100003</c:v>
                </c:pt>
                <c:pt idx="6243">
                  <c:v>32.7811203073</c:v>
                </c:pt>
                <c:pt idx="6244">
                  <c:v>32.842053390799997</c:v>
                </c:pt>
                <c:pt idx="6245">
                  <c:v>32.750653765599999</c:v>
                </c:pt>
                <c:pt idx="6246">
                  <c:v>32.720187223899998</c:v>
                </c:pt>
                <c:pt idx="6247">
                  <c:v>32.689720682100003</c:v>
                </c:pt>
                <c:pt idx="6248">
                  <c:v>32.720187223899998</c:v>
                </c:pt>
                <c:pt idx="6249">
                  <c:v>32.689720682100003</c:v>
                </c:pt>
                <c:pt idx="6250">
                  <c:v>32.750653765599999</c:v>
                </c:pt>
                <c:pt idx="6251">
                  <c:v>32.689720682100003</c:v>
                </c:pt>
                <c:pt idx="6252">
                  <c:v>32.628787598599999</c:v>
                </c:pt>
                <c:pt idx="6253">
                  <c:v>32.750653765599999</c:v>
                </c:pt>
                <c:pt idx="6254">
                  <c:v>32.720187223899998</c:v>
                </c:pt>
                <c:pt idx="6255">
                  <c:v>32.750653765599999</c:v>
                </c:pt>
                <c:pt idx="6256">
                  <c:v>32.628787598599999</c:v>
                </c:pt>
                <c:pt idx="6257">
                  <c:v>32.689720682100003</c:v>
                </c:pt>
                <c:pt idx="6258">
                  <c:v>32.659254140400002</c:v>
                </c:pt>
                <c:pt idx="6259">
                  <c:v>32.628787598599999</c:v>
                </c:pt>
                <c:pt idx="6260">
                  <c:v>32.598321056899998</c:v>
                </c:pt>
                <c:pt idx="6261">
                  <c:v>32.720187223899998</c:v>
                </c:pt>
                <c:pt idx="6262">
                  <c:v>32.659254140400002</c:v>
                </c:pt>
                <c:pt idx="6263">
                  <c:v>32.689720682100003</c:v>
                </c:pt>
                <c:pt idx="6264">
                  <c:v>32.628787598599999</c:v>
                </c:pt>
                <c:pt idx="6265">
                  <c:v>32.689720682100003</c:v>
                </c:pt>
                <c:pt idx="6266">
                  <c:v>32.750653765599999</c:v>
                </c:pt>
                <c:pt idx="6267">
                  <c:v>32.689720682100003</c:v>
                </c:pt>
                <c:pt idx="6268">
                  <c:v>32.659254140400002</c:v>
                </c:pt>
                <c:pt idx="6269">
                  <c:v>32.567854515199997</c:v>
                </c:pt>
                <c:pt idx="6270">
                  <c:v>32.659254140400002</c:v>
                </c:pt>
                <c:pt idx="6271">
                  <c:v>32.628787598599999</c:v>
                </c:pt>
                <c:pt idx="6272">
                  <c:v>32.689720682100003</c:v>
                </c:pt>
                <c:pt idx="6273">
                  <c:v>32.659254140400002</c:v>
                </c:pt>
                <c:pt idx="6274">
                  <c:v>32.598321056899998</c:v>
                </c:pt>
                <c:pt idx="6275">
                  <c:v>32.659254140400002</c:v>
                </c:pt>
                <c:pt idx="6276">
                  <c:v>32.567854515199997</c:v>
                </c:pt>
                <c:pt idx="6277">
                  <c:v>32.689720682100003</c:v>
                </c:pt>
                <c:pt idx="6278">
                  <c:v>32.537387973400001</c:v>
                </c:pt>
                <c:pt idx="6279">
                  <c:v>32.567854515199997</c:v>
                </c:pt>
                <c:pt idx="6280">
                  <c:v>32.628787598599999</c:v>
                </c:pt>
                <c:pt idx="6281">
                  <c:v>32.598321056899998</c:v>
                </c:pt>
                <c:pt idx="6282">
                  <c:v>32.598321056899998</c:v>
                </c:pt>
                <c:pt idx="6283">
                  <c:v>32.628787598599999</c:v>
                </c:pt>
                <c:pt idx="6284">
                  <c:v>32.537387973400001</c:v>
                </c:pt>
                <c:pt idx="6285">
                  <c:v>32.5069214317</c:v>
                </c:pt>
                <c:pt idx="6286">
                  <c:v>32.537387973400001</c:v>
                </c:pt>
                <c:pt idx="6287">
                  <c:v>32.537387973400001</c:v>
                </c:pt>
                <c:pt idx="6288">
                  <c:v>32.5069214317</c:v>
                </c:pt>
                <c:pt idx="6289">
                  <c:v>32.628787598599999</c:v>
                </c:pt>
                <c:pt idx="6290">
                  <c:v>32.5069214317</c:v>
                </c:pt>
                <c:pt idx="6291">
                  <c:v>32.476454889899998</c:v>
                </c:pt>
                <c:pt idx="6292">
                  <c:v>32.5069214317</c:v>
                </c:pt>
                <c:pt idx="6293">
                  <c:v>32.567854515199997</c:v>
                </c:pt>
                <c:pt idx="6294">
                  <c:v>32.567854515199997</c:v>
                </c:pt>
                <c:pt idx="6295">
                  <c:v>32.5069214317</c:v>
                </c:pt>
                <c:pt idx="6296">
                  <c:v>32.537387973400001</c:v>
                </c:pt>
                <c:pt idx="6297">
                  <c:v>32.537387973400001</c:v>
                </c:pt>
                <c:pt idx="6298">
                  <c:v>32.5069214317</c:v>
                </c:pt>
                <c:pt idx="6299">
                  <c:v>32.598321056899998</c:v>
                </c:pt>
                <c:pt idx="6300">
                  <c:v>32.476454889899998</c:v>
                </c:pt>
                <c:pt idx="6301">
                  <c:v>32.5069214317</c:v>
                </c:pt>
                <c:pt idx="6302">
                  <c:v>32.537387973400001</c:v>
                </c:pt>
                <c:pt idx="6303">
                  <c:v>32.476454889899998</c:v>
                </c:pt>
                <c:pt idx="6304">
                  <c:v>32.476454889899998</c:v>
                </c:pt>
                <c:pt idx="6305">
                  <c:v>32.537387973400001</c:v>
                </c:pt>
                <c:pt idx="6306">
                  <c:v>32.476454889899998</c:v>
                </c:pt>
                <c:pt idx="6307">
                  <c:v>32.5069214317</c:v>
                </c:pt>
                <c:pt idx="6308">
                  <c:v>32.5069214317</c:v>
                </c:pt>
                <c:pt idx="6309">
                  <c:v>32.445988348199997</c:v>
                </c:pt>
                <c:pt idx="6310">
                  <c:v>32.3850552647</c:v>
                </c:pt>
                <c:pt idx="6311">
                  <c:v>32.476454889899998</c:v>
                </c:pt>
                <c:pt idx="6312">
                  <c:v>32.445988348199997</c:v>
                </c:pt>
                <c:pt idx="6313">
                  <c:v>32.415521806500003</c:v>
                </c:pt>
                <c:pt idx="6314">
                  <c:v>32.445988348199997</c:v>
                </c:pt>
                <c:pt idx="6315">
                  <c:v>32.3850552647</c:v>
                </c:pt>
                <c:pt idx="6316">
                  <c:v>32.476454889899998</c:v>
                </c:pt>
                <c:pt idx="6317">
                  <c:v>32.476454889899998</c:v>
                </c:pt>
                <c:pt idx="6318">
                  <c:v>32.354588722999999</c:v>
                </c:pt>
                <c:pt idx="6319">
                  <c:v>32.476454889899998</c:v>
                </c:pt>
                <c:pt idx="6320">
                  <c:v>32.354588722999999</c:v>
                </c:pt>
                <c:pt idx="6321">
                  <c:v>32.415521806500003</c:v>
                </c:pt>
                <c:pt idx="6322">
                  <c:v>32.415521806500003</c:v>
                </c:pt>
                <c:pt idx="6323">
                  <c:v>32.3850552647</c:v>
                </c:pt>
                <c:pt idx="6324">
                  <c:v>32.445988348199997</c:v>
                </c:pt>
                <c:pt idx="6325">
                  <c:v>32.445988348199997</c:v>
                </c:pt>
                <c:pt idx="6326">
                  <c:v>32.354588722999999</c:v>
                </c:pt>
                <c:pt idx="6327">
                  <c:v>32.354588722999999</c:v>
                </c:pt>
                <c:pt idx="6328">
                  <c:v>32.415521806500003</c:v>
                </c:pt>
                <c:pt idx="6329">
                  <c:v>32.3850552647</c:v>
                </c:pt>
                <c:pt idx="6330">
                  <c:v>32.324122181200003</c:v>
                </c:pt>
                <c:pt idx="6331">
                  <c:v>32.3850552647</c:v>
                </c:pt>
                <c:pt idx="6332">
                  <c:v>32.354588722999999</c:v>
                </c:pt>
                <c:pt idx="6333">
                  <c:v>32.324122181200003</c:v>
                </c:pt>
                <c:pt idx="6334">
                  <c:v>32.324122181200003</c:v>
                </c:pt>
                <c:pt idx="6335">
                  <c:v>32.445988348199997</c:v>
                </c:pt>
                <c:pt idx="6336">
                  <c:v>32.324122181200003</c:v>
                </c:pt>
                <c:pt idx="6337">
                  <c:v>32.263189097800002</c:v>
                </c:pt>
                <c:pt idx="6338">
                  <c:v>32.293655639500003</c:v>
                </c:pt>
                <c:pt idx="6339">
                  <c:v>32.415521806500003</c:v>
                </c:pt>
                <c:pt idx="6340">
                  <c:v>32.354588722999999</c:v>
                </c:pt>
                <c:pt idx="6341">
                  <c:v>32.354588722999999</c:v>
                </c:pt>
                <c:pt idx="6342">
                  <c:v>32.3850552647</c:v>
                </c:pt>
                <c:pt idx="6343">
                  <c:v>32.202256014299998</c:v>
                </c:pt>
                <c:pt idx="6344">
                  <c:v>32.293655639500003</c:v>
                </c:pt>
                <c:pt idx="6345">
                  <c:v>32.3850552647</c:v>
                </c:pt>
                <c:pt idx="6346">
                  <c:v>32.3850552647</c:v>
                </c:pt>
                <c:pt idx="6347">
                  <c:v>32.263189097800002</c:v>
                </c:pt>
                <c:pt idx="6348">
                  <c:v>32.354588722999999</c:v>
                </c:pt>
                <c:pt idx="6349">
                  <c:v>32.324122181200003</c:v>
                </c:pt>
                <c:pt idx="6350">
                  <c:v>32.354588722999999</c:v>
                </c:pt>
                <c:pt idx="6351">
                  <c:v>32.202256014299998</c:v>
                </c:pt>
                <c:pt idx="6352">
                  <c:v>32.263189097800002</c:v>
                </c:pt>
                <c:pt idx="6353">
                  <c:v>32.263189097800002</c:v>
                </c:pt>
                <c:pt idx="6354">
                  <c:v>32.202256014299998</c:v>
                </c:pt>
                <c:pt idx="6355">
                  <c:v>32.293655639500003</c:v>
                </c:pt>
                <c:pt idx="6356">
                  <c:v>32.232722555999999</c:v>
                </c:pt>
                <c:pt idx="6357">
                  <c:v>32.354588722999999</c:v>
                </c:pt>
                <c:pt idx="6358">
                  <c:v>32.263189097800002</c:v>
                </c:pt>
                <c:pt idx="6359">
                  <c:v>32.232722555999999</c:v>
                </c:pt>
                <c:pt idx="6360">
                  <c:v>32.263189097800002</c:v>
                </c:pt>
                <c:pt idx="6361">
                  <c:v>32.263189097800002</c:v>
                </c:pt>
                <c:pt idx="6362">
                  <c:v>32.202256014299998</c:v>
                </c:pt>
                <c:pt idx="6363">
                  <c:v>32.171789472500002</c:v>
                </c:pt>
                <c:pt idx="6364">
                  <c:v>32.263189097800002</c:v>
                </c:pt>
                <c:pt idx="6365">
                  <c:v>32.171789472500002</c:v>
                </c:pt>
                <c:pt idx="6366">
                  <c:v>32.232722555999999</c:v>
                </c:pt>
                <c:pt idx="6367">
                  <c:v>32.293655639500003</c:v>
                </c:pt>
                <c:pt idx="6368">
                  <c:v>32.263189097800002</c:v>
                </c:pt>
                <c:pt idx="6369">
                  <c:v>32.202256014299998</c:v>
                </c:pt>
                <c:pt idx="6370">
                  <c:v>32.171789472500002</c:v>
                </c:pt>
                <c:pt idx="6371">
                  <c:v>32.1108563891</c:v>
                </c:pt>
                <c:pt idx="6372">
                  <c:v>32.171789472500002</c:v>
                </c:pt>
                <c:pt idx="6373">
                  <c:v>32.202256014299998</c:v>
                </c:pt>
                <c:pt idx="6374">
                  <c:v>32.171789472500002</c:v>
                </c:pt>
                <c:pt idx="6375">
                  <c:v>32.1108563891</c:v>
                </c:pt>
                <c:pt idx="6376">
                  <c:v>32.171789472500002</c:v>
                </c:pt>
                <c:pt idx="6377">
                  <c:v>32.202256014299998</c:v>
                </c:pt>
                <c:pt idx="6378">
                  <c:v>32.171789472500002</c:v>
                </c:pt>
                <c:pt idx="6379">
                  <c:v>32.141322930800001</c:v>
                </c:pt>
                <c:pt idx="6380">
                  <c:v>32.202256014299998</c:v>
                </c:pt>
                <c:pt idx="6381">
                  <c:v>32.171789472500002</c:v>
                </c:pt>
                <c:pt idx="6382">
                  <c:v>32.232722555999999</c:v>
                </c:pt>
                <c:pt idx="6383">
                  <c:v>32.202256014299998</c:v>
                </c:pt>
                <c:pt idx="6384">
                  <c:v>32.171789472500002</c:v>
                </c:pt>
                <c:pt idx="6385">
                  <c:v>32.171789472500002</c:v>
                </c:pt>
                <c:pt idx="6386">
                  <c:v>32.141322930800001</c:v>
                </c:pt>
                <c:pt idx="6387">
                  <c:v>32.171789472500002</c:v>
                </c:pt>
                <c:pt idx="6388">
                  <c:v>32.171789472500002</c:v>
                </c:pt>
                <c:pt idx="6389">
                  <c:v>32.141322930800001</c:v>
                </c:pt>
                <c:pt idx="6390">
                  <c:v>32.202256014299998</c:v>
                </c:pt>
                <c:pt idx="6391">
                  <c:v>32.080389847299998</c:v>
                </c:pt>
                <c:pt idx="6392">
                  <c:v>32.080389847299998</c:v>
                </c:pt>
                <c:pt idx="6393">
                  <c:v>32.263189097800002</c:v>
                </c:pt>
                <c:pt idx="6394">
                  <c:v>32.171789472500002</c:v>
                </c:pt>
                <c:pt idx="6395">
                  <c:v>32.049923305599997</c:v>
                </c:pt>
                <c:pt idx="6396">
                  <c:v>32.080389847299998</c:v>
                </c:pt>
                <c:pt idx="6397">
                  <c:v>32.1108563891</c:v>
                </c:pt>
                <c:pt idx="6398">
                  <c:v>31.9889902221</c:v>
                </c:pt>
                <c:pt idx="6399">
                  <c:v>32.1108563891</c:v>
                </c:pt>
                <c:pt idx="6400">
                  <c:v>32.171789472500002</c:v>
                </c:pt>
                <c:pt idx="6401">
                  <c:v>32.049923305599997</c:v>
                </c:pt>
                <c:pt idx="6402">
                  <c:v>31.958523680399999</c:v>
                </c:pt>
                <c:pt idx="6403">
                  <c:v>32.1108563891</c:v>
                </c:pt>
                <c:pt idx="6404">
                  <c:v>32.019456763800001</c:v>
                </c:pt>
                <c:pt idx="6405">
                  <c:v>32.049923305599997</c:v>
                </c:pt>
                <c:pt idx="6406">
                  <c:v>32.141322930800001</c:v>
                </c:pt>
                <c:pt idx="6407">
                  <c:v>32.171789472500002</c:v>
                </c:pt>
                <c:pt idx="6408">
                  <c:v>32.049923305599997</c:v>
                </c:pt>
                <c:pt idx="6409">
                  <c:v>31.9889902221</c:v>
                </c:pt>
                <c:pt idx="6410">
                  <c:v>32.080389847299998</c:v>
                </c:pt>
                <c:pt idx="6411">
                  <c:v>32.1108563891</c:v>
                </c:pt>
                <c:pt idx="6412">
                  <c:v>32.049923305599997</c:v>
                </c:pt>
                <c:pt idx="6413">
                  <c:v>31.9889902221</c:v>
                </c:pt>
                <c:pt idx="6414">
                  <c:v>32.080389847299998</c:v>
                </c:pt>
                <c:pt idx="6415">
                  <c:v>32.049923305599997</c:v>
                </c:pt>
                <c:pt idx="6416">
                  <c:v>32.080389847299998</c:v>
                </c:pt>
                <c:pt idx="6417">
                  <c:v>31.958523680399999</c:v>
                </c:pt>
                <c:pt idx="6418">
                  <c:v>31.958523680399999</c:v>
                </c:pt>
                <c:pt idx="6419">
                  <c:v>31.9889902221</c:v>
                </c:pt>
                <c:pt idx="6420">
                  <c:v>32.019456763800001</c:v>
                </c:pt>
                <c:pt idx="6421">
                  <c:v>31.9889902221</c:v>
                </c:pt>
                <c:pt idx="6422">
                  <c:v>32.049923305599997</c:v>
                </c:pt>
                <c:pt idx="6423">
                  <c:v>32.019456763800001</c:v>
                </c:pt>
                <c:pt idx="6424">
                  <c:v>32.049923305599997</c:v>
                </c:pt>
                <c:pt idx="6425">
                  <c:v>31.9889902221</c:v>
                </c:pt>
                <c:pt idx="6426">
                  <c:v>32.1108563891</c:v>
                </c:pt>
                <c:pt idx="6427">
                  <c:v>31.9889902221</c:v>
                </c:pt>
                <c:pt idx="6428">
                  <c:v>32.019456763800001</c:v>
                </c:pt>
                <c:pt idx="6429">
                  <c:v>32.019456763800001</c:v>
                </c:pt>
                <c:pt idx="6430">
                  <c:v>32.049923305599997</c:v>
                </c:pt>
                <c:pt idx="6431">
                  <c:v>31.9889902221</c:v>
                </c:pt>
                <c:pt idx="6432">
                  <c:v>32.019456763800001</c:v>
                </c:pt>
                <c:pt idx="6433">
                  <c:v>31.9889902221</c:v>
                </c:pt>
                <c:pt idx="6434">
                  <c:v>31.836657513399999</c:v>
                </c:pt>
                <c:pt idx="6435">
                  <c:v>31.897590596899999</c:v>
                </c:pt>
                <c:pt idx="6436">
                  <c:v>31.9889902221</c:v>
                </c:pt>
                <c:pt idx="6437">
                  <c:v>31.958523680399999</c:v>
                </c:pt>
                <c:pt idx="6438">
                  <c:v>31.9280571386</c:v>
                </c:pt>
                <c:pt idx="6439">
                  <c:v>31.8671240551</c:v>
                </c:pt>
                <c:pt idx="6440">
                  <c:v>31.9280571386</c:v>
                </c:pt>
                <c:pt idx="6441">
                  <c:v>32.049923305599997</c:v>
                </c:pt>
                <c:pt idx="6442">
                  <c:v>31.9280571386</c:v>
                </c:pt>
                <c:pt idx="6443">
                  <c:v>31.958523680399999</c:v>
                </c:pt>
                <c:pt idx="6444">
                  <c:v>31.9280571386</c:v>
                </c:pt>
                <c:pt idx="6445">
                  <c:v>31.9889902221</c:v>
                </c:pt>
                <c:pt idx="6446">
                  <c:v>31.9280571386</c:v>
                </c:pt>
                <c:pt idx="6447">
                  <c:v>31.9280571386</c:v>
                </c:pt>
                <c:pt idx="6448">
                  <c:v>31.897590596899999</c:v>
                </c:pt>
                <c:pt idx="6449">
                  <c:v>31.9280571386</c:v>
                </c:pt>
                <c:pt idx="6450">
                  <c:v>31.8671240551</c:v>
                </c:pt>
                <c:pt idx="6451">
                  <c:v>31.9889902221</c:v>
                </c:pt>
                <c:pt idx="6452">
                  <c:v>31.9280571386</c:v>
                </c:pt>
                <c:pt idx="6453">
                  <c:v>31.897590596899999</c:v>
                </c:pt>
                <c:pt idx="6454">
                  <c:v>31.958523680399999</c:v>
                </c:pt>
                <c:pt idx="6455">
                  <c:v>31.897590596899999</c:v>
                </c:pt>
                <c:pt idx="6456">
                  <c:v>31.836657513399999</c:v>
                </c:pt>
                <c:pt idx="6457">
                  <c:v>31.958523680399999</c:v>
                </c:pt>
                <c:pt idx="6458">
                  <c:v>31.8671240551</c:v>
                </c:pt>
                <c:pt idx="6459">
                  <c:v>31.836657513399999</c:v>
                </c:pt>
                <c:pt idx="6460">
                  <c:v>31.8671240551</c:v>
                </c:pt>
                <c:pt idx="6461">
                  <c:v>31.8671240551</c:v>
                </c:pt>
                <c:pt idx="6462">
                  <c:v>31.8671240551</c:v>
                </c:pt>
                <c:pt idx="6463">
                  <c:v>31.8671240551</c:v>
                </c:pt>
                <c:pt idx="6464">
                  <c:v>31.8671240551</c:v>
                </c:pt>
                <c:pt idx="6465">
                  <c:v>31.8671240551</c:v>
                </c:pt>
                <c:pt idx="6466">
                  <c:v>31.836657513399999</c:v>
                </c:pt>
                <c:pt idx="6467">
                  <c:v>31.9280571386</c:v>
                </c:pt>
                <c:pt idx="6468">
                  <c:v>31.958523680399999</c:v>
                </c:pt>
                <c:pt idx="6469">
                  <c:v>31.806190971700001</c:v>
                </c:pt>
                <c:pt idx="6470">
                  <c:v>31.8671240551</c:v>
                </c:pt>
                <c:pt idx="6471">
                  <c:v>31.9280571386</c:v>
                </c:pt>
                <c:pt idx="6472">
                  <c:v>31.9280571386</c:v>
                </c:pt>
                <c:pt idx="6473">
                  <c:v>31.897590596899999</c:v>
                </c:pt>
                <c:pt idx="6474">
                  <c:v>31.836657513399999</c:v>
                </c:pt>
                <c:pt idx="6475">
                  <c:v>31.775724429899999</c:v>
                </c:pt>
                <c:pt idx="6476">
                  <c:v>31.775724429899999</c:v>
                </c:pt>
                <c:pt idx="6477">
                  <c:v>31.897590596899999</c:v>
                </c:pt>
                <c:pt idx="6478">
                  <c:v>31.8671240551</c:v>
                </c:pt>
                <c:pt idx="6479">
                  <c:v>31.806190971700001</c:v>
                </c:pt>
                <c:pt idx="6480">
                  <c:v>31.806190971700001</c:v>
                </c:pt>
                <c:pt idx="6481">
                  <c:v>31.7147913465</c:v>
                </c:pt>
                <c:pt idx="6482">
                  <c:v>31.775724429899999</c:v>
                </c:pt>
                <c:pt idx="6483">
                  <c:v>31.775724429899999</c:v>
                </c:pt>
                <c:pt idx="6484">
                  <c:v>31.897590596899999</c:v>
                </c:pt>
                <c:pt idx="6485">
                  <c:v>31.806190971700001</c:v>
                </c:pt>
                <c:pt idx="6486">
                  <c:v>31.745257888200001</c:v>
                </c:pt>
                <c:pt idx="6487">
                  <c:v>31.745257888200001</c:v>
                </c:pt>
                <c:pt idx="6488">
                  <c:v>31.775724429899999</c:v>
                </c:pt>
                <c:pt idx="6489">
                  <c:v>31.775724429899999</c:v>
                </c:pt>
                <c:pt idx="6490">
                  <c:v>31.806190971700001</c:v>
                </c:pt>
                <c:pt idx="6491">
                  <c:v>31.7147913465</c:v>
                </c:pt>
                <c:pt idx="6492">
                  <c:v>31.7147913465</c:v>
                </c:pt>
                <c:pt idx="6493">
                  <c:v>31.745257888200001</c:v>
                </c:pt>
                <c:pt idx="6494">
                  <c:v>31.745257888200001</c:v>
                </c:pt>
                <c:pt idx="6495">
                  <c:v>31.745257888200001</c:v>
                </c:pt>
                <c:pt idx="6496">
                  <c:v>31.684324804700001</c:v>
                </c:pt>
                <c:pt idx="6497">
                  <c:v>31.684324804700001</c:v>
                </c:pt>
                <c:pt idx="6498">
                  <c:v>31.745257888200001</c:v>
                </c:pt>
                <c:pt idx="6499">
                  <c:v>31.775724429899999</c:v>
                </c:pt>
                <c:pt idx="6500">
                  <c:v>31.8671240551</c:v>
                </c:pt>
                <c:pt idx="6501">
                  <c:v>31.7147913465</c:v>
                </c:pt>
                <c:pt idx="6502">
                  <c:v>31.684324804700001</c:v>
                </c:pt>
                <c:pt idx="6503">
                  <c:v>31.684324804700001</c:v>
                </c:pt>
                <c:pt idx="6504">
                  <c:v>31.501525554299999</c:v>
                </c:pt>
                <c:pt idx="6505">
                  <c:v>31.7147913465</c:v>
                </c:pt>
                <c:pt idx="6506">
                  <c:v>31.684324804700001</c:v>
                </c:pt>
                <c:pt idx="6507">
                  <c:v>31.7147913465</c:v>
                </c:pt>
                <c:pt idx="6508">
                  <c:v>31.623391721200001</c:v>
                </c:pt>
                <c:pt idx="6509">
                  <c:v>31.623391721200001</c:v>
                </c:pt>
                <c:pt idx="6510">
                  <c:v>31.806190971700001</c:v>
                </c:pt>
                <c:pt idx="6511">
                  <c:v>31.684324804700001</c:v>
                </c:pt>
                <c:pt idx="6512">
                  <c:v>31.7147913465</c:v>
                </c:pt>
                <c:pt idx="6513">
                  <c:v>31.653858263</c:v>
                </c:pt>
                <c:pt idx="6514">
                  <c:v>31.623391721200001</c:v>
                </c:pt>
                <c:pt idx="6515">
                  <c:v>31.684324804700001</c:v>
                </c:pt>
                <c:pt idx="6516">
                  <c:v>31.745257888200001</c:v>
                </c:pt>
                <c:pt idx="6517">
                  <c:v>31.684324804700001</c:v>
                </c:pt>
                <c:pt idx="6518">
                  <c:v>31.745257888200001</c:v>
                </c:pt>
                <c:pt idx="6519">
                  <c:v>31.531992096</c:v>
                </c:pt>
                <c:pt idx="6520">
                  <c:v>31.5929251795</c:v>
                </c:pt>
                <c:pt idx="6521">
                  <c:v>31.5929251795</c:v>
                </c:pt>
                <c:pt idx="6522">
                  <c:v>31.410125929100001</c:v>
                </c:pt>
                <c:pt idx="6523">
                  <c:v>31.562458637799999</c:v>
                </c:pt>
                <c:pt idx="6524">
                  <c:v>31.562458637799999</c:v>
                </c:pt>
                <c:pt idx="6525">
                  <c:v>31.5929251795</c:v>
                </c:pt>
                <c:pt idx="6526">
                  <c:v>31.501525554299999</c:v>
                </c:pt>
                <c:pt idx="6527">
                  <c:v>31.562458637799999</c:v>
                </c:pt>
                <c:pt idx="6528">
                  <c:v>31.653858263</c:v>
                </c:pt>
                <c:pt idx="6529">
                  <c:v>31.653858263</c:v>
                </c:pt>
                <c:pt idx="6530">
                  <c:v>31.562458637799999</c:v>
                </c:pt>
                <c:pt idx="6531">
                  <c:v>31.5929251795</c:v>
                </c:pt>
                <c:pt idx="6532">
                  <c:v>31.531992096</c:v>
                </c:pt>
                <c:pt idx="6533">
                  <c:v>31.440592470799999</c:v>
                </c:pt>
                <c:pt idx="6534">
                  <c:v>31.653858263</c:v>
                </c:pt>
                <c:pt idx="6535">
                  <c:v>31.531992096</c:v>
                </c:pt>
                <c:pt idx="6536">
                  <c:v>31.531992096</c:v>
                </c:pt>
                <c:pt idx="6537">
                  <c:v>31.562458637799999</c:v>
                </c:pt>
                <c:pt idx="6538">
                  <c:v>31.501525554299999</c:v>
                </c:pt>
                <c:pt idx="6539">
                  <c:v>31.653858263</c:v>
                </c:pt>
                <c:pt idx="6540">
                  <c:v>31.440592470799999</c:v>
                </c:pt>
                <c:pt idx="6541">
                  <c:v>31.562458637799999</c:v>
                </c:pt>
                <c:pt idx="6542">
                  <c:v>31.501525554299999</c:v>
                </c:pt>
                <c:pt idx="6543">
                  <c:v>31.440592470799999</c:v>
                </c:pt>
                <c:pt idx="6544">
                  <c:v>31.4710590125</c:v>
                </c:pt>
                <c:pt idx="6545">
                  <c:v>31.531992096</c:v>
                </c:pt>
                <c:pt idx="6546">
                  <c:v>31.531992096</c:v>
                </c:pt>
                <c:pt idx="6547">
                  <c:v>31.531992096</c:v>
                </c:pt>
                <c:pt idx="6548">
                  <c:v>31.501525554299999</c:v>
                </c:pt>
                <c:pt idx="6549">
                  <c:v>31.440592470799999</c:v>
                </c:pt>
                <c:pt idx="6550">
                  <c:v>31.501525554299999</c:v>
                </c:pt>
                <c:pt idx="6551">
                  <c:v>31.440592470799999</c:v>
                </c:pt>
                <c:pt idx="6552">
                  <c:v>31.440592470799999</c:v>
                </c:pt>
                <c:pt idx="6553">
                  <c:v>31.440592470799999</c:v>
                </c:pt>
                <c:pt idx="6554">
                  <c:v>31.440592470799999</c:v>
                </c:pt>
                <c:pt idx="6555">
                  <c:v>31.410125929100001</c:v>
                </c:pt>
                <c:pt idx="6556">
                  <c:v>31.349192845600001</c:v>
                </c:pt>
                <c:pt idx="6557">
                  <c:v>31.440592470799999</c:v>
                </c:pt>
                <c:pt idx="6558">
                  <c:v>31.410125929100001</c:v>
                </c:pt>
                <c:pt idx="6559">
                  <c:v>31.410125929100001</c:v>
                </c:pt>
                <c:pt idx="6560">
                  <c:v>31.379659387299998</c:v>
                </c:pt>
                <c:pt idx="6561">
                  <c:v>31.349192845600001</c:v>
                </c:pt>
                <c:pt idx="6562">
                  <c:v>31.410125929100001</c:v>
                </c:pt>
                <c:pt idx="6563">
                  <c:v>31.318726303799998</c:v>
                </c:pt>
                <c:pt idx="6564">
                  <c:v>31.410125929100001</c:v>
                </c:pt>
                <c:pt idx="6565">
                  <c:v>31.318726303799998</c:v>
                </c:pt>
                <c:pt idx="6566">
                  <c:v>31.410125929100001</c:v>
                </c:pt>
                <c:pt idx="6567">
                  <c:v>31.318726303799998</c:v>
                </c:pt>
                <c:pt idx="6568">
                  <c:v>31.318726303799998</c:v>
                </c:pt>
                <c:pt idx="6569">
                  <c:v>31.379659387299998</c:v>
                </c:pt>
                <c:pt idx="6570">
                  <c:v>31.318726303799998</c:v>
                </c:pt>
                <c:pt idx="6571">
                  <c:v>31.318726303799998</c:v>
                </c:pt>
                <c:pt idx="6572">
                  <c:v>31.410125929100001</c:v>
                </c:pt>
                <c:pt idx="6573">
                  <c:v>31.349192845600001</c:v>
                </c:pt>
                <c:pt idx="6574">
                  <c:v>31.379659387299998</c:v>
                </c:pt>
                <c:pt idx="6575">
                  <c:v>31.2577932204</c:v>
                </c:pt>
                <c:pt idx="6576">
                  <c:v>31.349192845600001</c:v>
                </c:pt>
                <c:pt idx="6577">
                  <c:v>31.2577932204</c:v>
                </c:pt>
                <c:pt idx="6578">
                  <c:v>31.288259762100001</c:v>
                </c:pt>
                <c:pt idx="6579">
                  <c:v>31.288259762100001</c:v>
                </c:pt>
                <c:pt idx="6580">
                  <c:v>31.166393595100001</c:v>
                </c:pt>
                <c:pt idx="6581">
                  <c:v>31.227326678600001</c:v>
                </c:pt>
                <c:pt idx="6582">
                  <c:v>31.227326678600001</c:v>
                </c:pt>
                <c:pt idx="6583">
                  <c:v>31.227326678600001</c:v>
                </c:pt>
                <c:pt idx="6584">
                  <c:v>31.288259762100001</c:v>
                </c:pt>
                <c:pt idx="6585">
                  <c:v>31.288259762100001</c:v>
                </c:pt>
                <c:pt idx="6586">
                  <c:v>31.2577932204</c:v>
                </c:pt>
                <c:pt idx="6587">
                  <c:v>31.227326678600001</c:v>
                </c:pt>
                <c:pt idx="6588">
                  <c:v>31.2577932204</c:v>
                </c:pt>
                <c:pt idx="6589">
                  <c:v>31.2577932204</c:v>
                </c:pt>
                <c:pt idx="6590">
                  <c:v>31.1968601369</c:v>
                </c:pt>
                <c:pt idx="6591">
                  <c:v>31.1968601369</c:v>
                </c:pt>
                <c:pt idx="6592">
                  <c:v>31.288259762100001</c:v>
                </c:pt>
                <c:pt idx="6593">
                  <c:v>31.166393595100001</c:v>
                </c:pt>
                <c:pt idx="6594">
                  <c:v>31.166393595100001</c:v>
                </c:pt>
                <c:pt idx="6595">
                  <c:v>31.166393595100001</c:v>
                </c:pt>
                <c:pt idx="6596">
                  <c:v>31.1968601369</c:v>
                </c:pt>
                <c:pt idx="6597">
                  <c:v>31.227326678600001</c:v>
                </c:pt>
                <c:pt idx="6598">
                  <c:v>31.1359270534</c:v>
                </c:pt>
                <c:pt idx="6599">
                  <c:v>31.1968601369</c:v>
                </c:pt>
                <c:pt idx="6600">
                  <c:v>31.1359270534</c:v>
                </c:pt>
                <c:pt idx="6601">
                  <c:v>31.1968601369</c:v>
                </c:pt>
                <c:pt idx="6602">
                  <c:v>31.1968601369</c:v>
                </c:pt>
                <c:pt idx="6603">
                  <c:v>31.166393595100001</c:v>
                </c:pt>
                <c:pt idx="6604">
                  <c:v>31.044527428199999</c:v>
                </c:pt>
                <c:pt idx="6605">
                  <c:v>31.288259762100001</c:v>
                </c:pt>
                <c:pt idx="6606">
                  <c:v>31.105460511699999</c:v>
                </c:pt>
                <c:pt idx="6607">
                  <c:v>31.105460511699999</c:v>
                </c:pt>
                <c:pt idx="6608">
                  <c:v>31.166393595100001</c:v>
                </c:pt>
                <c:pt idx="6609">
                  <c:v>31.105460511699999</c:v>
                </c:pt>
                <c:pt idx="6610">
                  <c:v>31.044527428199999</c:v>
                </c:pt>
                <c:pt idx="6611">
                  <c:v>31.1359270534</c:v>
                </c:pt>
                <c:pt idx="6612">
                  <c:v>31.1968601369</c:v>
                </c:pt>
                <c:pt idx="6613">
                  <c:v>31.1359270534</c:v>
                </c:pt>
                <c:pt idx="6614">
                  <c:v>31.0749939699</c:v>
                </c:pt>
                <c:pt idx="6615">
                  <c:v>31.166393595100001</c:v>
                </c:pt>
                <c:pt idx="6616">
                  <c:v>31.1968601369</c:v>
                </c:pt>
                <c:pt idx="6617">
                  <c:v>31.044527428199999</c:v>
                </c:pt>
                <c:pt idx="6618">
                  <c:v>31.105460511699999</c:v>
                </c:pt>
                <c:pt idx="6619">
                  <c:v>31.166393595100001</c:v>
                </c:pt>
                <c:pt idx="6620">
                  <c:v>31.014060886399999</c:v>
                </c:pt>
                <c:pt idx="6621">
                  <c:v>31.0749939699</c:v>
                </c:pt>
                <c:pt idx="6622">
                  <c:v>31.014060886399999</c:v>
                </c:pt>
                <c:pt idx="6623">
                  <c:v>31.105460511699999</c:v>
                </c:pt>
                <c:pt idx="6624">
                  <c:v>31.0749939699</c:v>
                </c:pt>
                <c:pt idx="6625">
                  <c:v>31.014060886399999</c:v>
                </c:pt>
                <c:pt idx="6626">
                  <c:v>31.105460511699999</c:v>
                </c:pt>
                <c:pt idx="6627">
                  <c:v>31.105460511699999</c:v>
                </c:pt>
                <c:pt idx="6628">
                  <c:v>31.014060886399999</c:v>
                </c:pt>
                <c:pt idx="6629">
                  <c:v>31.014060886399999</c:v>
                </c:pt>
                <c:pt idx="6630">
                  <c:v>30.983594344699998</c:v>
                </c:pt>
                <c:pt idx="6631">
                  <c:v>30.953127803000001</c:v>
                </c:pt>
                <c:pt idx="6632">
                  <c:v>31.014060886399999</c:v>
                </c:pt>
                <c:pt idx="6633">
                  <c:v>30.953127803000001</c:v>
                </c:pt>
                <c:pt idx="6634">
                  <c:v>31.1359270534</c:v>
                </c:pt>
                <c:pt idx="6635">
                  <c:v>30.922661261199998</c:v>
                </c:pt>
                <c:pt idx="6636">
                  <c:v>31.014060886399999</c:v>
                </c:pt>
                <c:pt idx="6637">
                  <c:v>31.044527428199999</c:v>
                </c:pt>
                <c:pt idx="6638">
                  <c:v>30.831261636000001</c:v>
                </c:pt>
                <c:pt idx="6639">
                  <c:v>31.044527428199999</c:v>
                </c:pt>
                <c:pt idx="6640">
                  <c:v>30.983594344699998</c:v>
                </c:pt>
                <c:pt idx="6641">
                  <c:v>31.014060886399999</c:v>
                </c:pt>
                <c:pt idx="6642">
                  <c:v>31.044527428199999</c:v>
                </c:pt>
                <c:pt idx="6643">
                  <c:v>30.983594344699998</c:v>
                </c:pt>
                <c:pt idx="6644">
                  <c:v>30.983594344699998</c:v>
                </c:pt>
                <c:pt idx="6645">
                  <c:v>31.105460511699999</c:v>
                </c:pt>
                <c:pt idx="6646">
                  <c:v>30.953127803000001</c:v>
                </c:pt>
                <c:pt idx="6647">
                  <c:v>30.983594344699998</c:v>
                </c:pt>
                <c:pt idx="6648">
                  <c:v>30.953127803000001</c:v>
                </c:pt>
                <c:pt idx="6649">
                  <c:v>30.922661261199998</c:v>
                </c:pt>
                <c:pt idx="6650">
                  <c:v>30.922661261199998</c:v>
                </c:pt>
                <c:pt idx="6651">
                  <c:v>30.922661261199998</c:v>
                </c:pt>
                <c:pt idx="6652">
                  <c:v>31.014060886399999</c:v>
                </c:pt>
                <c:pt idx="6653">
                  <c:v>30.922661261199998</c:v>
                </c:pt>
                <c:pt idx="6654">
                  <c:v>30.922661261199998</c:v>
                </c:pt>
                <c:pt idx="6655">
                  <c:v>30.861728177700002</c:v>
                </c:pt>
                <c:pt idx="6656">
                  <c:v>30.892194719500001</c:v>
                </c:pt>
                <c:pt idx="6657">
                  <c:v>30.953127803000001</c:v>
                </c:pt>
                <c:pt idx="6658">
                  <c:v>30.983594344699998</c:v>
                </c:pt>
                <c:pt idx="6659">
                  <c:v>30.892194719500001</c:v>
                </c:pt>
                <c:pt idx="6660">
                  <c:v>30.983594344699998</c:v>
                </c:pt>
                <c:pt idx="6661">
                  <c:v>30.861728177700002</c:v>
                </c:pt>
                <c:pt idx="6662">
                  <c:v>30.953127803000001</c:v>
                </c:pt>
                <c:pt idx="6663">
                  <c:v>30.983594344699998</c:v>
                </c:pt>
                <c:pt idx="6664">
                  <c:v>30.892194719500001</c:v>
                </c:pt>
                <c:pt idx="6665">
                  <c:v>30.892194719500001</c:v>
                </c:pt>
                <c:pt idx="6666">
                  <c:v>30.922661261199998</c:v>
                </c:pt>
                <c:pt idx="6667">
                  <c:v>30.983594344699998</c:v>
                </c:pt>
                <c:pt idx="6668">
                  <c:v>30.831261636000001</c:v>
                </c:pt>
                <c:pt idx="6669">
                  <c:v>30.8007950943</c:v>
                </c:pt>
                <c:pt idx="6670">
                  <c:v>30.8007950943</c:v>
                </c:pt>
                <c:pt idx="6671">
                  <c:v>30.831261636000001</c:v>
                </c:pt>
                <c:pt idx="6672">
                  <c:v>30.922661261199998</c:v>
                </c:pt>
                <c:pt idx="6673">
                  <c:v>30.861728177700002</c:v>
                </c:pt>
                <c:pt idx="6674">
                  <c:v>30.861728177700002</c:v>
                </c:pt>
                <c:pt idx="6675">
                  <c:v>30.861728177700002</c:v>
                </c:pt>
                <c:pt idx="6676">
                  <c:v>30.861728177700002</c:v>
                </c:pt>
                <c:pt idx="6677">
                  <c:v>30.892194719500001</c:v>
                </c:pt>
                <c:pt idx="6678">
                  <c:v>30.770328552500001</c:v>
                </c:pt>
                <c:pt idx="6679">
                  <c:v>30.861728177700002</c:v>
                </c:pt>
                <c:pt idx="6680">
                  <c:v>30.770328552500001</c:v>
                </c:pt>
                <c:pt idx="6681">
                  <c:v>30.831261636000001</c:v>
                </c:pt>
                <c:pt idx="6682">
                  <c:v>30.8007950943</c:v>
                </c:pt>
                <c:pt idx="6683">
                  <c:v>30.831261636000001</c:v>
                </c:pt>
                <c:pt idx="6684">
                  <c:v>30.831261636000001</c:v>
                </c:pt>
                <c:pt idx="6685">
                  <c:v>30.770328552500001</c:v>
                </c:pt>
                <c:pt idx="6686">
                  <c:v>30.8007950943</c:v>
                </c:pt>
                <c:pt idx="6687">
                  <c:v>30.8007950943</c:v>
                </c:pt>
                <c:pt idx="6688">
                  <c:v>30.8007950943</c:v>
                </c:pt>
                <c:pt idx="6689">
                  <c:v>30.8007950943</c:v>
                </c:pt>
                <c:pt idx="6690">
                  <c:v>30.861728177700002</c:v>
                </c:pt>
                <c:pt idx="6691">
                  <c:v>30.7398620108</c:v>
                </c:pt>
                <c:pt idx="6692">
                  <c:v>30.861728177700002</c:v>
                </c:pt>
                <c:pt idx="6693">
                  <c:v>30.7398620108</c:v>
                </c:pt>
                <c:pt idx="6694">
                  <c:v>30.831261636000001</c:v>
                </c:pt>
                <c:pt idx="6695">
                  <c:v>30.831261636000001</c:v>
                </c:pt>
                <c:pt idx="6696">
                  <c:v>30.617995843799999</c:v>
                </c:pt>
                <c:pt idx="6697">
                  <c:v>30.770328552500001</c:v>
                </c:pt>
                <c:pt idx="6698">
                  <c:v>30.7398620108</c:v>
                </c:pt>
                <c:pt idx="6699">
                  <c:v>30.709395469</c:v>
                </c:pt>
                <c:pt idx="6700">
                  <c:v>30.648462385599998</c:v>
                </c:pt>
                <c:pt idx="6701">
                  <c:v>30.770328552500001</c:v>
                </c:pt>
                <c:pt idx="6702">
                  <c:v>30.709395469</c:v>
                </c:pt>
                <c:pt idx="6703">
                  <c:v>30.831261636000001</c:v>
                </c:pt>
                <c:pt idx="6704">
                  <c:v>30.678928927299999</c:v>
                </c:pt>
                <c:pt idx="6705">
                  <c:v>30.7398620108</c:v>
                </c:pt>
                <c:pt idx="6706">
                  <c:v>30.7398620108</c:v>
                </c:pt>
                <c:pt idx="6707">
                  <c:v>30.496129676900001</c:v>
                </c:pt>
                <c:pt idx="6708">
                  <c:v>30.678928927299999</c:v>
                </c:pt>
                <c:pt idx="6709">
                  <c:v>30.7398620108</c:v>
                </c:pt>
                <c:pt idx="6710">
                  <c:v>30.7398620108</c:v>
                </c:pt>
                <c:pt idx="6711">
                  <c:v>30.7398620108</c:v>
                </c:pt>
                <c:pt idx="6712">
                  <c:v>30.678928927299999</c:v>
                </c:pt>
                <c:pt idx="6713">
                  <c:v>30.7398620108</c:v>
                </c:pt>
                <c:pt idx="6714">
                  <c:v>30.648462385599998</c:v>
                </c:pt>
                <c:pt idx="6715">
                  <c:v>30.678928927299999</c:v>
                </c:pt>
                <c:pt idx="6716">
                  <c:v>30.678928927299999</c:v>
                </c:pt>
                <c:pt idx="6717">
                  <c:v>30.678928927299999</c:v>
                </c:pt>
                <c:pt idx="6718">
                  <c:v>30.648462385599998</c:v>
                </c:pt>
                <c:pt idx="6719">
                  <c:v>30.678928927299999</c:v>
                </c:pt>
                <c:pt idx="6720">
                  <c:v>30.7398620108</c:v>
                </c:pt>
                <c:pt idx="6721">
                  <c:v>30.770328552500001</c:v>
                </c:pt>
                <c:pt idx="6722">
                  <c:v>30.617995843799999</c:v>
                </c:pt>
                <c:pt idx="6723">
                  <c:v>30.648462385599998</c:v>
                </c:pt>
                <c:pt idx="6724">
                  <c:v>30.648462385599998</c:v>
                </c:pt>
                <c:pt idx="6725">
                  <c:v>30.648462385599998</c:v>
                </c:pt>
                <c:pt idx="6726">
                  <c:v>30.648462385599998</c:v>
                </c:pt>
                <c:pt idx="6727">
                  <c:v>30.648462385599998</c:v>
                </c:pt>
                <c:pt idx="6728">
                  <c:v>30.648462385599998</c:v>
                </c:pt>
                <c:pt idx="6729">
                  <c:v>30.617995843799999</c:v>
                </c:pt>
                <c:pt idx="6730">
                  <c:v>30.617995843799999</c:v>
                </c:pt>
                <c:pt idx="6731">
                  <c:v>30.7398620108</c:v>
                </c:pt>
                <c:pt idx="6732">
                  <c:v>30.678928927299999</c:v>
                </c:pt>
                <c:pt idx="6733">
                  <c:v>30.587529302099998</c:v>
                </c:pt>
                <c:pt idx="6734">
                  <c:v>30.617995843799999</c:v>
                </c:pt>
                <c:pt idx="6735">
                  <c:v>30.709395469</c:v>
                </c:pt>
                <c:pt idx="6736">
                  <c:v>30.678928927299999</c:v>
                </c:pt>
                <c:pt idx="6737">
                  <c:v>30.617995843799999</c:v>
                </c:pt>
                <c:pt idx="6738">
                  <c:v>30.557062760400001</c:v>
                </c:pt>
                <c:pt idx="6739">
                  <c:v>30.617995843799999</c:v>
                </c:pt>
                <c:pt idx="6740">
                  <c:v>30.648462385599998</c:v>
                </c:pt>
                <c:pt idx="6741">
                  <c:v>30.587529302099998</c:v>
                </c:pt>
                <c:pt idx="6742">
                  <c:v>30.557062760400001</c:v>
                </c:pt>
                <c:pt idx="6743">
                  <c:v>30.587529302099998</c:v>
                </c:pt>
                <c:pt idx="6744">
                  <c:v>30.648462385599998</c:v>
                </c:pt>
                <c:pt idx="6745">
                  <c:v>30.587529302099998</c:v>
                </c:pt>
                <c:pt idx="6746">
                  <c:v>30.587529302099998</c:v>
                </c:pt>
                <c:pt idx="6747">
                  <c:v>30.587529302099998</c:v>
                </c:pt>
                <c:pt idx="6748">
                  <c:v>30.587529302099998</c:v>
                </c:pt>
                <c:pt idx="6749">
                  <c:v>30.557062760400001</c:v>
                </c:pt>
                <c:pt idx="6750">
                  <c:v>30.617995843799999</c:v>
                </c:pt>
                <c:pt idx="6751">
                  <c:v>30.557062760400001</c:v>
                </c:pt>
                <c:pt idx="6752">
                  <c:v>30.496129676900001</c:v>
                </c:pt>
                <c:pt idx="6753">
                  <c:v>30.557062760400001</c:v>
                </c:pt>
                <c:pt idx="6754">
                  <c:v>30.435196593400001</c:v>
                </c:pt>
                <c:pt idx="6755">
                  <c:v>30.617995843799999</c:v>
                </c:pt>
                <c:pt idx="6756">
                  <c:v>30.526596218600002</c:v>
                </c:pt>
                <c:pt idx="6757">
                  <c:v>30.557062760400001</c:v>
                </c:pt>
                <c:pt idx="6758">
                  <c:v>30.496129676900001</c:v>
                </c:pt>
                <c:pt idx="6759">
                  <c:v>30.557062760400001</c:v>
                </c:pt>
                <c:pt idx="6760">
                  <c:v>30.526596218600002</c:v>
                </c:pt>
                <c:pt idx="6761">
                  <c:v>30.343796968199999</c:v>
                </c:pt>
                <c:pt idx="6762">
                  <c:v>30.526596218600002</c:v>
                </c:pt>
                <c:pt idx="6763">
                  <c:v>30.526596218600002</c:v>
                </c:pt>
                <c:pt idx="6764">
                  <c:v>30.557062760400001</c:v>
                </c:pt>
                <c:pt idx="6765">
                  <c:v>30.496129676900001</c:v>
                </c:pt>
                <c:pt idx="6766">
                  <c:v>30.465663135100002</c:v>
                </c:pt>
                <c:pt idx="6767">
                  <c:v>30.526596218600002</c:v>
                </c:pt>
                <c:pt idx="6768">
                  <c:v>30.496129676900001</c:v>
                </c:pt>
                <c:pt idx="6769">
                  <c:v>30.526596218600002</c:v>
                </c:pt>
                <c:pt idx="6770">
                  <c:v>30.587529302099998</c:v>
                </c:pt>
                <c:pt idx="6771">
                  <c:v>30.465663135100002</c:v>
                </c:pt>
                <c:pt idx="6772">
                  <c:v>30.496129676900001</c:v>
                </c:pt>
                <c:pt idx="6773">
                  <c:v>30.435196593400001</c:v>
                </c:pt>
                <c:pt idx="6774">
                  <c:v>30.465663135100002</c:v>
                </c:pt>
                <c:pt idx="6775">
                  <c:v>30.587529302099998</c:v>
                </c:pt>
                <c:pt idx="6776">
                  <c:v>30.496129676900001</c:v>
                </c:pt>
                <c:pt idx="6777">
                  <c:v>30.435196593400001</c:v>
                </c:pt>
                <c:pt idx="6778">
                  <c:v>30.496129676900001</c:v>
                </c:pt>
                <c:pt idx="6779">
                  <c:v>30.282863884699999</c:v>
                </c:pt>
                <c:pt idx="6780">
                  <c:v>30.496129676900001</c:v>
                </c:pt>
                <c:pt idx="6781">
                  <c:v>30.435196593400001</c:v>
                </c:pt>
                <c:pt idx="6782">
                  <c:v>30.465663135100002</c:v>
                </c:pt>
                <c:pt idx="6783">
                  <c:v>30.435196593400001</c:v>
                </c:pt>
                <c:pt idx="6784">
                  <c:v>30.435196593400001</c:v>
                </c:pt>
                <c:pt idx="6785">
                  <c:v>30.526596218600002</c:v>
                </c:pt>
                <c:pt idx="6786">
                  <c:v>30.526596218600002</c:v>
                </c:pt>
                <c:pt idx="6787">
                  <c:v>30.435196593400001</c:v>
                </c:pt>
                <c:pt idx="6788">
                  <c:v>30.526596218600002</c:v>
                </c:pt>
                <c:pt idx="6789">
                  <c:v>30.4047300517</c:v>
                </c:pt>
                <c:pt idx="6790">
                  <c:v>30.3133304264</c:v>
                </c:pt>
                <c:pt idx="6791">
                  <c:v>30.435196593400001</c:v>
                </c:pt>
                <c:pt idx="6792">
                  <c:v>30.343796968199999</c:v>
                </c:pt>
                <c:pt idx="6793">
                  <c:v>30.3742635099</c:v>
                </c:pt>
                <c:pt idx="6794">
                  <c:v>30.435196593400001</c:v>
                </c:pt>
                <c:pt idx="6795">
                  <c:v>30.343796968199999</c:v>
                </c:pt>
                <c:pt idx="6796">
                  <c:v>30.526596218600002</c:v>
                </c:pt>
                <c:pt idx="6797">
                  <c:v>30.3133304264</c:v>
                </c:pt>
                <c:pt idx="6798">
                  <c:v>30.343796968199999</c:v>
                </c:pt>
                <c:pt idx="6799">
                  <c:v>30.465663135100002</c:v>
                </c:pt>
                <c:pt idx="6800">
                  <c:v>30.343796968199999</c:v>
                </c:pt>
                <c:pt idx="6801">
                  <c:v>30.3742635099</c:v>
                </c:pt>
                <c:pt idx="6802">
                  <c:v>30.4047300517</c:v>
                </c:pt>
                <c:pt idx="6803">
                  <c:v>30.3742635099</c:v>
                </c:pt>
                <c:pt idx="6804">
                  <c:v>30.557062760400001</c:v>
                </c:pt>
                <c:pt idx="6805">
                  <c:v>30.3742635099</c:v>
                </c:pt>
                <c:pt idx="6806">
                  <c:v>30.435196593400001</c:v>
                </c:pt>
                <c:pt idx="6807">
                  <c:v>30.343796968199999</c:v>
                </c:pt>
                <c:pt idx="6808">
                  <c:v>30.343796968199999</c:v>
                </c:pt>
                <c:pt idx="6809">
                  <c:v>30.343796968199999</c:v>
                </c:pt>
                <c:pt idx="6810">
                  <c:v>30.343796968199999</c:v>
                </c:pt>
                <c:pt idx="6811">
                  <c:v>30.4047300517</c:v>
                </c:pt>
                <c:pt idx="6812">
                  <c:v>30.435196593400001</c:v>
                </c:pt>
                <c:pt idx="6813">
                  <c:v>30.3742635099</c:v>
                </c:pt>
                <c:pt idx="6814">
                  <c:v>30.3133304264</c:v>
                </c:pt>
                <c:pt idx="6815">
                  <c:v>30.3133304264</c:v>
                </c:pt>
                <c:pt idx="6816">
                  <c:v>30.3133304264</c:v>
                </c:pt>
                <c:pt idx="6817">
                  <c:v>30.3742635099</c:v>
                </c:pt>
                <c:pt idx="6818">
                  <c:v>30.343796968199999</c:v>
                </c:pt>
                <c:pt idx="6819">
                  <c:v>30.252397342999998</c:v>
                </c:pt>
                <c:pt idx="6820">
                  <c:v>30.3133304264</c:v>
                </c:pt>
                <c:pt idx="6821">
                  <c:v>30.3742635099</c:v>
                </c:pt>
                <c:pt idx="6822">
                  <c:v>30.343796968199999</c:v>
                </c:pt>
                <c:pt idx="6823">
                  <c:v>30.3742635099</c:v>
                </c:pt>
                <c:pt idx="6824">
                  <c:v>30.343796968199999</c:v>
                </c:pt>
                <c:pt idx="6825">
                  <c:v>30.3742635099</c:v>
                </c:pt>
                <c:pt idx="6826">
                  <c:v>30.3133304264</c:v>
                </c:pt>
                <c:pt idx="6827">
                  <c:v>30.3742635099</c:v>
                </c:pt>
                <c:pt idx="6828">
                  <c:v>30.3133304264</c:v>
                </c:pt>
                <c:pt idx="6829">
                  <c:v>30.252397342999998</c:v>
                </c:pt>
                <c:pt idx="6830">
                  <c:v>30.3742635099</c:v>
                </c:pt>
                <c:pt idx="6831">
                  <c:v>30.282863884699999</c:v>
                </c:pt>
                <c:pt idx="6832">
                  <c:v>30.4047300517</c:v>
                </c:pt>
                <c:pt idx="6833">
                  <c:v>30.435196593400001</c:v>
                </c:pt>
                <c:pt idx="6834">
                  <c:v>30.282863884699999</c:v>
                </c:pt>
                <c:pt idx="6835">
                  <c:v>30.3133304264</c:v>
                </c:pt>
                <c:pt idx="6836">
                  <c:v>30.252397342999998</c:v>
                </c:pt>
                <c:pt idx="6837">
                  <c:v>30.160997717699999</c:v>
                </c:pt>
                <c:pt idx="6838">
                  <c:v>30.3133304264</c:v>
                </c:pt>
                <c:pt idx="6839">
                  <c:v>30.3742635099</c:v>
                </c:pt>
                <c:pt idx="6840">
                  <c:v>30.252397342999998</c:v>
                </c:pt>
                <c:pt idx="6841">
                  <c:v>30.343796968199999</c:v>
                </c:pt>
                <c:pt idx="6842">
                  <c:v>30.221930801199999</c:v>
                </c:pt>
                <c:pt idx="6843">
                  <c:v>30.221930801199999</c:v>
                </c:pt>
                <c:pt idx="6844">
                  <c:v>30.252397342999998</c:v>
                </c:pt>
                <c:pt idx="6845">
                  <c:v>30.221930801199999</c:v>
                </c:pt>
                <c:pt idx="6846">
                  <c:v>30.3133304264</c:v>
                </c:pt>
                <c:pt idx="6847">
                  <c:v>30.282863884699999</c:v>
                </c:pt>
                <c:pt idx="6848">
                  <c:v>30.191464259499998</c:v>
                </c:pt>
                <c:pt idx="6849">
                  <c:v>30.221930801199999</c:v>
                </c:pt>
                <c:pt idx="6850">
                  <c:v>30.252397342999998</c:v>
                </c:pt>
                <c:pt idx="6851">
                  <c:v>30.252397342999998</c:v>
                </c:pt>
                <c:pt idx="6852">
                  <c:v>30.282863884699999</c:v>
                </c:pt>
                <c:pt idx="6853">
                  <c:v>30.221930801199999</c:v>
                </c:pt>
                <c:pt idx="6854">
                  <c:v>30.4047300517</c:v>
                </c:pt>
                <c:pt idx="6855">
                  <c:v>30.221930801199999</c:v>
                </c:pt>
                <c:pt idx="6856">
                  <c:v>30.282863884699999</c:v>
                </c:pt>
                <c:pt idx="6857">
                  <c:v>30.252397342999998</c:v>
                </c:pt>
                <c:pt idx="6858">
                  <c:v>30.191464259499998</c:v>
                </c:pt>
                <c:pt idx="6859">
                  <c:v>30.191464259499998</c:v>
                </c:pt>
                <c:pt idx="6860">
                  <c:v>30.3133304264</c:v>
                </c:pt>
                <c:pt idx="6861">
                  <c:v>30.221930801199999</c:v>
                </c:pt>
                <c:pt idx="6862">
                  <c:v>30.343796968199999</c:v>
                </c:pt>
                <c:pt idx="6863">
                  <c:v>30.221930801199999</c:v>
                </c:pt>
                <c:pt idx="6864">
                  <c:v>30.282863884699999</c:v>
                </c:pt>
                <c:pt idx="6865">
                  <c:v>30.221930801199999</c:v>
                </c:pt>
                <c:pt idx="6866">
                  <c:v>30.221930801199999</c:v>
                </c:pt>
                <c:pt idx="6867">
                  <c:v>30.252397342999998</c:v>
                </c:pt>
                <c:pt idx="6868">
                  <c:v>30.252397342999998</c:v>
                </c:pt>
                <c:pt idx="6869">
                  <c:v>30.221930801199999</c:v>
                </c:pt>
                <c:pt idx="6870">
                  <c:v>30.252397342999998</c:v>
                </c:pt>
                <c:pt idx="6871">
                  <c:v>30.252397342999998</c:v>
                </c:pt>
                <c:pt idx="6872">
                  <c:v>30.221930801199999</c:v>
                </c:pt>
                <c:pt idx="6873">
                  <c:v>30.282863884699999</c:v>
                </c:pt>
                <c:pt idx="6874">
                  <c:v>30.191464259499998</c:v>
                </c:pt>
                <c:pt idx="6875">
                  <c:v>30.191464259499998</c:v>
                </c:pt>
                <c:pt idx="6876">
                  <c:v>30.160997717699999</c:v>
                </c:pt>
                <c:pt idx="6877">
                  <c:v>30.069598092500001</c:v>
                </c:pt>
                <c:pt idx="6878">
                  <c:v>30.221930801199999</c:v>
                </c:pt>
                <c:pt idx="6879">
                  <c:v>30.130531176000002</c:v>
                </c:pt>
                <c:pt idx="6880">
                  <c:v>30.130531176000002</c:v>
                </c:pt>
                <c:pt idx="6881">
                  <c:v>30.160997717699999</c:v>
                </c:pt>
                <c:pt idx="6882">
                  <c:v>30.221930801199999</c:v>
                </c:pt>
                <c:pt idx="6883">
                  <c:v>30.221930801199999</c:v>
                </c:pt>
                <c:pt idx="6884">
                  <c:v>30.160997717699999</c:v>
                </c:pt>
                <c:pt idx="6885">
                  <c:v>30.191464259499998</c:v>
                </c:pt>
                <c:pt idx="6886">
                  <c:v>30.160997717699999</c:v>
                </c:pt>
                <c:pt idx="6887">
                  <c:v>30.100064634300001</c:v>
                </c:pt>
                <c:pt idx="6888">
                  <c:v>30.252397342999998</c:v>
                </c:pt>
                <c:pt idx="6889">
                  <c:v>30.069598092500001</c:v>
                </c:pt>
                <c:pt idx="6890">
                  <c:v>30.160997717699999</c:v>
                </c:pt>
                <c:pt idx="6891">
                  <c:v>30.221930801199999</c:v>
                </c:pt>
                <c:pt idx="6892">
                  <c:v>30.100064634300001</c:v>
                </c:pt>
                <c:pt idx="6893">
                  <c:v>30.221930801199999</c:v>
                </c:pt>
                <c:pt idx="6894">
                  <c:v>30.191464259499998</c:v>
                </c:pt>
                <c:pt idx="6895">
                  <c:v>29.947731925599999</c:v>
                </c:pt>
                <c:pt idx="6896">
                  <c:v>30.069598092500001</c:v>
                </c:pt>
                <c:pt idx="6897">
                  <c:v>30.191464259499998</c:v>
                </c:pt>
                <c:pt idx="6898">
                  <c:v>30.100064634300001</c:v>
                </c:pt>
                <c:pt idx="6899">
                  <c:v>30.100064634300001</c:v>
                </c:pt>
                <c:pt idx="6900">
                  <c:v>30.130531176000002</c:v>
                </c:pt>
                <c:pt idx="6901">
                  <c:v>30.100064634300001</c:v>
                </c:pt>
                <c:pt idx="6902">
                  <c:v>30.191464259499998</c:v>
                </c:pt>
                <c:pt idx="6903">
                  <c:v>30.100064634300001</c:v>
                </c:pt>
                <c:pt idx="6904">
                  <c:v>30.160997717699999</c:v>
                </c:pt>
                <c:pt idx="6905">
                  <c:v>30.160997717699999</c:v>
                </c:pt>
                <c:pt idx="6906">
                  <c:v>30.008665009000001</c:v>
                </c:pt>
                <c:pt idx="6907">
                  <c:v>30.039131550800001</c:v>
                </c:pt>
                <c:pt idx="6908">
                  <c:v>30.069598092500001</c:v>
                </c:pt>
                <c:pt idx="6909">
                  <c:v>30.100064634300001</c:v>
                </c:pt>
                <c:pt idx="6910">
                  <c:v>30.130531176000002</c:v>
                </c:pt>
                <c:pt idx="6911">
                  <c:v>30.130531176000002</c:v>
                </c:pt>
                <c:pt idx="6912">
                  <c:v>30.130531176000002</c:v>
                </c:pt>
                <c:pt idx="6913">
                  <c:v>30.100064634300001</c:v>
                </c:pt>
                <c:pt idx="6914">
                  <c:v>30.130531176000002</c:v>
                </c:pt>
                <c:pt idx="6915">
                  <c:v>30.130531176000002</c:v>
                </c:pt>
                <c:pt idx="6916">
                  <c:v>30.069598092500001</c:v>
                </c:pt>
                <c:pt idx="6917">
                  <c:v>30.039131550800001</c:v>
                </c:pt>
                <c:pt idx="6918">
                  <c:v>30.069598092500001</c:v>
                </c:pt>
                <c:pt idx="6919">
                  <c:v>30.069598092500001</c:v>
                </c:pt>
                <c:pt idx="6920">
                  <c:v>30.100064634300001</c:v>
                </c:pt>
                <c:pt idx="6921">
                  <c:v>30.069598092500001</c:v>
                </c:pt>
                <c:pt idx="6922">
                  <c:v>30.008665009000001</c:v>
                </c:pt>
                <c:pt idx="6923">
                  <c:v>30.039131550800001</c:v>
                </c:pt>
                <c:pt idx="6924">
                  <c:v>30.039131550800001</c:v>
                </c:pt>
                <c:pt idx="6925">
                  <c:v>30.039131550800001</c:v>
                </c:pt>
                <c:pt idx="6926">
                  <c:v>30.100064634300001</c:v>
                </c:pt>
                <c:pt idx="6927">
                  <c:v>30.069598092500001</c:v>
                </c:pt>
                <c:pt idx="6928">
                  <c:v>30.100064634300001</c:v>
                </c:pt>
                <c:pt idx="6929">
                  <c:v>30.100064634300001</c:v>
                </c:pt>
                <c:pt idx="6930">
                  <c:v>30.100064634300001</c:v>
                </c:pt>
                <c:pt idx="6931">
                  <c:v>30.008665009000001</c:v>
                </c:pt>
                <c:pt idx="6932">
                  <c:v>30.039131550800001</c:v>
                </c:pt>
                <c:pt idx="6933">
                  <c:v>30.069598092500001</c:v>
                </c:pt>
                <c:pt idx="6934">
                  <c:v>30.130531176000002</c:v>
                </c:pt>
                <c:pt idx="6935">
                  <c:v>29.9781984673</c:v>
                </c:pt>
                <c:pt idx="6936">
                  <c:v>30.039131550800001</c:v>
                </c:pt>
                <c:pt idx="6937">
                  <c:v>30.039131550800001</c:v>
                </c:pt>
                <c:pt idx="6938">
                  <c:v>30.039131550800001</c:v>
                </c:pt>
                <c:pt idx="6939">
                  <c:v>30.008665009000001</c:v>
                </c:pt>
                <c:pt idx="6940">
                  <c:v>30.008665009000001</c:v>
                </c:pt>
                <c:pt idx="6941">
                  <c:v>30.069598092500001</c:v>
                </c:pt>
                <c:pt idx="6942">
                  <c:v>30.039131550800001</c:v>
                </c:pt>
                <c:pt idx="6943">
                  <c:v>30.039131550800001</c:v>
                </c:pt>
                <c:pt idx="6944">
                  <c:v>30.008665009000001</c:v>
                </c:pt>
                <c:pt idx="6945">
                  <c:v>29.9781984673</c:v>
                </c:pt>
                <c:pt idx="6946">
                  <c:v>30.008665009000001</c:v>
                </c:pt>
                <c:pt idx="6947">
                  <c:v>30.069598092500001</c:v>
                </c:pt>
                <c:pt idx="6948">
                  <c:v>30.100064634300001</c:v>
                </c:pt>
                <c:pt idx="6949">
                  <c:v>30.069598092500001</c:v>
                </c:pt>
                <c:pt idx="6950">
                  <c:v>29.9781984673</c:v>
                </c:pt>
                <c:pt idx="6951">
                  <c:v>30.039131550800001</c:v>
                </c:pt>
                <c:pt idx="6952">
                  <c:v>29.947731925599999</c:v>
                </c:pt>
                <c:pt idx="6953">
                  <c:v>29.9781984673</c:v>
                </c:pt>
                <c:pt idx="6954">
                  <c:v>29.947731925599999</c:v>
                </c:pt>
                <c:pt idx="6955">
                  <c:v>29.9781984673</c:v>
                </c:pt>
                <c:pt idx="6956">
                  <c:v>30.039131550800001</c:v>
                </c:pt>
                <c:pt idx="6957">
                  <c:v>30.039131550800001</c:v>
                </c:pt>
                <c:pt idx="6958">
                  <c:v>29.947731925599999</c:v>
                </c:pt>
                <c:pt idx="6959">
                  <c:v>29.9781984673</c:v>
                </c:pt>
                <c:pt idx="6960">
                  <c:v>30.221930801199999</c:v>
                </c:pt>
                <c:pt idx="6961">
                  <c:v>29.9781984673</c:v>
                </c:pt>
                <c:pt idx="6962">
                  <c:v>30.039131550800001</c:v>
                </c:pt>
                <c:pt idx="6963">
                  <c:v>30.008665009000001</c:v>
                </c:pt>
                <c:pt idx="6964">
                  <c:v>30.039131550800001</c:v>
                </c:pt>
                <c:pt idx="6965">
                  <c:v>29.947731925599999</c:v>
                </c:pt>
                <c:pt idx="6966">
                  <c:v>29.9781984673</c:v>
                </c:pt>
                <c:pt idx="6967">
                  <c:v>29.9781984673</c:v>
                </c:pt>
                <c:pt idx="6968">
                  <c:v>29.947731925599999</c:v>
                </c:pt>
                <c:pt idx="6969">
                  <c:v>30.008665009000001</c:v>
                </c:pt>
                <c:pt idx="6970">
                  <c:v>30.008665009000001</c:v>
                </c:pt>
                <c:pt idx="6971">
                  <c:v>30.008665009000001</c:v>
                </c:pt>
                <c:pt idx="6972">
                  <c:v>29.9172653838</c:v>
                </c:pt>
                <c:pt idx="6973">
                  <c:v>29.947731925599999</c:v>
                </c:pt>
                <c:pt idx="6974">
                  <c:v>29.947731925599999</c:v>
                </c:pt>
                <c:pt idx="6975">
                  <c:v>29.947731925599999</c:v>
                </c:pt>
                <c:pt idx="6976">
                  <c:v>29.9781984673</c:v>
                </c:pt>
                <c:pt idx="6977">
                  <c:v>29.947731925599999</c:v>
                </c:pt>
                <c:pt idx="6978">
                  <c:v>30.039131550800001</c:v>
                </c:pt>
                <c:pt idx="6979">
                  <c:v>29.8563323003</c:v>
                </c:pt>
                <c:pt idx="6980">
                  <c:v>29.9172653838</c:v>
                </c:pt>
                <c:pt idx="6981">
                  <c:v>29.947731925599999</c:v>
                </c:pt>
                <c:pt idx="6982">
                  <c:v>29.9781984673</c:v>
                </c:pt>
                <c:pt idx="6983">
                  <c:v>29.8563323003</c:v>
                </c:pt>
                <c:pt idx="6984">
                  <c:v>29.886798842099999</c:v>
                </c:pt>
                <c:pt idx="6985">
                  <c:v>29.9172653838</c:v>
                </c:pt>
                <c:pt idx="6986">
                  <c:v>29.886798842099999</c:v>
                </c:pt>
                <c:pt idx="6987">
                  <c:v>29.825865758599999</c:v>
                </c:pt>
                <c:pt idx="6988">
                  <c:v>29.947731925599999</c:v>
                </c:pt>
                <c:pt idx="6989">
                  <c:v>30.008665009000001</c:v>
                </c:pt>
                <c:pt idx="6990">
                  <c:v>29.8563323003</c:v>
                </c:pt>
                <c:pt idx="6991">
                  <c:v>29.886798842099999</c:v>
                </c:pt>
                <c:pt idx="6992">
                  <c:v>29.8563323003</c:v>
                </c:pt>
                <c:pt idx="6993">
                  <c:v>29.8563323003</c:v>
                </c:pt>
                <c:pt idx="6994">
                  <c:v>29.886798842099999</c:v>
                </c:pt>
                <c:pt idx="6995">
                  <c:v>29.8563323003</c:v>
                </c:pt>
                <c:pt idx="6996">
                  <c:v>29.9172653838</c:v>
                </c:pt>
                <c:pt idx="6997">
                  <c:v>29.947731925599999</c:v>
                </c:pt>
                <c:pt idx="6998">
                  <c:v>29.886798842099999</c:v>
                </c:pt>
                <c:pt idx="6999">
                  <c:v>29.886798842099999</c:v>
                </c:pt>
                <c:pt idx="7000">
                  <c:v>29.886798842099999</c:v>
                </c:pt>
                <c:pt idx="7001">
                  <c:v>29.8563323003</c:v>
                </c:pt>
                <c:pt idx="7002">
                  <c:v>29.8563323003</c:v>
                </c:pt>
                <c:pt idx="7003">
                  <c:v>29.8563323003</c:v>
                </c:pt>
                <c:pt idx="7004">
                  <c:v>29.886798842099999</c:v>
                </c:pt>
                <c:pt idx="7005">
                  <c:v>29.886798842099999</c:v>
                </c:pt>
                <c:pt idx="7006">
                  <c:v>29.947731925599999</c:v>
                </c:pt>
                <c:pt idx="7007">
                  <c:v>29.9172653838</c:v>
                </c:pt>
                <c:pt idx="7008">
                  <c:v>29.947731925599999</c:v>
                </c:pt>
                <c:pt idx="7009">
                  <c:v>29.886798842099999</c:v>
                </c:pt>
                <c:pt idx="7010">
                  <c:v>29.947731925599999</c:v>
                </c:pt>
                <c:pt idx="7011">
                  <c:v>29.734466133400002</c:v>
                </c:pt>
                <c:pt idx="7012">
                  <c:v>29.886798842099999</c:v>
                </c:pt>
                <c:pt idx="7013">
                  <c:v>29.947731925599999</c:v>
                </c:pt>
                <c:pt idx="7014">
                  <c:v>29.8563323003</c:v>
                </c:pt>
                <c:pt idx="7015">
                  <c:v>29.734466133400002</c:v>
                </c:pt>
                <c:pt idx="7016">
                  <c:v>29.825865758599999</c:v>
                </c:pt>
                <c:pt idx="7017">
                  <c:v>29.9172653838</c:v>
                </c:pt>
                <c:pt idx="7018">
                  <c:v>29.9172653838</c:v>
                </c:pt>
                <c:pt idx="7019">
                  <c:v>29.795399216900002</c:v>
                </c:pt>
                <c:pt idx="7020">
                  <c:v>29.8563323003</c:v>
                </c:pt>
                <c:pt idx="7021">
                  <c:v>29.825865758599999</c:v>
                </c:pt>
                <c:pt idx="7022">
                  <c:v>29.795399216900002</c:v>
                </c:pt>
                <c:pt idx="7023">
                  <c:v>29.825865758599999</c:v>
                </c:pt>
                <c:pt idx="7024">
                  <c:v>29.825865758599999</c:v>
                </c:pt>
                <c:pt idx="7025">
                  <c:v>29.886798842099999</c:v>
                </c:pt>
                <c:pt idx="7026">
                  <c:v>29.795399216900002</c:v>
                </c:pt>
                <c:pt idx="7027">
                  <c:v>29.764932675099999</c:v>
                </c:pt>
                <c:pt idx="7028">
                  <c:v>29.764932675099999</c:v>
                </c:pt>
                <c:pt idx="7029">
                  <c:v>29.9172653838</c:v>
                </c:pt>
                <c:pt idx="7030">
                  <c:v>29.795399216900002</c:v>
                </c:pt>
                <c:pt idx="7031">
                  <c:v>29.886798842099999</c:v>
                </c:pt>
                <c:pt idx="7032">
                  <c:v>29.886798842099999</c:v>
                </c:pt>
                <c:pt idx="7033">
                  <c:v>29.825865758599999</c:v>
                </c:pt>
                <c:pt idx="7034">
                  <c:v>29.795399216900002</c:v>
                </c:pt>
                <c:pt idx="7035">
                  <c:v>29.8563323003</c:v>
                </c:pt>
                <c:pt idx="7036">
                  <c:v>29.6430665082</c:v>
                </c:pt>
                <c:pt idx="7037">
                  <c:v>29.886798842099999</c:v>
                </c:pt>
                <c:pt idx="7038">
                  <c:v>29.886798842099999</c:v>
                </c:pt>
                <c:pt idx="7039">
                  <c:v>29.825865758599999</c:v>
                </c:pt>
                <c:pt idx="7040">
                  <c:v>29.795399216900002</c:v>
                </c:pt>
                <c:pt idx="7041">
                  <c:v>29.825865758599999</c:v>
                </c:pt>
                <c:pt idx="7042">
                  <c:v>29.825865758599999</c:v>
                </c:pt>
                <c:pt idx="7043">
                  <c:v>29.947731925599999</c:v>
                </c:pt>
                <c:pt idx="7044">
                  <c:v>29.825865758599999</c:v>
                </c:pt>
                <c:pt idx="7045">
                  <c:v>29.886798842099999</c:v>
                </c:pt>
                <c:pt idx="7046">
                  <c:v>29.825865758599999</c:v>
                </c:pt>
                <c:pt idx="7047">
                  <c:v>29.703999591599999</c:v>
                </c:pt>
                <c:pt idx="7048">
                  <c:v>29.764932675099999</c:v>
                </c:pt>
                <c:pt idx="7049">
                  <c:v>29.886798842099999</c:v>
                </c:pt>
                <c:pt idx="7050">
                  <c:v>29.764932675099999</c:v>
                </c:pt>
                <c:pt idx="7051">
                  <c:v>29.795399216900002</c:v>
                </c:pt>
                <c:pt idx="7052">
                  <c:v>29.795399216900002</c:v>
                </c:pt>
                <c:pt idx="7053">
                  <c:v>29.9172653838</c:v>
                </c:pt>
                <c:pt idx="7054">
                  <c:v>29.734466133400002</c:v>
                </c:pt>
                <c:pt idx="7055">
                  <c:v>29.764932675099999</c:v>
                </c:pt>
                <c:pt idx="7056">
                  <c:v>29.764932675099999</c:v>
                </c:pt>
                <c:pt idx="7057">
                  <c:v>29.764932675099999</c:v>
                </c:pt>
                <c:pt idx="7058">
                  <c:v>29.795399216900002</c:v>
                </c:pt>
                <c:pt idx="7059">
                  <c:v>29.764932675099999</c:v>
                </c:pt>
                <c:pt idx="7060">
                  <c:v>29.764932675099999</c:v>
                </c:pt>
                <c:pt idx="7061">
                  <c:v>29.8563323003</c:v>
                </c:pt>
                <c:pt idx="7062">
                  <c:v>29.703999591599999</c:v>
                </c:pt>
                <c:pt idx="7063">
                  <c:v>29.795399216900002</c:v>
                </c:pt>
                <c:pt idx="7064">
                  <c:v>29.795399216900002</c:v>
                </c:pt>
                <c:pt idx="7065">
                  <c:v>29.764932675099999</c:v>
                </c:pt>
                <c:pt idx="7066">
                  <c:v>29.795399216900002</c:v>
                </c:pt>
                <c:pt idx="7067">
                  <c:v>29.825865758599999</c:v>
                </c:pt>
                <c:pt idx="7068">
                  <c:v>29.795399216900002</c:v>
                </c:pt>
                <c:pt idx="7069">
                  <c:v>29.764932675099999</c:v>
                </c:pt>
                <c:pt idx="7070">
                  <c:v>29.6430665082</c:v>
                </c:pt>
                <c:pt idx="7071">
                  <c:v>29.6430665082</c:v>
                </c:pt>
                <c:pt idx="7072">
                  <c:v>29.886798842099999</c:v>
                </c:pt>
                <c:pt idx="7073">
                  <c:v>29.764932675099999</c:v>
                </c:pt>
                <c:pt idx="7074">
                  <c:v>29.764932675099999</c:v>
                </c:pt>
                <c:pt idx="7075">
                  <c:v>29.734466133400002</c:v>
                </c:pt>
                <c:pt idx="7076">
                  <c:v>29.551666882999999</c:v>
                </c:pt>
                <c:pt idx="7077">
                  <c:v>29.734466133400002</c:v>
                </c:pt>
                <c:pt idx="7078">
                  <c:v>29.795399216900002</c:v>
                </c:pt>
                <c:pt idx="7079">
                  <c:v>29.734466133400002</c:v>
                </c:pt>
                <c:pt idx="7080">
                  <c:v>29.734466133400002</c:v>
                </c:pt>
                <c:pt idx="7081">
                  <c:v>29.764932675099999</c:v>
                </c:pt>
                <c:pt idx="7082">
                  <c:v>29.764932675099999</c:v>
                </c:pt>
                <c:pt idx="7083">
                  <c:v>29.703999591599999</c:v>
                </c:pt>
                <c:pt idx="7084">
                  <c:v>29.703999591599999</c:v>
                </c:pt>
                <c:pt idx="7085">
                  <c:v>29.825865758599999</c:v>
                </c:pt>
                <c:pt idx="7086">
                  <c:v>29.703999591599999</c:v>
                </c:pt>
                <c:pt idx="7087">
                  <c:v>29.795399216900002</c:v>
                </c:pt>
                <c:pt idx="7088">
                  <c:v>29.703999591599999</c:v>
                </c:pt>
                <c:pt idx="7089">
                  <c:v>29.6430665082</c:v>
                </c:pt>
                <c:pt idx="7090">
                  <c:v>29.703999591599999</c:v>
                </c:pt>
                <c:pt idx="7091">
                  <c:v>29.764932675099999</c:v>
                </c:pt>
                <c:pt idx="7092">
                  <c:v>29.703999591599999</c:v>
                </c:pt>
                <c:pt idx="7093">
                  <c:v>29.734466133400002</c:v>
                </c:pt>
                <c:pt idx="7094">
                  <c:v>29.612599966400001</c:v>
                </c:pt>
                <c:pt idx="7095">
                  <c:v>29.673533049900001</c:v>
                </c:pt>
                <c:pt idx="7096">
                  <c:v>29.795399216900002</c:v>
                </c:pt>
                <c:pt idx="7097">
                  <c:v>29.734466133400002</c:v>
                </c:pt>
                <c:pt idx="7098">
                  <c:v>29.703999591599999</c:v>
                </c:pt>
                <c:pt idx="7099">
                  <c:v>29.734466133400002</c:v>
                </c:pt>
                <c:pt idx="7100">
                  <c:v>29.734466133400002</c:v>
                </c:pt>
                <c:pt idx="7101">
                  <c:v>29.5821334247</c:v>
                </c:pt>
                <c:pt idx="7102">
                  <c:v>29.673533049900001</c:v>
                </c:pt>
                <c:pt idx="7103">
                  <c:v>29.673533049900001</c:v>
                </c:pt>
                <c:pt idx="7104">
                  <c:v>29.673533049900001</c:v>
                </c:pt>
                <c:pt idx="7105">
                  <c:v>29.764932675099999</c:v>
                </c:pt>
                <c:pt idx="7106">
                  <c:v>29.703999591599999</c:v>
                </c:pt>
                <c:pt idx="7107">
                  <c:v>29.673533049900001</c:v>
                </c:pt>
                <c:pt idx="7108">
                  <c:v>29.703999591599999</c:v>
                </c:pt>
                <c:pt idx="7109">
                  <c:v>29.612599966400001</c:v>
                </c:pt>
                <c:pt idx="7110">
                  <c:v>29.734466133400002</c:v>
                </c:pt>
                <c:pt idx="7111">
                  <c:v>29.673533049900001</c:v>
                </c:pt>
                <c:pt idx="7112">
                  <c:v>29.703999591599999</c:v>
                </c:pt>
                <c:pt idx="7113">
                  <c:v>29.673533049900001</c:v>
                </c:pt>
                <c:pt idx="7114">
                  <c:v>29.734466133400002</c:v>
                </c:pt>
                <c:pt idx="7115">
                  <c:v>29.703999591599999</c:v>
                </c:pt>
                <c:pt idx="7116">
                  <c:v>29.612599966400001</c:v>
                </c:pt>
                <c:pt idx="7117">
                  <c:v>29.6430665082</c:v>
                </c:pt>
                <c:pt idx="7118">
                  <c:v>29.6430665082</c:v>
                </c:pt>
                <c:pt idx="7119">
                  <c:v>29.703999591599999</c:v>
                </c:pt>
                <c:pt idx="7120">
                  <c:v>29.673533049900001</c:v>
                </c:pt>
                <c:pt idx="7121">
                  <c:v>29.734466133400002</c:v>
                </c:pt>
                <c:pt idx="7122">
                  <c:v>29.6430665082</c:v>
                </c:pt>
                <c:pt idx="7123">
                  <c:v>29.703999591599999</c:v>
                </c:pt>
                <c:pt idx="7124">
                  <c:v>29.612599966400001</c:v>
                </c:pt>
                <c:pt idx="7125">
                  <c:v>29.703999591599999</c:v>
                </c:pt>
                <c:pt idx="7126">
                  <c:v>29.673533049900001</c:v>
                </c:pt>
                <c:pt idx="7127">
                  <c:v>29.6430665082</c:v>
                </c:pt>
                <c:pt idx="7128">
                  <c:v>29.703999591599999</c:v>
                </c:pt>
                <c:pt idx="7129">
                  <c:v>29.6430665082</c:v>
                </c:pt>
                <c:pt idx="7130">
                  <c:v>29.612599966400001</c:v>
                </c:pt>
                <c:pt idx="7131">
                  <c:v>29.734466133400002</c:v>
                </c:pt>
                <c:pt idx="7132">
                  <c:v>29.6430665082</c:v>
                </c:pt>
                <c:pt idx="7133">
                  <c:v>29.612599966400001</c:v>
                </c:pt>
                <c:pt idx="7134">
                  <c:v>29.673533049900001</c:v>
                </c:pt>
                <c:pt idx="7135">
                  <c:v>29.6430665082</c:v>
                </c:pt>
                <c:pt idx="7136">
                  <c:v>29.764932675099999</c:v>
                </c:pt>
                <c:pt idx="7137">
                  <c:v>29.703999591599999</c:v>
                </c:pt>
                <c:pt idx="7138">
                  <c:v>29.612599966400001</c:v>
                </c:pt>
                <c:pt idx="7139">
                  <c:v>29.6430665082</c:v>
                </c:pt>
                <c:pt idx="7140">
                  <c:v>29.6430665082</c:v>
                </c:pt>
                <c:pt idx="7141">
                  <c:v>29.6430665082</c:v>
                </c:pt>
                <c:pt idx="7142">
                  <c:v>29.612599966400001</c:v>
                </c:pt>
                <c:pt idx="7143">
                  <c:v>29.673533049900001</c:v>
                </c:pt>
                <c:pt idx="7144">
                  <c:v>29.5821334247</c:v>
                </c:pt>
                <c:pt idx="7145">
                  <c:v>29.6430665082</c:v>
                </c:pt>
                <c:pt idx="7146">
                  <c:v>29.551666882999999</c:v>
                </c:pt>
                <c:pt idx="7147">
                  <c:v>29.551666882999999</c:v>
                </c:pt>
                <c:pt idx="7148">
                  <c:v>29.612599966400001</c:v>
                </c:pt>
                <c:pt idx="7149">
                  <c:v>29.5821334247</c:v>
                </c:pt>
                <c:pt idx="7150">
                  <c:v>29.5821334247</c:v>
                </c:pt>
                <c:pt idx="7151">
                  <c:v>29.703999591599999</c:v>
                </c:pt>
                <c:pt idx="7152">
                  <c:v>29.6430665082</c:v>
                </c:pt>
                <c:pt idx="7153">
                  <c:v>29.551666882999999</c:v>
                </c:pt>
                <c:pt idx="7154">
                  <c:v>29.673533049900001</c:v>
                </c:pt>
                <c:pt idx="7155">
                  <c:v>29.5821334247</c:v>
                </c:pt>
                <c:pt idx="7156">
                  <c:v>29.5821334247</c:v>
                </c:pt>
                <c:pt idx="7157">
                  <c:v>29.5821334247</c:v>
                </c:pt>
                <c:pt idx="7158">
                  <c:v>29.612599966400001</c:v>
                </c:pt>
                <c:pt idx="7159">
                  <c:v>29.6430665082</c:v>
                </c:pt>
                <c:pt idx="7160">
                  <c:v>29.5821334247</c:v>
                </c:pt>
                <c:pt idx="7161">
                  <c:v>29.673533049900001</c:v>
                </c:pt>
                <c:pt idx="7162">
                  <c:v>29.5821334247</c:v>
                </c:pt>
                <c:pt idx="7163">
                  <c:v>29.6430665082</c:v>
                </c:pt>
                <c:pt idx="7164">
                  <c:v>29.5212003412</c:v>
                </c:pt>
                <c:pt idx="7165">
                  <c:v>29.5821334247</c:v>
                </c:pt>
                <c:pt idx="7166">
                  <c:v>29.612599966400001</c:v>
                </c:pt>
                <c:pt idx="7167">
                  <c:v>29.612599966400001</c:v>
                </c:pt>
                <c:pt idx="7168">
                  <c:v>29.551666882999999</c:v>
                </c:pt>
                <c:pt idx="7169">
                  <c:v>29.612599966400001</c:v>
                </c:pt>
                <c:pt idx="7170">
                  <c:v>29.551666882999999</c:v>
                </c:pt>
                <c:pt idx="7171">
                  <c:v>29.5212003412</c:v>
                </c:pt>
                <c:pt idx="7172">
                  <c:v>29.5821334247</c:v>
                </c:pt>
                <c:pt idx="7173">
                  <c:v>29.6430665082</c:v>
                </c:pt>
                <c:pt idx="7174">
                  <c:v>29.551666882999999</c:v>
                </c:pt>
                <c:pt idx="7175">
                  <c:v>29.6430665082</c:v>
                </c:pt>
                <c:pt idx="7176">
                  <c:v>29.5821334247</c:v>
                </c:pt>
                <c:pt idx="7177">
                  <c:v>29.703999591599999</c:v>
                </c:pt>
                <c:pt idx="7178">
                  <c:v>29.5821334247</c:v>
                </c:pt>
                <c:pt idx="7179">
                  <c:v>29.551666882999999</c:v>
                </c:pt>
                <c:pt idx="7180">
                  <c:v>29.5821334247</c:v>
                </c:pt>
                <c:pt idx="7181">
                  <c:v>29.4602672577</c:v>
                </c:pt>
                <c:pt idx="7182">
                  <c:v>29.551666882999999</c:v>
                </c:pt>
                <c:pt idx="7183">
                  <c:v>29.6430665082</c:v>
                </c:pt>
                <c:pt idx="7184">
                  <c:v>29.4602672577</c:v>
                </c:pt>
                <c:pt idx="7185">
                  <c:v>29.551666882999999</c:v>
                </c:pt>
                <c:pt idx="7186">
                  <c:v>29.551666882999999</c:v>
                </c:pt>
                <c:pt idx="7187">
                  <c:v>29.4602672577</c:v>
                </c:pt>
                <c:pt idx="7188">
                  <c:v>29.6430665082</c:v>
                </c:pt>
                <c:pt idx="7189">
                  <c:v>29.4602672577</c:v>
                </c:pt>
                <c:pt idx="7190">
                  <c:v>29.6430665082</c:v>
                </c:pt>
                <c:pt idx="7191">
                  <c:v>29.5821334247</c:v>
                </c:pt>
                <c:pt idx="7192">
                  <c:v>29.368867632499999</c:v>
                </c:pt>
                <c:pt idx="7193">
                  <c:v>29.490733799499999</c:v>
                </c:pt>
                <c:pt idx="7194">
                  <c:v>29.5212003412</c:v>
                </c:pt>
                <c:pt idx="7195">
                  <c:v>29.4602672577</c:v>
                </c:pt>
                <c:pt idx="7196">
                  <c:v>29.551666882999999</c:v>
                </c:pt>
                <c:pt idx="7197">
                  <c:v>29.5212003412</c:v>
                </c:pt>
                <c:pt idx="7198">
                  <c:v>29.612599966400001</c:v>
                </c:pt>
                <c:pt idx="7199">
                  <c:v>29.612599966400001</c:v>
                </c:pt>
                <c:pt idx="7200">
                  <c:v>29.490733799499999</c:v>
                </c:pt>
                <c:pt idx="7201">
                  <c:v>29.612599966400001</c:v>
                </c:pt>
                <c:pt idx="7202">
                  <c:v>29.551666882999999</c:v>
                </c:pt>
                <c:pt idx="7203">
                  <c:v>29.5212003412</c:v>
                </c:pt>
                <c:pt idx="7204">
                  <c:v>29.5212003412</c:v>
                </c:pt>
                <c:pt idx="7205">
                  <c:v>29.5821334247</c:v>
                </c:pt>
                <c:pt idx="7206">
                  <c:v>29.5212003412</c:v>
                </c:pt>
                <c:pt idx="7207">
                  <c:v>29.673533049900001</c:v>
                </c:pt>
                <c:pt idx="7208">
                  <c:v>29.5212003412</c:v>
                </c:pt>
                <c:pt idx="7209">
                  <c:v>29.4602672577</c:v>
                </c:pt>
                <c:pt idx="7210">
                  <c:v>29.551666882999999</c:v>
                </c:pt>
                <c:pt idx="7211">
                  <c:v>29.490733799499999</c:v>
                </c:pt>
                <c:pt idx="7212">
                  <c:v>29.429800715999999</c:v>
                </c:pt>
                <c:pt idx="7213">
                  <c:v>29.703999591599999</c:v>
                </c:pt>
                <c:pt idx="7214">
                  <c:v>29.490733799499999</c:v>
                </c:pt>
                <c:pt idx="7215">
                  <c:v>29.490733799499999</c:v>
                </c:pt>
                <c:pt idx="7216">
                  <c:v>29.338401090800001</c:v>
                </c:pt>
                <c:pt idx="7217">
                  <c:v>29.429800715999999</c:v>
                </c:pt>
                <c:pt idx="7218">
                  <c:v>29.4602672577</c:v>
                </c:pt>
                <c:pt idx="7219">
                  <c:v>29.5212003412</c:v>
                </c:pt>
                <c:pt idx="7220">
                  <c:v>29.5212003412</c:v>
                </c:pt>
                <c:pt idx="7221">
                  <c:v>29.5212003412</c:v>
                </c:pt>
                <c:pt idx="7222">
                  <c:v>29.4602672577</c:v>
                </c:pt>
                <c:pt idx="7223">
                  <c:v>29.5821334247</c:v>
                </c:pt>
                <c:pt idx="7224">
                  <c:v>29.429800715999999</c:v>
                </c:pt>
                <c:pt idx="7225">
                  <c:v>29.307934548999999</c:v>
                </c:pt>
                <c:pt idx="7226">
                  <c:v>29.490733799499999</c:v>
                </c:pt>
                <c:pt idx="7227">
                  <c:v>29.4602672577</c:v>
                </c:pt>
                <c:pt idx="7228">
                  <c:v>29.551666882999999</c:v>
                </c:pt>
                <c:pt idx="7229">
                  <c:v>29.4602672577</c:v>
                </c:pt>
                <c:pt idx="7230">
                  <c:v>29.429800715999999</c:v>
                </c:pt>
                <c:pt idx="7231">
                  <c:v>29.368867632499999</c:v>
                </c:pt>
                <c:pt idx="7232">
                  <c:v>29.490733799499999</c:v>
                </c:pt>
                <c:pt idx="7233">
                  <c:v>29.5212003412</c:v>
                </c:pt>
                <c:pt idx="7234">
                  <c:v>29.368867632499999</c:v>
                </c:pt>
                <c:pt idx="7235">
                  <c:v>29.429800715999999</c:v>
                </c:pt>
                <c:pt idx="7236">
                  <c:v>29.399334174300002</c:v>
                </c:pt>
                <c:pt idx="7237">
                  <c:v>29.490733799499999</c:v>
                </c:pt>
                <c:pt idx="7238">
                  <c:v>29.429800715999999</c:v>
                </c:pt>
                <c:pt idx="7239">
                  <c:v>29.4602672577</c:v>
                </c:pt>
                <c:pt idx="7240">
                  <c:v>29.368867632499999</c:v>
                </c:pt>
                <c:pt idx="7241">
                  <c:v>29.4602672577</c:v>
                </c:pt>
                <c:pt idx="7242">
                  <c:v>29.5212003412</c:v>
                </c:pt>
                <c:pt idx="7243">
                  <c:v>29.338401090800001</c:v>
                </c:pt>
                <c:pt idx="7244">
                  <c:v>29.368867632499999</c:v>
                </c:pt>
                <c:pt idx="7245">
                  <c:v>29.4602672577</c:v>
                </c:pt>
                <c:pt idx="7246">
                  <c:v>29.399334174300002</c:v>
                </c:pt>
                <c:pt idx="7247">
                  <c:v>29.429800715999999</c:v>
                </c:pt>
                <c:pt idx="7248">
                  <c:v>29.368867632499999</c:v>
                </c:pt>
                <c:pt idx="7249">
                  <c:v>29.429800715999999</c:v>
                </c:pt>
                <c:pt idx="7250">
                  <c:v>29.155601840300001</c:v>
                </c:pt>
                <c:pt idx="7251">
                  <c:v>29.429800715999999</c:v>
                </c:pt>
                <c:pt idx="7252">
                  <c:v>29.399334174300002</c:v>
                </c:pt>
                <c:pt idx="7253">
                  <c:v>29.307934548999999</c:v>
                </c:pt>
                <c:pt idx="7254">
                  <c:v>29.368867632499999</c:v>
                </c:pt>
                <c:pt idx="7255">
                  <c:v>29.368867632499999</c:v>
                </c:pt>
                <c:pt idx="7256">
                  <c:v>29.399334174300002</c:v>
                </c:pt>
                <c:pt idx="7257">
                  <c:v>29.399334174300002</c:v>
                </c:pt>
                <c:pt idx="7258">
                  <c:v>29.399334174300002</c:v>
                </c:pt>
                <c:pt idx="7259">
                  <c:v>29.2470014656</c:v>
                </c:pt>
                <c:pt idx="7260">
                  <c:v>29.307934548999999</c:v>
                </c:pt>
                <c:pt idx="7261">
                  <c:v>29.307934548999999</c:v>
                </c:pt>
                <c:pt idx="7262">
                  <c:v>29.4602672577</c:v>
                </c:pt>
                <c:pt idx="7263">
                  <c:v>29.307934548999999</c:v>
                </c:pt>
                <c:pt idx="7264">
                  <c:v>29.307934548999999</c:v>
                </c:pt>
                <c:pt idx="7265">
                  <c:v>29.307934548999999</c:v>
                </c:pt>
                <c:pt idx="7266">
                  <c:v>29.4602672577</c:v>
                </c:pt>
                <c:pt idx="7267">
                  <c:v>29.399334174300002</c:v>
                </c:pt>
                <c:pt idx="7268">
                  <c:v>29.094668756899999</c:v>
                </c:pt>
                <c:pt idx="7269">
                  <c:v>29.277468007300001</c:v>
                </c:pt>
                <c:pt idx="7270">
                  <c:v>29.2470014656</c:v>
                </c:pt>
                <c:pt idx="7271">
                  <c:v>29.399334174300002</c:v>
                </c:pt>
                <c:pt idx="7272">
                  <c:v>29.338401090800001</c:v>
                </c:pt>
                <c:pt idx="7273">
                  <c:v>29.2470014656</c:v>
                </c:pt>
                <c:pt idx="7274">
                  <c:v>29.338401090800001</c:v>
                </c:pt>
                <c:pt idx="7275">
                  <c:v>29.399334174300002</c:v>
                </c:pt>
                <c:pt idx="7276">
                  <c:v>29.307934548999999</c:v>
                </c:pt>
                <c:pt idx="7277">
                  <c:v>29.2470014656</c:v>
                </c:pt>
                <c:pt idx="7278">
                  <c:v>29.277468007300001</c:v>
                </c:pt>
                <c:pt idx="7279">
                  <c:v>29.338401090800001</c:v>
                </c:pt>
                <c:pt idx="7280">
                  <c:v>29.1860683821</c:v>
                </c:pt>
                <c:pt idx="7281">
                  <c:v>29.2470014656</c:v>
                </c:pt>
                <c:pt idx="7282">
                  <c:v>29.307934548999999</c:v>
                </c:pt>
                <c:pt idx="7283">
                  <c:v>29.2470014656</c:v>
                </c:pt>
                <c:pt idx="7284">
                  <c:v>29.338401090800001</c:v>
                </c:pt>
                <c:pt idx="7285">
                  <c:v>29.2470014656</c:v>
                </c:pt>
                <c:pt idx="7286">
                  <c:v>29.216534923800001</c:v>
                </c:pt>
                <c:pt idx="7287">
                  <c:v>29.2470014656</c:v>
                </c:pt>
                <c:pt idx="7288">
                  <c:v>29.2470014656</c:v>
                </c:pt>
                <c:pt idx="7289">
                  <c:v>29.277468007300001</c:v>
                </c:pt>
                <c:pt idx="7290">
                  <c:v>29.2470014656</c:v>
                </c:pt>
                <c:pt idx="7291">
                  <c:v>29.277468007300001</c:v>
                </c:pt>
                <c:pt idx="7292">
                  <c:v>29.338401090800001</c:v>
                </c:pt>
                <c:pt idx="7293">
                  <c:v>29.429800715999999</c:v>
                </c:pt>
                <c:pt idx="7294">
                  <c:v>29.277468007300001</c:v>
                </c:pt>
                <c:pt idx="7295">
                  <c:v>29.094668756899999</c:v>
                </c:pt>
                <c:pt idx="7296">
                  <c:v>29.307934548999999</c:v>
                </c:pt>
                <c:pt idx="7297">
                  <c:v>29.155601840300001</c:v>
                </c:pt>
                <c:pt idx="7298">
                  <c:v>29.2470014656</c:v>
                </c:pt>
                <c:pt idx="7299">
                  <c:v>29.277468007300001</c:v>
                </c:pt>
                <c:pt idx="7300">
                  <c:v>29.1860683821</c:v>
                </c:pt>
                <c:pt idx="7301">
                  <c:v>29.307934548999999</c:v>
                </c:pt>
                <c:pt idx="7302">
                  <c:v>29.277468007300001</c:v>
                </c:pt>
                <c:pt idx="7303">
                  <c:v>29.216534923800001</c:v>
                </c:pt>
                <c:pt idx="7304">
                  <c:v>29.1860683821</c:v>
                </c:pt>
                <c:pt idx="7305">
                  <c:v>29.2470014656</c:v>
                </c:pt>
                <c:pt idx="7306">
                  <c:v>29.277468007300001</c:v>
                </c:pt>
                <c:pt idx="7307">
                  <c:v>29.216534923800001</c:v>
                </c:pt>
                <c:pt idx="7308">
                  <c:v>29.1860683821</c:v>
                </c:pt>
                <c:pt idx="7309">
                  <c:v>29.216534923800001</c:v>
                </c:pt>
                <c:pt idx="7310">
                  <c:v>29.2470014656</c:v>
                </c:pt>
                <c:pt idx="7311">
                  <c:v>29.277468007300001</c:v>
                </c:pt>
                <c:pt idx="7312">
                  <c:v>29.1860683821</c:v>
                </c:pt>
                <c:pt idx="7313">
                  <c:v>29.277468007300001</c:v>
                </c:pt>
                <c:pt idx="7314">
                  <c:v>29.216534923800001</c:v>
                </c:pt>
                <c:pt idx="7315">
                  <c:v>29.216534923800001</c:v>
                </c:pt>
                <c:pt idx="7316">
                  <c:v>29.1251352986</c:v>
                </c:pt>
                <c:pt idx="7317">
                  <c:v>29.216534923800001</c:v>
                </c:pt>
                <c:pt idx="7318">
                  <c:v>29.216534923800001</c:v>
                </c:pt>
                <c:pt idx="7319">
                  <c:v>29.216534923800001</c:v>
                </c:pt>
                <c:pt idx="7320">
                  <c:v>29.216534923800001</c:v>
                </c:pt>
                <c:pt idx="7321">
                  <c:v>29.1860683821</c:v>
                </c:pt>
                <c:pt idx="7322">
                  <c:v>29.277468007300001</c:v>
                </c:pt>
                <c:pt idx="7323">
                  <c:v>29.1860683821</c:v>
                </c:pt>
                <c:pt idx="7324">
                  <c:v>29.0642022151</c:v>
                </c:pt>
                <c:pt idx="7325">
                  <c:v>29.1251352986</c:v>
                </c:pt>
                <c:pt idx="7326">
                  <c:v>29.216534923800001</c:v>
                </c:pt>
                <c:pt idx="7327">
                  <c:v>29.2470014656</c:v>
                </c:pt>
                <c:pt idx="7328">
                  <c:v>29.1860683821</c:v>
                </c:pt>
                <c:pt idx="7329">
                  <c:v>29.1251352986</c:v>
                </c:pt>
                <c:pt idx="7330">
                  <c:v>29.1251352986</c:v>
                </c:pt>
                <c:pt idx="7331">
                  <c:v>29.277468007300001</c:v>
                </c:pt>
                <c:pt idx="7332">
                  <c:v>29.155601840300001</c:v>
                </c:pt>
                <c:pt idx="7333">
                  <c:v>29.033735673399999</c:v>
                </c:pt>
                <c:pt idx="7334">
                  <c:v>29.094668756899999</c:v>
                </c:pt>
                <c:pt idx="7335">
                  <c:v>29.155601840300001</c:v>
                </c:pt>
                <c:pt idx="7336">
                  <c:v>29.1860683821</c:v>
                </c:pt>
                <c:pt idx="7337">
                  <c:v>29.155601840300001</c:v>
                </c:pt>
                <c:pt idx="7338">
                  <c:v>29.155601840300001</c:v>
                </c:pt>
                <c:pt idx="7339">
                  <c:v>29.155601840300001</c:v>
                </c:pt>
                <c:pt idx="7340">
                  <c:v>29.155601840300001</c:v>
                </c:pt>
                <c:pt idx="7341">
                  <c:v>29.094668756899999</c:v>
                </c:pt>
                <c:pt idx="7342">
                  <c:v>29.1860683821</c:v>
                </c:pt>
                <c:pt idx="7343">
                  <c:v>29.155601840300001</c:v>
                </c:pt>
                <c:pt idx="7344">
                  <c:v>29.094668756899999</c:v>
                </c:pt>
                <c:pt idx="7345">
                  <c:v>29.1251352986</c:v>
                </c:pt>
                <c:pt idx="7346">
                  <c:v>29.1860683821</c:v>
                </c:pt>
                <c:pt idx="7347">
                  <c:v>29.216534923800001</c:v>
                </c:pt>
                <c:pt idx="7348">
                  <c:v>29.094668756899999</c:v>
                </c:pt>
                <c:pt idx="7349">
                  <c:v>29.1860683821</c:v>
                </c:pt>
                <c:pt idx="7350">
                  <c:v>29.1251352986</c:v>
                </c:pt>
                <c:pt idx="7351">
                  <c:v>29.1251352986</c:v>
                </c:pt>
                <c:pt idx="7352">
                  <c:v>29.094668756899999</c:v>
                </c:pt>
                <c:pt idx="7353">
                  <c:v>29.0642022151</c:v>
                </c:pt>
                <c:pt idx="7354">
                  <c:v>29.1860683821</c:v>
                </c:pt>
                <c:pt idx="7355">
                  <c:v>29.1251352986</c:v>
                </c:pt>
                <c:pt idx="7356">
                  <c:v>29.1251352986</c:v>
                </c:pt>
                <c:pt idx="7357">
                  <c:v>29.155601840300001</c:v>
                </c:pt>
                <c:pt idx="7358">
                  <c:v>29.1860683821</c:v>
                </c:pt>
                <c:pt idx="7359">
                  <c:v>29.1860683821</c:v>
                </c:pt>
                <c:pt idx="7360">
                  <c:v>29.216534923800001</c:v>
                </c:pt>
                <c:pt idx="7361">
                  <c:v>29.1251352986</c:v>
                </c:pt>
                <c:pt idx="7362">
                  <c:v>28.942336048200001</c:v>
                </c:pt>
                <c:pt idx="7363">
                  <c:v>29.1251352986</c:v>
                </c:pt>
                <c:pt idx="7364">
                  <c:v>29.0642022151</c:v>
                </c:pt>
                <c:pt idx="7365">
                  <c:v>29.1251352986</c:v>
                </c:pt>
                <c:pt idx="7366">
                  <c:v>29.094668756899999</c:v>
                </c:pt>
                <c:pt idx="7367">
                  <c:v>29.1251352986</c:v>
                </c:pt>
                <c:pt idx="7368">
                  <c:v>29.1251352986</c:v>
                </c:pt>
                <c:pt idx="7369">
                  <c:v>29.1251352986</c:v>
                </c:pt>
                <c:pt idx="7370">
                  <c:v>29.1251352986</c:v>
                </c:pt>
                <c:pt idx="7371">
                  <c:v>29.1860683821</c:v>
                </c:pt>
                <c:pt idx="7372">
                  <c:v>29.094668756899999</c:v>
                </c:pt>
                <c:pt idx="7373">
                  <c:v>29.0032691316</c:v>
                </c:pt>
                <c:pt idx="7374">
                  <c:v>29.094668756899999</c:v>
                </c:pt>
                <c:pt idx="7375">
                  <c:v>29.1251352986</c:v>
                </c:pt>
                <c:pt idx="7376">
                  <c:v>29.1251352986</c:v>
                </c:pt>
                <c:pt idx="7377">
                  <c:v>29.0032691316</c:v>
                </c:pt>
                <c:pt idx="7378">
                  <c:v>29.094668756899999</c:v>
                </c:pt>
                <c:pt idx="7379">
                  <c:v>29.0032691316</c:v>
                </c:pt>
                <c:pt idx="7380">
                  <c:v>29.277468007300001</c:v>
                </c:pt>
                <c:pt idx="7381">
                  <c:v>29.0032691316</c:v>
                </c:pt>
                <c:pt idx="7382">
                  <c:v>28.942336048200001</c:v>
                </c:pt>
                <c:pt idx="7383">
                  <c:v>29.0642022151</c:v>
                </c:pt>
                <c:pt idx="7384">
                  <c:v>29.033735673399999</c:v>
                </c:pt>
                <c:pt idx="7385">
                  <c:v>29.0642022151</c:v>
                </c:pt>
                <c:pt idx="7386">
                  <c:v>29.094668756899999</c:v>
                </c:pt>
                <c:pt idx="7387">
                  <c:v>28.972802589899999</c:v>
                </c:pt>
                <c:pt idx="7388">
                  <c:v>29.033735673399999</c:v>
                </c:pt>
                <c:pt idx="7389">
                  <c:v>29.155601840300001</c:v>
                </c:pt>
                <c:pt idx="7390">
                  <c:v>28.972802589899999</c:v>
                </c:pt>
                <c:pt idx="7391">
                  <c:v>28.881402964700001</c:v>
                </c:pt>
                <c:pt idx="7392">
                  <c:v>29.0642022151</c:v>
                </c:pt>
                <c:pt idx="7393">
                  <c:v>29.094668756899999</c:v>
                </c:pt>
                <c:pt idx="7394">
                  <c:v>29.094668756899999</c:v>
                </c:pt>
                <c:pt idx="7395">
                  <c:v>29.033735673399999</c:v>
                </c:pt>
                <c:pt idx="7396">
                  <c:v>29.033735673399999</c:v>
                </c:pt>
                <c:pt idx="7397">
                  <c:v>29.094668756899999</c:v>
                </c:pt>
                <c:pt idx="7398">
                  <c:v>29.0032691316</c:v>
                </c:pt>
                <c:pt idx="7399">
                  <c:v>29.0642022151</c:v>
                </c:pt>
                <c:pt idx="7400">
                  <c:v>29.033735673399999</c:v>
                </c:pt>
                <c:pt idx="7401">
                  <c:v>29.033735673399999</c:v>
                </c:pt>
                <c:pt idx="7402">
                  <c:v>29.0642022151</c:v>
                </c:pt>
                <c:pt idx="7403">
                  <c:v>29.033735673399999</c:v>
                </c:pt>
                <c:pt idx="7404">
                  <c:v>29.0032691316</c:v>
                </c:pt>
                <c:pt idx="7405">
                  <c:v>29.033735673399999</c:v>
                </c:pt>
                <c:pt idx="7406">
                  <c:v>28.942336048200001</c:v>
                </c:pt>
                <c:pt idx="7407">
                  <c:v>29.094668756899999</c:v>
                </c:pt>
                <c:pt idx="7408">
                  <c:v>29.0032691316</c:v>
                </c:pt>
                <c:pt idx="7409">
                  <c:v>29.0032691316</c:v>
                </c:pt>
                <c:pt idx="7410">
                  <c:v>28.972802589899999</c:v>
                </c:pt>
                <c:pt idx="7411">
                  <c:v>29.0642022151</c:v>
                </c:pt>
                <c:pt idx="7412">
                  <c:v>29.0642022151</c:v>
                </c:pt>
                <c:pt idx="7413">
                  <c:v>28.972802589899999</c:v>
                </c:pt>
                <c:pt idx="7414">
                  <c:v>28.972802589899999</c:v>
                </c:pt>
                <c:pt idx="7415">
                  <c:v>28.942336048200001</c:v>
                </c:pt>
                <c:pt idx="7416">
                  <c:v>29.033735673399999</c:v>
                </c:pt>
                <c:pt idx="7417">
                  <c:v>29.033735673399999</c:v>
                </c:pt>
                <c:pt idx="7418">
                  <c:v>28.942336048200001</c:v>
                </c:pt>
                <c:pt idx="7419">
                  <c:v>29.033735673399999</c:v>
                </c:pt>
                <c:pt idx="7420">
                  <c:v>29.0642022151</c:v>
                </c:pt>
                <c:pt idx="7421">
                  <c:v>29.033735673399999</c:v>
                </c:pt>
                <c:pt idx="7422">
                  <c:v>28.972802589899999</c:v>
                </c:pt>
                <c:pt idx="7423">
                  <c:v>29.0032691316</c:v>
                </c:pt>
                <c:pt idx="7424">
                  <c:v>28.911869506399999</c:v>
                </c:pt>
                <c:pt idx="7425">
                  <c:v>28.972802589899999</c:v>
                </c:pt>
                <c:pt idx="7426">
                  <c:v>28.911869506399999</c:v>
                </c:pt>
                <c:pt idx="7427">
                  <c:v>28.972802589899999</c:v>
                </c:pt>
                <c:pt idx="7428">
                  <c:v>28.942336048200001</c:v>
                </c:pt>
                <c:pt idx="7429">
                  <c:v>29.0032691316</c:v>
                </c:pt>
                <c:pt idx="7430">
                  <c:v>28.972802589899999</c:v>
                </c:pt>
                <c:pt idx="7431">
                  <c:v>28.911869506399999</c:v>
                </c:pt>
                <c:pt idx="7432">
                  <c:v>28.972802589899999</c:v>
                </c:pt>
                <c:pt idx="7433">
                  <c:v>29.0032691316</c:v>
                </c:pt>
                <c:pt idx="7434">
                  <c:v>28.972802589899999</c:v>
                </c:pt>
                <c:pt idx="7435">
                  <c:v>28.972802589899999</c:v>
                </c:pt>
                <c:pt idx="7436">
                  <c:v>28.942336048200001</c:v>
                </c:pt>
                <c:pt idx="7437">
                  <c:v>29.0642022151</c:v>
                </c:pt>
                <c:pt idx="7438">
                  <c:v>28.942336048200001</c:v>
                </c:pt>
                <c:pt idx="7439">
                  <c:v>28.942336048200001</c:v>
                </c:pt>
                <c:pt idx="7440">
                  <c:v>29.033735673399999</c:v>
                </c:pt>
                <c:pt idx="7441">
                  <c:v>29.0032691316</c:v>
                </c:pt>
                <c:pt idx="7442">
                  <c:v>28.911869506399999</c:v>
                </c:pt>
                <c:pt idx="7443">
                  <c:v>28.881402964700001</c:v>
                </c:pt>
                <c:pt idx="7444">
                  <c:v>28.911869506399999</c:v>
                </c:pt>
                <c:pt idx="7445">
                  <c:v>29.033735673399999</c:v>
                </c:pt>
                <c:pt idx="7446">
                  <c:v>28.881402964700001</c:v>
                </c:pt>
                <c:pt idx="7447">
                  <c:v>28.911869506399999</c:v>
                </c:pt>
                <c:pt idx="7448">
                  <c:v>28.911869506399999</c:v>
                </c:pt>
                <c:pt idx="7449">
                  <c:v>29.1860683821</c:v>
                </c:pt>
                <c:pt idx="7450">
                  <c:v>28.911869506399999</c:v>
                </c:pt>
                <c:pt idx="7451">
                  <c:v>28.911869506399999</c:v>
                </c:pt>
                <c:pt idx="7452">
                  <c:v>28.972802589899999</c:v>
                </c:pt>
                <c:pt idx="7453">
                  <c:v>28.850936422899998</c:v>
                </c:pt>
                <c:pt idx="7454">
                  <c:v>28.881402964700001</c:v>
                </c:pt>
                <c:pt idx="7455">
                  <c:v>28.942336048200001</c:v>
                </c:pt>
                <c:pt idx="7456">
                  <c:v>28.911869506399999</c:v>
                </c:pt>
                <c:pt idx="7457">
                  <c:v>28.942336048200001</c:v>
                </c:pt>
                <c:pt idx="7458">
                  <c:v>28.942336048200001</c:v>
                </c:pt>
                <c:pt idx="7459">
                  <c:v>28.911869506399999</c:v>
                </c:pt>
                <c:pt idx="7460">
                  <c:v>28.881402964700001</c:v>
                </c:pt>
                <c:pt idx="7461">
                  <c:v>28.881402964700001</c:v>
                </c:pt>
                <c:pt idx="7462">
                  <c:v>28.911869506399999</c:v>
                </c:pt>
                <c:pt idx="7463">
                  <c:v>28.942336048200001</c:v>
                </c:pt>
                <c:pt idx="7464">
                  <c:v>28.881402964700001</c:v>
                </c:pt>
                <c:pt idx="7465">
                  <c:v>28.972802589899999</c:v>
                </c:pt>
                <c:pt idx="7466">
                  <c:v>28.911869506399999</c:v>
                </c:pt>
                <c:pt idx="7467">
                  <c:v>29.0642022151</c:v>
                </c:pt>
                <c:pt idx="7468">
                  <c:v>28.942336048200001</c:v>
                </c:pt>
                <c:pt idx="7469">
                  <c:v>28.7900033395</c:v>
                </c:pt>
                <c:pt idx="7470">
                  <c:v>28.850936422899998</c:v>
                </c:pt>
                <c:pt idx="7471">
                  <c:v>28.881402964700001</c:v>
                </c:pt>
                <c:pt idx="7472">
                  <c:v>28.942336048200001</c:v>
                </c:pt>
                <c:pt idx="7473">
                  <c:v>28.850936422899998</c:v>
                </c:pt>
                <c:pt idx="7474">
                  <c:v>28.820469881200001</c:v>
                </c:pt>
                <c:pt idx="7475">
                  <c:v>28.911869506399999</c:v>
                </c:pt>
                <c:pt idx="7476">
                  <c:v>28.942336048200001</c:v>
                </c:pt>
                <c:pt idx="7477">
                  <c:v>28.881402964700001</c:v>
                </c:pt>
                <c:pt idx="7478">
                  <c:v>28.759536797700001</c:v>
                </c:pt>
                <c:pt idx="7479">
                  <c:v>29.0032691316</c:v>
                </c:pt>
                <c:pt idx="7480">
                  <c:v>28.850936422899998</c:v>
                </c:pt>
                <c:pt idx="7481">
                  <c:v>28.881402964700001</c:v>
                </c:pt>
                <c:pt idx="7482">
                  <c:v>28.881402964700001</c:v>
                </c:pt>
                <c:pt idx="7483">
                  <c:v>28.820469881200001</c:v>
                </c:pt>
                <c:pt idx="7484">
                  <c:v>28.881402964700001</c:v>
                </c:pt>
                <c:pt idx="7485">
                  <c:v>28.7900033395</c:v>
                </c:pt>
                <c:pt idx="7486">
                  <c:v>28.881402964700001</c:v>
                </c:pt>
                <c:pt idx="7487">
                  <c:v>28.850936422899998</c:v>
                </c:pt>
                <c:pt idx="7488">
                  <c:v>28.911869506399999</c:v>
                </c:pt>
                <c:pt idx="7489">
                  <c:v>28.820469881200001</c:v>
                </c:pt>
                <c:pt idx="7490">
                  <c:v>28.881402964700001</c:v>
                </c:pt>
                <c:pt idx="7491">
                  <c:v>28.942336048200001</c:v>
                </c:pt>
                <c:pt idx="7492">
                  <c:v>29.0032691316</c:v>
                </c:pt>
                <c:pt idx="7493">
                  <c:v>28.820469881200001</c:v>
                </c:pt>
                <c:pt idx="7494">
                  <c:v>28.881402964700001</c:v>
                </c:pt>
                <c:pt idx="7495">
                  <c:v>28.850936422899998</c:v>
                </c:pt>
                <c:pt idx="7496">
                  <c:v>28.759536797700001</c:v>
                </c:pt>
                <c:pt idx="7497">
                  <c:v>28.911869506399999</c:v>
                </c:pt>
                <c:pt idx="7498">
                  <c:v>28.881402964700001</c:v>
                </c:pt>
                <c:pt idx="7499">
                  <c:v>28.850936422899998</c:v>
                </c:pt>
                <c:pt idx="7500">
                  <c:v>28.820469881200001</c:v>
                </c:pt>
                <c:pt idx="7501">
                  <c:v>28.850936422899998</c:v>
                </c:pt>
                <c:pt idx="7502">
                  <c:v>28.7900033395</c:v>
                </c:pt>
                <c:pt idx="7503">
                  <c:v>28.850936422899998</c:v>
                </c:pt>
                <c:pt idx="7504">
                  <c:v>28.850936422899998</c:v>
                </c:pt>
                <c:pt idx="7505">
                  <c:v>28.820469881200001</c:v>
                </c:pt>
                <c:pt idx="7506">
                  <c:v>28.759536797700001</c:v>
                </c:pt>
                <c:pt idx="7507">
                  <c:v>28.972802589899999</c:v>
                </c:pt>
                <c:pt idx="7508">
                  <c:v>28.881402964700001</c:v>
                </c:pt>
                <c:pt idx="7509">
                  <c:v>28.759536797700001</c:v>
                </c:pt>
                <c:pt idx="7510">
                  <c:v>28.881402964700001</c:v>
                </c:pt>
                <c:pt idx="7511">
                  <c:v>28.820469881200001</c:v>
                </c:pt>
                <c:pt idx="7512">
                  <c:v>28.850936422899998</c:v>
                </c:pt>
                <c:pt idx="7513">
                  <c:v>28.729070256</c:v>
                </c:pt>
                <c:pt idx="7514">
                  <c:v>28.911869506399999</c:v>
                </c:pt>
                <c:pt idx="7515">
                  <c:v>28.850936422899998</c:v>
                </c:pt>
                <c:pt idx="7516">
                  <c:v>28.850936422899998</c:v>
                </c:pt>
                <c:pt idx="7517">
                  <c:v>28.820469881200001</c:v>
                </c:pt>
                <c:pt idx="7518">
                  <c:v>28.850936422899998</c:v>
                </c:pt>
                <c:pt idx="7519">
                  <c:v>28.759536797700001</c:v>
                </c:pt>
                <c:pt idx="7520">
                  <c:v>28.759536797700001</c:v>
                </c:pt>
                <c:pt idx="7521">
                  <c:v>28.7900033395</c:v>
                </c:pt>
                <c:pt idx="7522">
                  <c:v>28.759536797700001</c:v>
                </c:pt>
                <c:pt idx="7523">
                  <c:v>28.7900033395</c:v>
                </c:pt>
                <c:pt idx="7524">
                  <c:v>28.850936422899998</c:v>
                </c:pt>
                <c:pt idx="7525">
                  <c:v>28.7900033395</c:v>
                </c:pt>
                <c:pt idx="7526">
                  <c:v>28.7900033395</c:v>
                </c:pt>
                <c:pt idx="7527">
                  <c:v>28.820469881200001</c:v>
                </c:pt>
                <c:pt idx="7528">
                  <c:v>28.759536797700001</c:v>
                </c:pt>
                <c:pt idx="7529">
                  <c:v>28.7900033395</c:v>
                </c:pt>
                <c:pt idx="7530">
                  <c:v>28.759536797700001</c:v>
                </c:pt>
                <c:pt idx="7531">
                  <c:v>28.820469881200001</c:v>
                </c:pt>
                <c:pt idx="7532">
                  <c:v>28.820469881200001</c:v>
                </c:pt>
                <c:pt idx="7533">
                  <c:v>28.759536797700001</c:v>
                </c:pt>
                <c:pt idx="7534">
                  <c:v>28.759536797700001</c:v>
                </c:pt>
                <c:pt idx="7535">
                  <c:v>28.820469881200001</c:v>
                </c:pt>
                <c:pt idx="7536">
                  <c:v>28.881402964700001</c:v>
                </c:pt>
                <c:pt idx="7537">
                  <c:v>28.820469881200001</c:v>
                </c:pt>
                <c:pt idx="7538">
                  <c:v>28.820469881200001</c:v>
                </c:pt>
                <c:pt idx="7539">
                  <c:v>28.820469881200001</c:v>
                </c:pt>
                <c:pt idx="7540">
                  <c:v>28.7900033395</c:v>
                </c:pt>
                <c:pt idx="7541">
                  <c:v>28.7900033395</c:v>
                </c:pt>
                <c:pt idx="7542">
                  <c:v>28.7900033395</c:v>
                </c:pt>
                <c:pt idx="7543">
                  <c:v>28.759536797700001</c:v>
                </c:pt>
                <c:pt idx="7544">
                  <c:v>28.729070256</c:v>
                </c:pt>
                <c:pt idx="7545">
                  <c:v>28.759536797700001</c:v>
                </c:pt>
                <c:pt idx="7546">
                  <c:v>28.759536797700001</c:v>
                </c:pt>
                <c:pt idx="7547">
                  <c:v>28.759536797700001</c:v>
                </c:pt>
                <c:pt idx="7548">
                  <c:v>28.759536797700001</c:v>
                </c:pt>
                <c:pt idx="7549">
                  <c:v>28.759536797700001</c:v>
                </c:pt>
                <c:pt idx="7550">
                  <c:v>28.698603714200001</c:v>
                </c:pt>
                <c:pt idx="7551">
                  <c:v>28.759536797700001</c:v>
                </c:pt>
                <c:pt idx="7552">
                  <c:v>28.759536797700001</c:v>
                </c:pt>
                <c:pt idx="7553">
                  <c:v>28.759536797700001</c:v>
                </c:pt>
                <c:pt idx="7554">
                  <c:v>28.820469881200001</c:v>
                </c:pt>
                <c:pt idx="7555">
                  <c:v>28.759536797700001</c:v>
                </c:pt>
                <c:pt idx="7556">
                  <c:v>28.850936422899998</c:v>
                </c:pt>
                <c:pt idx="7557">
                  <c:v>28.698603714200001</c:v>
                </c:pt>
                <c:pt idx="7558">
                  <c:v>28.7900033395</c:v>
                </c:pt>
                <c:pt idx="7559">
                  <c:v>28.820469881200001</c:v>
                </c:pt>
                <c:pt idx="7560">
                  <c:v>28.607204089</c:v>
                </c:pt>
                <c:pt idx="7561">
                  <c:v>28.820469881200001</c:v>
                </c:pt>
                <c:pt idx="7562">
                  <c:v>28.729070256</c:v>
                </c:pt>
                <c:pt idx="7563">
                  <c:v>28.7900033395</c:v>
                </c:pt>
                <c:pt idx="7564">
                  <c:v>28.729070256</c:v>
                </c:pt>
                <c:pt idx="7565">
                  <c:v>28.759536797700001</c:v>
                </c:pt>
                <c:pt idx="7566">
                  <c:v>28.759536797700001</c:v>
                </c:pt>
                <c:pt idx="7567">
                  <c:v>28.820469881200001</c:v>
                </c:pt>
                <c:pt idx="7568">
                  <c:v>28.7900033395</c:v>
                </c:pt>
                <c:pt idx="7569">
                  <c:v>28.5462710055</c:v>
                </c:pt>
                <c:pt idx="7570">
                  <c:v>28.759536797700001</c:v>
                </c:pt>
                <c:pt idx="7571">
                  <c:v>28.698603714200001</c:v>
                </c:pt>
                <c:pt idx="7572">
                  <c:v>28.729070256</c:v>
                </c:pt>
                <c:pt idx="7573">
                  <c:v>28.698603714200001</c:v>
                </c:pt>
                <c:pt idx="7574">
                  <c:v>28.637670630799999</c:v>
                </c:pt>
                <c:pt idx="7575">
                  <c:v>28.759536797700001</c:v>
                </c:pt>
                <c:pt idx="7576">
                  <c:v>28.698603714200001</c:v>
                </c:pt>
                <c:pt idx="7577">
                  <c:v>28.698603714200001</c:v>
                </c:pt>
                <c:pt idx="7578">
                  <c:v>28.698603714200001</c:v>
                </c:pt>
                <c:pt idx="7579">
                  <c:v>28.729070256</c:v>
                </c:pt>
                <c:pt idx="7580">
                  <c:v>28.729070256</c:v>
                </c:pt>
                <c:pt idx="7581">
                  <c:v>28.729070256</c:v>
                </c:pt>
                <c:pt idx="7582">
                  <c:v>28.6681371725</c:v>
                </c:pt>
                <c:pt idx="7583">
                  <c:v>28.6681371725</c:v>
                </c:pt>
                <c:pt idx="7584">
                  <c:v>28.637670630799999</c:v>
                </c:pt>
                <c:pt idx="7585">
                  <c:v>28.759536797700001</c:v>
                </c:pt>
                <c:pt idx="7586">
                  <c:v>28.698603714200001</c:v>
                </c:pt>
                <c:pt idx="7587">
                  <c:v>28.698603714200001</c:v>
                </c:pt>
                <c:pt idx="7588">
                  <c:v>28.698603714200001</c:v>
                </c:pt>
                <c:pt idx="7589">
                  <c:v>28.759536797700001</c:v>
                </c:pt>
                <c:pt idx="7590">
                  <c:v>28.759536797700001</c:v>
                </c:pt>
                <c:pt idx="7591">
                  <c:v>28.637670630799999</c:v>
                </c:pt>
                <c:pt idx="7592">
                  <c:v>28.729070256</c:v>
                </c:pt>
                <c:pt idx="7593">
                  <c:v>28.6681371725</c:v>
                </c:pt>
                <c:pt idx="7594">
                  <c:v>28.759536797700001</c:v>
                </c:pt>
                <c:pt idx="7595">
                  <c:v>28.729070256</c:v>
                </c:pt>
                <c:pt idx="7596">
                  <c:v>28.729070256</c:v>
                </c:pt>
                <c:pt idx="7597">
                  <c:v>28.6681371725</c:v>
                </c:pt>
                <c:pt idx="7598">
                  <c:v>28.698603714200001</c:v>
                </c:pt>
                <c:pt idx="7599">
                  <c:v>28.698603714200001</c:v>
                </c:pt>
                <c:pt idx="7600">
                  <c:v>28.759536797700001</c:v>
                </c:pt>
                <c:pt idx="7601">
                  <c:v>28.729070256</c:v>
                </c:pt>
                <c:pt idx="7602">
                  <c:v>28.5462710055</c:v>
                </c:pt>
                <c:pt idx="7603">
                  <c:v>28.698603714200001</c:v>
                </c:pt>
                <c:pt idx="7604">
                  <c:v>28.6681371725</c:v>
                </c:pt>
                <c:pt idx="7605">
                  <c:v>28.698603714200001</c:v>
                </c:pt>
                <c:pt idx="7606">
                  <c:v>28.637670630799999</c:v>
                </c:pt>
                <c:pt idx="7607">
                  <c:v>28.607204089</c:v>
                </c:pt>
                <c:pt idx="7608">
                  <c:v>28.637670630799999</c:v>
                </c:pt>
                <c:pt idx="7609">
                  <c:v>28.607204089</c:v>
                </c:pt>
                <c:pt idx="7610">
                  <c:v>28.759536797700001</c:v>
                </c:pt>
                <c:pt idx="7611">
                  <c:v>28.6681371725</c:v>
                </c:pt>
                <c:pt idx="7612">
                  <c:v>28.607204089</c:v>
                </c:pt>
                <c:pt idx="7613">
                  <c:v>28.607204089</c:v>
                </c:pt>
                <c:pt idx="7614">
                  <c:v>28.698603714200001</c:v>
                </c:pt>
                <c:pt idx="7615">
                  <c:v>28.637670630799999</c:v>
                </c:pt>
                <c:pt idx="7616">
                  <c:v>28.6681371725</c:v>
                </c:pt>
                <c:pt idx="7617">
                  <c:v>28.6681371725</c:v>
                </c:pt>
                <c:pt idx="7618">
                  <c:v>28.6681371725</c:v>
                </c:pt>
                <c:pt idx="7619">
                  <c:v>28.698603714200001</c:v>
                </c:pt>
                <c:pt idx="7620">
                  <c:v>28.5462710055</c:v>
                </c:pt>
                <c:pt idx="7621">
                  <c:v>28.6681371725</c:v>
                </c:pt>
                <c:pt idx="7622">
                  <c:v>28.637670630799999</c:v>
                </c:pt>
                <c:pt idx="7623">
                  <c:v>28.729070256</c:v>
                </c:pt>
                <c:pt idx="7624">
                  <c:v>28.729070256</c:v>
                </c:pt>
                <c:pt idx="7625">
                  <c:v>28.637670630799999</c:v>
                </c:pt>
                <c:pt idx="7626">
                  <c:v>28.698603714200001</c:v>
                </c:pt>
                <c:pt idx="7627">
                  <c:v>28.698603714200001</c:v>
                </c:pt>
                <c:pt idx="7628">
                  <c:v>28.637670630799999</c:v>
                </c:pt>
                <c:pt idx="7629">
                  <c:v>28.607204089</c:v>
                </c:pt>
                <c:pt idx="7630">
                  <c:v>28.607204089</c:v>
                </c:pt>
                <c:pt idx="7631">
                  <c:v>28.576737547299999</c:v>
                </c:pt>
                <c:pt idx="7632">
                  <c:v>28.637670630799999</c:v>
                </c:pt>
                <c:pt idx="7633">
                  <c:v>28.637670630799999</c:v>
                </c:pt>
                <c:pt idx="7634">
                  <c:v>28.5462710055</c:v>
                </c:pt>
                <c:pt idx="7635">
                  <c:v>28.5462710055</c:v>
                </c:pt>
                <c:pt idx="7636">
                  <c:v>28.637670630799999</c:v>
                </c:pt>
                <c:pt idx="7637">
                  <c:v>28.6681371725</c:v>
                </c:pt>
                <c:pt idx="7638">
                  <c:v>28.576737547299999</c:v>
                </c:pt>
                <c:pt idx="7639">
                  <c:v>28.637670630799999</c:v>
                </c:pt>
                <c:pt idx="7640">
                  <c:v>28.576737547299999</c:v>
                </c:pt>
                <c:pt idx="7641">
                  <c:v>28.6681371725</c:v>
                </c:pt>
                <c:pt idx="7642">
                  <c:v>28.5462710055</c:v>
                </c:pt>
                <c:pt idx="7643">
                  <c:v>28.6681371725</c:v>
                </c:pt>
                <c:pt idx="7644">
                  <c:v>28.607204089</c:v>
                </c:pt>
                <c:pt idx="7645">
                  <c:v>28.5462710055</c:v>
                </c:pt>
                <c:pt idx="7646">
                  <c:v>28.607204089</c:v>
                </c:pt>
                <c:pt idx="7647">
                  <c:v>28.454871380299998</c:v>
                </c:pt>
                <c:pt idx="7648">
                  <c:v>28.6681371725</c:v>
                </c:pt>
                <c:pt idx="7649">
                  <c:v>28.607204089</c:v>
                </c:pt>
                <c:pt idx="7650">
                  <c:v>28.576737547299999</c:v>
                </c:pt>
                <c:pt idx="7651">
                  <c:v>28.607204089</c:v>
                </c:pt>
                <c:pt idx="7652">
                  <c:v>28.454871380299998</c:v>
                </c:pt>
                <c:pt idx="7653">
                  <c:v>28.576737547299999</c:v>
                </c:pt>
                <c:pt idx="7654">
                  <c:v>28.6681371725</c:v>
                </c:pt>
                <c:pt idx="7655">
                  <c:v>28.607204089</c:v>
                </c:pt>
                <c:pt idx="7656">
                  <c:v>28.424404838600001</c:v>
                </c:pt>
                <c:pt idx="7657">
                  <c:v>28.637670630799999</c:v>
                </c:pt>
                <c:pt idx="7658">
                  <c:v>28.607204089</c:v>
                </c:pt>
                <c:pt idx="7659">
                  <c:v>28.607204089</c:v>
                </c:pt>
                <c:pt idx="7660">
                  <c:v>28.576737547299999</c:v>
                </c:pt>
                <c:pt idx="7661">
                  <c:v>28.576737547299999</c:v>
                </c:pt>
                <c:pt idx="7662">
                  <c:v>28.576737547299999</c:v>
                </c:pt>
                <c:pt idx="7663">
                  <c:v>28.607204089</c:v>
                </c:pt>
                <c:pt idx="7664">
                  <c:v>28.607204089</c:v>
                </c:pt>
                <c:pt idx="7665">
                  <c:v>28.637670630799999</c:v>
                </c:pt>
                <c:pt idx="7666">
                  <c:v>28.576737547299999</c:v>
                </c:pt>
                <c:pt idx="7667">
                  <c:v>28.637670630799999</c:v>
                </c:pt>
                <c:pt idx="7668">
                  <c:v>28.6681371725</c:v>
                </c:pt>
                <c:pt idx="7669">
                  <c:v>28.576737547299999</c:v>
                </c:pt>
                <c:pt idx="7670">
                  <c:v>28.6681371725</c:v>
                </c:pt>
                <c:pt idx="7671">
                  <c:v>28.607204089</c:v>
                </c:pt>
                <c:pt idx="7672">
                  <c:v>28.759536797700001</c:v>
                </c:pt>
                <c:pt idx="7673">
                  <c:v>28.5462710055</c:v>
                </c:pt>
                <c:pt idx="7674">
                  <c:v>28.454871380299998</c:v>
                </c:pt>
                <c:pt idx="7675">
                  <c:v>28.485337922100001</c:v>
                </c:pt>
                <c:pt idx="7676">
                  <c:v>28.5462710055</c:v>
                </c:pt>
                <c:pt idx="7677">
                  <c:v>28.637670630799999</c:v>
                </c:pt>
                <c:pt idx="7678">
                  <c:v>28.6681371725</c:v>
                </c:pt>
                <c:pt idx="7679">
                  <c:v>28.607204089</c:v>
                </c:pt>
                <c:pt idx="7680">
                  <c:v>28.576737547299999</c:v>
                </c:pt>
                <c:pt idx="7681">
                  <c:v>28.485337922100001</c:v>
                </c:pt>
                <c:pt idx="7682">
                  <c:v>28.5462710055</c:v>
                </c:pt>
                <c:pt idx="7683">
                  <c:v>28.485337922100001</c:v>
                </c:pt>
                <c:pt idx="7684">
                  <c:v>28.576737547299999</c:v>
                </c:pt>
                <c:pt idx="7685">
                  <c:v>28.515804463799999</c:v>
                </c:pt>
                <c:pt idx="7686">
                  <c:v>28.515804463799999</c:v>
                </c:pt>
                <c:pt idx="7687">
                  <c:v>28.576737547299999</c:v>
                </c:pt>
                <c:pt idx="7688">
                  <c:v>28.576737547299999</c:v>
                </c:pt>
                <c:pt idx="7689">
                  <c:v>28.576737547299999</c:v>
                </c:pt>
                <c:pt idx="7690">
                  <c:v>28.5462710055</c:v>
                </c:pt>
                <c:pt idx="7691">
                  <c:v>28.5462710055</c:v>
                </c:pt>
                <c:pt idx="7692">
                  <c:v>28.5462710055</c:v>
                </c:pt>
                <c:pt idx="7693">
                  <c:v>28.485337922100001</c:v>
                </c:pt>
                <c:pt idx="7694">
                  <c:v>28.5462710055</c:v>
                </c:pt>
                <c:pt idx="7695">
                  <c:v>28.515804463799999</c:v>
                </c:pt>
                <c:pt idx="7696">
                  <c:v>28.576737547299999</c:v>
                </c:pt>
                <c:pt idx="7697">
                  <c:v>28.5462710055</c:v>
                </c:pt>
                <c:pt idx="7698">
                  <c:v>28.576737547299999</c:v>
                </c:pt>
                <c:pt idx="7699">
                  <c:v>28.637670630799999</c:v>
                </c:pt>
                <c:pt idx="7700">
                  <c:v>28.485337922100001</c:v>
                </c:pt>
                <c:pt idx="7701">
                  <c:v>28.363471755100001</c:v>
                </c:pt>
                <c:pt idx="7702">
                  <c:v>28.424404838600001</c:v>
                </c:pt>
                <c:pt idx="7703">
                  <c:v>28.515804463799999</c:v>
                </c:pt>
                <c:pt idx="7704">
                  <c:v>28.607204089</c:v>
                </c:pt>
                <c:pt idx="7705">
                  <c:v>28.5462710055</c:v>
                </c:pt>
                <c:pt idx="7706">
                  <c:v>28.515804463799999</c:v>
                </c:pt>
                <c:pt idx="7707">
                  <c:v>28.485337922100001</c:v>
                </c:pt>
                <c:pt idx="7708">
                  <c:v>28.637670630799999</c:v>
                </c:pt>
                <c:pt idx="7709">
                  <c:v>28.576737547299999</c:v>
                </c:pt>
                <c:pt idx="7710">
                  <c:v>28.363471755100001</c:v>
                </c:pt>
                <c:pt idx="7711">
                  <c:v>28.576737547299999</c:v>
                </c:pt>
                <c:pt idx="7712">
                  <c:v>28.515804463799999</c:v>
                </c:pt>
                <c:pt idx="7713">
                  <c:v>28.5462710055</c:v>
                </c:pt>
                <c:pt idx="7714">
                  <c:v>28.485337922100001</c:v>
                </c:pt>
                <c:pt idx="7715">
                  <c:v>28.5462710055</c:v>
                </c:pt>
                <c:pt idx="7716">
                  <c:v>28.454871380299998</c:v>
                </c:pt>
                <c:pt idx="7717">
                  <c:v>28.485337922100001</c:v>
                </c:pt>
                <c:pt idx="7718">
                  <c:v>28.485337922100001</c:v>
                </c:pt>
                <c:pt idx="7719">
                  <c:v>28.485337922100001</c:v>
                </c:pt>
                <c:pt idx="7720">
                  <c:v>28.637670630799999</c:v>
                </c:pt>
                <c:pt idx="7721">
                  <c:v>28.515804463799999</c:v>
                </c:pt>
                <c:pt idx="7722">
                  <c:v>28.454871380299998</c:v>
                </c:pt>
                <c:pt idx="7723">
                  <c:v>28.5462710055</c:v>
                </c:pt>
                <c:pt idx="7724">
                  <c:v>28.515804463799999</c:v>
                </c:pt>
                <c:pt idx="7725">
                  <c:v>28.454871380299998</c:v>
                </c:pt>
                <c:pt idx="7726">
                  <c:v>28.485337922100001</c:v>
                </c:pt>
                <c:pt idx="7727">
                  <c:v>28.454871380299998</c:v>
                </c:pt>
                <c:pt idx="7728">
                  <c:v>28.698603714200001</c:v>
                </c:pt>
                <c:pt idx="7729">
                  <c:v>28.576737547299999</c:v>
                </c:pt>
                <c:pt idx="7730">
                  <c:v>28.485337922100001</c:v>
                </c:pt>
                <c:pt idx="7731">
                  <c:v>28.485337922100001</c:v>
                </c:pt>
                <c:pt idx="7732">
                  <c:v>28.515804463799999</c:v>
                </c:pt>
                <c:pt idx="7733">
                  <c:v>28.576737547299999</c:v>
                </c:pt>
                <c:pt idx="7734">
                  <c:v>28.5462710055</c:v>
                </c:pt>
                <c:pt idx="7735">
                  <c:v>28.454871380299998</c:v>
                </c:pt>
                <c:pt idx="7736">
                  <c:v>28.5462710055</c:v>
                </c:pt>
                <c:pt idx="7737">
                  <c:v>28.607204089</c:v>
                </c:pt>
                <c:pt idx="7738">
                  <c:v>28.5462710055</c:v>
                </c:pt>
                <c:pt idx="7739">
                  <c:v>28.454871380299998</c:v>
                </c:pt>
                <c:pt idx="7740">
                  <c:v>28.485337922100001</c:v>
                </c:pt>
                <c:pt idx="7741">
                  <c:v>28.485337922100001</c:v>
                </c:pt>
                <c:pt idx="7742">
                  <c:v>28.515804463799999</c:v>
                </c:pt>
                <c:pt idx="7743">
                  <c:v>28.424404838600001</c:v>
                </c:pt>
                <c:pt idx="7744">
                  <c:v>28.424404838600001</c:v>
                </c:pt>
                <c:pt idx="7745">
                  <c:v>28.485337922100001</c:v>
                </c:pt>
                <c:pt idx="7746">
                  <c:v>28.485337922100001</c:v>
                </c:pt>
                <c:pt idx="7747">
                  <c:v>28.485337922100001</c:v>
                </c:pt>
                <c:pt idx="7748">
                  <c:v>28.485337922100001</c:v>
                </c:pt>
                <c:pt idx="7749">
                  <c:v>28.515804463799999</c:v>
                </c:pt>
                <c:pt idx="7750">
                  <c:v>28.485337922100001</c:v>
                </c:pt>
                <c:pt idx="7751">
                  <c:v>28.515804463799999</c:v>
                </c:pt>
                <c:pt idx="7752">
                  <c:v>28.485337922100001</c:v>
                </c:pt>
                <c:pt idx="7753">
                  <c:v>28.5462710055</c:v>
                </c:pt>
                <c:pt idx="7754">
                  <c:v>28.454871380299998</c:v>
                </c:pt>
                <c:pt idx="7755">
                  <c:v>28.515804463799999</c:v>
                </c:pt>
                <c:pt idx="7756">
                  <c:v>28.5462710055</c:v>
                </c:pt>
                <c:pt idx="7757">
                  <c:v>28.515804463799999</c:v>
                </c:pt>
                <c:pt idx="7758">
                  <c:v>28.485337922100001</c:v>
                </c:pt>
                <c:pt idx="7759">
                  <c:v>28.698603714200001</c:v>
                </c:pt>
                <c:pt idx="7760">
                  <c:v>28.485337922100001</c:v>
                </c:pt>
                <c:pt idx="7761">
                  <c:v>28.454871380299998</c:v>
                </c:pt>
                <c:pt idx="7762">
                  <c:v>28.424404838600001</c:v>
                </c:pt>
                <c:pt idx="7763">
                  <c:v>28.485337922100001</c:v>
                </c:pt>
                <c:pt idx="7764">
                  <c:v>28.515804463799999</c:v>
                </c:pt>
                <c:pt idx="7765">
                  <c:v>28.3939382969</c:v>
                </c:pt>
                <c:pt idx="7766">
                  <c:v>28.454871380299998</c:v>
                </c:pt>
                <c:pt idx="7767">
                  <c:v>28.515804463799999</c:v>
                </c:pt>
                <c:pt idx="7768">
                  <c:v>28.5462710055</c:v>
                </c:pt>
                <c:pt idx="7769">
                  <c:v>28.424404838600001</c:v>
                </c:pt>
                <c:pt idx="7770">
                  <c:v>28.485337922100001</c:v>
                </c:pt>
                <c:pt idx="7771">
                  <c:v>28.424404838600001</c:v>
                </c:pt>
                <c:pt idx="7772">
                  <c:v>28.302538671600001</c:v>
                </c:pt>
                <c:pt idx="7773">
                  <c:v>28.485337922100001</c:v>
                </c:pt>
                <c:pt idx="7774">
                  <c:v>28.485337922100001</c:v>
                </c:pt>
                <c:pt idx="7775">
                  <c:v>28.3939382969</c:v>
                </c:pt>
                <c:pt idx="7776">
                  <c:v>28.424404838600001</c:v>
                </c:pt>
                <c:pt idx="7777">
                  <c:v>28.515804463799999</c:v>
                </c:pt>
                <c:pt idx="7778">
                  <c:v>28.485337922100001</c:v>
                </c:pt>
                <c:pt idx="7779">
                  <c:v>28.424404838600001</c:v>
                </c:pt>
                <c:pt idx="7780">
                  <c:v>28.454871380299998</c:v>
                </c:pt>
                <c:pt idx="7781">
                  <c:v>28.485337922100001</c:v>
                </c:pt>
                <c:pt idx="7782">
                  <c:v>28.3939382969</c:v>
                </c:pt>
                <c:pt idx="7783">
                  <c:v>28.454871380299998</c:v>
                </c:pt>
                <c:pt idx="7784">
                  <c:v>28.515804463799999</c:v>
                </c:pt>
                <c:pt idx="7785">
                  <c:v>28.424404838600001</c:v>
                </c:pt>
                <c:pt idx="7786">
                  <c:v>28.424404838600001</c:v>
                </c:pt>
                <c:pt idx="7787">
                  <c:v>28.454871380299998</c:v>
                </c:pt>
                <c:pt idx="7788">
                  <c:v>28.454871380299998</c:v>
                </c:pt>
                <c:pt idx="7789">
                  <c:v>28.424404838600001</c:v>
                </c:pt>
                <c:pt idx="7790">
                  <c:v>28.424404838600001</c:v>
                </c:pt>
                <c:pt idx="7791">
                  <c:v>28.424404838600001</c:v>
                </c:pt>
                <c:pt idx="7792">
                  <c:v>28.3939382969</c:v>
                </c:pt>
                <c:pt idx="7793">
                  <c:v>28.424404838600001</c:v>
                </c:pt>
                <c:pt idx="7794">
                  <c:v>28.576737547299999</c:v>
                </c:pt>
                <c:pt idx="7795">
                  <c:v>28.424404838600001</c:v>
                </c:pt>
                <c:pt idx="7796">
                  <c:v>28.2720721299</c:v>
                </c:pt>
                <c:pt idx="7797">
                  <c:v>28.3939382969</c:v>
                </c:pt>
                <c:pt idx="7798">
                  <c:v>28.485337922100001</c:v>
                </c:pt>
                <c:pt idx="7799">
                  <c:v>28.363471755100001</c:v>
                </c:pt>
                <c:pt idx="7800">
                  <c:v>28.424404838600001</c:v>
                </c:pt>
                <c:pt idx="7801">
                  <c:v>28.485337922100001</c:v>
                </c:pt>
                <c:pt idx="7802">
                  <c:v>28.424404838600001</c:v>
                </c:pt>
                <c:pt idx="7803">
                  <c:v>28.424404838600001</c:v>
                </c:pt>
                <c:pt idx="7804">
                  <c:v>28.363471755100001</c:v>
                </c:pt>
                <c:pt idx="7805">
                  <c:v>28.485337922100001</c:v>
                </c:pt>
                <c:pt idx="7806">
                  <c:v>28.424404838600001</c:v>
                </c:pt>
                <c:pt idx="7807">
                  <c:v>28.515804463799999</c:v>
                </c:pt>
                <c:pt idx="7808">
                  <c:v>28.424404838600001</c:v>
                </c:pt>
                <c:pt idx="7809">
                  <c:v>28.363471755100001</c:v>
                </c:pt>
                <c:pt idx="7810">
                  <c:v>28.363471755100001</c:v>
                </c:pt>
                <c:pt idx="7811">
                  <c:v>28.363471755100001</c:v>
                </c:pt>
                <c:pt idx="7812">
                  <c:v>28.454871380299998</c:v>
                </c:pt>
                <c:pt idx="7813">
                  <c:v>28.363471755100001</c:v>
                </c:pt>
                <c:pt idx="7814">
                  <c:v>28.3939382969</c:v>
                </c:pt>
                <c:pt idx="7815">
                  <c:v>28.3939382969</c:v>
                </c:pt>
                <c:pt idx="7816">
                  <c:v>28.363471755100001</c:v>
                </c:pt>
                <c:pt idx="7817">
                  <c:v>28.3939382969</c:v>
                </c:pt>
                <c:pt idx="7818">
                  <c:v>28.3939382969</c:v>
                </c:pt>
                <c:pt idx="7819">
                  <c:v>28.424404838600001</c:v>
                </c:pt>
                <c:pt idx="7820">
                  <c:v>28.363471755100001</c:v>
                </c:pt>
                <c:pt idx="7821">
                  <c:v>28.454871380299998</c:v>
                </c:pt>
                <c:pt idx="7822">
                  <c:v>28.363471755100001</c:v>
                </c:pt>
                <c:pt idx="7823">
                  <c:v>28.363471755100001</c:v>
                </c:pt>
                <c:pt idx="7824">
                  <c:v>28.424404838600001</c:v>
                </c:pt>
                <c:pt idx="7825">
                  <c:v>28.424404838600001</c:v>
                </c:pt>
                <c:pt idx="7826">
                  <c:v>28.3330052134</c:v>
                </c:pt>
                <c:pt idx="7827">
                  <c:v>28.3330052134</c:v>
                </c:pt>
                <c:pt idx="7828">
                  <c:v>28.424404838600001</c:v>
                </c:pt>
                <c:pt idx="7829">
                  <c:v>28.485337922100001</c:v>
                </c:pt>
                <c:pt idx="7830">
                  <c:v>28.3939382969</c:v>
                </c:pt>
                <c:pt idx="7831">
                  <c:v>28.424404838600001</c:v>
                </c:pt>
                <c:pt idx="7832">
                  <c:v>28.3939382969</c:v>
                </c:pt>
                <c:pt idx="7833">
                  <c:v>28.2720721299</c:v>
                </c:pt>
                <c:pt idx="7834">
                  <c:v>28.3939382969</c:v>
                </c:pt>
                <c:pt idx="7835">
                  <c:v>28.363471755100001</c:v>
                </c:pt>
                <c:pt idx="7836">
                  <c:v>28.454871380299998</c:v>
                </c:pt>
                <c:pt idx="7837">
                  <c:v>28.3939382969</c:v>
                </c:pt>
                <c:pt idx="7838">
                  <c:v>28.363471755100001</c:v>
                </c:pt>
                <c:pt idx="7839">
                  <c:v>28.3939382969</c:v>
                </c:pt>
                <c:pt idx="7840">
                  <c:v>28.424404838600001</c:v>
                </c:pt>
                <c:pt idx="7841">
                  <c:v>28.424404838600001</c:v>
                </c:pt>
                <c:pt idx="7842">
                  <c:v>28.485337922100001</c:v>
                </c:pt>
                <c:pt idx="7843">
                  <c:v>28.3330052134</c:v>
                </c:pt>
                <c:pt idx="7844">
                  <c:v>28.241605588199999</c:v>
                </c:pt>
                <c:pt idx="7845">
                  <c:v>28.302538671600001</c:v>
                </c:pt>
                <c:pt idx="7846">
                  <c:v>28.363471755100001</c:v>
                </c:pt>
                <c:pt idx="7847">
                  <c:v>28.241605588199999</c:v>
                </c:pt>
                <c:pt idx="7848">
                  <c:v>28.363471755100001</c:v>
                </c:pt>
                <c:pt idx="7849">
                  <c:v>28.363471755100001</c:v>
                </c:pt>
                <c:pt idx="7850">
                  <c:v>28.363471755100001</c:v>
                </c:pt>
                <c:pt idx="7851">
                  <c:v>28.363471755100001</c:v>
                </c:pt>
                <c:pt idx="7852">
                  <c:v>28.454871380299998</c:v>
                </c:pt>
                <c:pt idx="7853">
                  <c:v>28.3330052134</c:v>
                </c:pt>
                <c:pt idx="7854">
                  <c:v>28.363471755100001</c:v>
                </c:pt>
                <c:pt idx="7855">
                  <c:v>28.302538671600001</c:v>
                </c:pt>
                <c:pt idx="7856">
                  <c:v>28.302538671600001</c:v>
                </c:pt>
                <c:pt idx="7857">
                  <c:v>28.3330052134</c:v>
                </c:pt>
                <c:pt idx="7858">
                  <c:v>28.424404838600001</c:v>
                </c:pt>
                <c:pt idx="7859">
                  <c:v>28.3939382969</c:v>
                </c:pt>
                <c:pt idx="7860">
                  <c:v>28.3330052134</c:v>
                </c:pt>
                <c:pt idx="7861">
                  <c:v>28.302538671600001</c:v>
                </c:pt>
                <c:pt idx="7862">
                  <c:v>28.363471755100001</c:v>
                </c:pt>
                <c:pt idx="7863">
                  <c:v>28.363471755100001</c:v>
                </c:pt>
                <c:pt idx="7864">
                  <c:v>28.363471755100001</c:v>
                </c:pt>
                <c:pt idx="7865">
                  <c:v>28.363471755100001</c:v>
                </c:pt>
                <c:pt idx="7866">
                  <c:v>28.363471755100001</c:v>
                </c:pt>
                <c:pt idx="7867">
                  <c:v>28.424404838600001</c:v>
                </c:pt>
                <c:pt idx="7868">
                  <c:v>28.302538671600001</c:v>
                </c:pt>
                <c:pt idx="7869">
                  <c:v>28.302538671600001</c:v>
                </c:pt>
                <c:pt idx="7870">
                  <c:v>28.241605588199999</c:v>
                </c:pt>
                <c:pt idx="7871">
                  <c:v>28.302538671600001</c:v>
                </c:pt>
                <c:pt idx="7872">
                  <c:v>28.363471755100001</c:v>
                </c:pt>
                <c:pt idx="7873">
                  <c:v>28.363471755100001</c:v>
                </c:pt>
                <c:pt idx="7874">
                  <c:v>28.363471755100001</c:v>
                </c:pt>
                <c:pt idx="7875">
                  <c:v>28.302538671600001</c:v>
                </c:pt>
                <c:pt idx="7876">
                  <c:v>28.363471755100001</c:v>
                </c:pt>
                <c:pt idx="7877">
                  <c:v>28.424404838600001</c:v>
                </c:pt>
                <c:pt idx="7878">
                  <c:v>28.3330052134</c:v>
                </c:pt>
                <c:pt idx="7879">
                  <c:v>28.180672504699999</c:v>
                </c:pt>
                <c:pt idx="7880">
                  <c:v>28.363471755100001</c:v>
                </c:pt>
                <c:pt idx="7881">
                  <c:v>28.302538671600001</c:v>
                </c:pt>
                <c:pt idx="7882">
                  <c:v>28.302538671600001</c:v>
                </c:pt>
                <c:pt idx="7883">
                  <c:v>28.424404838600001</c:v>
                </c:pt>
                <c:pt idx="7884">
                  <c:v>28.302538671600001</c:v>
                </c:pt>
                <c:pt idx="7885">
                  <c:v>28.363471755100001</c:v>
                </c:pt>
                <c:pt idx="7886">
                  <c:v>28.363471755100001</c:v>
                </c:pt>
                <c:pt idx="7887">
                  <c:v>28.3330052134</c:v>
                </c:pt>
                <c:pt idx="7888">
                  <c:v>28.3939382969</c:v>
                </c:pt>
                <c:pt idx="7889">
                  <c:v>28.363471755100001</c:v>
                </c:pt>
                <c:pt idx="7890">
                  <c:v>28.2720721299</c:v>
                </c:pt>
                <c:pt idx="7891">
                  <c:v>28.3330052134</c:v>
                </c:pt>
                <c:pt idx="7892">
                  <c:v>28.3330052134</c:v>
                </c:pt>
                <c:pt idx="7893">
                  <c:v>28.3939382969</c:v>
                </c:pt>
                <c:pt idx="7894">
                  <c:v>28.302538671600001</c:v>
                </c:pt>
                <c:pt idx="7895">
                  <c:v>28.424404838600001</c:v>
                </c:pt>
                <c:pt idx="7896">
                  <c:v>28.363471755100001</c:v>
                </c:pt>
                <c:pt idx="7897">
                  <c:v>28.3330052134</c:v>
                </c:pt>
                <c:pt idx="7898">
                  <c:v>28.3330052134</c:v>
                </c:pt>
                <c:pt idx="7899">
                  <c:v>28.454871380299998</c:v>
                </c:pt>
                <c:pt idx="7900">
                  <c:v>28.363471755100001</c:v>
                </c:pt>
                <c:pt idx="7901">
                  <c:v>28.302538671600001</c:v>
                </c:pt>
                <c:pt idx="7902">
                  <c:v>28.2720721299</c:v>
                </c:pt>
                <c:pt idx="7903">
                  <c:v>28.302538671600001</c:v>
                </c:pt>
                <c:pt idx="7904">
                  <c:v>28.3939382969</c:v>
                </c:pt>
                <c:pt idx="7905">
                  <c:v>28.3330052134</c:v>
                </c:pt>
                <c:pt idx="7906">
                  <c:v>28.302538671600001</c:v>
                </c:pt>
                <c:pt idx="7907">
                  <c:v>28.3330052134</c:v>
                </c:pt>
                <c:pt idx="7908">
                  <c:v>28.454871380299998</c:v>
                </c:pt>
                <c:pt idx="7909">
                  <c:v>28.2720721299</c:v>
                </c:pt>
                <c:pt idx="7910">
                  <c:v>28.241605588199999</c:v>
                </c:pt>
                <c:pt idx="7911">
                  <c:v>28.3330052134</c:v>
                </c:pt>
                <c:pt idx="7912">
                  <c:v>28.363471755100001</c:v>
                </c:pt>
                <c:pt idx="7913">
                  <c:v>28.2720721299</c:v>
                </c:pt>
                <c:pt idx="7914">
                  <c:v>28.302538671600001</c:v>
                </c:pt>
                <c:pt idx="7915">
                  <c:v>28.302538671600001</c:v>
                </c:pt>
                <c:pt idx="7916">
                  <c:v>28.241605588199999</c:v>
                </c:pt>
                <c:pt idx="7917">
                  <c:v>28.3330052134</c:v>
                </c:pt>
                <c:pt idx="7918">
                  <c:v>28.302538671600001</c:v>
                </c:pt>
                <c:pt idx="7919">
                  <c:v>28.2720721299</c:v>
                </c:pt>
                <c:pt idx="7920">
                  <c:v>28.3330052134</c:v>
                </c:pt>
                <c:pt idx="7921">
                  <c:v>28.3330052134</c:v>
                </c:pt>
                <c:pt idx="7922">
                  <c:v>28.302538671600001</c:v>
                </c:pt>
                <c:pt idx="7923">
                  <c:v>28.363471755100001</c:v>
                </c:pt>
                <c:pt idx="7924">
                  <c:v>28.363471755100001</c:v>
                </c:pt>
                <c:pt idx="7925">
                  <c:v>28.241605588199999</c:v>
                </c:pt>
                <c:pt idx="7926">
                  <c:v>28.302538671600001</c:v>
                </c:pt>
                <c:pt idx="7927">
                  <c:v>28.302538671600001</c:v>
                </c:pt>
                <c:pt idx="7928">
                  <c:v>28.241605588199999</c:v>
                </c:pt>
                <c:pt idx="7929">
                  <c:v>28.241605588199999</c:v>
                </c:pt>
                <c:pt idx="7930">
                  <c:v>28.424404838600001</c:v>
                </c:pt>
                <c:pt idx="7931">
                  <c:v>28.2111390464</c:v>
                </c:pt>
                <c:pt idx="7932">
                  <c:v>28.302538671600001</c:v>
                </c:pt>
                <c:pt idx="7933">
                  <c:v>28.363471755100001</c:v>
                </c:pt>
                <c:pt idx="7934">
                  <c:v>28.2111390464</c:v>
                </c:pt>
                <c:pt idx="7935">
                  <c:v>28.241605588199999</c:v>
                </c:pt>
                <c:pt idx="7936">
                  <c:v>28.241605588199999</c:v>
                </c:pt>
                <c:pt idx="7937">
                  <c:v>28.2720721299</c:v>
                </c:pt>
                <c:pt idx="7938">
                  <c:v>28.302538671600001</c:v>
                </c:pt>
                <c:pt idx="7939">
                  <c:v>28.2720721299</c:v>
                </c:pt>
                <c:pt idx="7940">
                  <c:v>28.2720721299</c:v>
                </c:pt>
                <c:pt idx="7941">
                  <c:v>28.302538671600001</c:v>
                </c:pt>
                <c:pt idx="7942">
                  <c:v>28.302538671600001</c:v>
                </c:pt>
                <c:pt idx="7943">
                  <c:v>28.2720721299</c:v>
                </c:pt>
                <c:pt idx="7944">
                  <c:v>28.241605588199999</c:v>
                </c:pt>
                <c:pt idx="7945">
                  <c:v>28.2720721299</c:v>
                </c:pt>
                <c:pt idx="7946">
                  <c:v>28.2111390464</c:v>
                </c:pt>
                <c:pt idx="7947">
                  <c:v>28.2720721299</c:v>
                </c:pt>
                <c:pt idx="7948">
                  <c:v>28.2111390464</c:v>
                </c:pt>
                <c:pt idx="7949">
                  <c:v>28.241605588199999</c:v>
                </c:pt>
                <c:pt idx="7950">
                  <c:v>28.241605588199999</c:v>
                </c:pt>
                <c:pt idx="7951">
                  <c:v>28.2720721299</c:v>
                </c:pt>
                <c:pt idx="7952">
                  <c:v>28.2111390464</c:v>
                </c:pt>
                <c:pt idx="7953">
                  <c:v>28.2720721299</c:v>
                </c:pt>
                <c:pt idx="7954">
                  <c:v>28.2111390464</c:v>
                </c:pt>
                <c:pt idx="7955">
                  <c:v>28.2720721299</c:v>
                </c:pt>
                <c:pt idx="7956">
                  <c:v>28.2720721299</c:v>
                </c:pt>
                <c:pt idx="7957">
                  <c:v>28.3939382969</c:v>
                </c:pt>
                <c:pt idx="7958">
                  <c:v>28.302538671600001</c:v>
                </c:pt>
                <c:pt idx="7959">
                  <c:v>28.058806337699998</c:v>
                </c:pt>
                <c:pt idx="7960">
                  <c:v>28.241605588199999</c:v>
                </c:pt>
                <c:pt idx="7961">
                  <c:v>28.2111390464</c:v>
                </c:pt>
                <c:pt idx="7962">
                  <c:v>28.241605588199999</c:v>
                </c:pt>
                <c:pt idx="7963">
                  <c:v>28.241605588199999</c:v>
                </c:pt>
                <c:pt idx="7964">
                  <c:v>28.3330052134</c:v>
                </c:pt>
                <c:pt idx="7965">
                  <c:v>28.2111390464</c:v>
                </c:pt>
                <c:pt idx="7966">
                  <c:v>28.302538671600001</c:v>
                </c:pt>
                <c:pt idx="7967">
                  <c:v>28.302538671600001</c:v>
                </c:pt>
                <c:pt idx="7968">
                  <c:v>28.2111390464</c:v>
                </c:pt>
                <c:pt idx="7969">
                  <c:v>28.2111390464</c:v>
                </c:pt>
                <c:pt idx="7970">
                  <c:v>28.241605588199999</c:v>
                </c:pt>
                <c:pt idx="7971">
                  <c:v>28.2111390464</c:v>
                </c:pt>
                <c:pt idx="7972">
                  <c:v>28.2111390464</c:v>
                </c:pt>
                <c:pt idx="7973">
                  <c:v>28.2111390464</c:v>
                </c:pt>
                <c:pt idx="7974">
                  <c:v>28.2111390464</c:v>
                </c:pt>
                <c:pt idx="7975">
                  <c:v>28.2720721299</c:v>
                </c:pt>
                <c:pt idx="7976">
                  <c:v>28.2111390464</c:v>
                </c:pt>
                <c:pt idx="7977">
                  <c:v>28.119739421199998</c:v>
                </c:pt>
                <c:pt idx="7978">
                  <c:v>28.2111390464</c:v>
                </c:pt>
                <c:pt idx="7979">
                  <c:v>28.241605588199999</c:v>
                </c:pt>
                <c:pt idx="7980">
                  <c:v>28.2111390464</c:v>
                </c:pt>
                <c:pt idx="7981">
                  <c:v>28.241605588199999</c:v>
                </c:pt>
                <c:pt idx="7982">
                  <c:v>28.180672504699999</c:v>
                </c:pt>
                <c:pt idx="7983">
                  <c:v>28.241605588199999</c:v>
                </c:pt>
                <c:pt idx="7984">
                  <c:v>28.2111390464</c:v>
                </c:pt>
                <c:pt idx="7985">
                  <c:v>28.2111390464</c:v>
                </c:pt>
                <c:pt idx="7986">
                  <c:v>28.180672504699999</c:v>
                </c:pt>
                <c:pt idx="7987">
                  <c:v>28.2720721299</c:v>
                </c:pt>
                <c:pt idx="7988">
                  <c:v>28.119739421199998</c:v>
                </c:pt>
                <c:pt idx="7989">
                  <c:v>28.2720721299</c:v>
                </c:pt>
                <c:pt idx="7990">
                  <c:v>28.089272879500001</c:v>
                </c:pt>
                <c:pt idx="7991">
                  <c:v>28.180672504699999</c:v>
                </c:pt>
                <c:pt idx="7992">
                  <c:v>28.2111390464</c:v>
                </c:pt>
                <c:pt idx="7993">
                  <c:v>28.2111390464</c:v>
                </c:pt>
                <c:pt idx="7994">
                  <c:v>28.180672504699999</c:v>
                </c:pt>
                <c:pt idx="7995">
                  <c:v>28.119739421199998</c:v>
                </c:pt>
                <c:pt idx="7996">
                  <c:v>28.180672504699999</c:v>
                </c:pt>
                <c:pt idx="7997">
                  <c:v>28.119739421199998</c:v>
                </c:pt>
                <c:pt idx="7998">
                  <c:v>28.2111390464</c:v>
                </c:pt>
                <c:pt idx="7999">
                  <c:v>28.180672504699999</c:v>
                </c:pt>
                <c:pt idx="8000">
                  <c:v>28.2111390464</c:v>
                </c:pt>
                <c:pt idx="8001">
                  <c:v>28.028339796000001</c:v>
                </c:pt>
                <c:pt idx="8002">
                  <c:v>28.180672504699999</c:v>
                </c:pt>
                <c:pt idx="8003">
                  <c:v>28.180672504699999</c:v>
                </c:pt>
                <c:pt idx="8004">
                  <c:v>28.180672504699999</c:v>
                </c:pt>
                <c:pt idx="8005">
                  <c:v>28.180672504699999</c:v>
                </c:pt>
                <c:pt idx="8006">
                  <c:v>28.2111390464</c:v>
                </c:pt>
                <c:pt idx="8007">
                  <c:v>28.150205962899999</c:v>
                </c:pt>
                <c:pt idx="8008">
                  <c:v>28.119739421199998</c:v>
                </c:pt>
                <c:pt idx="8009">
                  <c:v>28.180672504699999</c:v>
                </c:pt>
                <c:pt idx="8010">
                  <c:v>28.119739421199998</c:v>
                </c:pt>
                <c:pt idx="8011">
                  <c:v>28.089272879500001</c:v>
                </c:pt>
                <c:pt idx="8012">
                  <c:v>28.150205962899999</c:v>
                </c:pt>
                <c:pt idx="8013">
                  <c:v>28.058806337699998</c:v>
                </c:pt>
                <c:pt idx="8014">
                  <c:v>28.089272879500001</c:v>
                </c:pt>
                <c:pt idx="8015">
                  <c:v>28.180672504699999</c:v>
                </c:pt>
                <c:pt idx="8016">
                  <c:v>28.150205962899999</c:v>
                </c:pt>
                <c:pt idx="8017">
                  <c:v>28.119739421199998</c:v>
                </c:pt>
                <c:pt idx="8018">
                  <c:v>28.089272879500001</c:v>
                </c:pt>
                <c:pt idx="8019">
                  <c:v>28.2111390464</c:v>
                </c:pt>
                <c:pt idx="8020">
                  <c:v>28.089272879500001</c:v>
                </c:pt>
                <c:pt idx="8021">
                  <c:v>28.2111390464</c:v>
                </c:pt>
                <c:pt idx="8022">
                  <c:v>28.180672504699999</c:v>
                </c:pt>
                <c:pt idx="8023">
                  <c:v>27.997873254200002</c:v>
                </c:pt>
                <c:pt idx="8024">
                  <c:v>28.058806337699998</c:v>
                </c:pt>
                <c:pt idx="8025">
                  <c:v>28.119739421199998</c:v>
                </c:pt>
                <c:pt idx="8026">
                  <c:v>28.180672504699999</c:v>
                </c:pt>
                <c:pt idx="8027">
                  <c:v>28.119739421199998</c:v>
                </c:pt>
                <c:pt idx="8028">
                  <c:v>28.150205962899999</c:v>
                </c:pt>
                <c:pt idx="8029">
                  <c:v>28.2720721299</c:v>
                </c:pt>
                <c:pt idx="8030">
                  <c:v>28.119739421199998</c:v>
                </c:pt>
                <c:pt idx="8031">
                  <c:v>28.2111390464</c:v>
                </c:pt>
                <c:pt idx="8032">
                  <c:v>28.150205962899999</c:v>
                </c:pt>
                <c:pt idx="8033">
                  <c:v>28.089272879500001</c:v>
                </c:pt>
                <c:pt idx="8034">
                  <c:v>28.241605588199999</c:v>
                </c:pt>
                <c:pt idx="8035">
                  <c:v>28.180672504699999</c:v>
                </c:pt>
                <c:pt idx="8036">
                  <c:v>27.967406712500001</c:v>
                </c:pt>
                <c:pt idx="8037">
                  <c:v>28.119739421199998</c:v>
                </c:pt>
                <c:pt idx="8038">
                  <c:v>28.089272879500001</c:v>
                </c:pt>
                <c:pt idx="8039">
                  <c:v>28.089272879500001</c:v>
                </c:pt>
                <c:pt idx="8040">
                  <c:v>28.089272879500001</c:v>
                </c:pt>
                <c:pt idx="8041">
                  <c:v>28.150205962899999</c:v>
                </c:pt>
                <c:pt idx="8042">
                  <c:v>28.150205962899999</c:v>
                </c:pt>
                <c:pt idx="8043">
                  <c:v>28.180672504699999</c:v>
                </c:pt>
                <c:pt idx="8044">
                  <c:v>28.089272879500001</c:v>
                </c:pt>
                <c:pt idx="8045">
                  <c:v>28.150205962899999</c:v>
                </c:pt>
                <c:pt idx="8046">
                  <c:v>28.058806337699998</c:v>
                </c:pt>
                <c:pt idx="8047">
                  <c:v>28.150205962899999</c:v>
                </c:pt>
                <c:pt idx="8048">
                  <c:v>28.028339796000001</c:v>
                </c:pt>
                <c:pt idx="8049">
                  <c:v>27.997873254200002</c:v>
                </c:pt>
                <c:pt idx="8050">
                  <c:v>28.028339796000001</c:v>
                </c:pt>
                <c:pt idx="8051">
                  <c:v>28.089272879500001</c:v>
                </c:pt>
                <c:pt idx="8052">
                  <c:v>28.089272879500001</c:v>
                </c:pt>
                <c:pt idx="8053">
                  <c:v>28.058806337699998</c:v>
                </c:pt>
                <c:pt idx="8054">
                  <c:v>28.089272879500001</c:v>
                </c:pt>
                <c:pt idx="8055">
                  <c:v>28.058806337699998</c:v>
                </c:pt>
                <c:pt idx="8056">
                  <c:v>28.058806337699998</c:v>
                </c:pt>
                <c:pt idx="8057">
                  <c:v>28.028339796000001</c:v>
                </c:pt>
                <c:pt idx="8058">
                  <c:v>28.180672504699999</c:v>
                </c:pt>
                <c:pt idx="8059">
                  <c:v>28.058806337699998</c:v>
                </c:pt>
                <c:pt idx="8060">
                  <c:v>28.180672504699999</c:v>
                </c:pt>
                <c:pt idx="8061">
                  <c:v>28.119739421199998</c:v>
                </c:pt>
                <c:pt idx="8062">
                  <c:v>27.8760070873</c:v>
                </c:pt>
                <c:pt idx="8063">
                  <c:v>28.028339796000001</c:v>
                </c:pt>
                <c:pt idx="8064">
                  <c:v>28.058806337699998</c:v>
                </c:pt>
                <c:pt idx="8065">
                  <c:v>28.058806337699998</c:v>
                </c:pt>
                <c:pt idx="8066">
                  <c:v>27.967406712500001</c:v>
                </c:pt>
                <c:pt idx="8067">
                  <c:v>28.089272879500001</c:v>
                </c:pt>
                <c:pt idx="8068">
                  <c:v>28.058806337699998</c:v>
                </c:pt>
                <c:pt idx="8069">
                  <c:v>28.089272879500001</c:v>
                </c:pt>
                <c:pt idx="8070">
                  <c:v>28.089272879500001</c:v>
                </c:pt>
                <c:pt idx="8071">
                  <c:v>28.028339796000001</c:v>
                </c:pt>
                <c:pt idx="8072">
                  <c:v>28.119739421199998</c:v>
                </c:pt>
                <c:pt idx="8073">
                  <c:v>28.089272879500001</c:v>
                </c:pt>
                <c:pt idx="8074">
                  <c:v>28.089272879500001</c:v>
                </c:pt>
                <c:pt idx="8075">
                  <c:v>28.089272879500001</c:v>
                </c:pt>
                <c:pt idx="8076">
                  <c:v>28.180672504699999</c:v>
                </c:pt>
                <c:pt idx="8077">
                  <c:v>28.028339796000001</c:v>
                </c:pt>
                <c:pt idx="8078">
                  <c:v>28.089272879500001</c:v>
                </c:pt>
                <c:pt idx="8079">
                  <c:v>28.058806337699998</c:v>
                </c:pt>
                <c:pt idx="8080">
                  <c:v>28.028339796000001</c:v>
                </c:pt>
                <c:pt idx="8081">
                  <c:v>28.028339796000001</c:v>
                </c:pt>
                <c:pt idx="8082">
                  <c:v>28.089272879500001</c:v>
                </c:pt>
                <c:pt idx="8083">
                  <c:v>28.028339796000001</c:v>
                </c:pt>
                <c:pt idx="8084">
                  <c:v>28.089272879500001</c:v>
                </c:pt>
                <c:pt idx="8085">
                  <c:v>27.967406712500001</c:v>
                </c:pt>
                <c:pt idx="8086">
                  <c:v>28.028339796000001</c:v>
                </c:pt>
                <c:pt idx="8087">
                  <c:v>28.089272879500001</c:v>
                </c:pt>
                <c:pt idx="8088">
                  <c:v>27.997873254200002</c:v>
                </c:pt>
                <c:pt idx="8089">
                  <c:v>27.967406712500001</c:v>
                </c:pt>
                <c:pt idx="8090">
                  <c:v>27.997873254200002</c:v>
                </c:pt>
                <c:pt idx="8091">
                  <c:v>28.058806337699998</c:v>
                </c:pt>
                <c:pt idx="8092">
                  <c:v>28.058806337699998</c:v>
                </c:pt>
                <c:pt idx="8093">
                  <c:v>28.028339796000001</c:v>
                </c:pt>
                <c:pt idx="8094">
                  <c:v>27.967406712500001</c:v>
                </c:pt>
                <c:pt idx="8095">
                  <c:v>28.058806337699998</c:v>
                </c:pt>
                <c:pt idx="8096">
                  <c:v>28.089272879500001</c:v>
                </c:pt>
                <c:pt idx="8097">
                  <c:v>28.089272879500001</c:v>
                </c:pt>
                <c:pt idx="8098">
                  <c:v>27.967406712500001</c:v>
                </c:pt>
                <c:pt idx="8099">
                  <c:v>28.058806337699998</c:v>
                </c:pt>
                <c:pt idx="8100">
                  <c:v>27.997873254200002</c:v>
                </c:pt>
                <c:pt idx="8101">
                  <c:v>28.058806337699998</c:v>
                </c:pt>
                <c:pt idx="8102">
                  <c:v>27.9369401708</c:v>
                </c:pt>
                <c:pt idx="8103">
                  <c:v>28.089272879500001</c:v>
                </c:pt>
                <c:pt idx="8104">
                  <c:v>28.089272879500001</c:v>
                </c:pt>
                <c:pt idx="8105">
                  <c:v>27.9369401708</c:v>
                </c:pt>
                <c:pt idx="8106">
                  <c:v>27.997873254200002</c:v>
                </c:pt>
                <c:pt idx="8107">
                  <c:v>27.997873254200002</c:v>
                </c:pt>
                <c:pt idx="8108">
                  <c:v>28.089272879500001</c:v>
                </c:pt>
                <c:pt idx="8109">
                  <c:v>28.028339796000001</c:v>
                </c:pt>
                <c:pt idx="8110">
                  <c:v>27.967406712500001</c:v>
                </c:pt>
                <c:pt idx="8111">
                  <c:v>28.058806337699998</c:v>
                </c:pt>
                <c:pt idx="8112">
                  <c:v>27.967406712500001</c:v>
                </c:pt>
                <c:pt idx="8113">
                  <c:v>28.028339796000001</c:v>
                </c:pt>
                <c:pt idx="8114">
                  <c:v>28.058806337699998</c:v>
                </c:pt>
                <c:pt idx="8115">
                  <c:v>27.997873254200002</c:v>
                </c:pt>
                <c:pt idx="8116">
                  <c:v>27.997873254200002</c:v>
                </c:pt>
                <c:pt idx="8117">
                  <c:v>28.089272879500001</c:v>
                </c:pt>
                <c:pt idx="8118">
                  <c:v>27.967406712500001</c:v>
                </c:pt>
                <c:pt idx="8119">
                  <c:v>27.906473629000001</c:v>
                </c:pt>
                <c:pt idx="8120">
                  <c:v>27.9369401708</c:v>
                </c:pt>
                <c:pt idx="8121">
                  <c:v>28.028339796000001</c:v>
                </c:pt>
                <c:pt idx="8122">
                  <c:v>27.9369401708</c:v>
                </c:pt>
                <c:pt idx="8123">
                  <c:v>27.9369401708</c:v>
                </c:pt>
                <c:pt idx="8124">
                  <c:v>28.028339796000001</c:v>
                </c:pt>
                <c:pt idx="8125">
                  <c:v>27.9369401708</c:v>
                </c:pt>
                <c:pt idx="8126">
                  <c:v>27.997873254200002</c:v>
                </c:pt>
                <c:pt idx="8127">
                  <c:v>28.058806337699998</c:v>
                </c:pt>
                <c:pt idx="8128">
                  <c:v>27.9369401708</c:v>
                </c:pt>
                <c:pt idx="8129">
                  <c:v>28.058806337699998</c:v>
                </c:pt>
                <c:pt idx="8130">
                  <c:v>27.967406712500001</c:v>
                </c:pt>
                <c:pt idx="8131">
                  <c:v>27.9369401708</c:v>
                </c:pt>
                <c:pt idx="8132">
                  <c:v>27.967406712500001</c:v>
                </c:pt>
                <c:pt idx="8133">
                  <c:v>27.967406712500001</c:v>
                </c:pt>
                <c:pt idx="8134">
                  <c:v>28.058806337699998</c:v>
                </c:pt>
                <c:pt idx="8135">
                  <c:v>27.997873254200002</c:v>
                </c:pt>
                <c:pt idx="8136">
                  <c:v>27.967406712500001</c:v>
                </c:pt>
                <c:pt idx="8137">
                  <c:v>27.967406712500001</c:v>
                </c:pt>
                <c:pt idx="8138">
                  <c:v>27.997873254200002</c:v>
                </c:pt>
                <c:pt idx="8139">
                  <c:v>27.9369401708</c:v>
                </c:pt>
                <c:pt idx="8140">
                  <c:v>27.967406712500001</c:v>
                </c:pt>
                <c:pt idx="8141">
                  <c:v>27.9369401708</c:v>
                </c:pt>
                <c:pt idx="8142">
                  <c:v>27.967406712500001</c:v>
                </c:pt>
                <c:pt idx="8143">
                  <c:v>27.967406712500001</c:v>
                </c:pt>
                <c:pt idx="8144">
                  <c:v>28.058806337699998</c:v>
                </c:pt>
                <c:pt idx="8145">
                  <c:v>27.8760070873</c:v>
                </c:pt>
                <c:pt idx="8146">
                  <c:v>27.997873254200002</c:v>
                </c:pt>
                <c:pt idx="8147">
                  <c:v>28.058806337699998</c:v>
                </c:pt>
                <c:pt idx="8148">
                  <c:v>27.9369401708</c:v>
                </c:pt>
                <c:pt idx="8149">
                  <c:v>27.9369401708</c:v>
                </c:pt>
                <c:pt idx="8150">
                  <c:v>27.906473629000001</c:v>
                </c:pt>
                <c:pt idx="8151">
                  <c:v>27.9369401708</c:v>
                </c:pt>
                <c:pt idx="8152">
                  <c:v>27.906473629000001</c:v>
                </c:pt>
                <c:pt idx="8153">
                  <c:v>27.967406712500001</c:v>
                </c:pt>
                <c:pt idx="8154">
                  <c:v>27.9369401708</c:v>
                </c:pt>
                <c:pt idx="8155">
                  <c:v>27.967406712500001</c:v>
                </c:pt>
                <c:pt idx="8156">
                  <c:v>27.9369401708</c:v>
                </c:pt>
                <c:pt idx="8157">
                  <c:v>27.967406712500001</c:v>
                </c:pt>
                <c:pt idx="8158">
                  <c:v>27.967406712500001</c:v>
                </c:pt>
                <c:pt idx="8159">
                  <c:v>27.8760070873</c:v>
                </c:pt>
                <c:pt idx="8160">
                  <c:v>27.8760070873</c:v>
                </c:pt>
                <c:pt idx="8161">
                  <c:v>27.8455405455</c:v>
                </c:pt>
                <c:pt idx="8162">
                  <c:v>27.9369401708</c:v>
                </c:pt>
                <c:pt idx="8163">
                  <c:v>27.967406712500001</c:v>
                </c:pt>
                <c:pt idx="8164">
                  <c:v>27.9369401708</c:v>
                </c:pt>
                <c:pt idx="8165">
                  <c:v>27.8760070873</c:v>
                </c:pt>
                <c:pt idx="8166">
                  <c:v>27.8760070873</c:v>
                </c:pt>
                <c:pt idx="8167">
                  <c:v>27.967406712500001</c:v>
                </c:pt>
                <c:pt idx="8168">
                  <c:v>27.997873254200002</c:v>
                </c:pt>
                <c:pt idx="8169">
                  <c:v>27.9369401708</c:v>
                </c:pt>
                <c:pt idx="8170">
                  <c:v>27.8760070873</c:v>
                </c:pt>
                <c:pt idx="8171">
                  <c:v>27.967406712500001</c:v>
                </c:pt>
                <c:pt idx="8172">
                  <c:v>27.997873254200002</c:v>
                </c:pt>
                <c:pt idx="8173">
                  <c:v>27.9369401708</c:v>
                </c:pt>
                <c:pt idx="8174">
                  <c:v>27.9369401708</c:v>
                </c:pt>
                <c:pt idx="8175">
                  <c:v>27.8760070873</c:v>
                </c:pt>
                <c:pt idx="8176">
                  <c:v>27.906473629000001</c:v>
                </c:pt>
                <c:pt idx="8177">
                  <c:v>27.997873254200002</c:v>
                </c:pt>
                <c:pt idx="8178">
                  <c:v>27.967406712500001</c:v>
                </c:pt>
                <c:pt idx="8179">
                  <c:v>27.784607462099999</c:v>
                </c:pt>
                <c:pt idx="8180">
                  <c:v>27.906473629000001</c:v>
                </c:pt>
                <c:pt idx="8181">
                  <c:v>27.967406712500001</c:v>
                </c:pt>
                <c:pt idx="8182">
                  <c:v>27.8760070873</c:v>
                </c:pt>
                <c:pt idx="8183">
                  <c:v>27.8760070873</c:v>
                </c:pt>
                <c:pt idx="8184">
                  <c:v>27.967406712500001</c:v>
                </c:pt>
                <c:pt idx="8185">
                  <c:v>27.967406712500001</c:v>
                </c:pt>
                <c:pt idx="8186">
                  <c:v>27.8150740038</c:v>
                </c:pt>
                <c:pt idx="8187">
                  <c:v>27.906473629000001</c:v>
                </c:pt>
                <c:pt idx="8188">
                  <c:v>27.967406712500001</c:v>
                </c:pt>
                <c:pt idx="8189">
                  <c:v>27.906473629000001</c:v>
                </c:pt>
                <c:pt idx="8190">
                  <c:v>27.906473629000001</c:v>
                </c:pt>
                <c:pt idx="8191">
                  <c:v>27.8760070873</c:v>
                </c:pt>
                <c:pt idx="8192">
                  <c:v>27.9369401708</c:v>
                </c:pt>
                <c:pt idx="8193">
                  <c:v>27.8760070873</c:v>
                </c:pt>
                <c:pt idx="8194">
                  <c:v>27.8760070873</c:v>
                </c:pt>
                <c:pt idx="8195">
                  <c:v>27.906473629000001</c:v>
                </c:pt>
                <c:pt idx="8196">
                  <c:v>27.9369401708</c:v>
                </c:pt>
                <c:pt idx="8197">
                  <c:v>27.8760070873</c:v>
                </c:pt>
                <c:pt idx="8198">
                  <c:v>27.967406712500001</c:v>
                </c:pt>
                <c:pt idx="8199">
                  <c:v>27.8760070873</c:v>
                </c:pt>
                <c:pt idx="8200">
                  <c:v>27.967406712500001</c:v>
                </c:pt>
                <c:pt idx="8201">
                  <c:v>27.997873254200002</c:v>
                </c:pt>
                <c:pt idx="8202">
                  <c:v>27.8455405455</c:v>
                </c:pt>
                <c:pt idx="8203">
                  <c:v>27.8455405455</c:v>
                </c:pt>
                <c:pt idx="8204">
                  <c:v>27.8150740038</c:v>
                </c:pt>
                <c:pt idx="8205">
                  <c:v>27.9369401708</c:v>
                </c:pt>
                <c:pt idx="8206">
                  <c:v>27.8150740038</c:v>
                </c:pt>
                <c:pt idx="8207">
                  <c:v>27.997873254200002</c:v>
                </c:pt>
                <c:pt idx="8208">
                  <c:v>27.723674378599998</c:v>
                </c:pt>
                <c:pt idx="8209">
                  <c:v>28.058806337699998</c:v>
                </c:pt>
                <c:pt idx="8210">
                  <c:v>27.754140920299999</c:v>
                </c:pt>
                <c:pt idx="8211">
                  <c:v>27.8150740038</c:v>
                </c:pt>
                <c:pt idx="8212">
                  <c:v>27.8455405455</c:v>
                </c:pt>
                <c:pt idx="8213">
                  <c:v>27.8760070873</c:v>
                </c:pt>
                <c:pt idx="8214">
                  <c:v>27.784607462099999</c:v>
                </c:pt>
                <c:pt idx="8215">
                  <c:v>27.8760070873</c:v>
                </c:pt>
                <c:pt idx="8216">
                  <c:v>27.906473629000001</c:v>
                </c:pt>
                <c:pt idx="8217">
                  <c:v>27.8760070873</c:v>
                </c:pt>
                <c:pt idx="8218">
                  <c:v>27.8455405455</c:v>
                </c:pt>
                <c:pt idx="8219">
                  <c:v>27.906473629000001</c:v>
                </c:pt>
                <c:pt idx="8220">
                  <c:v>27.8150740038</c:v>
                </c:pt>
                <c:pt idx="8221">
                  <c:v>27.8150740038</c:v>
                </c:pt>
                <c:pt idx="8222">
                  <c:v>27.8150740038</c:v>
                </c:pt>
                <c:pt idx="8223">
                  <c:v>27.8455405455</c:v>
                </c:pt>
                <c:pt idx="8224">
                  <c:v>27.8150740038</c:v>
                </c:pt>
                <c:pt idx="8225">
                  <c:v>27.9369401708</c:v>
                </c:pt>
                <c:pt idx="8226">
                  <c:v>27.9369401708</c:v>
                </c:pt>
                <c:pt idx="8227">
                  <c:v>27.8760070873</c:v>
                </c:pt>
                <c:pt idx="8228">
                  <c:v>27.8455405455</c:v>
                </c:pt>
                <c:pt idx="8229">
                  <c:v>27.8760070873</c:v>
                </c:pt>
                <c:pt idx="8230">
                  <c:v>27.8760070873</c:v>
                </c:pt>
                <c:pt idx="8231">
                  <c:v>27.8150740038</c:v>
                </c:pt>
                <c:pt idx="8232">
                  <c:v>27.8150740038</c:v>
                </c:pt>
                <c:pt idx="8233">
                  <c:v>27.8455405455</c:v>
                </c:pt>
                <c:pt idx="8234">
                  <c:v>27.8455405455</c:v>
                </c:pt>
                <c:pt idx="8235">
                  <c:v>27.8760070873</c:v>
                </c:pt>
                <c:pt idx="8236">
                  <c:v>27.754140920299999</c:v>
                </c:pt>
                <c:pt idx="8237">
                  <c:v>27.8455405455</c:v>
                </c:pt>
                <c:pt idx="8238">
                  <c:v>27.8150740038</c:v>
                </c:pt>
                <c:pt idx="8239">
                  <c:v>27.754140920299999</c:v>
                </c:pt>
                <c:pt idx="8240">
                  <c:v>27.906473629000001</c:v>
                </c:pt>
                <c:pt idx="8241">
                  <c:v>27.693207836799999</c:v>
                </c:pt>
                <c:pt idx="8242">
                  <c:v>27.8150740038</c:v>
                </c:pt>
                <c:pt idx="8243">
                  <c:v>27.8150740038</c:v>
                </c:pt>
                <c:pt idx="8244">
                  <c:v>27.8150740038</c:v>
                </c:pt>
                <c:pt idx="8245">
                  <c:v>27.8455405455</c:v>
                </c:pt>
                <c:pt idx="8246">
                  <c:v>27.8760070873</c:v>
                </c:pt>
                <c:pt idx="8247">
                  <c:v>27.784607462099999</c:v>
                </c:pt>
                <c:pt idx="8248">
                  <c:v>27.8455405455</c:v>
                </c:pt>
                <c:pt idx="8249">
                  <c:v>27.8760070873</c:v>
                </c:pt>
                <c:pt idx="8250">
                  <c:v>27.967406712500001</c:v>
                </c:pt>
                <c:pt idx="8251">
                  <c:v>27.662741295099998</c:v>
                </c:pt>
                <c:pt idx="8252">
                  <c:v>27.8150740038</c:v>
                </c:pt>
                <c:pt idx="8253">
                  <c:v>27.784607462099999</c:v>
                </c:pt>
                <c:pt idx="8254">
                  <c:v>27.8150740038</c:v>
                </c:pt>
                <c:pt idx="8255">
                  <c:v>27.784607462099999</c:v>
                </c:pt>
                <c:pt idx="8256">
                  <c:v>27.8455405455</c:v>
                </c:pt>
                <c:pt idx="8257">
                  <c:v>27.8455405455</c:v>
                </c:pt>
                <c:pt idx="8258">
                  <c:v>27.8455405455</c:v>
                </c:pt>
                <c:pt idx="8259">
                  <c:v>27.8150740038</c:v>
                </c:pt>
                <c:pt idx="8260">
                  <c:v>27.784607462099999</c:v>
                </c:pt>
                <c:pt idx="8261">
                  <c:v>27.8455405455</c:v>
                </c:pt>
                <c:pt idx="8262">
                  <c:v>27.8150740038</c:v>
                </c:pt>
                <c:pt idx="8263">
                  <c:v>27.8455405455</c:v>
                </c:pt>
                <c:pt idx="8264">
                  <c:v>27.8455405455</c:v>
                </c:pt>
                <c:pt idx="8265">
                  <c:v>27.8150740038</c:v>
                </c:pt>
                <c:pt idx="8266">
                  <c:v>27.784607462099999</c:v>
                </c:pt>
                <c:pt idx="8267">
                  <c:v>27.8760070873</c:v>
                </c:pt>
                <c:pt idx="8268">
                  <c:v>27.8455405455</c:v>
                </c:pt>
                <c:pt idx="8269">
                  <c:v>27.8760070873</c:v>
                </c:pt>
                <c:pt idx="8270">
                  <c:v>27.754140920299999</c:v>
                </c:pt>
                <c:pt idx="8271">
                  <c:v>27.906473629000001</c:v>
                </c:pt>
                <c:pt idx="8272">
                  <c:v>27.662741295099998</c:v>
                </c:pt>
                <c:pt idx="8273">
                  <c:v>27.754140920299999</c:v>
                </c:pt>
                <c:pt idx="8274">
                  <c:v>27.662741295099998</c:v>
                </c:pt>
                <c:pt idx="8275">
                  <c:v>27.784607462099999</c:v>
                </c:pt>
                <c:pt idx="8276">
                  <c:v>27.784607462099999</c:v>
                </c:pt>
                <c:pt idx="8277">
                  <c:v>27.8760070873</c:v>
                </c:pt>
                <c:pt idx="8278">
                  <c:v>27.754140920299999</c:v>
                </c:pt>
                <c:pt idx="8279">
                  <c:v>27.8455405455</c:v>
                </c:pt>
                <c:pt idx="8280">
                  <c:v>27.8150740038</c:v>
                </c:pt>
                <c:pt idx="8281">
                  <c:v>27.784607462099999</c:v>
                </c:pt>
                <c:pt idx="8282">
                  <c:v>27.906473629000001</c:v>
                </c:pt>
                <c:pt idx="8283">
                  <c:v>27.632274753400001</c:v>
                </c:pt>
                <c:pt idx="8284">
                  <c:v>27.784607462099999</c:v>
                </c:pt>
                <c:pt idx="8285">
                  <c:v>27.723674378599998</c:v>
                </c:pt>
                <c:pt idx="8286">
                  <c:v>27.8150740038</c:v>
                </c:pt>
                <c:pt idx="8287">
                  <c:v>27.723674378599998</c:v>
                </c:pt>
                <c:pt idx="8288">
                  <c:v>27.8150740038</c:v>
                </c:pt>
                <c:pt idx="8289">
                  <c:v>27.8455405455</c:v>
                </c:pt>
                <c:pt idx="8290">
                  <c:v>27.8150740038</c:v>
                </c:pt>
                <c:pt idx="8291">
                  <c:v>27.723674378599998</c:v>
                </c:pt>
                <c:pt idx="8292">
                  <c:v>27.723674378599998</c:v>
                </c:pt>
                <c:pt idx="8293">
                  <c:v>27.784607462099999</c:v>
                </c:pt>
                <c:pt idx="8294">
                  <c:v>27.784607462099999</c:v>
                </c:pt>
                <c:pt idx="8295">
                  <c:v>27.784607462099999</c:v>
                </c:pt>
                <c:pt idx="8296">
                  <c:v>27.784607462099999</c:v>
                </c:pt>
                <c:pt idx="8297">
                  <c:v>27.784607462099999</c:v>
                </c:pt>
                <c:pt idx="8298">
                  <c:v>27.784607462099999</c:v>
                </c:pt>
                <c:pt idx="8299">
                  <c:v>27.723674378599998</c:v>
                </c:pt>
                <c:pt idx="8300">
                  <c:v>27.723674378599998</c:v>
                </c:pt>
                <c:pt idx="8301">
                  <c:v>27.662741295099998</c:v>
                </c:pt>
                <c:pt idx="8302">
                  <c:v>27.784607462099999</c:v>
                </c:pt>
                <c:pt idx="8303">
                  <c:v>27.754140920299999</c:v>
                </c:pt>
                <c:pt idx="8304">
                  <c:v>27.754140920299999</c:v>
                </c:pt>
                <c:pt idx="8305">
                  <c:v>27.754140920299999</c:v>
                </c:pt>
                <c:pt idx="8306">
                  <c:v>27.784607462099999</c:v>
                </c:pt>
                <c:pt idx="8307">
                  <c:v>27.8150740038</c:v>
                </c:pt>
                <c:pt idx="8308">
                  <c:v>27.784607462099999</c:v>
                </c:pt>
                <c:pt idx="8309">
                  <c:v>27.723674378599998</c:v>
                </c:pt>
                <c:pt idx="8310">
                  <c:v>27.8150740038</c:v>
                </c:pt>
                <c:pt idx="8311">
                  <c:v>27.693207836799999</c:v>
                </c:pt>
                <c:pt idx="8312">
                  <c:v>27.8455405455</c:v>
                </c:pt>
                <c:pt idx="8313">
                  <c:v>27.784607462099999</c:v>
                </c:pt>
                <c:pt idx="8314">
                  <c:v>27.723674378599998</c:v>
                </c:pt>
                <c:pt idx="8315">
                  <c:v>27.723674378599998</c:v>
                </c:pt>
                <c:pt idx="8316">
                  <c:v>27.784607462099999</c:v>
                </c:pt>
                <c:pt idx="8317">
                  <c:v>27.754140920299999</c:v>
                </c:pt>
                <c:pt idx="8318">
                  <c:v>27.8150740038</c:v>
                </c:pt>
                <c:pt idx="8319">
                  <c:v>27.784607462099999</c:v>
                </c:pt>
                <c:pt idx="8320">
                  <c:v>27.8455405455</c:v>
                </c:pt>
                <c:pt idx="8321">
                  <c:v>27.723674378599998</c:v>
                </c:pt>
                <c:pt idx="8322">
                  <c:v>27.784607462099999</c:v>
                </c:pt>
                <c:pt idx="8323">
                  <c:v>27.8150740038</c:v>
                </c:pt>
                <c:pt idx="8324">
                  <c:v>27.693207836799999</c:v>
                </c:pt>
                <c:pt idx="8325">
                  <c:v>27.723674378599998</c:v>
                </c:pt>
                <c:pt idx="8326">
                  <c:v>27.8150740038</c:v>
                </c:pt>
                <c:pt idx="8327">
                  <c:v>27.754140920299999</c:v>
                </c:pt>
                <c:pt idx="8328">
                  <c:v>27.784607462099999</c:v>
                </c:pt>
                <c:pt idx="8329">
                  <c:v>27.723674378599998</c:v>
                </c:pt>
                <c:pt idx="8330">
                  <c:v>27.784607462099999</c:v>
                </c:pt>
                <c:pt idx="8331">
                  <c:v>27.754140920299999</c:v>
                </c:pt>
                <c:pt idx="8332">
                  <c:v>27.723674378599998</c:v>
                </c:pt>
                <c:pt idx="8333">
                  <c:v>27.723674378599998</c:v>
                </c:pt>
                <c:pt idx="8334">
                  <c:v>27.754140920299999</c:v>
                </c:pt>
                <c:pt idx="8335">
                  <c:v>27.754140920299999</c:v>
                </c:pt>
                <c:pt idx="8336">
                  <c:v>27.754140920299999</c:v>
                </c:pt>
                <c:pt idx="8337">
                  <c:v>27.784607462099999</c:v>
                </c:pt>
                <c:pt idx="8338">
                  <c:v>27.754140920299999</c:v>
                </c:pt>
                <c:pt idx="8339">
                  <c:v>27.693207836799999</c:v>
                </c:pt>
                <c:pt idx="8340">
                  <c:v>27.9369401708</c:v>
                </c:pt>
                <c:pt idx="8341">
                  <c:v>27.754140920299999</c:v>
                </c:pt>
                <c:pt idx="8342">
                  <c:v>27.693207836799999</c:v>
                </c:pt>
                <c:pt idx="8343">
                  <c:v>27.632274753400001</c:v>
                </c:pt>
                <c:pt idx="8344">
                  <c:v>27.693207836799999</c:v>
                </c:pt>
                <c:pt idx="8345">
                  <c:v>27.754140920299999</c:v>
                </c:pt>
                <c:pt idx="8346">
                  <c:v>27.693207836799999</c:v>
                </c:pt>
                <c:pt idx="8347">
                  <c:v>27.784607462099999</c:v>
                </c:pt>
                <c:pt idx="8348">
                  <c:v>27.723674378599998</c:v>
                </c:pt>
                <c:pt idx="8349">
                  <c:v>27.754140920299999</c:v>
                </c:pt>
                <c:pt idx="8350">
                  <c:v>27.784607462099999</c:v>
                </c:pt>
                <c:pt idx="8351">
                  <c:v>27.723674378599998</c:v>
                </c:pt>
                <c:pt idx="8352">
                  <c:v>27.693207836799999</c:v>
                </c:pt>
                <c:pt idx="8353">
                  <c:v>27.662741295099998</c:v>
                </c:pt>
                <c:pt idx="8354">
                  <c:v>27.693207836799999</c:v>
                </c:pt>
                <c:pt idx="8355">
                  <c:v>27.754140920299999</c:v>
                </c:pt>
                <c:pt idx="8356">
                  <c:v>27.723674378599998</c:v>
                </c:pt>
                <c:pt idx="8357">
                  <c:v>27.662741295099998</c:v>
                </c:pt>
                <c:pt idx="8358">
                  <c:v>27.754140920299999</c:v>
                </c:pt>
                <c:pt idx="8359">
                  <c:v>27.723674378599998</c:v>
                </c:pt>
                <c:pt idx="8360">
                  <c:v>27.723674378599998</c:v>
                </c:pt>
                <c:pt idx="8361">
                  <c:v>27.723674378599998</c:v>
                </c:pt>
                <c:pt idx="8362">
                  <c:v>27.632274753400001</c:v>
                </c:pt>
                <c:pt idx="8363">
                  <c:v>27.693207836799999</c:v>
                </c:pt>
                <c:pt idx="8364">
                  <c:v>27.784607462099999</c:v>
                </c:pt>
                <c:pt idx="8365">
                  <c:v>27.693207836799999</c:v>
                </c:pt>
                <c:pt idx="8366">
                  <c:v>27.8150740038</c:v>
                </c:pt>
                <c:pt idx="8367">
                  <c:v>27.662741295099998</c:v>
                </c:pt>
                <c:pt idx="8368">
                  <c:v>27.693207836799999</c:v>
                </c:pt>
                <c:pt idx="8369">
                  <c:v>27.632274753400001</c:v>
                </c:pt>
                <c:pt idx="8370">
                  <c:v>27.693207836799999</c:v>
                </c:pt>
                <c:pt idx="8371">
                  <c:v>27.784607462099999</c:v>
                </c:pt>
                <c:pt idx="8372">
                  <c:v>27.662741295099998</c:v>
                </c:pt>
                <c:pt idx="8373">
                  <c:v>27.8150740038</c:v>
                </c:pt>
                <c:pt idx="8374">
                  <c:v>27.754140920299999</c:v>
                </c:pt>
                <c:pt idx="8375">
                  <c:v>27.8150740038</c:v>
                </c:pt>
                <c:pt idx="8376">
                  <c:v>27.754140920299999</c:v>
                </c:pt>
                <c:pt idx="8377">
                  <c:v>27.662741295099998</c:v>
                </c:pt>
                <c:pt idx="8378">
                  <c:v>27.693207836799999</c:v>
                </c:pt>
                <c:pt idx="8379">
                  <c:v>27.601808211600002</c:v>
                </c:pt>
                <c:pt idx="8380">
                  <c:v>27.693207836799999</c:v>
                </c:pt>
                <c:pt idx="8381">
                  <c:v>27.632274753400001</c:v>
                </c:pt>
                <c:pt idx="8382">
                  <c:v>27.723674378599998</c:v>
                </c:pt>
                <c:pt idx="8383">
                  <c:v>27.723674378599998</c:v>
                </c:pt>
                <c:pt idx="8384">
                  <c:v>27.723674378599998</c:v>
                </c:pt>
                <c:pt idx="8385">
                  <c:v>27.723674378599998</c:v>
                </c:pt>
                <c:pt idx="8386">
                  <c:v>27.693207836799999</c:v>
                </c:pt>
                <c:pt idx="8387">
                  <c:v>27.723674378599998</c:v>
                </c:pt>
                <c:pt idx="8388">
                  <c:v>27.8760070873</c:v>
                </c:pt>
                <c:pt idx="8389">
                  <c:v>27.601808211600002</c:v>
                </c:pt>
                <c:pt idx="8390">
                  <c:v>27.693207836799999</c:v>
                </c:pt>
                <c:pt idx="8391">
                  <c:v>27.723674378599998</c:v>
                </c:pt>
                <c:pt idx="8392">
                  <c:v>27.632274753400001</c:v>
                </c:pt>
                <c:pt idx="8393">
                  <c:v>27.632274753400001</c:v>
                </c:pt>
                <c:pt idx="8394">
                  <c:v>27.632274753400001</c:v>
                </c:pt>
                <c:pt idx="8395">
                  <c:v>27.784607462099999</c:v>
                </c:pt>
                <c:pt idx="8396">
                  <c:v>27.693207836799999</c:v>
                </c:pt>
                <c:pt idx="8397">
                  <c:v>27.723674378599998</c:v>
                </c:pt>
                <c:pt idx="8398">
                  <c:v>27.723674378599998</c:v>
                </c:pt>
                <c:pt idx="8399">
                  <c:v>27.632274753400001</c:v>
                </c:pt>
                <c:pt idx="8400">
                  <c:v>27.693207836799999</c:v>
                </c:pt>
                <c:pt idx="8401">
                  <c:v>27.754140920299999</c:v>
                </c:pt>
                <c:pt idx="8402">
                  <c:v>27.632274753400001</c:v>
                </c:pt>
                <c:pt idx="8403">
                  <c:v>27.601808211600002</c:v>
                </c:pt>
                <c:pt idx="8404">
                  <c:v>27.632274753400001</c:v>
                </c:pt>
                <c:pt idx="8405">
                  <c:v>27.632274753400001</c:v>
                </c:pt>
                <c:pt idx="8406">
                  <c:v>27.754140920299999</c:v>
                </c:pt>
                <c:pt idx="8407">
                  <c:v>27.632274753400001</c:v>
                </c:pt>
                <c:pt idx="8408">
                  <c:v>27.693207836799999</c:v>
                </c:pt>
                <c:pt idx="8409">
                  <c:v>27.723674378599998</c:v>
                </c:pt>
                <c:pt idx="8410">
                  <c:v>27.540875128100001</c:v>
                </c:pt>
                <c:pt idx="8411">
                  <c:v>27.8150740038</c:v>
                </c:pt>
                <c:pt idx="8412">
                  <c:v>27.4494755029</c:v>
                </c:pt>
                <c:pt idx="8413">
                  <c:v>27.601808211600002</c:v>
                </c:pt>
                <c:pt idx="8414">
                  <c:v>27.662741295099998</c:v>
                </c:pt>
                <c:pt idx="8415">
                  <c:v>27.662741295099998</c:v>
                </c:pt>
                <c:pt idx="8416">
                  <c:v>27.632274753400001</c:v>
                </c:pt>
                <c:pt idx="8417">
                  <c:v>27.632274753400001</c:v>
                </c:pt>
                <c:pt idx="8418">
                  <c:v>27.754140920299999</c:v>
                </c:pt>
                <c:pt idx="8419">
                  <c:v>27.632274753400001</c:v>
                </c:pt>
                <c:pt idx="8420">
                  <c:v>27.723674378599998</c:v>
                </c:pt>
                <c:pt idx="8421">
                  <c:v>27.632274753400001</c:v>
                </c:pt>
                <c:pt idx="8422">
                  <c:v>27.601808211600002</c:v>
                </c:pt>
                <c:pt idx="8423">
                  <c:v>27.754140920299999</c:v>
                </c:pt>
                <c:pt idx="8424">
                  <c:v>27.632274753400001</c:v>
                </c:pt>
                <c:pt idx="8425">
                  <c:v>27.662741295099998</c:v>
                </c:pt>
                <c:pt idx="8426">
                  <c:v>27.601808211600002</c:v>
                </c:pt>
                <c:pt idx="8427">
                  <c:v>27.662741295099998</c:v>
                </c:pt>
                <c:pt idx="8428">
                  <c:v>27.632274753400001</c:v>
                </c:pt>
                <c:pt idx="8429">
                  <c:v>27.693207836799999</c:v>
                </c:pt>
                <c:pt idx="8430">
                  <c:v>27.601808211600002</c:v>
                </c:pt>
                <c:pt idx="8431">
                  <c:v>27.662741295099998</c:v>
                </c:pt>
                <c:pt idx="8432">
                  <c:v>27.601808211600002</c:v>
                </c:pt>
                <c:pt idx="8433">
                  <c:v>27.632274753400001</c:v>
                </c:pt>
                <c:pt idx="8434">
                  <c:v>27.632274753400001</c:v>
                </c:pt>
                <c:pt idx="8435">
                  <c:v>27.723674378599998</c:v>
                </c:pt>
                <c:pt idx="8436">
                  <c:v>27.632274753400001</c:v>
                </c:pt>
                <c:pt idx="8437">
                  <c:v>27.632274753400001</c:v>
                </c:pt>
                <c:pt idx="8438">
                  <c:v>27.632274753400001</c:v>
                </c:pt>
                <c:pt idx="8439">
                  <c:v>27.693207836799999</c:v>
                </c:pt>
                <c:pt idx="8440">
                  <c:v>27.693207836799999</c:v>
                </c:pt>
                <c:pt idx="8441">
                  <c:v>27.601808211600002</c:v>
                </c:pt>
                <c:pt idx="8442">
                  <c:v>27.693207836799999</c:v>
                </c:pt>
                <c:pt idx="8443">
                  <c:v>27.693207836799999</c:v>
                </c:pt>
                <c:pt idx="8444">
                  <c:v>27.571341669900001</c:v>
                </c:pt>
                <c:pt idx="8445">
                  <c:v>27.754140920299999</c:v>
                </c:pt>
                <c:pt idx="8446">
                  <c:v>27.632274753400001</c:v>
                </c:pt>
                <c:pt idx="8447">
                  <c:v>27.510408586400001</c:v>
                </c:pt>
                <c:pt idx="8448">
                  <c:v>27.662741295099998</c:v>
                </c:pt>
                <c:pt idx="8449">
                  <c:v>27.632274753400001</c:v>
                </c:pt>
                <c:pt idx="8450">
                  <c:v>27.601808211600002</c:v>
                </c:pt>
                <c:pt idx="8451">
                  <c:v>27.632274753400001</c:v>
                </c:pt>
                <c:pt idx="8452">
                  <c:v>27.540875128100001</c:v>
                </c:pt>
                <c:pt idx="8453">
                  <c:v>27.693207836799999</c:v>
                </c:pt>
                <c:pt idx="8454">
                  <c:v>27.601808211600002</c:v>
                </c:pt>
                <c:pt idx="8455">
                  <c:v>27.693207836799999</c:v>
                </c:pt>
                <c:pt idx="8456">
                  <c:v>27.540875128100001</c:v>
                </c:pt>
                <c:pt idx="8457">
                  <c:v>27.571341669900001</c:v>
                </c:pt>
                <c:pt idx="8458">
                  <c:v>27.723674378599998</c:v>
                </c:pt>
                <c:pt idx="8459">
                  <c:v>27.4799420447</c:v>
                </c:pt>
                <c:pt idx="8460">
                  <c:v>27.571341669900001</c:v>
                </c:pt>
                <c:pt idx="8461">
                  <c:v>27.662741295099998</c:v>
                </c:pt>
                <c:pt idx="8462">
                  <c:v>27.601808211600002</c:v>
                </c:pt>
                <c:pt idx="8463">
                  <c:v>27.632274753400001</c:v>
                </c:pt>
                <c:pt idx="8464">
                  <c:v>27.632274753400001</c:v>
                </c:pt>
                <c:pt idx="8465">
                  <c:v>27.693207836799999</c:v>
                </c:pt>
                <c:pt idx="8466">
                  <c:v>27.571341669900001</c:v>
                </c:pt>
                <c:pt idx="8467">
                  <c:v>27.571341669900001</c:v>
                </c:pt>
                <c:pt idx="8468">
                  <c:v>27.632274753400001</c:v>
                </c:pt>
                <c:pt idx="8469">
                  <c:v>27.632274753400001</c:v>
                </c:pt>
                <c:pt idx="8470">
                  <c:v>27.601808211600002</c:v>
                </c:pt>
                <c:pt idx="8471">
                  <c:v>27.571341669900001</c:v>
                </c:pt>
                <c:pt idx="8472">
                  <c:v>27.571341669900001</c:v>
                </c:pt>
                <c:pt idx="8473">
                  <c:v>27.571341669900001</c:v>
                </c:pt>
                <c:pt idx="8474">
                  <c:v>27.632274753400001</c:v>
                </c:pt>
                <c:pt idx="8475">
                  <c:v>27.662741295099998</c:v>
                </c:pt>
                <c:pt idx="8476">
                  <c:v>27.632274753400001</c:v>
                </c:pt>
                <c:pt idx="8477">
                  <c:v>27.571341669900001</c:v>
                </c:pt>
                <c:pt idx="8478">
                  <c:v>27.571341669900001</c:v>
                </c:pt>
                <c:pt idx="8479">
                  <c:v>27.662741295099998</c:v>
                </c:pt>
                <c:pt idx="8480">
                  <c:v>27.4494755029</c:v>
                </c:pt>
                <c:pt idx="8481">
                  <c:v>27.693207836799999</c:v>
                </c:pt>
                <c:pt idx="8482">
                  <c:v>27.510408586400001</c:v>
                </c:pt>
                <c:pt idx="8483">
                  <c:v>27.571341669900001</c:v>
                </c:pt>
                <c:pt idx="8484">
                  <c:v>27.4799420447</c:v>
                </c:pt>
                <c:pt idx="8485">
                  <c:v>27.571341669900001</c:v>
                </c:pt>
                <c:pt idx="8486">
                  <c:v>27.601808211600002</c:v>
                </c:pt>
                <c:pt idx="8487">
                  <c:v>27.571341669900001</c:v>
                </c:pt>
                <c:pt idx="8488">
                  <c:v>27.601808211600002</c:v>
                </c:pt>
                <c:pt idx="8489">
                  <c:v>27.632274753400001</c:v>
                </c:pt>
                <c:pt idx="8490">
                  <c:v>27.632274753400001</c:v>
                </c:pt>
                <c:pt idx="8491">
                  <c:v>27.601808211600002</c:v>
                </c:pt>
                <c:pt idx="8492">
                  <c:v>27.4799420447</c:v>
                </c:pt>
                <c:pt idx="8493">
                  <c:v>27.632274753400001</c:v>
                </c:pt>
                <c:pt idx="8494">
                  <c:v>27.3885424194</c:v>
                </c:pt>
                <c:pt idx="8495">
                  <c:v>27.510408586400001</c:v>
                </c:pt>
                <c:pt idx="8496">
                  <c:v>27.571341669900001</c:v>
                </c:pt>
                <c:pt idx="8497">
                  <c:v>27.601808211600002</c:v>
                </c:pt>
                <c:pt idx="8498">
                  <c:v>27.601808211600002</c:v>
                </c:pt>
                <c:pt idx="8499">
                  <c:v>27.571341669900001</c:v>
                </c:pt>
                <c:pt idx="8500">
                  <c:v>27.662741295099998</c:v>
                </c:pt>
                <c:pt idx="8501">
                  <c:v>27.632274753400001</c:v>
                </c:pt>
                <c:pt idx="8502">
                  <c:v>27.571341669900001</c:v>
                </c:pt>
                <c:pt idx="8503">
                  <c:v>27.632274753400001</c:v>
                </c:pt>
                <c:pt idx="8504">
                  <c:v>27.571341669900001</c:v>
                </c:pt>
                <c:pt idx="8505">
                  <c:v>27.540875128100001</c:v>
                </c:pt>
                <c:pt idx="8506">
                  <c:v>27.571341669900001</c:v>
                </c:pt>
                <c:pt idx="8507">
                  <c:v>27.510408586400001</c:v>
                </c:pt>
                <c:pt idx="8508">
                  <c:v>27.540875128100001</c:v>
                </c:pt>
                <c:pt idx="8509">
                  <c:v>27.540875128100001</c:v>
                </c:pt>
                <c:pt idx="8510">
                  <c:v>27.601808211600002</c:v>
                </c:pt>
                <c:pt idx="8511">
                  <c:v>27.571341669900001</c:v>
                </c:pt>
                <c:pt idx="8512">
                  <c:v>27.540875128100001</c:v>
                </c:pt>
                <c:pt idx="8513">
                  <c:v>27.632274753400001</c:v>
                </c:pt>
                <c:pt idx="8514">
                  <c:v>27.632274753400001</c:v>
                </c:pt>
                <c:pt idx="8515">
                  <c:v>27.540875128100001</c:v>
                </c:pt>
                <c:pt idx="8516">
                  <c:v>27.723674378599998</c:v>
                </c:pt>
                <c:pt idx="8517">
                  <c:v>27.3885424194</c:v>
                </c:pt>
                <c:pt idx="8518">
                  <c:v>27.4494755029</c:v>
                </c:pt>
                <c:pt idx="8519">
                  <c:v>27.510408586400001</c:v>
                </c:pt>
                <c:pt idx="8520">
                  <c:v>27.510408586400001</c:v>
                </c:pt>
                <c:pt idx="8521">
                  <c:v>27.571341669900001</c:v>
                </c:pt>
                <c:pt idx="8522">
                  <c:v>27.571341669900001</c:v>
                </c:pt>
                <c:pt idx="8523">
                  <c:v>27.662741295099998</c:v>
                </c:pt>
                <c:pt idx="8524">
                  <c:v>27.601808211600002</c:v>
                </c:pt>
                <c:pt idx="8525">
                  <c:v>27.662741295099998</c:v>
                </c:pt>
                <c:pt idx="8526">
                  <c:v>27.540875128100001</c:v>
                </c:pt>
                <c:pt idx="8527">
                  <c:v>27.601808211600002</c:v>
                </c:pt>
                <c:pt idx="8528">
                  <c:v>27.297142794199999</c:v>
                </c:pt>
                <c:pt idx="8529">
                  <c:v>27.571341669900001</c:v>
                </c:pt>
                <c:pt idx="8530">
                  <c:v>27.510408586400001</c:v>
                </c:pt>
                <c:pt idx="8531">
                  <c:v>27.601808211600002</c:v>
                </c:pt>
                <c:pt idx="8532">
                  <c:v>27.540875128100001</c:v>
                </c:pt>
                <c:pt idx="8533">
                  <c:v>27.540875128100001</c:v>
                </c:pt>
                <c:pt idx="8534">
                  <c:v>27.510408586400001</c:v>
                </c:pt>
                <c:pt idx="8535">
                  <c:v>27.4494755029</c:v>
                </c:pt>
                <c:pt idx="8536">
                  <c:v>27.571341669900001</c:v>
                </c:pt>
                <c:pt idx="8537">
                  <c:v>27.601808211600002</c:v>
                </c:pt>
                <c:pt idx="8538">
                  <c:v>27.540875128100001</c:v>
                </c:pt>
                <c:pt idx="8539">
                  <c:v>27.571341669900001</c:v>
                </c:pt>
                <c:pt idx="8540">
                  <c:v>27.540875128100001</c:v>
                </c:pt>
                <c:pt idx="8541">
                  <c:v>27.510408586400001</c:v>
                </c:pt>
                <c:pt idx="8542">
                  <c:v>27.540875128100001</c:v>
                </c:pt>
                <c:pt idx="8543">
                  <c:v>27.571341669900001</c:v>
                </c:pt>
                <c:pt idx="8544">
                  <c:v>27.510408586400001</c:v>
                </c:pt>
                <c:pt idx="8545">
                  <c:v>27.571341669900001</c:v>
                </c:pt>
                <c:pt idx="8546">
                  <c:v>27.4494755029</c:v>
                </c:pt>
                <c:pt idx="8547">
                  <c:v>27.662741295099998</c:v>
                </c:pt>
                <c:pt idx="8548">
                  <c:v>27.358075877699999</c:v>
                </c:pt>
                <c:pt idx="8549">
                  <c:v>27.540875128100001</c:v>
                </c:pt>
                <c:pt idx="8550">
                  <c:v>27.510408586400001</c:v>
                </c:pt>
                <c:pt idx="8551">
                  <c:v>27.601808211600002</c:v>
                </c:pt>
                <c:pt idx="8552">
                  <c:v>27.540875128100001</c:v>
                </c:pt>
                <c:pt idx="8553">
                  <c:v>27.4494755029</c:v>
                </c:pt>
                <c:pt idx="8554">
                  <c:v>27.540875128100001</c:v>
                </c:pt>
                <c:pt idx="8555">
                  <c:v>27.510408586400001</c:v>
                </c:pt>
                <c:pt idx="8556">
                  <c:v>27.571341669900001</c:v>
                </c:pt>
                <c:pt idx="8557">
                  <c:v>27.510408586400001</c:v>
                </c:pt>
                <c:pt idx="8558">
                  <c:v>27.601808211600002</c:v>
                </c:pt>
                <c:pt idx="8559">
                  <c:v>27.3885424194</c:v>
                </c:pt>
                <c:pt idx="8560">
                  <c:v>27.540875128100001</c:v>
                </c:pt>
                <c:pt idx="8561">
                  <c:v>27.510408586400001</c:v>
                </c:pt>
                <c:pt idx="8562">
                  <c:v>27.4494755029</c:v>
                </c:pt>
                <c:pt idx="8563">
                  <c:v>27.571341669900001</c:v>
                </c:pt>
                <c:pt idx="8564">
                  <c:v>27.540875128100001</c:v>
                </c:pt>
                <c:pt idx="8565">
                  <c:v>27.540875128100001</c:v>
                </c:pt>
                <c:pt idx="8566">
                  <c:v>27.510408586400001</c:v>
                </c:pt>
                <c:pt idx="8567">
                  <c:v>27.632274753400001</c:v>
                </c:pt>
                <c:pt idx="8568">
                  <c:v>27.510408586400001</c:v>
                </c:pt>
                <c:pt idx="8569">
                  <c:v>27.601808211600002</c:v>
                </c:pt>
                <c:pt idx="8570">
                  <c:v>27.571341669900001</c:v>
                </c:pt>
                <c:pt idx="8571">
                  <c:v>27.540875128100001</c:v>
                </c:pt>
                <c:pt idx="8572">
                  <c:v>27.510408586400001</c:v>
                </c:pt>
                <c:pt idx="8573">
                  <c:v>27.4799420447</c:v>
                </c:pt>
                <c:pt idx="8574">
                  <c:v>27.540875128100001</c:v>
                </c:pt>
                <c:pt idx="8575">
                  <c:v>27.540875128100001</c:v>
                </c:pt>
                <c:pt idx="8576">
                  <c:v>27.571341669900001</c:v>
                </c:pt>
                <c:pt idx="8577">
                  <c:v>27.4799420447</c:v>
                </c:pt>
                <c:pt idx="8578">
                  <c:v>27.571341669900001</c:v>
                </c:pt>
                <c:pt idx="8579">
                  <c:v>27.662741295099998</c:v>
                </c:pt>
                <c:pt idx="8580">
                  <c:v>27.3885424194</c:v>
                </c:pt>
                <c:pt idx="8581">
                  <c:v>27.510408586400001</c:v>
                </c:pt>
                <c:pt idx="8582">
                  <c:v>27.540875128100001</c:v>
                </c:pt>
                <c:pt idx="8583">
                  <c:v>27.540875128100001</c:v>
                </c:pt>
                <c:pt idx="8584">
                  <c:v>27.4799420447</c:v>
                </c:pt>
                <c:pt idx="8585">
                  <c:v>27.510408586400001</c:v>
                </c:pt>
                <c:pt idx="8586">
                  <c:v>27.4799420447</c:v>
                </c:pt>
                <c:pt idx="8587">
                  <c:v>27.510408586400001</c:v>
                </c:pt>
                <c:pt idx="8588">
                  <c:v>27.4494755029</c:v>
                </c:pt>
                <c:pt idx="8589">
                  <c:v>27.632274753400001</c:v>
                </c:pt>
                <c:pt idx="8590">
                  <c:v>27.4494755029</c:v>
                </c:pt>
                <c:pt idx="8591">
                  <c:v>27.601808211600002</c:v>
                </c:pt>
                <c:pt idx="8592">
                  <c:v>27.601808211600002</c:v>
                </c:pt>
                <c:pt idx="8593">
                  <c:v>27.419008961199999</c:v>
                </c:pt>
                <c:pt idx="8594">
                  <c:v>27.510408586400001</c:v>
                </c:pt>
                <c:pt idx="8595">
                  <c:v>27.4494755029</c:v>
                </c:pt>
                <c:pt idx="8596">
                  <c:v>27.571341669900001</c:v>
                </c:pt>
                <c:pt idx="8597">
                  <c:v>27.540875128100001</c:v>
                </c:pt>
                <c:pt idx="8598">
                  <c:v>27.510408586400001</c:v>
                </c:pt>
                <c:pt idx="8599">
                  <c:v>27.4799420447</c:v>
                </c:pt>
                <c:pt idx="8600">
                  <c:v>27.510408586400001</c:v>
                </c:pt>
                <c:pt idx="8601">
                  <c:v>27.510408586400001</c:v>
                </c:pt>
                <c:pt idx="8602">
                  <c:v>27.4494755029</c:v>
                </c:pt>
                <c:pt idx="8603">
                  <c:v>27.571341669900001</c:v>
                </c:pt>
                <c:pt idx="8604">
                  <c:v>27.510408586400001</c:v>
                </c:pt>
                <c:pt idx="8605">
                  <c:v>27.571341669900001</c:v>
                </c:pt>
                <c:pt idx="8606">
                  <c:v>27.510408586400001</c:v>
                </c:pt>
                <c:pt idx="8607">
                  <c:v>27.4799420447</c:v>
                </c:pt>
                <c:pt idx="8608">
                  <c:v>27.4494755029</c:v>
                </c:pt>
                <c:pt idx="8609">
                  <c:v>27.510408586400001</c:v>
                </c:pt>
                <c:pt idx="8610">
                  <c:v>27.510408586400001</c:v>
                </c:pt>
                <c:pt idx="8611">
                  <c:v>27.540875128100001</c:v>
                </c:pt>
                <c:pt idx="8612">
                  <c:v>27.601808211600002</c:v>
                </c:pt>
                <c:pt idx="8613">
                  <c:v>27.419008961199999</c:v>
                </c:pt>
                <c:pt idx="8614">
                  <c:v>27.601808211600002</c:v>
                </c:pt>
                <c:pt idx="8615">
                  <c:v>27.510408586400001</c:v>
                </c:pt>
                <c:pt idx="8616">
                  <c:v>27.419008961199999</c:v>
                </c:pt>
                <c:pt idx="8617">
                  <c:v>27.4799420447</c:v>
                </c:pt>
                <c:pt idx="8618">
                  <c:v>27.419008961199999</c:v>
                </c:pt>
                <c:pt idx="8619">
                  <c:v>27.4494755029</c:v>
                </c:pt>
                <c:pt idx="8620">
                  <c:v>27.540875128100001</c:v>
                </c:pt>
                <c:pt idx="8621">
                  <c:v>27.4494755029</c:v>
                </c:pt>
                <c:pt idx="8622">
                  <c:v>27.510408586400001</c:v>
                </c:pt>
                <c:pt idx="8623">
                  <c:v>27.540875128100001</c:v>
                </c:pt>
                <c:pt idx="8624">
                  <c:v>27.540875128100001</c:v>
                </c:pt>
                <c:pt idx="8625">
                  <c:v>27.540875128100001</c:v>
                </c:pt>
                <c:pt idx="8626">
                  <c:v>27.419008961199999</c:v>
                </c:pt>
                <c:pt idx="8627">
                  <c:v>27.4494755029</c:v>
                </c:pt>
                <c:pt idx="8628">
                  <c:v>27.571341669900001</c:v>
                </c:pt>
                <c:pt idx="8629">
                  <c:v>27.4494755029</c:v>
                </c:pt>
                <c:pt idx="8630">
                  <c:v>27.4799420447</c:v>
                </c:pt>
                <c:pt idx="8631">
                  <c:v>27.510408586400001</c:v>
                </c:pt>
                <c:pt idx="8632">
                  <c:v>27.510408586400001</c:v>
                </c:pt>
                <c:pt idx="8633">
                  <c:v>27.540875128100001</c:v>
                </c:pt>
                <c:pt idx="8634">
                  <c:v>27.510408586400001</c:v>
                </c:pt>
                <c:pt idx="8635">
                  <c:v>27.4494755029</c:v>
                </c:pt>
                <c:pt idx="8636">
                  <c:v>27.510408586400001</c:v>
                </c:pt>
                <c:pt idx="8637">
                  <c:v>27.540875128100001</c:v>
                </c:pt>
                <c:pt idx="8638">
                  <c:v>27.4494755029</c:v>
                </c:pt>
                <c:pt idx="8639">
                  <c:v>27.510408586400001</c:v>
                </c:pt>
                <c:pt idx="8640">
                  <c:v>27.540875128100001</c:v>
                </c:pt>
                <c:pt idx="8641">
                  <c:v>27.4494755029</c:v>
                </c:pt>
                <c:pt idx="8642">
                  <c:v>27.419008961199999</c:v>
                </c:pt>
                <c:pt idx="8643">
                  <c:v>27.4494755029</c:v>
                </c:pt>
                <c:pt idx="8644">
                  <c:v>27.419008961199999</c:v>
                </c:pt>
                <c:pt idx="8645">
                  <c:v>27.4799420447</c:v>
                </c:pt>
                <c:pt idx="8646">
                  <c:v>27.4799420447</c:v>
                </c:pt>
                <c:pt idx="8647">
                  <c:v>27.510408586400001</c:v>
                </c:pt>
                <c:pt idx="8648">
                  <c:v>27.419008961199999</c:v>
                </c:pt>
                <c:pt idx="8649">
                  <c:v>27.540875128100001</c:v>
                </c:pt>
                <c:pt idx="8650">
                  <c:v>27.419008961199999</c:v>
                </c:pt>
                <c:pt idx="8651">
                  <c:v>27.419008961199999</c:v>
                </c:pt>
                <c:pt idx="8652">
                  <c:v>27.540875128100001</c:v>
                </c:pt>
                <c:pt idx="8653">
                  <c:v>27.297142794199999</c:v>
                </c:pt>
                <c:pt idx="8654">
                  <c:v>27.3885424194</c:v>
                </c:pt>
                <c:pt idx="8655">
                  <c:v>27.4494755029</c:v>
                </c:pt>
                <c:pt idx="8656">
                  <c:v>27.4494755029</c:v>
                </c:pt>
                <c:pt idx="8657">
                  <c:v>27.4799420447</c:v>
                </c:pt>
                <c:pt idx="8658">
                  <c:v>27.4494755029</c:v>
                </c:pt>
                <c:pt idx="8659">
                  <c:v>27.419008961199999</c:v>
                </c:pt>
                <c:pt idx="8660">
                  <c:v>27.3885424194</c:v>
                </c:pt>
                <c:pt idx="8661">
                  <c:v>27.510408586400001</c:v>
                </c:pt>
                <c:pt idx="8662">
                  <c:v>27.4494755029</c:v>
                </c:pt>
                <c:pt idx="8663">
                  <c:v>27.3885424194</c:v>
                </c:pt>
                <c:pt idx="8664">
                  <c:v>27.419008961199999</c:v>
                </c:pt>
                <c:pt idx="8665">
                  <c:v>27.3885424194</c:v>
                </c:pt>
                <c:pt idx="8666">
                  <c:v>27.4494755029</c:v>
                </c:pt>
                <c:pt idx="8667">
                  <c:v>27.419008961199999</c:v>
                </c:pt>
                <c:pt idx="8668">
                  <c:v>27.358075877699999</c:v>
                </c:pt>
                <c:pt idx="8669">
                  <c:v>27.3885424194</c:v>
                </c:pt>
                <c:pt idx="8670">
                  <c:v>27.4494755029</c:v>
                </c:pt>
                <c:pt idx="8671">
                  <c:v>27.358075877699999</c:v>
                </c:pt>
                <c:pt idx="8672">
                  <c:v>27.358075877699999</c:v>
                </c:pt>
                <c:pt idx="8673">
                  <c:v>27.510408586400001</c:v>
                </c:pt>
                <c:pt idx="8674">
                  <c:v>27.3885424194</c:v>
                </c:pt>
                <c:pt idx="8675">
                  <c:v>27.4494755029</c:v>
                </c:pt>
                <c:pt idx="8676">
                  <c:v>27.540875128100001</c:v>
                </c:pt>
                <c:pt idx="8677">
                  <c:v>27.419008961199999</c:v>
                </c:pt>
                <c:pt idx="8678">
                  <c:v>27.419008961199999</c:v>
                </c:pt>
                <c:pt idx="8679">
                  <c:v>27.4494755029</c:v>
                </c:pt>
                <c:pt idx="8680">
                  <c:v>27.419008961199999</c:v>
                </c:pt>
                <c:pt idx="8681">
                  <c:v>27.419008961199999</c:v>
                </c:pt>
                <c:pt idx="8682">
                  <c:v>27.3885424194</c:v>
                </c:pt>
                <c:pt idx="8683">
                  <c:v>27.358075877699999</c:v>
                </c:pt>
                <c:pt idx="8684">
                  <c:v>27.3885424194</c:v>
                </c:pt>
                <c:pt idx="8685">
                  <c:v>27.419008961199999</c:v>
                </c:pt>
                <c:pt idx="8686">
                  <c:v>27.510408586400001</c:v>
                </c:pt>
                <c:pt idx="8687">
                  <c:v>27.3885424194</c:v>
                </c:pt>
                <c:pt idx="8688">
                  <c:v>27.327609335999998</c:v>
                </c:pt>
                <c:pt idx="8689">
                  <c:v>27.4494755029</c:v>
                </c:pt>
                <c:pt idx="8690">
                  <c:v>27.419008961199999</c:v>
                </c:pt>
                <c:pt idx="8691">
                  <c:v>27.3885424194</c:v>
                </c:pt>
                <c:pt idx="8692">
                  <c:v>27.3885424194</c:v>
                </c:pt>
                <c:pt idx="8693">
                  <c:v>27.3885424194</c:v>
                </c:pt>
                <c:pt idx="8694">
                  <c:v>27.327609335999998</c:v>
                </c:pt>
                <c:pt idx="8695">
                  <c:v>27.3885424194</c:v>
                </c:pt>
                <c:pt idx="8696">
                  <c:v>27.419008961199999</c:v>
                </c:pt>
                <c:pt idx="8697">
                  <c:v>27.3885424194</c:v>
                </c:pt>
                <c:pt idx="8698">
                  <c:v>27.419008961199999</c:v>
                </c:pt>
                <c:pt idx="8699">
                  <c:v>27.419008961199999</c:v>
                </c:pt>
                <c:pt idx="8700">
                  <c:v>27.327609335999998</c:v>
                </c:pt>
                <c:pt idx="8701">
                  <c:v>27.297142794199999</c:v>
                </c:pt>
                <c:pt idx="8702">
                  <c:v>27.3885424194</c:v>
                </c:pt>
                <c:pt idx="8703">
                  <c:v>27.3885424194</c:v>
                </c:pt>
                <c:pt idx="8704">
                  <c:v>27.4494755029</c:v>
                </c:pt>
                <c:pt idx="8705">
                  <c:v>27.327609335999998</c:v>
                </c:pt>
                <c:pt idx="8706">
                  <c:v>27.358075877699999</c:v>
                </c:pt>
                <c:pt idx="8707">
                  <c:v>27.327609335999998</c:v>
                </c:pt>
                <c:pt idx="8708">
                  <c:v>27.4494755029</c:v>
                </c:pt>
                <c:pt idx="8709">
                  <c:v>27.3885424194</c:v>
                </c:pt>
                <c:pt idx="8710">
                  <c:v>27.358075877699999</c:v>
                </c:pt>
                <c:pt idx="8711">
                  <c:v>27.358075877699999</c:v>
                </c:pt>
                <c:pt idx="8712">
                  <c:v>27.3885424194</c:v>
                </c:pt>
                <c:pt idx="8713">
                  <c:v>27.327609335999998</c:v>
                </c:pt>
                <c:pt idx="8714">
                  <c:v>27.358075877699999</c:v>
                </c:pt>
                <c:pt idx="8715">
                  <c:v>27.3885424194</c:v>
                </c:pt>
                <c:pt idx="8716">
                  <c:v>27.419008961199999</c:v>
                </c:pt>
                <c:pt idx="8717">
                  <c:v>27.419008961199999</c:v>
                </c:pt>
                <c:pt idx="8718">
                  <c:v>27.3885424194</c:v>
                </c:pt>
                <c:pt idx="8719">
                  <c:v>27.419008961199999</c:v>
                </c:pt>
                <c:pt idx="8720">
                  <c:v>27.3885424194</c:v>
                </c:pt>
                <c:pt idx="8721">
                  <c:v>27.266676252500002</c:v>
                </c:pt>
                <c:pt idx="8722">
                  <c:v>27.297142794199999</c:v>
                </c:pt>
                <c:pt idx="8723">
                  <c:v>27.358075877699999</c:v>
                </c:pt>
                <c:pt idx="8724">
                  <c:v>27.327609335999998</c:v>
                </c:pt>
                <c:pt idx="8725">
                  <c:v>27.358075877699999</c:v>
                </c:pt>
                <c:pt idx="8726">
                  <c:v>27.358075877699999</c:v>
                </c:pt>
                <c:pt idx="8727">
                  <c:v>27.297142794199999</c:v>
                </c:pt>
                <c:pt idx="8728">
                  <c:v>27.358075877699999</c:v>
                </c:pt>
                <c:pt idx="8729">
                  <c:v>27.327609335999998</c:v>
                </c:pt>
                <c:pt idx="8730">
                  <c:v>27.358075877699999</c:v>
                </c:pt>
                <c:pt idx="8731">
                  <c:v>27.327609335999998</c:v>
                </c:pt>
                <c:pt idx="8732">
                  <c:v>27.358075877699999</c:v>
                </c:pt>
                <c:pt idx="8733">
                  <c:v>27.3885424194</c:v>
                </c:pt>
                <c:pt idx="8734">
                  <c:v>27.327609335999998</c:v>
                </c:pt>
                <c:pt idx="8735">
                  <c:v>27.3885424194</c:v>
                </c:pt>
                <c:pt idx="8736">
                  <c:v>27.327609335999998</c:v>
                </c:pt>
                <c:pt idx="8737">
                  <c:v>27.327609335999998</c:v>
                </c:pt>
                <c:pt idx="8738">
                  <c:v>27.3885424194</c:v>
                </c:pt>
                <c:pt idx="8739">
                  <c:v>27.419008961199999</c:v>
                </c:pt>
                <c:pt idx="8740">
                  <c:v>27.358075877699999</c:v>
                </c:pt>
                <c:pt idx="8741">
                  <c:v>27.327609335999998</c:v>
                </c:pt>
                <c:pt idx="8742">
                  <c:v>27.358075877699999</c:v>
                </c:pt>
                <c:pt idx="8743">
                  <c:v>27.327609335999998</c:v>
                </c:pt>
                <c:pt idx="8744">
                  <c:v>27.327609335999998</c:v>
                </c:pt>
                <c:pt idx="8745">
                  <c:v>27.144810085500001</c:v>
                </c:pt>
                <c:pt idx="8746">
                  <c:v>27.358075877699999</c:v>
                </c:pt>
                <c:pt idx="8747">
                  <c:v>27.358075877699999</c:v>
                </c:pt>
                <c:pt idx="8748">
                  <c:v>27.297142794199999</c:v>
                </c:pt>
                <c:pt idx="8749">
                  <c:v>27.3885424194</c:v>
                </c:pt>
                <c:pt idx="8750">
                  <c:v>27.419008961199999</c:v>
                </c:pt>
                <c:pt idx="8751">
                  <c:v>27.3885424194</c:v>
                </c:pt>
                <c:pt idx="8752">
                  <c:v>27.358075877699999</c:v>
                </c:pt>
                <c:pt idx="8753">
                  <c:v>27.266676252500002</c:v>
                </c:pt>
                <c:pt idx="8754">
                  <c:v>27.358075877699999</c:v>
                </c:pt>
                <c:pt idx="8755">
                  <c:v>27.358075877699999</c:v>
                </c:pt>
                <c:pt idx="8756">
                  <c:v>27.205743169000002</c:v>
                </c:pt>
                <c:pt idx="8757">
                  <c:v>27.205743169000002</c:v>
                </c:pt>
                <c:pt idx="8758">
                  <c:v>27.419008961199999</c:v>
                </c:pt>
                <c:pt idx="8759">
                  <c:v>27.358075877699999</c:v>
                </c:pt>
                <c:pt idx="8760">
                  <c:v>27.297142794199999</c:v>
                </c:pt>
                <c:pt idx="8761">
                  <c:v>27.175276627300001</c:v>
                </c:pt>
                <c:pt idx="8762">
                  <c:v>27.327609335999998</c:v>
                </c:pt>
                <c:pt idx="8763">
                  <c:v>27.266676252500002</c:v>
                </c:pt>
                <c:pt idx="8764">
                  <c:v>27.297142794199999</c:v>
                </c:pt>
                <c:pt idx="8765">
                  <c:v>27.297142794199999</c:v>
                </c:pt>
                <c:pt idx="8766">
                  <c:v>27.236209710800001</c:v>
                </c:pt>
                <c:pt idx="8767">
                  <c:v>27.297142794199999</c:v>
                </c:pt>
                <c:pt idx="8768">
                  <c:v>27.327609335999998</c:v>
                </c:pt>
                <c:pt idx="8769">
                  <c:v>27.266676252500002</c:v>
                </c:pt>
                <c:pt idx="8770">
                  <c:v>27.205743169000002</c:v>
                </c:pt>
                <c:pt idx="8771">
                  <c:v>27.236209710800001</c:v>
                </c:pt>
                <c:pt idx="8772">
                  <c:v>27.266676252500002</c:v>
                </c:pt>
                <c:pt idx="8773">
                  <c:v>27.358075877699999</c:v>
                </c:pt>
                <c:pt idx="8774">
                  <c:v>27.419008961199999</c:v>
                </c:pt>
                <c:pt idx="8775">
                  <c:v>27.205743169000002</c:v>
                </c:pt>
                <c:pt idx="8776">
                  <c:v>27.205743169000002</c:v>
                </c:pt>
                <c:pt idx="8777">
                  <c:v>27.297142794199999</c:v>
                </c:pt>
                <c:pt idx="8778">
                  <c:v>27.266676252500002</c:v>
                </c:pt>
                <c:pt idx="8779">
                  <c:v>27.297142794199999</c:v>
                </c:pt>
                <c:pt idx="8780">
                  <c:v>27.266676252500002</c:v>
                </c:pt>
                <c:pt idx="8781">
                  <c:v>27.327609335999998</c:v>
                </c:pt>
                <c:pt idx="8782">
                  <c:v>27.358075877699999</c:v>
                </c:pt>
                <c:pt idx="8783">
                  <c:v>27.205743169000002</c:v>
                </c:pt>
                <c:pt idx="8784">
                  <c:v>27.175276627300001</c:v>
                </c:pt>
                <c:pt idx="8785">
                  <c:v>27.236209710800001</c:v>
                </c:pt>
                <c:pt idx="8786">
                  <c:v>27.236209710800001</c:v>
                </c:pt>
                <c:pt idx="8787">
                  <c:v>27.327609335999998</c:v>
                </c:pt>
                <c:pt idx="8788">
                  <c:v>27.266676252500002</c:v>
                </c:pt>
                <c:pt idx="8789">
                  <c:v>27.083877002099999</c:v>
                </c:pt>
                <c:pt idx="8790">
                  <c:v>27.236209710800001</c:v>
                </c:pt>
                <c:pt idx="8791">
                  <c:v>27.297142794199999</c:v>
                </c:pt>
                <c:pt idx="8792">
                  <c:v>27.236209710800001</c:v>
                </c:pt>
                <c:pt idx="8793">
                  <c:v>27.297142794199999</c:v>
                </c:pt>
                <c:pt idx="8794">
                  <c:v>27.327609335999998</c:v>
                </c:pt>
                <c:pt idx="8795">
                  <c:v>27.236209710800001</c:v>
                </c:pt>
                <c:pt idx="8796">
                  <c:v>27.236209710800001</c:v>
                </c:pt>
                <c:pt idx="8797">
                  <c:v>27.327609335999998</c:v>
                </c:pt>
                <c:pt idx="8798">
                  <c:v>27.297142794199999</c:v>
                </c:pt>
                <c:pt idx="8799">
                  <c:v>27.266676252500002</c:v>
                </c:pt>
                <c:pt idx="8800">
                  <c:v>27.266676252500002</c:v>
                </c:pt>
                <c:pt idx="8801">
                  <c:v>27.205743169000002</c:v>
                </c:pt>
                <c:pt idx="8802">
                  <c:v>27.297142794199999</c:v>
                </c:pt>
                <c:pt idx="8803">
                  <c:v>27.236209710800001</c:v>
                </c:pt>
                <c:pt idx="8804">
                  <c:v>27.358075877699999</c:v>
                </c:pt>
                <c:pt idx="8805">
                  <c:v>27.358075877699999</c:v>
                </c:pt>
                <c:pt idx="8806">
                  <c:v>27.3885424194</c:v>
                </c:pt>
                <c:pt idx="8807">
                  <c:v>27.236209710800001</c:v>
                </c:pt>
                <c:pt idx="8808">
                  <c:v>27.236209710800001</c:v>
                </c:pt>
                <c:pt idx="8809">
                  <c:v>27.236209710800001</c:v>
                </c:pt>
                <c:pt idx="8810">
                  <c:v>27.175276627300001</c:v>
                </c:pt>
                <c:pt idx="8811">
                  <c:v>27.205743169000002</c:v>
                </c:pt>
                <c:pt idx="8812">
                  <c:v>27.266676252500002</c:v>
                </c:pt>
                <c:pt idx="8813">
                  <c:v>27.266676252500002</c:v>
                </c:pt>
                <c:pt idx="8814">
                  <c:v>27.266676252500002</c:v>
                </c:pt>
                <c:pt idx="8815">
                  <c:v>27.175276627300001</c:v>
                </c:pt>
                <c:pt idx="8816">
                  <c:v>27.266676252500002</c:v>
                </c:pt>
                <c:pt idx="8817">
                  <c:v>27.266676252500002</c:v>
                </c:pt>
                <c:pt idx="8818">
                  <c:v>27.205743169000002</c:v>
                </c:pt>
                <c:pt idx="8819">
                  <c:v>27.144810085500001</c:v>
                </c:pt>
                <c:pt idx="8820">
                  <c:v>27.266676252500002</c:v>
                </c:pt>
                <c:pt idx="8821">
                  <c:v>27.205743169000002</c:v>
                </c:pt>
                <c:pt idx="8822">
                  <c:v>27.236209710800001</c:v>
                </c:pt>
                <c:pt idx="8823">
                  <c:v>27.297142794199999</c:v>
                </c:pt>
                <c:pt idx="8824">
                  <c:v>27.266676252500002</c:v>
                </c:pt>
                <c:pt idx="8825">
                  <c:v>27.266676252500002</c:v>
                </c:pt>
                <c:pt idx="8826">
                  <c:v>27.266676252500002</c:v>
                </c:pt>
                <c:pt idx="8827">
                  <c:v>27.205743169000002</c:v>
                </c:pt>
                <c:pt idx="8828">
                  <c:v>27.236209710800001</c:v>
                </c:pt>
                <c:pt idx="8829">
                  <c:v>27.266676252500002</c:v>
                </c:pt>
                <c:pt idx="8830">
                  <c:v>27.236209710800001</c:v>
                </c:pt>
                <c:pt idx="8831">
                  <c:v>27.358075877699999</c:v>
                </c:pt>
                <c:pt idx="8832">
                  <c:v>27.266676252500002</c:v>
                </c:pt>
                <c:pt idx="8833">
                  <c:v>27.236209710800001</c:v>
                </c:pt>
                <c:pt idx="8834">
                  <c:v>27.266676252500002</c:v>
                </c:pt>
                <c:pt idx="8835">
                  <c:v>27.205743169000002</c:v>
                </c:pt>
                <c:pt idx="8836">
                  <c:v>27.266676252500002</c:v>
                </c:pt>
                <c:pt idx="8837">
                  <c:v>27.144810085500001</c:v>
                </c:pt>
                <c:pt idx="8838">
                  <c:v>27.266676252500002</c:v>
                </c:pt>
                <c:pt idx="8839">
                  <c:v>27.205743169000002</c:v>
                </c:pt>
                <c:pt idx="8840">
                  <c:v>27.175276627300001</c:v>
                </c:pt>
                <c:pt idx="8841">
                  <c:v>27.205743169000002</c:v>
                </c:pt>
                <c:pt idx="8842">
                  <c:v>27.205743169000002</c:v>
                </c:pt>
                <c:pt idx="8843">
                  <c:v>27.266676252500002</c:v>
                </c:pt>
                <c:pt idx="8844">
                  <c:v>27.205743169000002</c:v>
                </c:pt>
                <c:pt idx="8845">
                  <c:v>27.205743169000002</c:v>
                </c:pt>
                <c:pt idx="8846">
                  <c:v>27.266676252500002</c:v>
                </c:pt>
                <c:pt idx="8847">
                  <c:v>27.144810085500001</c:v>
                </c:pt>
                <c:pt idx="8848">
                  <c:v>27.205743169000002</c:v>
                </c:pt>
                <c:pt idx="8849">
                  <c:v>27.236209710800001</c:v>
                </c:pt>
                <c:pt idx="8850">
                  <c:v>27.175276627300001</c:v>
                </c:pt>
                <c:pt idx="8851">
                  <c:v>27.205743169000002</c:v>
                </c:pt>
                <c:pt idx="8852">
                  <c:v>27.205743169000002</c:v>
                </c:pt>
                <c:pt idx="8853">
                  <c:v>27.236209710800001</c:v>
                </c:pt>
                <c:pt idx="8854">
                  <c:v>27.236209710800001</c:v>
                </c:pt>
                <c:pt idx="8855">
                  <c:v>27.236209710800001</c:v>
                </c:pt>
                <c:pt idx="8856">
                  <c:v>27.236209710800001</c:v>
                </c:pt>
                <c:pt idx="8857">
                  <c:v>27.205743169000002</c:v>
                </c:pt>
                <c:pt idx="8858">
                  <c:v>27.1143435438</c:v>
                </c:pt>
                <c:pt idx="8859">
                  <c:v>27.205743169000002</c:v>
                </c:pt>
                <c:pt idx="8860">
                  <c:v>27.205743169000002</c:v>
                </c:pt>
                <c:pt idx="8861">
                  <c:v>27.175276627300001</c:v>
                </c:pt>
                <c:pt idx="8862">
                  <c:v>27.236209710800001</c:v>
                </c:pt>
                <c:pt idx="8863">
                  <c:v>27.175276627300001</c:v>
                </c:pt>
                <c:pt idx="8864">
                  <c:v>27.0534104603</c:v>
                </c:pt>
                <c:pt idx="8865">
                  <c:v>27.236209710800001</c:v>
                </c:pt>
                <c:pt idx="8866">
                  <c:v>27.205743169000002</c:v>
                </c:pt>
                <c:pt idx="8867">
                  <c:v>27.266676252500002</c:v>
                </c:pt>
                <c:pt idx="8868">
                  <c:v>27.297142794199999</c:v>
                </c:pt>
                <c:pt idx="8869">
                  <c:v>27.205743169000002</c:v>
                </c:pt>
                <c:pt idx="8870">
                  <c:v>27.144810085500001</c:v>
                </c:pt>
                <c:pt idx="8871">
                  <c:v>27.1143435438</c:v>
                </c:pt>
                <c:pt idx="8872">
                  <c:v>27.1143435438</c:v>
                </c:pt>
                <c:pt idx="8873">
                  <c:v>27.175276627300001</c:v>
                </c:pt>
                <c:pt idx="8874">
                  <c:v>27.236209710800001</c:v>
                </c:pt>
                <c:pt idx="8875">
                  <c:v>27.297142794199999</c:v>
                </c:pt>
                <c:pt idx="8876">
                  <c:v>27.175276627300001</c:v>
                </c:pt>
                <c:pt idx="8877">
                  <c:v>27.205743169000002</c:v>
                </c:pt>
                <c:pt idx="8878">
                  <c:v>27.1143435438</c:v>
                </c:pt>
                <c:pt idx="8879">
                  <c:v>27.1143435438</c:v>
                </c:pt>
                <c:pt idx="8880">
                  <c:v>27.144810085500001</c:v>
                </c:pt>
                <c:pt idx="8881">
                  <c:v>27.266676252500002</c:v>
                </c:pt>
                <c:pt idx="8882">
                  <c:v>27.266676252500002</c:v>
                </c:pt>
                <c:pt idx="8883">
                  <c:v>27.144810085500001</c:v>
                </c:pt>
                <c:pt idx="8884">
                  <c:v>27.205743169000002</c:v>
                </c:pt>
                <c:pt idx="8885">
                  <c:v>27.175276627300001</c:v>
                </c:pt>
                <c:pt idx="8886">
                  <c:v>27.236209710800001</c:v>
                </c:pt>
                <c:pt idx="8887">
                  <c:v>27.144810085500001</c:v>
                </c:pt>
                <c:pt idx="8888">
                  <c:v>27.236209710800001</c:v>
                </c:pt>
                <c:pt idx="8889">
                  <c:v>27.205743169000002</c:v>
                </c:pt>
                <c:pt idx="8890">
                  <c:v>27.175276627300001</c:v>
                </c:pt>
                <c:pt idx="8891">
                  <c:v>27.144810085500001</c:v>
                </c:pt>
                <c:pt idx="8892">
                  <c:v>27.266676252500002</c:v>
                </c:pt>
                <c:pt idx="8893">
                  <c:v>27.236209710800001</c:v>
                </c:pt>
                <c:pt idx="8894">
                  <c:v>27.144810085500001</c:v>
                </c:pt>
                <c:pt idx="8895">
                  <c:v>27.175276627300001</c:v>
                </c:pt>
                <c:pt idx="8896">
                  <c:v>27.175276627300001</c:v>
                </c:pt>
                <c:pt idx="8897">
                  <c:v>27.144810085500001</c:v>
                </c:pt>
                <c:pt idx="8898">
                  <c:v>27.1143435438</c:v>
                </c:pt>
                <c:pt idx="8899">
                  <c:v>27.205743169000002</c:v>
                </c:pt>
                <c:pt idx="8900">
                  <c:v>27.1143435438</c:v>
                </c:pt>
                <c:pt idx="8901">
                  <c:v>27.144810085500001</c:v>
                </c:pt>
                <c:pt idx="8902">
                  <c:v>27.175276627300001</c:v>
                </c:pt>
                <c:pt idx="8903">
                  <c:v>27.205743169000002</c:v>
                </c:pt>
                <c:pt idx="8904">
                  <c:v>27.205743169000002</c:v>
                </c:pt>
                <c:pt idx="8905">
                  <c:v>27.083877002099999</c:v>
                </c:pt>
                <c:pt idx="8906">
                  <c:v>27.144810085500001</c:v>
                </c:pt>
                <c:pt idx="8907">
                  <c:v>27.144810085500001</c:v>
                </c:pt>
                <c:pt idx="8908">
                  <c:v>27.144810085500001</c:v>
                </c:pt>
                <c:pt idx="8909">
                  <c:v>27.1143435438</c:v>
                </c:pt>
                <c:pt idx="8910">
                  <c:v>27.175276627300001</c:v>
                </c:pt>
                <c:pt idx="8911">
                  <c:v>27.083877002099999</c:v>
                </c:pt>
                <c:pt idx="8912">
                  <c:v>27.205743169000002</c:v>
                </c:pt>
                <c:pt idx="8913">
                  <c:v>27.144810085500001</c:v>
                </c:pt>
                <c:pt idx="8914">
                  <c:v>27.1143435438</c:v>
                </c:pt>
                <c:pt idx="8915">
                  <c:v>27.144810085500001</c:v>
                </c:pt>
                <c:pt idx="8916">
                  <c:v>27.1143435438</c:v>
                </c:pt>
                <c:pt idx="8917">
                  <c:v>27.1143435438</c:v>
                </c:pt>
                <c:pt idx="8918">
                  <c:v>27.175276627300001</c:v>
                </c:pt>
                <c:pt idx="8919">
                  <c:v>27.144810085500001</c:v>
                </c:pt>
                <c:pt idx="8920">
                  <c:v>27.175276627300001</c:v>
                </c:pt>
                <c:pt idx="8921">
                  <c:v>27.144810085500001</c:v>
                </c:pt>
                <c:pt idx="8922">
                  <c:v>27.205743169000002</c:v>
                </c:pt>
                <c:pt idx="8923">
                  <c:v>27.205743169000002</c:v>
                </c:pt>
                <c:pt idx="8924">
                  <c:v>27.083877002099999</c:v>
                </c:pt>
                <c:pt idx="8925">
                  <c:v>27.022943918599999</c:v>
                </c:pt>
                <c:pt idx="8926">
                  <c:v>27.175276627300001</c:v>
                </c:pt>
                <c:pt idx="8927">
                  <c:v>27.1143435438</c:v>
                </c:pt>
                <c:pt idx="8928">
                  <c:v>27.175276627300001</c:v>
                </c:pt>
                <c:pt idx="8929">
                  <c:v>27.144810085500001</c:v>
                </c:pt>
                <c:pt idx="8930">
                  <c:v>27.083877002099999</c:v>
                </c:pt>
                <c:pt idx="8931">
                  <c:v>27.144810085500001</c:v>
                </c:pt>
                <c:pt idx="8932">
                  <c:v>27.1143435438</c:v>
                </c:pt>
                <c:pt idx="8933">
                  <c:v>27.1143435438</c:v>
                </c:pt>
                <c:pt idx="8934">
                  <c:v>27.236209710800001</c:v>
                </c:pt>
                <c:pt idx="8935">
                  <c:v>27.1143435438</c:v>
                </c:pt>
                <c:pt idx="8936">
                  <c:v>27.083877002099999</c:v>
                </c:pt>
                <c:pt idx="8937">
                  <c:v>27.144810085500001</c:v>
                </c:pt>
                <c:pt idx="8938">
                  <c:v>27.144810085500001</c:v>
                </c:pt>
                <c:pt idx="8939">
                  <c:v>27.144810085500001</c:v>
                </c:pt>
                <c:pt idx="8940">
                  <c:v>27.1143435438</c:v>
                </c:pt>
                <c:pt idx="8941">
                  <c:v>27.1143435438</c:v>
                </c:pt>
                <c:pt idx="8942">
                  <c:v>27.144810085500001</c:v>
                </c:pt>
                <c:pt idx="8943">
                  <c:v>27.0534104603</c:v>
                </c:pt>
                <c:pt idx="8944">
                  <c:v>27.1143435438</c:v>
                </c:pt>
                <c:pt idx="8945">
                  <c:v>27.175276627300001</c:v>
                </c:pt>
                <c:pt idx="8946">
                  <c:v>27.1143435438</c:v>
                </c:pt>
                <c:pt idx="8947">
                  <c:v>27.022943918599999</c:v>
                </c:pt>
                <c:pt idx="8948">
                  <c:v>27.1143435438</c:v>
                </c:pt>
                <c:pt idx="8949">
                  <c:v>27.144810085500001</c:v>
                </c:pt>
                <c:pt idx="8950">
                  <c:v>27.022943918599999</c:v>
                </c:pt>
                <c:pt idx="8951">
                  <c:v>27.083877002099999</c:v>
                </c:pt>
                <c:pt idx="8952">
                  <c:v>27.1143435438</c:v>
                </c:pt>
                <c:pt idx="8953">
                  <c:v>27.144810085500001</c:v>
                </c:pt>
                <c:pt idx="8954">
                  <c:v>27.083877002099999</c:v>
                </c:pt>
                <c:pt idx="8955">
                  <c:v>27.144810085500001</c:v>
                </c:pt>
                <c:pt idx="8956">
                  <c:v>27.1143435438</c:v>
                </c:pt>
                <c:pt idx="8957">
                  <c:v>27.083877002099999</c:v>
                </c:pt>
                <c:pt idx="8958">
                  <c:v>27.0534104603</c:v>
                </c:pt>
                <c:pt idx="8959">
                  <c:v>27.083877002099999</c:v>
                </c:pt>
                <c:pt idx="8960">
                  <c:v>27.083877002099999</c:v>
                </c:pt>
                <c:pt idx="8961">
                  <c:v>27.175276627300001</c:v>
                </c:pt>
                <c:pt idx="8962">
                  <c:v>27.083877002099999</c:v>
                </c:pt>
                <c:pt idx="8963">
                  <c:v>27.083877002099999</c:v>
                </c:pt>
                <c:pt idx="8964">
                  <c:v>27.022943918599999</c:v>
                </c:pt>
                <c:pt idx="8965">
                  <c:v>26.901077751599999</c:v>
                </c:pt>
                <c:pt idx="8966">
                  <c:v>27.0534104603</c:v>
                </c:pt>
                <c:pt idx="8967">
                  <c:v>27.083877002099999</c:v>
                </c:pt>
                <c:pt idx="8968">
                  <c:v>27.0534104603</c:v>
                </c:pt>
                <c:pt idx="8969">
                  <c:v>27.144810085500001</c:v>
                </c:pt>
                <c:pt idx="8970">
                  <c:v>27.1143435438</c:v>
                </c:pt>
                <c:pt idx="8971">
                  <c:v>27.0534104603</c:v>
                </c:pt>
                <c:pt idx="8972">
                  <c:v>27.1143435438</c:v>
                </c:pt>
                <c:pt idx="8973">
                  <c:v>27.1143435438</c:v>
                </c:pt>
                <c:pt idx="8974">
                  <c:v>26.9924773768</c:v>
                </c:pt>
                <c:pt idx="8975">
                  <c:v>27.1143435438</c:v>
                </c:pt>
                <c:pt idx="8976">
                  <c:v>27.144810085500001</c:v>
                </c:pt>
                <c:pt idx="8977">
                  <c:v>27.083877002099999</c:v>
                </c:pt>
                <c:pt idx="8978">
                  <c:v>27.083877002099999</c:v>
                </c:pt>
                <c:pt idx="8979">
                  <c:v>27.1143435438</c:v>
                </c:pt>
                <c:pt idx="8980">
                  <c:v>27.083877002099999</c:v>
                </c:pt>
                <c:pt idx="8981">
                  <c:v>27.0534104603</c:v>
                </c:pt>
                <c:pt idx="8982">
                  <c:v>27.0534104603</c:v>
                </c:pt>
                <c:pt idx="8983">
                  <c:v>27.083877002099999</c:v>
                </c:pt>
                <c:pt idx="8984">
                  <c:v>27.083877002099999</c:v>
                </c:pt>
                <c:pt idx="8985">
                  <c:v>27.0534104603</c:v>
                </c:pt>
                <c:pt idx="8986">
                  <c:v>27.0534104603</c:v>
                </c:pt>
                <c:pt idx="8987">
                  <c:v>27.1143435438</c:v>
                </c:pt>
                <c:pt idx="8988">
                  <c:v>27.022943918599999</c:v>
                </c:pt>
                <c:pt idx="8989">
                  <c:v>26.962010835099999</c:v>
                </c:pt>
                <c:pt idx="8990">
                  <c:v>27.022943918599999</c:v>
                </c:pt>
                <c:pt idx="8991">
                  <c:v>27.0534104603</c:v>
                </c:pt>
                <c:pt idx="8992">
                  <c:v>27.0534104603</c:v>
                </c:pt>
                <c:pt idx="8993">
                  <c:v>27.083877002099999</c:v>
                </c:pt>
                <c:pt idx="8994">
                  <c:v>27.1143435438</c:v>
                </c:pt>
                <c:pt idx="8995">
                  <c:v>27.175276627300001</c:v>
                </c:pt>
                <c:pt idx="8996">
                  <c:v>27.205743169000002</c:v>
                </c:pt>
                <c:pt idx="8997">
                  <c:v>27.022943918599999</c:v>
                </c:pt>
                <c:pt idx="8998">
                  <c:v>27.022943918599999</c:v>
                </c:pt>
                <c:pt idx="8999">
                  <c:v>27.022943918599999</c:v>
                </c:pt>
                <c:pt idx="9000">
                  <c:v>27.144810085500001</c:v>
                </c:pt>
                <c:pt idx="9001">
                  <c:v>27.083877002099999</c:v>
                </c:pt>
                <c:pt idx="9002">
                  <c:v>27.1143435438</c:v>
                </c:pt>
                <c:pt idx="9003">
                  <c:v>27.083877002099999</c:v>
                </c:pt>
                <c:pt idx="9004">
                  <c:v>27.144810085500001</c:v>
                </c:pt>
                <c:pt idx="9005">
                  <c:v>27.083877002099999</c:v>
                </c:pt>
                <c:pt idx="9006">
                  <c:v>27.083877002099999</c:v>
                </c:pt>
                <c:pt idx="9007">
                  <c:v>27.022943918599999</c:v>
                </c:pt>
                <c:pt idx="9008">
                  <c:v>27.144810085500001</c:v>
                </c:pt>
                <c:pt idx="9009">
                  <c:v>27.0534104603</c:v>
                </c:pt>
                <c:pt idx="9010">
                  <c:v>27.083877002099999</c:v>
                </c:pt>
                <c:pt idx="9011">
                  <c:v>26.9924773768</c:v>
                </c:pt>
                <c:pt idx="9012">
                  <c:v>27.1143435438</c:v>
                </c:pt>
                <c:pt idx="9013">
                  <c:v>27.022943918599999</c:v>
                </c:pt>
                <c:pt idx="9014">
                  <c:v>27.0534104603</c:v>
                </c:pt>
                <c:pt idx="9015">
                  <c:v>27.022943918599999</c:v>
                </c:pt>
                <c:pt idx="9016">
                  <c:v>27.022943918599999</c:v>
                </c:pt>
                <c:pt idx="9017">
                  <c:v>27.083877002099999</c:v>
                </c:pt>
                <c:pt idx="9018">
                  <c:v>27.022943918599999</c:v>
                </c:pt>
                <c:pt idx="9019">
                  <c:v>27.0534104603</c:v>
                </c:pt>
                <c:pt idx="9020">
                  <c:v>26.9924773768</c:v>
                </c:pt>
                <c:pt idx="9021">
                  <c:v>27.022943918599999</c:v>
                </c:pt>
                <c:pt idx="9022">
                  <c:v>27.022943918599999</c:v>
                </c:pt>
                <c:pt idx="9023">
                  <c:v>26.9924773768</c:v>
                </c:pt>
                <c:pt idx="9024">
                  <c:v>27.0534104603</c:v>
                </c:pt>
                <c:pt idx="9025">
                  <c:v>27.022943918599999</c:v>
                </c:pt>
                <c:pt idx="9026">
                  <c:v>27.0534104603</c:v>
                </c:pt>
                <c:pt idx="9027">
                  <c:v>27.0534104603</c:v>
                </c:pt>
                <c:pt idx="9028">
                  <c:v>27.0534104603</c:v>
                </c:pt>
                <c:pt idx="9029">
                  <c:v>26.931544293400002</c:v>
                </c:pt>
                <c:pt idx="9030">
                  <c:v>26.962010835099999</c:v>
                </c:pt>
                <c:pt idx="9031">
                  <c:v>26.9924773768</c:v>
                </c:pt>
                <c:pt idx="9032">
                  <c:v>26.9924773768</c:v>
                </c:pt>
                <c:pt idx="9033">
                  <c:v>27.022943918599999</c:v>
                </c:pt>
                <c:pt idx="9034">
                  <c:v>27.0534104603</c:v>
                </c:pt>
                <c:pt idx="9035">
                  <c:v>27.022943918599999</c:v>
                </c:pt>
                <c:pt idx="9036">
                  <c:v>27.083877002099999</c:v>
                </c:pt>
                <c:pt idx="9037">
                  <c:v>26.901077751599999</c:v>
                </c:pt>
                <c:pt idx="9038">
                  <c:v>27.022943918599999</c:v>
                </c:pt>
                <c:pt idx="9039">
                  <c:v>27.0534104603</c:v>
                </c:pt>
                <c:pt idx="9040">
                  <c:v>27.083877002099999</c:v>
                </c:pt>
                <c:pt idx="9041">
                  <c:v>27.0534104603</c:v>
                </c:pt>
                <c:pt idx="9042">
                  <c:v>26.962010835099999</c:v>
                </c:pt>
                <c:pt idx="9043">
                  <c:v>26.962010835099999</c:v>
                </c:pt>
                <c:pt idx="9044">
                  <c:v>26.9924773768</c:v>
                </c:pt>
                <c:pt idx="9045">
                  <c:v>27.0534104603</c:v>
                </c:pt>
                <c:pt idx="9046">
                  <c:v>27.083877002099999</c:v>
                </c:pt>
                <c:pt idx="9047">
                  <c:v>27.022943918599999</c:v>
                </c:pt>
                <c:pt idx="9048">
                  <c:v>27.022943918599999</c:v>
                </c:pt>
                <c:pt idx="9049">
                  <c:v>27.022943918599999</c:v>
                </c:pt>
                <c:pt idx="9050">
                  <c:v>26.9924773768</c:v>
                </c:pt>
                <c:pt idx="9051">
                  <c:v>26.9924773768</c:v>
                </c:pt>
                <c:pt idx="9052">
                  <c:v>27.0534104603</c:v>
                </c:pt>
                <c:pt idx="9053">
                  <c:v>27.0534104603</c:v>
                </c:pt>
                <c:pt idx="9054">
                  <c:v>27.022943918599999</c:v>
                </c:pt>
                <c:pt idx="9055">
                  <c:v>27.0534104603</c:v>
                </c:pt>
                <c:pt idx="9056">
                  <c:v>27.083877002099999</c:v>
                </c:pt>
                <c:pt idx="9057">
                  <c:v>26.901077751599999</c:v>
                </c:pt>
                <c:pt idx="9058">
                  <c:v>26.962010835099999</c:v>
                </c:pt>
                <c:pt idx="9059">
                  <c:v>26.962010835099999</c:v>
                </c:pt>
                <c:pt idx="9060">
                  <c:v>26.9924773768</c:v>
                </c:pt>
                <c:pt idx="9061">
                  <c:v>26.9924773768</c:v>
                </c:pt>
                <c:pt idx="9062">
                  <c:v>27.022943918599999</c:v>
                </c:pt>
                <c:pt idx="9063">
                  <c:v>27.022943918599999</c:v>
                </c:pt>
                <c:pt idx="9064">
                  <c:v>26.9924773768</c:v>
                </c:pt>
                <c:pt idx="9065">
                  <c:v>26.931544293400002</c:v>
                </c:pt>
                <c:pt idx="9066">
                  <c:v>26.870611209900002</c:v>
                </c:pt>
                <c:pt idx="9067">
                  <c:v>27.083877002099999</c:v>
                </c:pt>
                <c:pt idx="9068">
                  <c:v>26.9924773768</c:v>
                </c:pt>
                <c:pt idx="9069">
                  <c:v>26.9924773768</c:v>
                </c:pt>
                <c:pt idx="9070">
                  <c:v>27.022943918599999</c:v>
                </c:pt>
                <c:pt idx="9071">
                  <c:v>27.0534104603</c:v>
                </c:pt>
                <c:pt idx="9072">
                  <c:v>26.962010835099999</c:v>
                </c:pt>
                <c:pt idx="9073">
                  <c:v>26.901077751599999</c:v>
                </c:pt>
                <c:pt idx="9074">
                  <c:v>26.901077751599999</c:v>
                </c:pt>
                <c:pt idx="9075">
                  <c:v>26.9924773768</c:v>
                </c:pt>
                <c:pt idx="9076">
                  <c:v>27.022943918599999</c:v>
                </c:pt>
                <c:pt idx="9077">
                  <c:v>27.022943918599999</c:v>
                </c:pt>
                <c:pt idx="9078">
                  <c:v>26.962010835099999</c:v>
                </c:pt>
                <c:pt idx="9079">
                  <c:v>26.9924773768</c:v>
                </c:pt>
                <c:pt idx="9080">
                  <c:v>26.9924773768</c:v>
                </c:pt>
                <c:pt idx="9081">
                  <c:v>27.022943918599999</c:v>
                </c:pt>
                <c:pt idx="9082">
                  <c:v>26.9924773768</c:v>
                </c:pt>
                <c:pt idx="9083">
                  <c:v>26.9924773768</c:v>
                </c:pt>
                <c:pt idx="9084">
                  <c:v>26.962010835099999</c:v>
                </c:pt>
                <c:pt idx="9085">
                  <c:v>26.901077751599999</c:v>
                </c:pt>
                <c:pt idx="9086">
                  <c:v>26.962010835099999</c:v>
                </c:pt>
                <c:pt idx="9087">
                  <c:v>27.022943918599999</c:v>
                </c:pt>
                <c:pt idx="9088">
                  <c:v>26.9924773768</c:v>
                </c:pt>
                <c:pt idx="9089">
                  <c:v>26.901077751599999</c:v>
                </c:pt>
                <c:pt idx="9090">
                  <c:v>27.0534104603</c:v>
                </c:pt>
                <c:pt idx="9091">
                  <c:v>26.962010835099999</c:v>
                </c:pt>
                <c:pt idx="9092">
                  <c:v>26.962010835099999</c:v>
                </c:pt>
                <c:pt idx="9093">
                  <c:v>26.9924773768</c:v>
                </c:pt>
                <c:pt idx="9094">
                  <c:v>26.931544293400002</c:v>
                </c:pt>
                <c:pt idx="9095">
                  <c:v>26.962010835099999</c:v>
                </c:pt>
                <c:pt idx="9096">
                  <c:v>26.962010835099999</c:v>
                </c:pt>
                <c:pt idx="9097">
                  <c:v>26.9924773768</c:v>
                </c:pt>
                <c:pt idx="9098">
                  <c:v>26.870611209900002</c:v>
                </c:pt>
                <c:pt idx="9099">
                  <c:v>26.962010835099999</c:v>
                </c:pt>
                <c:pt idx="9100">
                  <c:v>26.9924773768</c:v>
                </c:pt>
                <c:pt idx="9101">
                  <c:v>26.962010835099999</c:v>
                </c:pt>
                <c:pt idx="9102">
                  <c:v>26.9924773768</c:v>
                </c:pt>
                <c:pt idx="9103">
                  <c:v>26.9924773768</c:v>
                </c:pt>
                <c:pt idx="9104">
                  <c:v>27.022943918599999</c:v>
                </c:pt>
                <c:pt idx="9105">
                  <c:v>26.901077751599999</c:v>
                </c:pt>
                <c:pt idx="9106">
                  <c:v>26.901077751599999</c:v>
                </c:pt>
                <c:pt idx="9107">
                  <c:v>27.022943918599999</c:v>
                </c:pt>
                <c:pt idx="9108">
                  <c:v>26.962010835099999</c:v>
                </c:pt>
                <c:pt idx="9109">
                  <c:v>26.9924773768</c:v>
                </c:pt>
                <c:pt idx="9110">
                  <c:v>26.931544293400002</c:v>
                </c:pt>
                <c:pt idx="9111">
                  <c:v>26.901077751599999</c:v>
                </c:pt>
                <c:pt idx="9112">
                  <c:v>26.901077751599999</c:v>
                </c:pt>
                <c:pt idx="9113">
                  <c:v>26.962010835099999</c:v>
                </c:pt>
                <c:pt idx="9114">
                  <c:v>26.962010835099999</c:v>
                </c:pt>
                <c:pt idx="9115">
                  <c:v>27.1143435438</c:v>
                </c:pt>
                <c:pt idx="9116">
                  <c:v>26.931544293400002</c:v>
                </c:pt>
                <c:pt idx="9117">
                  <c:v>26.9924773768</c:v>
                </c:pt>
                <c:pt idx="9118">
                  <c:v>26.9924773768</c:v>
                </c:pt>
                <c:pt idx="9119">
                  <c:v>26.931544293400002</c:v>
                </c:pt>
                <c:pt idx="9120">
                  <c:v>26.931544293400002</c:v>
                </c:pt>
                <c:pt idx="9121">
                  <c:v>26.9924773768</c:v>
                </c:pt>
                <c:pt idx="9122">
                  <c:v>26.962010835099999</c:v>
                </c:pt>
                <c:pt idx="9123">
                  <c:v>26.931544293400002</c:v>
                </c:pt>
                <c:pt idx="9124">
                  <c:v>26.962010835099999</c:v>
                </c:pt>
                <c:pt idx="9125">
                  <c:v>26.9924773768</c:v>
                </c:pt>
                <c:pt idx="9126">
                  <c:v>26.9924773768</c:v>
                </c:pt>
                <c:pt idx="9127">
                  <c:v>26.9924773768</c:v>
                </c:pt>
                <c:pt idx="9128">
                  <c:v>27.0534104603</c:v>
                </c:pt>
                <c:pt idx="9129">
                  <c:v>27.1143435438</c:v>
                </c:pt>
                <c:pt idx="9130">
                  <c:v>27.022943918599999</c:v>
                </c:pt>
                <c:pt idx="9131">
                  <c:v>26.9924773768</c:v>
                </c:pt>
                <c:pt idx="9132">
                  <c:v>26.9924773768</c:v>
                </c:pt>
                <c:pt idx="9133">
                  <c:v>26.962010835099999</c:v>
                </c:pt>
                <c:pt idx="9134">
                  <c:v>26.9924773768</c:v>
                </c:pt>
                <c:pt idx="9135">
                  <c:v>26.870611209900002</c:v>
                </c:pt>
                <c:pt idx="9136">
                  <c:v>26.9924773768</c:v>
                </c:pt>
                <c:pt idx="9137">
                  <c:v>26.931544293400002</c:v>
                </c:pt>
                <c:pt idx="9138">
                  <c:v>26.931544293400002</c:v>
                </c:pt>
                <c:pt idx="9139">
                  <c:v>26.962010835099999</c:v>
                </c:pt>
                <c:pt idx="9140">
                  <c:v>26.962010835099999</c:v>
                </c:pt>
                <c:pt idx="9141">
                  <c:v>26.901077751599999</c:v>
                </c:pt>
                <c:pt idx="9142">
                  <c:v>26.962010835099999</c:v>
                </c:pt>
                <c:pt idx="9143">
                  <c:v>26.962010835099999</c:v>
                </c:pt>
                <c:pt idx="9144">
                  <c:v>27.022943918599999</c:v>
                </c:pt>
                <c:pt idx="9145">
                  <c:v>26.870611209900002</c:v>
                </c:pt>
                <c:pt idx="9146">
                  <c:v>26.931544293400002</c:v>
                </c:pt>
                <c:pt idx="9147">
                  <c:v>26.901077751599999</c:v>
                </c:pt>
                <c:pt idx="9148">
                  <c:v>26.931544293400002</c:v>
                </c:pt>
                <c:pt idx="9149">
                  <c:v>27.0534104603</c:v>
                </c:pt>
                <c:pt idx="9150">
                  <c:v>26.901077751599999</c:v>
                </c:pt>
                <c:pt idx="9151">
                  <c:v>26.931544293400002</c:v>
                </c:pt>
                <c:pt idx="9152">
                  <c:v>26.931544293400002</c:v>
                </c:pt>
                <c:pt idx="9153">
                  <c:v>26.901077751599999</c:v>
                </c:pt>
                <c:pt idx="9154">
                  <c:v>26.9924773768</c:v>
                </c:pt>
                <c:pt idx="9155">
                  <c:v>26.931544293400002</c:v>
                </c:pt>
                <c:pt idx="9156">
                  <c:v>26.931544293400002</c:v>
                </c:pt>
                <c:pt idx="9157">
                  <c:v>26.931544293400002</c:v>
                </c:pt>
                <c:pt idx="9158">
                  <c:v>26.931544293400002</c:v>
                </c:pt>
                <c:pt idx="9159">
                  <c:v>26.901077751599999</c:v>
                </c:pt>
                <c:pt idx="9160">
                  <c:v>26.809678126400001</c:v>
                </c:pt>
                <c:pt idx="9161">
                  <c:v>26.931544293400002</c:v>
                </c:pt>
                <c:pt idx="9162">
                  <c:v>26.901077751599999</c:v>
                </c:pt>
                <c:pt idx="9163">
                  <c:v>26.870611209900002</c:v>
                </c:pt>
                <c:pt idx="9164">
                  <c:v>26.931544293400002</c:v>
                </c:pt>
                <c:pt idx="9165">
                  <c:v>26.779211584700001</c:v>
                </c:pt>
                <c:pt idx="9166">
                  <c:v>26.962010835099999</c:v>
                </c:pt>
                <c:pt idx="9167">
                  <c:v>26.901077751599999</c:v>
                </c:pt>
                <c:pt idx="9168">
                  <c:v>26.931544293400002</c:v>
                </c:pt>
                <c:pt idx="9169">
                  <c:v>26.9924773768</c:v>
                </c:pt>
                <c:pt idx="9170">
                  <c:v>26.901077751599999</c:v>
                </c:pt>
                <c:pt idx="9171">
                  <c:v>26.840144668099999</c:v>
                </c:pt>
                <c:pt idx="9172">
                  <c:v>26.901077751599999</c:v>
                </c:pt>
                <c:pt idx="9173">
                  <c:v>26.9924773768</c:v>
                </c:pt>
                <c:pt idx="9174">
                  <c:v>26.931544293400002</c:v>
                </c:pt>
                <c:pt idx="9175">
                  <c:v>26.962010835099999</c:v>
                </c:pt>
                <c:pt idx="9176">
                  <c:v>26.870611209900002</c:v>
                </c:pt>
                <c:pt idx="9177">
                  <c:v>26.840144668099999</c:v>
                </c:pt>
                <c:pt idx="9178">
                  <c:v>26.962010835099999</c:v>
                </c:pt>
                <c:pt idx="9179">
                  <c:v>26.962010835099999</c:v>
                </c:pt>
                <c:pt idx="9180">
                  <c:v>27.0534104603</c:v>
                </c:pt>
                <c:pt idx="9181">
                  <c:v>26.901077751599999</c:v>
                </c:pt>
                <c:pt idx="9182">
                  <c:v>26.931544293400002</c:v>
                </c:pt>
                <c:pt idx="9183">
                  <c:v>26.840144668099999</c:v>
                </c:pt>
                <c:pt idx="9184">
                  <c:v>26.931544293400002</c:v>
                </c:pt>
                <c:pt idx="9185">
                  <c:v>26.901077751599999</c:v>
                </c:pt>
                <c:pt idx="9186">
                  <c:v>26.901077751599999</c:v>
                </c:pt>
                <c:pt idx="9187">
                  <c:v>26.901077751599999</c:v>
                </c:pt>
                <c:pt idx="9188">
                  <c:v>27.022943918599999</c:v>
                </c:pt>
                <c:pt idx="9189">
                  <c:v>26.901077751599999</c:v>
                </c:pt>
                <c:pt idx="9190">
                  <c:v>26.870611209900002</c:v>
                </c:pt>
                <c:pt idx="9191">
                  <c:v>26.748745042900001</c:v>
                </c:pt>
                <c:pt idx="9192">
                  <c:v>26.931544293400002</c:v>
                </c:pt>
                <c:pt idx="9193">
                  <c:v>26.901077751599999</c:v>
                </c:pt>
                <c:pt idx="9194">
                  <c:v>26.931544293400002</c:v>
                </c:pt>
                <c:pt idx="9195">
                  <c:v>26.840144668099999</c:v>
                </c:pt>
                <c:pt idx="9196">
                  <c:v>26.931544293400002</c:v>
                </c:pt>
                <c:pt idx="9197">
                  <c:v>26.901077751599999</c:v>
                </c:pt>
                <c:pt idx="9198">
                  <c:v>26.931544293400002</c:v>
                </c:pt>
                <c:pt idx="9199">
                  <c:v>26.901077751599999</c:v>
                </c:pt>
                <c:pt idx="9200">
                  <c:v>26.870611209900002</c:v>
                </c:pt>
                <c:pt idx="9201">
                  <c:v>26.931544293400002</c:v>
                </c:pt>
                <c:pt idx="9202">
                  <c:v>26.931544293400002</c:v>
                </c:pt>
                <c:pt idx="9203">
                  <c:v>26.901077751599999</c:v>
                </c:pt>
                <c:pt idx="9204">
                  <c:v>26.962010835099999</c:v>
                </c:pt>
                <c:pt idx="9205">
                  <c:v>26.901077751599999</c:v>
                </c:pt>
                <c:pt idx="9206">
                  <c:v>26.901077751599999</c:v>
                </c:pt>
                <c:pt idx="9207">
                  <c:v>26.870611209900002</c:v>
                </c:pt>
                <c:pt idx="9208">
                  <c:v>26.870611209900002</c:v>
                </c:pt>
                <c:pt idx="9209">
                  <c:v>26.840144668099999</c:v>
                </c:pt>
                <c:pt idx="9210">
                  <c:v>26.901077751599999</c:v>
                </c:pt>
                <c:pt idx="9211">
                  <c:v>26.931544293400002</c:v>
                </c:pt>
                <c:pt idx="9212">
                  <c:v>26.840144668099999</c:v>
                </c:pt>
                <c:pt idx="9213">
                  <c:v>26.840144668099999</c:v>
                </c:pt>
                <c:pt idx="9214">
                  <c:v>26.901077751599999</c:v>
                </c:pt>
                <c:pt idx="9215">
                  <c:v>26.931544293400002</c:v>
                </c:pt>
                <c:pt idx="9216">
                  <c:v>26.840144668099999</c:v>
                </c:pt>
                <c:pt idx="9217">
                  <c:v>26.840144668099999</c:v>
                </c:pt>
                <c:pt idx="9218">
                  <c:v>26.840144668099999</c:v>
                </c:pt>
                <c:pt idx="9219">
                  <c:v>26.870611209900002</c:v>
                </c:pt>
                <c:pt idx="9220">
                  <c:v>26.9924773768</c:v>
                </c:pt>
                <c:pt idx="9221">
                  <c:v>26.809678126400001</c:v>
                </c:pt>
                <c:pt idx="9222">
                  <c:v>26.7182785012</c:v>
                </c:pt>
                <c:pt idx="9223">
                  <c:v>26.870611209900002</c:v>
                </c:pt>
                <c:pt idx="9224">
                  <c:v>26.870611209900002</c:v>
                </c:pt>
                <c:pt idx="9225">
                  <c:v>26.840144668099999</c:v>
                </c:pt>
                <c:pt idx="9226">
                  <c:v>26.870611209900002</c:v>
                </c:pt>
                <c:pt idx="9227">
                  <c:v>26.901077751599999</c:v>
                </c:pt>
                <c:pt idx="9228">
                  <c:v>26.809678126400001</c:v>
                </c:pt>
                <c:pt idx="9229">
                  <c:v>26.840144668099999</c:v>
                </c:pt>
                <c:pt idx="9230">
                  <c:v>26.840144668099999</c:v>
                </c:pt>
                <c:pt idx="9231">
                  <c:v>26.931544293400002</c:v>
                </c:pt>
                <c:pt idx="9232">
                  <c:v>26.870611209900002</c:v>
                </c:pt>
                <c:pt idx="9233">
                  <c:v>26.901077751599999</c:v>
                </c:pt>
                <c:pt idx="9234">
                  <c:v>26.840144668099999</c:v>
                </c:pt>
                <c:pt idx="9235">
                  <c:v>26.840144668099999</c:v>
                </c:pt>
                <c:pt idx="9236">
                  <c:v>26.931544293400002</c:v>
                </c:pt>
                <c:pt idx="9237">
                  <c:v>26.962010835099999</c:v>
                </c:pt>
                <c:pt idx="9238">
                  <c:v>26.870611209900002</c:v>
                </c:pt>
                <c:pt idx="9239">
                  <c:v>26.870611209900002</c:v>
                </c:pt>
                <c:pt idx="9240">
                  <c:v>26.870611209900002</c:v>
                </c:pt>
                <c:pt idx="9241">
                  <c:v>26.840144668099999</c:v>
                </c:pt>
                <c:pt idx="9242">
                  <c:v>26.809678126400001</c:v>
                </c:pt>
                <c:pt idx="9243">
                  <c:v>26.870611209900002</c:v>
                </c:pt>
                <c:pt idx="9244">
                  <c:v>26.840144668099999</c:v>
                </c:pt>
                <c:pt idx="9245">
                  <c:v>26.779211584700001</c:v>
                </c:pt>
                <c:pt idx="9246">
                  <c:v>26.840144668099999</c:v>
                </c:pt>
                <c:pt idx="9247">
                  <c:v>26.809678126400001</c:v>
                </c:pt>
                <c:pt idx="9248">
                  <c:v>26.931544293400002</c:v>
                </c:pt>
                <c:pt idx="9249">
                  <c:v>26.840144668099999</c:v>
                </c:pt>
                <c:pt idx="9250">
                  <c:v>26.870611209900002</c:v>
                </c:pt>
                <c:pt idx="9251">
                  <c:v>26.870611209900002</c:v>
                </c:pt>
                <c:pt idx="9252">
                  <c:v>26.809678126400001</c:v>
                </c:pt>
                <c:pt idx="9253">
                  <c:v>26.901077751599999</c:v>
                </c:pt>
                <c:pt idx="9254">
                  <c:v>26.779211584700001</c:v>
                </c:pt>
                <c:pt idx="9255">
                  <c:v>26.870611209900002</c:v>
                </c:pt>
                <c:pt idx="9256">
                  <c:v>26.870611209900002</c:v>
                </c:pt>
                <c:pt idx="9257">
                  <c:v>26.901077751599999</c:v>
                </c:pt>
                <c:pt idx="9258">
                  <c:v>26.9924773768</c:v>
                </c:pt>
                <c:pt idx="9259">
                  <c:v>26.809678126400001</c:v>
                </c:pt>
                <c:pt idx="9260">
                  <c:v>26.7182785012</c:v>
                </c:pt>
                <c:pt idx="9261">
                  <c:v>26.901077751599999</c:v>
                </c:pt>
                <c:pt idx="9262">
                  <c:v>26.870611209900002</c:v>
                </c:pt>
                <c:pt idx="9263">
                  <c:v>26.840144668099999</c:v>
                </c:pt>
                <c:pt idx="9264">
                  <c:v>26.809678126400001</c:v>
                </c:pt>
                <c:pt idx="9265">
                  <c:v>26.840144668099999</c:v>
                </c:pt>
                <c:pt idx="9266">
                  <c:v>26.870611209900002</c:v>
                </c:pt>
                <c:pt idx="9267">
                  <c:v>26.809678126400001</c:v>
                </c:pt>
                <c:pt idx="9268">
                  <c:v>26.901077751599999</c:v>
                </c:pt>
                <c:pt idx="9269">
                  <c:v>26.779211584700001</c:v>
                </c:pt>
                <c:pt idx="9270">
                  <c:v>26.840144668099999</c:v>
                </c:pt>
                <c:pt idx="9271">
                  <c:v>26.840144668099999</c:v>
                </c:pt>
                <c:pt idx="9272">
                  <c:v>26.809678126400001</c:v>
                </c:pt>
                <c:pt idx="9273">
                  <c:v>26.840144668099999</c:v>
                </c:pt>
                <c:pt idx="9274">
                  <c:v>26.931544293400002</c:v>
                </c:pt>
                <c:pt idx="9275">
                  <c:v>26.809678126400001</c:v>
                </c:pt>
                <c:pt idx="9276">
                  <c:v>26.809678126400001</c:v>
                </c:pt>
                <c:pt idx="9277">
                  <c:v>26.870611209900002</c:v>
                </c:pt>
                <c:pt idx="9278">
                  <c:v>26.779211584700001</c:v>
                </c:pt>
                <c:pt idx="9279">
                  <c:v>26.840144668099999</c:v>
                </c:pt>
                <c:pt idx="9280">
                  <c:v>26.840144668099999</c:v>
                </c:pt>
                <c:pt idx="9281">
                  <c:v>26.840144668099999</c:v>
                </c:pt>
                <c:pt idx="9282">
                  <c:v>26.840144668099999</c:v>
                </c:pt>
                <c:pt idx="9283">
                  <c:v>26.809678126400001</c:v>
                </c:pt>
                <c:pt idx="9284">
                  <c:v>26.687811959400001</c:v>
                </c:pt>
                <c:pt idx="9285">
                  <c:v>26.7182785012</c:v>
                </c:pt>
                <c:pt idx="9286">
                  <c:v>26.748745042900001</c:v>
                </c:pt>
                <c:pt idx="9287">
                  <c:v>26.840144668099999</c:v>
                </c:pt>
                <c:pt idx="9288">
                  <c:v>26.809678126400001</c:v>
                </c:pt>
                <c:pt idx="9289">
                  <c:v>26.870611209900002</c:v>
                </c:pt>
                <c:pt idx="9290">
                  <c:v>26.748745042900001</c:v>
                </c:pt>
                <c:pt idx="9291">
                  <c:v>26.748745042900001</c:v>
                </c:pt>
                <c:pt idx="9292">
                  <c:v>26.840144668099999</c:v>
                </c:pt>
                <c:pt idx="9293">
                  <c:v>26.870611209900002</c:v>
                </c:pt>
                <c:pt idx="9294">
                  <c:v>26.840144668099999</c:v>
                </c:pt>
                <c:pt idx="9295">
                  <c:v>26.840144668099999</c:v>
                </c:pt>
                <c:pt idx="9296">
                  <c:v>26.840144668099999</c:v>
                </c:pt>
                <c:pt idx="9297">
                  <c:v>26.840144668099999</c:v>
                </c:pt>
                <c:pt idx="9298">
                  <c:v>26.809678126400001</c:v>
                </c:pt>
                <c:pt idx="9299">
                  <c:v>26.809678126400001</c:v>
                </c:pt>
                <c:pt idx="9300">
                  <c:v>26.779211584700001</c:v>
                </c:pt>
                <c:pt idx="9301">
                  <c:v>26.779211584700001</c:v>
                </c:pt>
                <c:pt idx="9302">
                  <c:v>26.748745042900001</c:v>
                </c:pt>
                <c:pt idx="9303">
                  <c:v>26.870611209900002</c:v>
                </c:pt>
                <c:pt idx="9304">
                  <c:v>26.779211584700001</c:v>
                </c:pt>
                <c:pt idx="9305">
                  <c:v>26.809678126400001</c:v>
                </c:pt>
                <c:pt idx="9306">
                  <c:v>26.840144668099999</c:v>
                </c:pt>
                <c:pt idx="9307">
                  <c:v>26.748745042900001</c:v>
                </c:pt>
                <c:pt idx="9308">
                  <c:v>26.687811959400001</c:v>
                </c:pt>
                <c:pt idx="9309">
                  <c:v>26.779211584700001</c:v>
                </c:pt>
                <c:pt idx="9310">
                  <c:v>26.840144668099999</c:v>
                </c:pt>
                <c:pt idx="9311">
                  <c:v>26.870611209900002</c:v>
                </c:pt>
                <c:pt idx="9312">
                  <c:v>26.779211584700001</c:v>
                </c:pt>
                <c:pt idx="9313">
                  <c:v>26.748745042900001</c:v>
                </c:pt>
                <c:pt idx="9314">
                  <c:v>26.840144668099999</c:v>
                </c:pt>
                <c:pt idx="9315">
                  <c:v>26.809678126400001</c:v>
                </c:pt>
                <c:pt idx="9316">
                  <c:v>26.870611209900002</c:v>
                </c:pt>
                <c:pt idx="9317">
                  <c:v>26.840144668099999</c:v>
                </c:pt>
                <c:pt idx="9318">
                  <c:v>26.840144668099999</c:v>
                </c:pt>
                <c:pt idx="9319">
                  <c:v>26.962010835099999</c:v>
                </c:pt>
                <c:pt idx="9320">
                  <c:v>26.687811959400001</c:v>
                </c:pt>
                <c:pt idx="9321">
                  <c:v>26.748745042900001</c:v>
                </c:pt>
                <c:pt idx="9322">
                  <c:v>26.809678126400001</c:v>
                </c:pt>
                <c:pt idx="9323">
                  <c:v>26.840144668099999</c:v>
                </c:pt>
                <c:pt idx="9324">
                  <c:v>26.870611209900002</c:v>
                </c:pt>
                <c:pt idx="9325">
                  <c:v>26.901077751599999</c:v>
                </c:pt>
                <c:pt idx="9326">
                  <c:v>26.809678126400001</c:v>
                </c:pt>
                <c:pt idx="9327">
                  <c:v>26.809678126400001</c:v>
                </c:pt>
                <c:pt idx="9328">
                  <c:v>26.809678126400001</c:v>
                </c:pt>
                <c:pt idx="9329">
                  <c:v>26.901077751599999</c:v>
                </c:pt>
                <c:pt idx="9330">
                  <c:v>26.809678126400001</c:v>
                </c:pt>
                <c:pt idx="9331">
                  <c:v>26.779211584700001</c:v>
                </c:pt>
                <c:pt idx="9332">
                  <c:v>26.840144668099999</c:v>
                </c:pt>
                <c:pt idx="9333">
                  <c:v>26.809678126400001</c:v>
                </c:pt>
                <c:pt idx="9334">
                  <c:v>26.840144668099999</c:v>
                </c:pt>
                <c:pt idx="9335">
                  <c:v>26.931544293400002</c:v>
                </c:pt>
                <c:pt idx="9336">
                  <c:v>26.901077751599999</c:v>
                </c:pt>
                <c:pt idx="9337">
                  <c:v>26.687811959400001</c:v>
                </c:pt>
                <c:pt idx="9338">
                  <c:v>26.687811959400001</c:v>
                </c:pt>
                <c:pt idx="9339">
                  <c:v>26.779211584700001</c:v>
                </c:pt>
                <c:pt idx="9340">
                  <c:v>26.779211584700001</c:v>
                </c:pt>
                <c:pt idx="9341">
                  <c:v>26.840144668099999</c:v>
                </c:pt>
                <c:pt idx="9342">
                  <c:v>26.809678126400001</c:v>
                </c:pt>
                <c:pt idx="9343">
                  <c:v>26.809678126400001</c:v>
                </c:pt>
                <c:pt idx="9344">
                  <c:v>26.779211584700001</c:v>
                </c:pt>
                <c:pt idx="9345">
                  <c:v>26.809678126400001</c:v>
                </c:pt>
                <c:pt idx="9346">
                  <c:v>26.779211584700001</c:v>
                </c:pt>
                <c:pt idx="9347">
                  <c:v>26.779211584700001</c:v>
                </c:pt>
                <c:pt idx="9348">
                  <c:v>26.7182785012</c:v>
                </c:pt>
                <c:pt idx="9349">
                  <c:v>26.779211584700001</c:v>
                </c:pt>
                <c:pt idx="9350">
                  <c:v>26.779211584700001</c:v>
                </c:pt>
                <c:pt idx="9351">
                  <c:v>26.779211584700001</c:v>
                </c:pt>
                <c:pt idx="9352">
                  <c:v>26.840144668099999</c:v>
                </c:pt>
                <c:pt idx="9353">
                  <c:v>26.840144668099999</c:v>
                </c:pt>
                <c:pt idx="9354">
                  <c:v>26.779211584700001</c:v>
                </c:pt>
                <c:pt idx="9355">
                  <c:v>26.5964123342</c:v>
                </c:pt>
                <c:pt idx="9356">
                  <c:v>26.7182785012</c:v>
                </c:pt>
                <c:pt idx="9357">
                  <c:v>26.748745042900001</c:v>
                </c:pt>
                <c:pt idx="9358">
                  <c:v>26.779211584700001</c:v>
                </c:pt>
                <c:pt idx="9359">
                  <c:v>26.687811959400001</c:v>
                </c:pt>
                <c:pt idx="9360">
                  <c:v>26.840144668099999</c:v>
                </c:pt>
                <c:pt idx="9361">
                  <c:v>26.687811959400001</c:v>
                </c:pt>
                <c:pt idx="9362">
                  <c:v>26.748745042900001</c:v>
                </c:pt>
                <c:pt idx="9363">
                  <c:v>26.7182785012</c:v>
                </c:pt>
                <c:pt idx="9364">
                  <c:v>26.840144668099999</c:v>
                </c:pt>
                <c:pt idx="9365">
                  <c:v>26.779211584700001</c:v>
                </c:pt>
                <c:pt idx="9366">
                  <c:v>26.779211584700001</c:v>
                </c:pt>
                <c:pt idx="9367">
                  <c:v>26.809678126400001</c:v>
                </c:pt>
                <c:pt idx="9368">
                  <c:v>26.748745042900001</c:v>
                </c:pt>
                <c:pt idx="9369">
                  <c:v>26.840144668099999</c:v>
                </c:pt>
                <c:pt idx="9370">
                  <c:v>26.748745042900001</c:v>
                </c:pt>
                <c:pt idx="9371">
                  <c:v>26.779211584700001</c:v>
                </c:pt>
                <c:pt idx="9372">
                  <c:v>26.779211584700001</c:v>
                </c:pt>
                <c:pt idx="9373">
                  <c:v>26.840144668099999</c:v>
                </c:pt>
                <c:pt idx="9374">
                  <c:v>26.779211584700001</c:v>
                </c:pt>
                <c:pt idx="9375">
                  <c:v>26.779211584700001</c:v>
                </c:pt>
                <c:pt idx="9376">
                  <c:v>26.779211584700001</c:v>
                </c:pt>
                <c:pt idx="9377">
                  <c:v>26.779211584700001</c:v>
                </c:pt>
                <c:pt idx="9378">
                  <c:v>26.901077751599999</c:v>
                </c:pt>
                <c:pt idx="9379">
                  <c:v>26.748745042900001</c:v>
                </c:pt>
                <c:pt idx="9380">
                  <c:v>26.748745042900001</c:v>
                </c:pt>
                <c:pt idx="9381">
                  <c:v>26.779211584700001</c:v>
                </c:pt>
                <c:pt idx="9382">
                  <c:v>26.779211584700001</c:v>
                </c:pt>
                <c:pt idx="9383">
                  <c:v>26.809678126400001</c:v>
                </c:pt>
                <c:pt idx="9384">
                  <c:v>26.840144668099999</c:v>
                </c:pt>
                <c:pt idx="9385">
                  <c:v>26.5964123342</c:v>
                </c:pt>
                <c:pt idx="9386">
                  <c:v>26.809678126400001</c:v>
                </c:pt>
                <c:pt idx="9387">
                  <c:v>26.7182785012</c:v>
                </c:pt>
                <c:pt idx="9388">
                  <c:v>26.7182785012</c:v>
                </c:pt>
                <c:pt idx="9389">
                  <c:v>26.748745042900001</c:v>
                </c:pt>
                <c:pt idx="9390">
                  <c:v>26.748745042900001</c:v>
                </c:pt>
                <c:pt idx="9391">
                  <c:v>26.7182785012</c:v>
                </c:pt>
                <c:pt idx="9392">
                  <c:v>26.687811959400001</c:v>
                </c:pt>
                <c:pt idx="9393">
                  <c:v>26.687811959400001</c:v>
                </c:pt>
                <c:pt idx="9394">
                  <c:v>26.809678126400001</c:v>
                </c:pt>
                <c:pt idx="9395">
                  <c:v>26.748745042900001</c:v>
                </c:pt>
                <c:pt idx="9396">
                  <c:v>26.7182785012</c:v>
                </c:pt>
                <c:pt idx="9397">
                  <c:v>26.748745042900001</c:v>
                </c:pt>
                <c:pt idx="9398">
                  <c:v>26.779211584700001</c:v>
                </c:pt>
                <c:pt idx="9399">
                  <c:v>26.687811959400001</c:v>
                </c:pt>
                <c:pt idx="9400">
                  <c:v>26.687811959400001</c:v>
                </c:pt>
                <c:pt idx="9401">
                  <c:v>26.7182785012</c:v>
                </c:pt>
                <c:pt idx="9402">
                  <c:v>26.748745042900001</c:v>
                </c:pt>
                <c:pt idx="9403">
                  <c:v>26.779211584700001</c:v>
                </c:pt>
                <c:pt idx="9404">
                  <c:v>26.687811959400001</c:v>
                </c:pt>
                <c:pt idx="9405">
                  <c:v>26.7182785012</c:v>
                </c:pt>
                <c:pt idx="9406">
                  <c:v>26.748745042900001</c:v>
                </c:pt>
                <c:pt idx="9407">
                  <c:v>26.809678126400001</c:v>
                </c:pt>
                <c:pt idx="9408">
                  <c:v>26.7182785012</c:v>
                </c:pt>
                <c:pt idx="9409">
                  <c:v>26.7182785012</c:v>
                </c:pt>
                <c:pt idx="9410">
                  <c:v>26.779211584700001</c:v>
                </c:pt>
                <c:pt idx="9411">
                  <c:v>26.687811959400001</c:v>
                </c:pt>
                <c:pt idx="9412">
                  <c:v>26.6573454177</c:v>
                </c:pt>
                <c:pt idx="9413">
                  <c:v>26.840144668099999</c:v>
                </c:pt>
                <c:pt idx="9414">
                  <c:v>26.7182785012</c:v>
                </c:pt>
                <c:pt idx="9415">
                  <c:v>26.687811959400001</c:v>
                </c:pt>
                <c:pt idx="9416">
                  <c:v>26.779211584700001</c:v>
                </c:pt>
                <c:pt idx="9417">
                  <c:v>26.779211584700001</c:v>
                </c:pt>
                <c:pt idx="9418">
                  <c:v>26.6573454177</c:v>
                </c:pt>
                <c:pt idx="9419">
                  <c:v>26.779211584700001</c:v>
                </c:pt>
                <c:pt idx="9420">
                  <c:v>26.687811959400001</c:v>
                </c:pt>
                <c:pt idx="9421">
                  <c:v>26.7182785012</c:v>
                </c:pt>
                <c:pt idx="9422">
                  <c:v>26.565945792499999</c:v>
                </c:pt>
                <c:pt idx="9423">
                  <c:v>26.7182785012</c:v>
                </c:pt>
                <c:pt idx="9424">
                  <c:v>26.687811959400001</c:v>
                </c:pt>
                <c:pt idx="9425">
                  <c:v>26.626878875999999</c:v>
                </c:pt>
                <c:pt idx="9426">
                  <c:v>26.7182785012</c:v>
                </c:pt>
                <c:pt idx="9427">
                  <c:v>26.687811959400001</c:v>
                </c:pt>
                <c:pt idx="9428">
                  <c:v>26.6573454177</c:v>
                </c:pt>
                <c:pt idx="9429">
                  <c:v>26.748745042900001</c:v>
                </c:pt>
                <c:pt idx="9430">
                  <c:v>26.779211584700001</c:v>
                </c:pt>
                <c:pt idx="9431">
                  <c:v>26.6573454177</c:v>
                </c:pt>
                <c:pt idx="9432">
                  <c:v>26.7182785012</c:v>
                </c:pt>
                <c:pt idx="9433">
                  <c:v>26.6573454177</c:v>
                </c:pt>
                <c:pt idx="9434">
                  <c:v>26.687811959400001</c:v>
                </c:pt>
                <c:pt idx="9435">
                  <c:v>26.7182785012</c:v>
                </c:pt>
                <c:pt idx="9436">
                  <c:v>26.6573454177</c:v>
                </c:pt>
                <c:pt idx="9437">
                  <c:v>26.5964123342</c:v>
                </c:pt>
                <c:pt idx="9438">
                  <c:v>26.779211584700001</c:v>
                </c:pt>
                <c:pt idx="9439">
                  <c:v>26.5964123342</c:v>
                </c:pt>
                <c:pt idx="9440">
                  <c:v>26.6573454177</c:v>
                </c:pt>
                <c:pt idx="9441">
                  <c:v>26.687811959400001</c:v>
                </c:pt>
                <c:pt idx="9442">
                  <c:v>26.7182785012</c:v>
                </c:pt>
                <c:pt idx="9443">
                  <c:v>26.6573454177</c:v>
                </c:pt>
                <c:pt idx="9444">
                  <c:v>26.7182785012</c:v>
                </c:pt>
                <c:pt idx="9445">
                  <c:v>26.6573454177</c:v>
                </c:pt>
                <c:pt idx="9446">
                  <c:v>26.626878875999999</c:v>
                </c:pt>
                <c:pt idx="9447">
                  <c:v>26.626878875999999</c:v>
                </c:pt>
                <c:pt idx="9448">
                  <c:v>26.7182785012</c:v>
                </c:pt>
                <c:pt idx="9449">
                  <c:v>26.5964123342</c:v>
                </c:pt>
                <c:pt idx="9450">
                  <c:v>26.626878875999999</c:v>
                </c:pt>
                <c:pt idx="9451">
                  <c:v>26.687811959400001</c:v>
                </c:pt>
                <c:pt idx="9452">
                  <c:v>26.748745042900001</c:v>
                </c:pt>
                <c:pt idx="9453">
                  <c:v>26.748745042900001</c:v>
                </c:pt>
                <c:pt idx="9454">
                  <c:v>26.6573454177</c:v>
                </c:pt>
                <c:pt idx="9455">
                  <c:v>26.5964123342</c:v>
                </c:pt>
                <c:pt idx="9456">
                  <c:v>26.6573454177</c:v>
                </c:pt>
                <c:pt idx="9457">
                  <c:v>26.687811959400001</c:v>
                </c:pt>
                <c:pt idx="9458">
                  <c:v>26.748745042900001</c:v>
                </c:pt>
                <c:pt idx="9459">
                  <c:v>26.474546167300002</c:v>
                </c:pt>
                <c:pt idx="9460">
                  <c:v>26.565945792499999</c:v>
                </c:pt>
                <c:pt idx="9461">
                  <c:v>26.5354792507</c:v>
                </c:pt>
                <c:pt idx="9462">
                  <c:v>26.626878875999999</c:v>
                </c:pt>
                <c:pt idx="9463">
                  <c:v>26.6573454177</c:v>
                </c:pt>
                <c:pt idx="9464">
                  <c:v>26.687811959400001</c:v>
                </c:pt>
                <c:pt idx="9465">
                  <c:v>26.626878875999999</c:v>
                </c:pt>
                <c:pt idx="9466">
                  <c:v>26.6573454177</c:v>
                </c:pt>
                <c:pt idx="9467">
                  <c:v>26.626878875999999</c:v>
                </c:pt>
                <c:pt idx="9468">
                  <c:v>26.5964123342</c:v>
                </c:pt>
                <c:pt idx="9469">
                  <c:v>26.6573454177</c:v>
                </c:pt>
                <c:pt idx="9470">
                  <c:v>26.6573454177</c:v>
                </c:pt>
                <c:pt idx="9471">
                  <c:v>26.687811959400001</c:v>
                </c:pt>
                <c:pt idx="9472">
                  <c:v>26.840144668099999</c:v>
                </c:pt>
                <c:pt idx="9473">
                  <c:v>26.7182785012</c:v>
                </c:pt>
                <c:pt idx="9474">
                  <c:v>26.565945792499999</c:v>
                </c:pt>
                <c:pt idx="9475">
                  <c:v>26.626878875999999</c:v>
                </c:pt>
                <c:pt idx="9476">
                  <c:v>26.7182785012</c:v>
                </c:pt>
                <c:pt idx="9477">
                  <c:v>26.7182785012</c:v>
                </c:pt>
                <c:pt idx="9478">
                  <c:v>26.5354792507</c:v>
                </c:pt>
                <c:pt idx="9479">
                  <c:v>26.5964123342</c:v>
                </c:pt>
                <c:pt idx="9480">
                  <c:v>26.687811959400001</c:v>
                </c:pt>
                <c:pt idx="9481">
                  <c:v>26.687811959400001</c:v>
                </c:pt>
                <c:pt idx="9482">
                  <c:v>26.687811959400001</c:v>
                </c:pt>
                <c:pt idx="9483">
                  <c:v>26.626878875999999</c:v>
                </c:pt>
                <c:pt idx="9484">
                  <c:v>26.626878875999999</c:v>
                </c:pt>
                <c:pt idx="9485">
                  <c:v>26.687811959400001</c:v>
                </c:pt>
                <c:pt idx="9486">
                  <c:v>26.687811959400001</c:v>
                </c:pt>
                <c:pt idx="9487">
                  <c:v>26.6573454177</c:v>
                </c:pt>
                <c:pt idx="9488">
                  <c:v>26.5964123342</c:v>
                </c:pt>
                <c:pt idx="9489">
                  <c:v>26.565945792499999</c:v>
                </c:pt>
                <c:pt idx="9490">
                  <c:v>26.687811959400001</c:v>
                </c:pt>
                <c:pt idx="9491">
                  <c:v>26.6573454177</c:v>
                </c:pt>
                <c:pt idx="9492">
                  <c:v>26.565945792499999</c:v>
                </c:pt>
                <c:pt idx="9493">
                  <c:v>26.5964123342</c:v>
                </c:pt>
                <c:pt idx="9494">
                  <c:v>26.7182785012</c:v>
                </c:pt>
                <c:pt idx="9495">
                  <c:v>26.687811959400001</c:v>
                </c:pt>
                <c:pt idx="9496">
                  <c:v>26.5964123342</c:v>
                </c:pt>
                <c:pt idx="9497">
                  <c:v>26.626878875999999</c:v>
                </c:pt>
                <c:pt idx="9498">
                  <c:v>26.6573454177</c:v>
                </c:pt>
                <c:pt idx="9499">
                  <c:v>26.6573454177</c:v>
                </c:pt>
                <c:pt idx="9500">
                  <c:v>26.565945792499999</c:v>
                </c:pt>
                <c:pt idx="9501">
                  <c:v>26.626878875999999</c:v>
                </c:pt>
                <c:pt idx="9502">
                  <c:v>26.6573454177</c:v>
                </c:pt>
                <c:pt idx="9503">
                  <c:v>26.5354792507</c:v>
                </c:pt>
                <c:pt idx="9504">
                  <c:v>26.565945792499999</c:v>
                </c:pt>
                <c:pt idx="9505">
                  <c:v>26.565945792499999</c:v>
                </c:pt>
                <c:pt idx="9506">
                  <c:v>26.6573454177</c:v>
                </c:pt>
                <c:pt idx="9507">
                  <c:v>26.6573454177</c:v>
                </c:pt>
                <c:pt idx="9508">
                  <c:v>26.5964123342</c:v>
                </c:pt>
                <c:pt idx="9509">
                  <c:v>26.626878875999999</c:v>
                </c:pt>
                <c:pt idx="9510">
                  <c:v>26.626878875999999</c:v>
                </c:pt>
                <c:pt idx="9511">
                  <c:v>26.6573454177</c:v>
                </c:pt>
                <c:pt idx="9512">
                  <c:v>26.687811959400001</c:v>
                </c:pt>
                <c:pt idx="9513">
                  <c:v>26.5354792507</c:v>
                </c:pt>
                <c:pt idx="9514">
                  <c:v>26.5964123342</c:v>
                </c:pt>
                <c:pt idx="9515">
                  <c:v>26.5964123342</c:v>
                </c:pt>
                <c:pt idx="9516">
                  <c:v>26.565945792499999</c:v>
                </c:pt>
                <c:pt idx="9517">
                  <c:v>26.687811959400001</c:v>
                </c:pt>
                <c:pt idx="9518">
                  <c:v>26.5964123342</c:v>
                </c:pt>
                <c:pt idx="9519">
                  <c:v>26.5964123342</c:v>
                </c:pt>
                <c:pt idx="9520">
                  <c:v>26.687811959400001</c:v>
                </c:pt>
                <c:pt idx="9521">
                  <c:v>26.5964123342</c:v>
                </c:pt>
                <c:pt idx="9522">
                  <c:v>26.5964123342</c:v>
                </c:pt>
                <c:pt idx="9523">
                  <c:v>26.5964123342</c:v>
                </c:pt>
                <c:pt idx="9524">
                  <c:v>26.6573454177</c:v>
                </c:pt>
                <c:pt idx="9525">
                  <c:v>26.687811959400001</c:v>
                </c:pt>
                <c:pt idx="9526">
                  <c:v>26.626878875999999</c:v>
                </c:pt>
                <c:pt idx="9527">
                  <c:v>26.5964123342</c:v>
                </c:pt>
                <c:pt idx="9528">
                  <c:v>26.5354792507</c:v>
                </c:pt>
                <c:pt idx="9529">
                  <c:v>26.5964123342</c:v>
                </c:pt>
                <c:pt idx="9530">
                  <c:v>26.6573454177</c:v>
                </c:pt>
                <c:pt idx="9531">
                  <c:v>26.5354792507</c:v>
                </c:pt>
                <c:pt idx="9532">
                  <c:v>26.5354792507</c:v>
                </c:pt>
                <c:pt idx="9533">
                  <c:v>26.5964123342</c:v>
                </c:pt>
                <c:pt idx="9534">
                  <c:v>26.626878875999999</c:v>
                </c:pt>
                <c:pt idx="9535">
                  <c:v>26.413613083800001</c:v>
                </c:pt>
                <c:pt idx="9536">
                  <c:v>26.565945792499999</c:v>
                </c:pt>
                <c:pt idx="9537">
                  <c:v>26.565945792499999</c:v>
                </c:pt>
                <c:pt idx="9538">
                  <c:v>26.5354792507</c:v>
                </c:pt>
                <c:pt idx="9539">
                  <c:v>26.5354792507</c:v>
                </c:pt>
                <c:pt idx="9540">
                  <c:v>26.565945792499999</c:v>
                </c:pt>
                <c:pt idx="9541">
                  <c:v>26.565945792499999</c:v>
                </c:pt>
                <c:pt idx="9542">
                  <c:v>26.505012708999999</c:v>
                </c:pt>
                <c:pt idx="9543">
                  <c:v>26.6573454177</c:v>
                </c:pt>
                <c:pt idx="9544">
                  <c:v>26.5354792507</c:v>
                </c:pt>
                <c:pt idx="9545">
                  <c:v>26.474546167300002</c:v>
                </c:pt>
                <c:pt idx="9546">
                  <c:v>26.626878875999999</c:v>
                </c:pt>
                <c:pt idx="9547">
                  <c:v>26.565945792499999</c:v>
                </c:pt>
                <c:pt idx="9548">
                  <c:v>26.5354792507</c:v>
                </c:pt>
                <c:pt idx="9549">
                  <c:v>26.626878875999999</c:v>
                </c:pt>
                <c:pt idx="9550">
                  <c:v>26.383146541999999</c:v>
                </c:pt>
                <c:pt idx="9551">
                  <c:v>26.5354792507</c:v>
                </c:pt>
                <c:pt idx="9552">
                  <c:v>26.5964123342</c:v>
                </c:pt>
                <c:pt idx="9553">
                  <c:v>26.474546167300002</c:v>
                </c:pt>
                <c:pt idx="9554">
                  <c:v>26.5964123342</c:v>
                </c:pt>
                <c:pt idx="9555">
                  <c:v>26.5354792507</c:v>
                </c:pt>
                <c:pt idx="9556">
                  <c:v>26.5354792507</c:v>
                </c:pt>
                <c:pt idx="9557">
                  <c:v>26.5964123342</c:v>
                </c:pt>
                <c:pt idx="9558">
                  <c:v>26.5964123342</c:v>
                </c:pt>
                <c:pt idx="9559">
                  <c:v>26.505012708999999</c:v>
                </c:pt>
                <c:pt idx="9560">
                  <c:v>26.474546167300002</c:v>
                </c:pt>
                <c:pt idx="9561">
                  <c:v>26.626878875999999</c:v>
                </c:pt>
                <c:pt idx="9562">
                  <c:v>26.565945792499999</c:v>
                </c:pt>
                <c:pt idx="9563">
                  <c:v>26.565945792499999</c:v>
                </c:pt>
                <c:pt idx="9564">
                  <c:v>26.505012708999999</c:v>
                </c:pt>
                <c:pt idx="9565">
                  <c:v>26.5354792507</c:v>
                </c:pt>
                <c:pt idx="9566">
                  <c:v>26.474546167300002</c:v>
                </c:pt>
                <c:pt idx="9567">
                  <c:v>26.474546167300002</c:v>
                </c:pt>
                <c:pt idx="9568">
                  <c:v>26.505012708999999</c:v>
                </c:pt>
                <c:pt idx="9569">
                  <c:v>26.444079625499999</c:v>
                </c:pt>
                <c:pt idx="9570">
                  <c:v>26.5354792507</c:v>
                </c:pt>
                <c:pt idx="9571">
                  <c:v>26.565945792499999</c:v>
                </c:pt>
                <c:pt idx="9572">
                  <c:v>26.474546167300002</c:v>
                </c:pt>
                <c:pt idx="9573">
                  <c:v>26.444079625499999</c:v>
                </c:pt>
                <c:pt idx="9574">
                  <c:v>26.474546167300002</c:v>
                </c:pt>
                <c:pt idx="9575">
                  <c:v>26.5964123342</c:v>
                </c:pt>
                <c:pt idx="9576">
                  <c:v>26.444079625499999</c:v>
                </c:pt>
                <c:pt idx="9577">
                  <c:v>26.505012708999999</c:v>
                </c:pt>
                <c:pt idx="9578">
                  <c:v>26.2612803751</c:v>
                </c:pt>
                <c:pt idx="9579">
                  <c:v>26.565945792499999</c:v>
                </c:pt>
                <c:pt idx="9580">
                  <c:v>26.505012708999999</c:v>
                </c:pt>
                <c:pt idx="9581">
                  <c:v>26.5354792507</c:v>
                </c:pt>
                <c:pt idx="9582">
                  <c:v>26.444079625499999</c:v>
                </c:pt>
                <c:pt idx="9583">
                  <c:v>26.474546167300002</c:v>
                </c:pt>
                <c:pt idx="9584">
                  <c:v>26.5964123342</c:v>
                </c:pt>
                <c:pt idx="9585">
                  <c:v>26.444079625499999</c:v>
                </c:pt>
                <c:pt idx="9586">
                  <c:v>26.565945792499999</c:v>
                </c:pt>
                <c:pt idx="9587">
                  <c:v>26.444079625499999</c:v>
                </c:pt>
                <c:pt idx="9588">
                  <c:v>26.474546167300002</c:v>
                </c:pt>
                <c:pt idx="9589">
                  <c:v>26.5354792507</c:v>
                </c:pt>
                <c:pt idx="9590">
                  <c:v>26.474546167300002</c:v>
                </c:pt>
                <c:pt idx="9591">
                  <c:v>26.505012708999999</c:v>
                </c:pt>
                <c:pt idx="9592">
                  <c:v>26.5354792507</c:v>
                </c:pt>
                <c:pt idx="9593">
                  <c:v>26.505012708999999</c:v>
                </c:pt>
                <c:pt idx="9594">
                  <c:v>26.626878875999999</c:v>
                </c:pt>
                <c:pt idx="9595">
                  <c:v>26.5354792507</c:v>
                </c:pt>
                <c:pt idx="9596">
                  <c:v>26.505012708999999</c:v>
                </c:pt>
                <c:pt idx="9597">
                  <c:v>26.444079625499999</c:v>
                </c:pt>
                <c:pt idx="9598">
                  <c:v>26.474546167300002</c:v>
                </c:pt>
                <c:pt idx="9599">
                  <c:v>26.505012708999999</c:v>
                </c:pt>
                <c:pt idx="9600">
                  <c:v>26.565945792499999</c:v>
                </c:pt>
                <c:pt idx="9601">
                  <c:v>26.5964123342</c:v>
                </c:pt>
                <c:pt idx="9602">
                  <c:v>26.383146541999999</c:v>
                </c:pt>
                <c:pt idx="9603">
                  <c:v>26.5354792507</c:v>
                </c:pt>
                <c:pt idx="9604">
                  <c:v>26.444079625499999</c:v>
                </c:pt>
                <c:pt idx="9605">
                  <c:v>26.5354792507</c:v>
                </c:pt>
                <c:pt idx="9606">
                  <c:v>26.505012708999999</c:v>
                </c:pt>
                <c:pt idx="9607">
                  <c:v>26.5354792507</c:v>
                </c:pt>
                <c:pt idx="9608">
                  <c:v>26.565945792499999</c:v>
                </c:pt>
                <c:pt idx="9609">
                  <c:v>26.505012708999999</c:v>
                </c:pt>
                <c:pt idx="9610">
                  <c:v>26.474546167300002</c:v>
                </c:pt>
                <c:pt idx="9611">
                  <c:v>26.565945792499999</c:v>
                </c:pt>
                <c:pt idx="9612">
                  <c:v>26.505012708999999</c:v>
                </c:pt>
                <c:pt idx="9613">
                  <c:v>26.565945792499999</c:v>
                </c:pt>
                <c:pt idx="9614">
                  <c:v>26.565945792499999</c:v>
                </c:pt>
                <c:pt idx="9615">
                  <c:v>26.413613083800001</c:v>
                </c:pt>
                <c:pt idx="9616">
                  <c:v>26.505012708999999</c:v>
                </c:pt>
                <c:pt idx="9617">
                  <c:v>26.413613083800001</c:v>
                </c:pt>
                <c:pt idx="9618">
                  <c:v>26.413613083800001</c:v>
                </c:pt>
                <c:pt idx="9619">
                  <c:v>26.505012708999999</c:v>
                </c:pt>
                <c:pt idx="9620">
                  <c:v>26.5964123342</c:v>
                </c:pt>
                <c:pt idx="9621">
                  <c:v>26.5354792507</c:v>
                </c:pt>
                <c:pt idx="9622">
                  <c:v>26.413613083800001</c:v>
                </c:pt>
                <c:pt idx="9623">
                  <c:v>26.505012708999999</c:v>
                </c:pt>
                <c:pt idx="9624">
                  <c:v>26.474546167300002</c:v>
                </c:pt>
                <c:pt idx="9625">
                  <c:v>26.474546167300002</c:v>
                </c:pt>
                <c:pt idx="9626">
                  <c:v>26.444079625499999</c:v>
                </c:pt>
                <c:pt idx="9627">
                  <c:v>26.444079625499999</c:v>
                </c:pt>
                <c:pt idx="9628">
                  <c:v>26.5354792507</c:v>
                </c:pt>
                <c:pt idx="9629">
                  <c:v>26.383146541999999</c:v>
                </c:pt>
                <c:pt idx="9630">
                  <c:v>26.5354792507</c:v>
                </c:pt>
                <c:pt idx="9631">
                  <c:v>26.5354792507</c:v>
                </c:pt>
                <c:pt idx="9632">
                  <c:v>26.444079625499999</c:v>
                </c:pt>
                <c:pt idx="9633">
                  <c:v>26.5354792507</c:v>
                </c:pt>
                <c:pt idx="9634">
                  <c:v>26.444079625499999</c:v>
                </c:pt>
                <c:pt idx="9635">
                  <c:v>26.5354792507</c:v>
                </c:pt>
                <c:pt idx="9636">
                  <c:v>26.5354792507</c:v>
                </c:pt>
                <c:pt idx="9637">
                  <c:v>26.5964123342</c:v>
                </c:pt>
                <c:pt idx="9638">
                  <c:v>26.444079625499999</c:v>
                </c:pt>
                <c:pt idx="9639">
                  <c:v>26.383146541999999</c:v>
                </c:pt>
                <c:pt idx="9640">
                  <c:v>26.5964123342</c:v>
                </c:pt>
                <c:pt idx="9641">
                  <c:v>26.474546167300002</c:v>
                </c:pt>
                <c:pt idx="9642">
                  <c:v>26.5354792507</c:v>
                </c:pt>
                <c:pt idx="9643">
                  <c:v>26.444079625499999</c:v>
                </c:pt>
                <c:pt idx="9644">
                  <c:v>26.505012708999999</c:v>
                </c:pt>
                <c:pt idx="9645">
                  <c:v>26.444079625499999</c:v>
                </c:pt>
                <c:pt idx="9646">
                  <c:v>26.444079625499999</c:v>
                </c:pt>
                <c:pt idx="9647">
                  <c:v>26.444079625499999</c:v>
                </c:pt>
                <c:pt idx="9648">
                  <c:v>26.505012708999999</c:v>
                </c:pt>
                <c:pt idx="9649">
                  <c:v>26.413613083800001</c:v>
                </c:pt>
                <c:pt idx="9650">
                  <c:v>26.413613083800001</c:v>
                </c:pt>
                <c:pt idx="9651">
                  <c:v>26.444079625499999</c:v>
                </c:pt>
                <c:pt idx="9652">
                  <c:v>26.474546167300002</c:v>
                </c:pt>
                <c:pt idx="9653">
                  <c:v>26.383146541999999</c:v>
                </c:pt>
                <c:pt idx="9654">
                  <c:v>26.383146541999999</c:v>
                </c:pt>
                <c:pt idx="9655">
                  <c:v>26.413613083800001</c:v>
                </c:pt>
                <c:pt idx="9656">
                  <c:v>26.413613083800001</c:v>
                </c:pt>
                <c:pt idx="9657">
                  <c:v>26.505012708999999</c:v>
                </c:pt>
                <c:pt idx="9658">
                  <c:v>26.444079625499999</c:v>
                </c:pt>
                <c:pt idx="9659">
                  <c:v>26.413613083800001</c:v>
                </c:pt>
                <c:pt idx="9660">
                  <c:v>26.413613083800001</c:v>
                </c:pt>
                <c:pt idx="9661">
                  <c:v>26.474546167300002</c:v>
                </c:pt>
                <c:pt idx="9662">
                  <c:v>26.444079625499999</c:v>
                </c:pt>
                <c:pt idx="9663">
                  <c:v>26.474546167300002</c:v>
                </c:pt>
                <c:pt idx="9664">
                  <c:v>26.474546167300002</c:v>
                </c:pt>
                <c:pt idx="9665">
                  <c:v>26.5354792507</c:v>
                </c:pt>
                <c:pt idx="9666">
                  <c:v>26.3222134586</c:v>
                </c:pt>
                <c:pt idx="9667">
                  <c:v>26.474546167300002</c:v>
                </c:pt>
                <c:pt idx="9668">
                  <c:v>26.505012708999999</c:v>
                </c:pt>
                <c:pt idx="9669">
                  <c:v>26.444079625499999</c:v>
                </c:pt>
                <c:pt idx="9670">
                  <c:v>26.413613083800001</c:v>
                </c:pt>
                <c:pt idx="9671">
                  <c:v>26.383146541999999</c:v>
                </c:pt>
                <c:pt idx="9672">
                  <c:v>26.3222134586</c:v>
                </c:pt>
                <c:pt idx="9673">
                  <c:v>26.413613083800001</c:v>
                </c:pt>
                <c:pt idx="9674">
                  <c:v>26.474546167300002</c:v>
                </c:pt>
                <c:pt idx="9675">
                  <c:v>26.383146541999999</c:v>
                </c:pt>
                <c:pt idx="9676">
                  <c:v>26.505012708999999</c:v>
                </c:pt>
                <c:pt idx="9677">
                  <c:v>26.413613083800001</c:v>
                </c:pt>
                <c:pt idx="9678">
                  <c:v>26.444079625499999</c:v>
                </c:pt>
                <c:pt idx="9679">
                  <c:v>26.444079625499999</c:v>
                </c:pt>
                <c:pt idx="9680">
                  <c:v>26.474546167300002</c:v>
                </c:pt>
                <c:pt idx="9681">
                  <c:v>26.383146541999999</c:v>
                </c:pt>
                <c:pt idx="9682">
                  <c:v>26.444079625499999</c:v>
                </c:pt>
                <c:pt idx="9683">
                  <c:v>26.444079625499999</c:v>
                </c:pt>
                <c:pt idx="9684">
                  <c:v>26.565945792499999</c:v>
                </c:pt>
                <c:pt idx="9685">
                  <c:v>26.413613083800001</c:v>
                </c:pt>
                <c:pt idx="9686">
                  <c:v>26.505012708999999</c:v>
                </c:pt>
                <c:pt idx="9687">
                  <c:v>26.444079625499999</c:v>
                </c:pt>
                <c:pt idx="9688">
                  <c:v>26.413613083800001</c:v>
                </c:pt>
                <c:pt idx="9689">
                  <c:v>26.474546167300002</c:v>
                </c:pt>
                <c:pt idx="9690">
                  <c:v>26.383146541999999</c:v>
                </c:pt>
                <c:pt idx="9691">
                  <c:v>26.444079625499999</c:v>
                </c:pt>
                <c:pt idx="9692">
                  <c:v>26.413613083800001</c:v>
                </c:pt>
                <c:pt idx="9693">
                  <c:v>26.413613083800001</c:v>
                </c:pt>
                <c:pt idx="9694">
                  <c:v>26.474546167300002</c:v>
                </c:pt>
                <c:pt idx="9695">
                  <c:v>26.5354792507</c:v>
                </c:pt>
                <c:pt idx="9696">
                  <c:v>26.3222134586</c:v>
                </c:pt>
                <c:pt idx="9697">
                  <c:v>26.352680000300001</c:v>
                </c:pt>
                <c:pt idx="9698">
                  <c:v>26.505012708999999</c:v>
                </c:pt>
                <c:pt idx="9699">
                  <c:v>26.474546167300002</c:v>
                </c:pt>
                <c:pt idx="9700">
                  <c:v>26.474546167300002</c:v>
                </c:pt>
                <c:pt idx="9701">
                  <c:v>26.383146541999999</c:v>
                </c:pt>
                <c:pt idx="9702">
                  <c:v>26.413613083800001</c:v>
                </c:pt>
                <c:pt idx="9703">
                  <c:v>26.352680000300001</c:v>
                </c:pt>
                <c:pt idx="9704">
                  <c:v>26.413613083800001</c:v>
                </c:pt>
                <c:pt idx="9705">
                  <c:v>26.413613083800001</c:v>
                </c:pt>
                <c:pt idx="9706">
                  <c:v>26.5354792507</c:v>
                </c:pt>
                <c:pt idx="9707">
                  <c:v>26.413613083800001</c:v>
                </c:pt>
                <c:pt idx="9708">
                  <c:v>26.413613083800001</c:v>
                </c:pt>
                <c:pt idx="9709">
                  <c:v>26.474546167300002</c:v>
                </c:pt>
                <c:pt idx="9710">
                  <c:v>26.413613083800001</c:v>
                </c:pt>
                <c:pt idx="9711">
                  <c:v>26.383146541999999</c:v>
                </c:pt>
                <c:pt idx="9712">
                  <c:v>26.291746916800001</c:v>
                </c:pt>
                <c:pt idx="9713">
                  <c:v>26.352680000300001</c:v>
                </c:pt>
                <c:pt idx="9714">
                  <c:v>26.3222134586</c:v>
                </c:pt>
                <c:pt idx="9715">
                  <c:v>26.383146541999999</c:v>
                </c:pt>
                <c:pt idx="9716">
                  <c:v>26.3222134586</c:v>
                </c:pt>
                <c:pt idx="9717">
                  <c:v>26.383146541999999</c:v>
                </c:pt>
                <c:pt idx="9718">
                  <c:v>26.413613083800001</c:v>
                </c:pt>
                <c:pt idx="9719">
                  <c:v>26.383146541999999</c:v>
                </c:pt>
                <c:pt idx="9720">
                  <c:v>26.413613083800001</c:v>
                </c:pt>
                <c:pt idx="9721">
                  <c:v>26.444079625499999</c:v>
                </c:pt>
                <c:pt idx="9722">
                  <c:v>26.3222134586</c:v>
                </c:pt>
                <c:pt idx="9723">
                  <c:v>26.291746916800001</c:v>
                </c:pt>
                <c:pt idx="9724">
                  <c:v>26.413613083800001</c:v>
                </c:pt>
                <c:pt idx="9725">
                  <c:v>26.413613083800001</c:v>
                </c:pt>
                <c:pt idx="9726">
                  <c:v>26.352680000300001</c:v>
                </c:pt>
                <c:pt idx="9727">
                  <c:v>26.3222134586</c:v>
                </c:pt>
                <c:pt idx="9728">
                  <c:v>26.383146541999999</c:v>
                </c:pt>
                <c:pt idx="9729">
                  <c:v>26.383146541999999</c:v>
                </c:pt>
                <c:pt idx="9730">
                  <c:v>26.383146541999999</c:v>
                </c:pt>
                <c:pt idx="9731">
                  <c:v>26.474546167300002</c:v>
                </c:pt>
                <c:pt idx="9732">
                  <c:v>26.352680000300001</c:v>
                </c:pt>
                <c:pt idx="9733">
                  <c:v>26.3222134586</c:v>
                </c:pt>
                <c:pt idx="9734">
                  <c:v>26.413613083800001</c:v>
                </c:pt>
                <c:pt idx="9735">
                  <c:v>26.352680000300001</c:v>
                </c:pt>
                <c:pt idx="9736">
                  <c:v>26.230813833300001</c:v>
                </c:pt>
                <c:pt idx="9737">
                  <c:v>26.413613083800001</c:v>
                </c:pt>
                <c:pt idx="9738">
                  <c:v>26.565945792499999</c:v>
                </c:pt>
                <c:pt idx="9739">
                  <c:v>26.444079625499999</c:v>
                </c:pt>
                <c:pt idx="9740">
                  <c:v>26.352680000300001</c:v>
                </c:pt>
                <c:pt idx="9741">
                  <c:v>26.352680000300001</c:v>
                </c:pt>
                <c:pt idx="9742">
                  <c:v>26.291746916800001</c:v>
                </c:pt>
                <c:pt idx="9743">
                  <c:v>26.3222134586</c:v>
                </c:pt>
                <c:pt idx="9744">
                  <c:v>26.383146541999999</c:v>
                </c:pt>
                <c:pt idx="9745">
                  <c:v>26.2612803751</c:v>
                </c:pt>
                <c:pt idx="9746">
                  <c:v>26.352680000300001</c:v>
                </c:pt>
                <c:pt idx="9747">
                  <c:v>26.383146541999999</c:v>
                </c:pt>
                <c:pt idx="9748">
                  <c:v>26.413613083800001</c:v>
                </c:pt>
                <c:pt idx="9749">
                  <c:v>26.383146541999999</c:v>
                </c:pt>
                <c:pt idx="9750">
                  <c:v>26.230813833300001</c:v>
                </c:pt>
                <c:pt idx="9751">
                  <c:v>26.383146541999999</c:v>
                </c:pt>
                <c:pt idx="9752">
                  <c:v>26.383146541999999</c:v>
                </c:pt>
                <c:pt idx="9753">
                  <c:v>26.444079625499999</c:v>
                </c:pt>
                <c:pt idx="9754">
                  <c:v>26.383146541999999</c:v>
                </c:pt>
                <c:pt idx="9755">
                  <c:v>26.3222134586</c:v>
                </c:pt>
                <c:pt idx="9756">
                  <c:v>26.2612803751</c:v>
                </c:pt>
                <c:pt idx="9757">
                  <c:v>26.3222134586</c:v>
                </c:pt>
                <c:pt idx="9758">
                  <c:v>26.352680000300001</c:v>
                </c:pt>
                <c:pt idx="9759">
                  <c:v>26.413613083800001</c:v>
                </c:pt>
                <c:pt idx="9760">
                  <c:v>26.352680000300001</c:v>
                </c:pt>
                <c:pt idx="9761">
                  <c:v>26.383146541999999</c:v>
                </c:pt>
                <c:pt idx="9762">
                  <c:v>26.3222134586</c:v>
                </c:pt>
                <c:pt idx="9763">
                  <c:v>26.352680000300001</c:v>
                </c:pt>
                <c:pt idx="9764">
                  <c:v>26.444079625499999</c:v>
                </c:pt>
                <c:pt idx="9765">
                  <c:v>26.2612803751</c:v>
                </c:pt>
                <c:pt idx="9766">
                  <c:v>26.291746916800001</c:v>
                </c:pt>
                <c:pt idx="9767">
                  <c:v>26.383146541999999</c:v>
                </c:pt>
                <c:pt idx="9768">
                  <c:v>26.383146541999999</c:v>
                </c:pt>
                <c:pt idx="9769">
                  <c:v>26.291746916800001</c:v>
                </c:pt>
                <c:pt idx="9770">
                  <c:v>26.383146541999999</c:v>
                </c:pt>
                <c:pt idx="9771">
                  <c:v>26.291746916800001</c:v>
                </c:pt>
                <c:pt idx="9772">
                  <c:v>26.383146541999999</c:v>
                </c:pt>
                <c:pt idx="9773">
                  <c:v>26.413613083800001</c:v>
                </c:pt>
                <c:pt idx="9774">
                  <c:v>26.352680000300001</c:v>
                </c:pt>
                <c:pt idx="9775">
                  <c:v>26.413613083800001</c:v>
                </c:pt>
                <c:pt idx="9776">
                  <c:v>26.2003472916</c:v>
                </c:pt>
                <c:pt idx="9777">
                  <c:v>26.352680000300001</c:v>
                </c:pt>
                <c:pt idx="9778">
                  <c:v>26.3222134586</c:v>
                </c:pt>
                <c:pt idx="9779">
                  <c:v>26.352680000300001</c:v>
                </c:pt>
                <c:pt idx="9780">
                  <c:v>26.383146541999999</c:v>
                </c:pt>
                <c:pt idx="9781">
                  <c:v>26.2612803751</c:v>
                </c:pt>
                <c:pt idx="9782">
                  <c:v>26.291746916800001</c:v>
                </c:pt>
                <c:pt idx="9783">
                  <c:v>26.352680000300001</c:v>
                </c:pt>
                <c:pt idx="9784">
                  <c:v>26.352680000300001</c:v>
                </c:pt>
                <c:pt idx="9785">
                  <c:v>26.2612803751</c:v>
                </c:pt>
                <c:pt idx="9786">
                  <c:v>26.230813833300001</c:v>
                </c:pt>
                <c:pt idx="9787">
                  <c:v>26.383146541999999</c:v>
                </c:pt>
                <c:pt idx="9788">
                  <c:v>26.291746916800001</c:v>
                </c:pt>
                <c:pt idx="9789">
                  <c:v>26.2612803751</c:v>
                </c:pt>
                <c:pt idx="9790">
                  <c:v>26.474546167300002</c:v>
                </c:pt>
                <c:pt idx="9791">
                  <c:v>26.2612803751</c:v>
                </c:pt>
                <c:pt idx="9792">
                  <c:v>26.383146541999999</c:v>
                </c:pt>
                <c:pt idx="9793">
                  <c:v>26.169880749899999</c:v>
                </c:pt>
                <c:pt idx="9794">
                  <c:v>26.352680000300001</c:v>
                </c:pt>
                <c:pt idx="9795">
                  <c:v>26.352680000300001</c:v>
                </c:pt>
                <c:pt idx="9796">
                  <c:v>26.291746916800001</c:v>
                </c:pt>
                <c:pt idx="9797">
                  <c:v>26.352680000300001</c:v>
                </c:pt>
                <c:pt idx="9798">
                  <c:v>26.413613083800001</c:v>
                </c:pt>
                <c:pt idx="9799">
                  <c:v>26.3222134586</c:v>
                </c:pt>
                <c:pt idx="9800">
                  <c:v>26.352680000300001</c:v>
                </c:pt>
                <c:pt idx="9801">
                  <c:v>26.3222134586</c:v>
                </c:pt>
                <c:pt idx="9802">
                  <c:v>26.2612803751</c:v>
                </c:pt>
                <c:pt idx="9803">
                  <c:v>26.383146541999999</c:v>
                </c:pt>
                <c:pt idx="9804">
                  <c:v>26.230813833300001</c:v>
                </c:pt>
                <c:pt idx="9805">
                  <c:v>26.291746916800001</c:v>
                </c:pt>
                <c:pt idx="9806">
                  <c:v>26.230813833300001</c:v>
                </c:pt>
                <c:pt idx="9807">
                  <c:v>26.352680000300001</c:v>
                </c:pt>
                <c:pt idx="9808">
                  <c:v>26.2003472916</c:v>
                </c:pt>
                <c:pt idx="9809">
                  <c:v>26.230813833300001</c:v>
                </c:pt>
                <c:pt idx="9810">
                  <c:v>26.352680000300001</c:v>
                </c:pt>
                <c:pt idx="9811">
                  <c:v>26.3222134586</c:v>
                </c:pt>
                <c:pt idx="9812">
                  <c:v>26.291746916800001</c:v>
                </c:pt>
                <c:pt idx="9813">
                  <c:v>26.3222134586</c:v>
                </c:pt>
                <c:pt idx="9814">
                  <c:v>26.2612803751</c:v>
                </c:pt>
                <c:pt idx="9815">
                  <c:v>26.383146541999999</c:v>
                </c:pt>
                <c:pt idx="9816">
                  <c:v>26.291746916800001</c:v>
                </c:pt>
                <c:pt idx="9817">
                  <c:v>26.2612803751</c:v>
                </c:pt>
                <c:pt idx="9818">
                  <c:v>26.291746916800001</c:v>
                </c:pt>
                <c:pt idx="9819">
                  <c:v>26.291746916800001</c:v>
                </c:pt>
                <c:pt idx="9820">
                  <c:v>26.2612803751</c:v>
                </c:pt>
                <c:pt idx="9821">
                  <c:v>26.230813833300001</c:v>
                </c:pt>
                <c:pt idx="9822">
                  <c:v>26.3222134586</c:v>
                </c:pt>
                <c:pt idx="9823">
                  <c:v>26.352680000300001</c:v>
                </c:pt>
                <c:pt idx="9824">
                  <c:v>26.352680000300001</c:v>
                </c:pt>
                <c:pt idx="9825">
                  <c:v>26.3222134586</c:v>
                </c:pt>
                <c:pt idx="9826">
                  <c:v>26.383146541999999</c:v>
                </c:pt>
                <c:pt idx="9827">
                  <c:v>26.169880749899999</c:v>
                </c:pt>
                <c:pt idx="9828">
                  <c:v>26.230813833300001</c:v>
                </c:pt>
                <c:pt idx="9829">
                  <c:v>26.383146541999999</c:v>
                </c:pt>
                <c:pt idx="9830">
                  <c:v>26.108947666399999</c:v>
                </c:pt>
                <c:pt idx="9831">
                  <c:v>26.291746916800001</c:v>
                </c:pt>
                <c:pt idx="9832">
                  <c:v>26.291746916800001</c:v>
                </c:pt>
                <c:pt idx="9833">
                  <c:v>26.230813833300001</c:v>
                </c:pt>
                <c:pt idx="9834">
                  <c:v>26.2612803751</c:v>
                </c:pt>
                <c:pt idx="9835">
                  <c:v>26.2003472916</c:v>
                </c:pt>
                <c:pt idx="9836">
                  <c:v>26.352680000300001</c:v>
                </c:pt>
                <c:pt idx="9837">
                  <c:v>26.2612803751</c:v>
                </c:pt>
                <c:pt idx="9838">
                  <c:v>26.2612803751</c:v>
                </c:pt>
                <c:pt idx="9839">
                  <c:v>26.169880749899999</c:v>
                </c:pt>
                <c:pt idx="9840">
                  <c:v>26.291746916800001</c:v>
                </c:pt>
                <c:pt idx="9841">
                  <c:v>26.3222134586</c:v>
                </c:pt>
                <c:pt idx="9842">
                  <c:v>26.2612803751</c:v>
                </c:pt>
                <c:pt idx="9843">
                  <c:v>26.2612803751</c:v>
                </c:pt>
                <c:pt idx="9844">
                  <c:v>26.383146541999999</c:v>
                </c:pt>
                <c:pt idx="9845">
                  <c:v>26.2612803751</c:v>
                </c:pt>
                <c:pt idx="9846">
                  <c:v>26.2612803751</c:v>
                </c:pt>
                <c:pt idx="9847">
                  <c:v>26.2612803751</c:v>
                </c:pt>
                <c:pt idx="9848">
                  <c:v>26.230813833300001</c:v>
                </c:pt>
                <c:pt idx="9849">
                  <c:v>26.291746916800001</c:v>
                </c:pt>
                <c:pt idx="9850">
                  <c:v>26.3222134586</c:v>
                </c:pt>
                <c:pt idx="9851">
                  <c:v>26.291746916800001</c:v>
                </c:pt>
                <c:pt idx="9852">
                  <c:v>26.291746916800001</c:v>
                </c:pt>
                <c:pt idx="9853">
                  <c:v>26.352680000300001</c:v>
                </c:pt>
                <c:pt idx="9854">
                  <c:v>26.230813833300001</c:v>
                </c:pt>
                <c:pt idx="9855">
                  <c:v>26.2612803751</c:v>
                </c:pt>
                <c:pt idx="9856">
                  <c:v>26.3222134586</c:v>
                </c:pt>
                <c:pt idx="9857">
                  <c:v>26.2612803751</c:v>
                </c:pt>
                <c:pt idx="9858">
                  <c:v>26.2612803751</c:v>
                </c:pt>
                <c:pt idx="9859">
                  <c:v>26.291746916800001</c:v>
                </c:pt>
                <c:pt idx="9860">
                  <c:v>26.2612803751</c:v>
                </c:pt>
                <c:pt idx="9861">
                  <c:v>26.2612803751</c:v>
                </c:pt>
                <c:pt idx="9862">
                  <c:v>26.291746916800001</c:v>
                </c:pt>
                <c:pt idx="9863">
                  <c:v>26.2612803751</c:v>
                </c:pt>
                <c:pt idx="9864">
                  <c:v>26.3222134586</c:v>
                </c:pt>
                <c:pt idx="9865">
                  <c:v>26.2612803751</c:v>
                </c:pt>
                <c:pt idx="9866">
                  <c:v>26.2003472916</c:v>
                </c:pt>
                <c:pt idx="9867">
                  <c:v>26.230813833300001</c:v>
                </c:pt>
                <c:pt idx="9868">
                  <c:v>26.2612803751</c:v>
                </c:pt>
                <c:pt idx="9869">
                  <c:v>26.2003472916</c:v>
                </c:pt>
                <c:pt idx="9870">
                  <c:v>26.230813833300001</c:v>
                </c:pt>
                <c:pt idx="9871">
                  <c:v>26.291746916800001</c:v>
                </c:pt>
                <c:pt idx="9872">
                  <c:v>26.230813833300001</c:v>
                </c:pt>
                <c:pt idx="9873">
                  <c:v>26.2612803751</c:v>
                </c:pt>
                <c:pt idx="9874">
                  <c:v>26.352680000300001</c:v>
                </c:pt>
                <c:pt idx="9875">
                  <c:v>26.291746916800001</c:v>
                </c:pt>
                <c:pt idx="9876">
                  <c:v>26.291746916800001</c:v>
                </c:pt>
                <c:pt idx="9877">
                  <c:v>26.230813833300001</c:v>
                </c:pt>
                <c:pt idx="9878">
                  <c:v>26.291746916800001</c:v>
                </c:pt>
                <c:pt idx="9879">
                  <c:v>26.291746916800001</c:v>
                </c:pt>
                <c:pt idx="9880">
                  <c:v>26.352680000300001</c:v>
                </c:pt>
                <c:pt idx="9881">
                  <c:v>26.291746916800001</c:v>
                </c:pt>
                <c:pt idx="9882">
                  <c:v>26.2612803751</c:v>
                </c:pt>
                <c:pt idx="9883">
                  <c:v>26.230813833300001</c:v>
                </c:pt>
                <c:pt idx="9884">
                  <c:v>26.169880749899999</c:v>
                </c:pt>
                <c:pt idx="9885">
                  <c:v>26.291746916800001</c:v>
                </c:pt>
                <c:pt idx="9886">
                  <c:v>26.352680000300001</c:v>
                </c:pt>
                <c:pt idx="9887">
                  <c:v>26.2612803751</c:v>
                </c:pt>
                <c:pt idx="9888">
                  <c:v>26.291746916800001</c:v>
                </c:pt>
                <c:pt idx="9889">
                  <c:v>26.444079625499999</c:v>
                </c:pt>
                <c:pt idx="9890">
                  <c:v>26.230813833300001</c:v>
                </c:pt>
                <c:pt idx="9891">
                  <c:v>26.3222134586</c:v>
                </c:pt>
                <c:pt idx="9892">
                  <c:v>26.2003472916</c:v>
                </c:pt>
                <c:pt idx="9893">
                  <c:v>26.2003472916</c:v>
                </c:pt>
                <c:pt idx="9894">
                  <c:v>26.230813833300001</c:v>
                </c:pt>
                <c:pt idx="9895">
                  <c:v>26.169880749899999</c:v>
                </c:pt>
                <c:pt idx="9896">
                  <c:v>26.2003472916</c:v>
                </c:pt>
                <c:pt idx="9897">
                  <c:v>26.2612803751</c:v>
                </c:pt>
                <c:pt idx="9898">
                  <c:v>26.230813833300001</c:v>
                </c:pt>
                <c:pt idx="9899">
                  <c:v>26.3222134586</c:v>
                </c:pt>
                <c:pt idx="9900">
                  <c:v>26.291746916800001</c:v>
                </c:pt>
                <c:pt idx="9901">
                  <c:v>26.3222134586</c:v>
                </c:pt>
                <c:pt idx="9902">
                  <c:v>26.3222134586</c:v>
                </c:pt>
                <c:pt idx="9903">
                  <c:v>26.169880749899999</c:v>
                </c:pt>
                <c:pt idx="9904">
                  <c:v>26.2003472916</c:v>
                </c:pt>
                <c:pt idx="9905">
                  <c:v>26.230813833300001</c:v>
                </c:pt>
                <c:pt idx="9906">
                  <c:v>26.352680000300001</c:v>
                </c:pt>
                <c:pt idx="9907">
                  <c:v>26.2612803751</c:v>
                </c:pt>
                <c:pt idx="9908">
                  <c:v>26.2612803751</c:v>
                </c:pt>
                <c:pt idx="9909">
                  <c:v>26.230813833300001</c:v>
                </c:pt>
                <c:pt idx="9910">
                  <c:v>26.230813833300001</c:v>
                </c:pt>
                <c:pt idx="9911">
                  <c:v>26.3222134586</c:v>
                </c:pt>
                <c:pt idx="9912">
                  <c:v>26.2003472916</c:v>
                </c:pt>
                <c:pt idx="9913">
                  <c:v>26.2612803751</c:v>
                </c:pt>
                <c:pt idx="9914">
                  <c:v>26.2612803751</c:v>
                </c:pt>
                <c:pt idx="9915">
                  <c:v>26.230813833300001</c:v>
                </c:pt>
                <c:pt idx="9916">
                  <c:v>26.2612803751</c:v>
                </c:pt>
                <c:pt idx="9917">
                  <c:v>26.230813833300001</c:v>
                </c:pt>
                <c:pt idx="9918">
                  <c:v>26.291746916800001</c:v>
                </c:pt>
                <c:pt idx="9919">
                  <c:v>26.1394142081</c:v>
                </c:pt>
                <c:pt idx="9920">
                  <c:v>26.230813833300001</c:v>
                </c:pt>
                <c:pt idx="9921">
                  <c:v>26.230813833300001</c:v>
                </c:pt>
                <c:pt idx="9922">
                  <c:v>26.2612803751</c:v>
                </c:pt>
                <c:pt idx="9923">
                  <c:v>26.230813833300001</c:v>
                </c:pt>
                <c:pt idx="9924">
                  <c:v>26.3222134586</c:v>
                </c:pt>
                <c:pt idx="9925">
                  <c:v>26.2612803751</c:v>
                </c:pt>
                <c:pt idx="9926">
                  <c:v>26.291746916800001</c:v>
                </c:pt>
                <c:pt idx="9927">
                  <c:v>26.230813833300001</c:v>
                </c:pt>
                <c:pt idx="9928">
                  <c:v>26.291746916800001</c:v>
                </c:pt>
                <c:pt idx="9929">
                  <c:v>26.291746916800001</c:v>
                </c:pt>
                <c:pt idx="9930">
                  <c:v>26.1394142081</c:v>
                </c:pt>
                <c:pt idx="9931">
                  <c:v>26.230813833300001</c:v>
                </c:pt>
                <c:pt idx="9932">
                  <c:v>26.2003472916</c:v>
                </c:pt>
                <c:pt idx="9933">
                  <c:v>26.2003472916</c:v>
                </c:pt>
                <c:pt idx="9934">
                  <c:v>26.2003472916</c:v>
                </c:pt>
                <c:pt idx="9935">
                  <c:v>26.230813833300001</c:v>
                </c:pt>
                <c:pt idx="9936">
                  <c:v>26.2612803751</c:v>
                </c:pt>
                <c:pt idx="9937">
                  <c:v>26.1394142081</c:v>
                </c:pt>
                <c:pt idx="9938">
                  <c:v>26.230813833300001</c:v>
                </c:pt>
                <c:pt idx="9939">
                  <c:v>26.169880749899999</c:v>
                </c:pt>
                <c:pt idx="9940">
                  <c:v>26.2003472916</c:v>
                </c:pt>
                <c:pt idx="9941">
                  <c:v>26.291746916800001</c:v>
                </c:pt>
                <c:pt idx="9942">
                  <c:v>26.2612803751</c:v>
                </c:pt>
                <c:pt idx="9943">
                  <c:v>26.2003472916</c:v>
                </c:pt>
                <c:pt idx="9944">
                  <c:v>26.2003472916</c:v>
                </c:pt>
                <c:pt idx="9945">
                  <c:v>26.230813833300001</c:v>
                </c:pt>
                <c:pt idx="9946">
                  <c:v>26.230813833300001</c:v>
                </c:pt>
                <c:pt idx="9947">
                  <c:v>26.291746916800001</c:v>
                </c:pt>
                <c:pt idx="9948">
                  <c:v>26.169880749899999</c:v>
                </c:pt>
                <c:pt idx="9949">
                  <c:v>26.169880749899999</c:v>
                </c:pt>
                <c:pt idx="9950">
                  <c:v>26.2003472916</c:v>
                </c:pt>
                <c:pt idx="9951">
                  <c:v>26.291746916800001</c:v>
                </c:pt>
                <c:pt idx="9952">
                  <c:v>26.352680000300001</c:v>
                </c:pt>
                <c:pt idx="9953">
                  <c:v>26.2003472916</c:v>
                </c:pt>
                <c:pt idx="9954">
                  <c:v>26.169880749899999</c:v>
                </c:pt>
                <c:pt idx="9955">
                  <c:v>26.1394142081</c:v>
                </c:pt>
                <c:pt idx="9956">
                  <c:v>26.2612803751</c:v>
                </c:pt>
                <c:pt idx="9957">
                  <c:v>26.230813833300001</c:v>
                </c:pt>
                <c:pt idx="9958">
                  <c:v>26.2003472916</c:v>
                </c:pt>
                <c:pt idx="9959">
                  <c:v>26.3222134586</c:v>
                </c:pt>
                <c:pt idx="9960">
                  <c:v>26.108947666399999</c:v>
                </c:pt>
                <c:pt idx="9961">
                  <c:v>26.2612803751</c:v>
                </c:pt>
                <c:pt idx="9962">
                  <c:v>26.1394142081</c:v>
                </c:pt>
                <c:pt idx="9963">
                  <c:v>26.169880749899999</c:v>
                </c:pt>
                <c:pt idx="9964">
                  <c:v>26.230813833300001</c:v>
                </c:pt>
                <c:pt idx="9965">
                  <c:v>26.2003472916</c:v>
                </c:pt>
                <c:pt idx="9966">
                  <c:v>26.2003472916</c:v>
                </c:pt>
                <c:pt idx="9967">
                  <c:v>25.987081499399999</c:v>
                </c:pt>
                <c:pt idx="9968">
                  <c:v>26.169880749899999</c:v>
                </c:pt>
                <c:pt idx="9969">
                  <c:v>26.169880749899999</c:v>
                </c:pt>
                <c:pt idx="9970">
                  <c:v>26.169880749899999</c:v>
                </c:pt>
                <c:pt idx="9971">
                  <c:v>26.1394142081</c:v>
                </c:pt>
                <c:pt idx="9972">
                  <c:v>26.2003472916</c:v>
                </c:pt>
                <c:pt idx="9973">
                  <c:v>26.1394142081</c:v>
                </c:pt>
                <c:pt idx="9974">
                  <c:v>26.1394142081</c:v>
                </c:pt>
                <c:pt idx="9975">
                  <c:v>26.078481124700001</c:v>
                </c:pt>
                <c:pt idx="9976">
                  <c:v>26.1394142081</c:v>
                </c:pt>
                <c:pt idx="9977">
                  <c:v>26.230813833300001</c:v>
                </c:pt>
                <c:pt idx="9978">
                  <c:v>26.017548041200001</c:v>
                </c:pt>
                <c:pt idx="9979">
                  <c:v>26.2003472916</c:v>
                </c:pt>
                <c:pt idx="9980">
                  <c:v>26.2003472916</c:v>
                </c:pt>
                <c:pt idx="9981">
                  <c:v>26.230813833300001</c:v>
                </c:pt>
                <c:pt idx="9982">
                  <c:v>26.2612803751</c:v>
                </c:pt>
                <c:pt idx="9983">
                  <c:v>26.1394142081</c:v>
                </c:pt>
                <c:pt idx="9984">
                  <c:v>26.2612803751</c:v>
                </c:pt>
                <c:pt idx="9985">
                  <c:v>26.2003472916</c:v>
                </c:pt>
                <c:pt idx="9986">
                  <c:v>26.2003472916</c:v>
                </c:pt>
                <c:pt idx="9987">
                  <c:v>26.2612803751</c:v>
                </c:pt>
                <c:pt idx="9988">
                  <c:v>26.230813833300001</c:v>
                </c:pt>
                <c:pt idx="9989">
                  <c:v>26.169880749899999</c:v>
                </c:pt>
                <c:pt idx="9990">
                  <c:v>26.2003472916</c:v>
                </c:pt>
                <c:pt idx="9991">
                  <c:v>26.230813833300001</c:v>
                </c:pt>
                <c:pt idx="9992">
                  <c:v>26.1394142081</c:v>
                </c:pt>
                <c:pt idx="9993">
                  <c:v>26.2003472916</c:v>
                </c:pt>
                <c:pt idx="9994">
                  <c:v>26.1394142081</c:v>
                </c:pt>
                <c:pt idx="9995">
                  <c:v>26.1394142081</c:v>
                </c:pt>
                <c:pt idx="9996">
                  <c:v>26.230813833300001</c:v>
                </c:pt>
                <c:pt idx="9997">
                  <c:v>26.2003472916</c:v>
                </c:pt>
                <c:pt idx="9998">
                  <c:v>26.169880749899999</c:v>
                </c:pt>
                <c:pt idx="9999">
                  <c:v>26.169880749899999</c:v>
                </c:pt>
                <c:pt idx="10000">
                  <c:v>26.1394142081</c:v>
                </c:pt>
                <c:pt idx="10001">
                  <c:v>26.108947666399999</c:v>
                </c:pt>
                <c:pt idx="10002">
                  <c:v>26.2003472916</c:v>
                </c:pt>
                <c:pt idx="10003">
                  <c:v>26.1394142081</c:v>
                </c:pt>
                <c:pt idx="10004">
                  <c:v>26.1394142081</c:v>
                </c:pt>
                <c:pt idx="10005">
                  <c:v>26.169880749899999</c:v>
                </c:pt>
                <c:pt idx="10006">
                  <c:v>26.108947666399999</c:v>
                </c:pt>
                <c:pt idx="10007">
                  <c:v>26.2003472916</c:v>
                </c:pt>
                <c:pt idx="10008">
                  <c:v>26.169880749899999</c:v>
                </c:pt>
                <c:pt idx="10009">
                  <c:v>26.2003472916</c:v>
                </c:pt>
                <c:pt idx="10010">
                  <c:v>26.169880749899999</c:v>
                </c:pt>
                <c:pt idx="10011">
                  <c:v>26.169880749899999</c:v>
                </c:pt>
                <c:pt idx="10012">
                  <c:v>26.230813833300001</c:v>
                </c:pt>
                <c:pt idx="10013">
                  <c:v>26.169880749899999</c:v>
                </c:pt>
                <c:pt idx="10014">
                  <c:v>26.169880749899999</c:v>
                </c:pt>
                <c:pt idx="10015">
                  <c:v>26.108947666399999</c:v>
                </c:pt>
                <c:pt idx="10016">
                  <c:v>26.2003472916</c:v>
                </c:pt>
                <c:pt idx="10017">
                  <c:v>26.230813833300001</c:v>
                </c:pt>
                <c:pt idx="10018">
                  <c:v>26.2003472916</c:v>
                </c:pt>
                <c:pt idx="10019">
                  <c:v>26.108947666399999</c:v>
                </c:pt>
                <c:pt idx="10020">
                  <c:v>26.108947666399999</c:v>
                </c:pt>
                <c:pt idx="10021">
                  <c:v>26.048014582899999</c:v>
                </c:pt>
                <c:pt idx="10022">
                  <c:v>26.108947666399999</c:v>
                </c:pt>
                <c:pt idx="10023">
                  <c:v>26.2003472916</c:v>
                </c:pt>
                <c:pt idx="10024">
                  <c:v>26.2612803751</c:v>
                </c:pt>
                <c:pt idx="10025">
                  <c:v>26.048014582899999</c:v>
                </c:pt>
                <c:pt idx="10026">
                  <c:v>26.108947666399999</c:v>
                </c:pt>
                <c:pt idx="10027">
                  <c:v>26.230813833300001</c:v>
                </c:pt>
                <c:pt idx="10028">
                  <c:v>26.169880749899999</c:v>
                </c:pt>
                <c:pt idx="10029">
                  <c:v>26.1394142081</c:v>
                </c:pt>
                <c:pt idx="10030">
                  <c:v>26.1394142081</c:v>
                </c:pt>
                <c:pt idx="10031">
                  <c:v>26.1394142081</c:v>
                </c:pt>
                <c:pt idx="10032">
                  <c:v>26.169880749899999</c:v>
                </c:pt>
                <c:pt idx="10033">
                  <c:v>26.108947666399999</c:v>
                </c:pt>
                <c:pt idx="10034">
                  <c:v>26.1394142081</c:v>
                </c:pt>
                <c:pt idx="10035">
                  <c:v>26.1394142081</c:v>
                </c:pt>
                <c:pt idx="10036">
                  <c:v>26.2612803751</c:v>
                </c:pt>
                <c:pt idx="10037">
                  <c:v>26.078481124700001</c:v>
                </c:pt>
                <c:pt idx="10038">
                  <c:v>26.108947666399999</c:v>
                </c:pt>
                <c:pt idx="10039">
                  <c:v>26.078481124700001</c:v>
                </c:pt>
                <c:pt idx="10040">
                  <c:v>26.108947666399999</c:v>
                </c:pt>
                <c:pt idx="10041">
                  <c:v>26.1394142081</c:v>
                </c:pt>
                <c:pt idx="10042">
                  <c:v>26.1394142081</c:v>
                </c:pt>
                <c:pt idx="10043">
                  <c:v>26.078481124700001</c:v>
                </c:pt>
                <c:pt idx="10044">
                  <c:v>26.169880749899999</c:v>
                </c:pt>
                <c:pt idx="10045">
                  <c:v>26.1394142081</c:v>
                </c:pt>
                <c:pt idx="10046">
                  <c:v>26.078481124700001</c:v>
                </c:pt>
                <c:pt idx="10047">
                  <c:v>26.1394142081</c:v>
                </c:pt>
                <c:pt idx="10048">
                  <c:v>26.2003472916</c:v>
                </c:pt>
                <c:pt idx="10049">
                  <c:v>26.1394142081</c:v>
                </c:pt>
                <c:pt idx="10050">
                  <c:v>26.108947666399999</c:v>
                </c:pt>
                <c:pt idx="10051">
                  <c:v>26.2003472916</c:v>
                </c:pt>
                <c:pt idx="10052">
                  <c:v>26.169880749899999</c:v>
                </c:pt>
                <c:pt idx="10053">
                  <c:v>26.230813833300001</c:v>
                </c:pt>
                <c:pt idx="10054">
                  <c:v>26.108947666399999</c:v>
                </c:pt>
                <c:pt idx="10055">
                  <c:v>26.169880749899999</c:v>
                </c:pt>
                <c:pt idx="10056">
                  <c:v>26.108947666399999</c:v>
                </c:pt>
                <c:pt idx="10057">
                  <c:v>26.1394142081</c:v>
                </c:pt>
                <c:pt idx="10058">
                  <c:v>26.169880749899999</c:v>
                </c:pt>
                <c:pt idx="10059">
                  <c:v>26.108947666399999</c:v>
                </c:pt>
                <c:pt idx="10060">
                  <c:v>26.169880749899999</c:v>
                </c:pt>
                <c:pt idx="10061">
                  <c:v>26.078481124700001</c:v>
                </c:pt>
                <c:pt idx="10062">
                  <c:v>26.169880749899999</c:v>
                </c:pt>
                <c:pt idx="10063">
                  <c:v>26.291746916800001</c:v>
                </c:pt>
                <c:pt idx="10064">
                  <c:v>26.169880749899999</c:v>
                </c:pt>
                <c:pt idx="10065">
                  <c:v>26.169880749899999</c:v>
                </c:pt>
                <c:pt idx="10066">
                  <c:v>26.108947666399999</c:v>
                </c:pt>
                <c:pt idx="10067">
                  <c:v>26.2003472916</c:v>
                </c:pt>
                <c:pt idx="10068">
                  <c:v>26.017548041200001</c:v>
                </c:pt>
                <c:pt idx="10069">
                  <c:v>26.108947666399999</c:v>
                </c:pt>
                <c:pt idx="10070">
                  <c:v>26.108947666399999</c:v>
                </c:pt>
                <c:pt idx="10071">
                  <c:v>26.108947666399999</c:v>
                </c:pt>
                <c:pt idx="10072">
                  <c:v>26.108947666399999</c:v>
                </c:pt>
                <c:pt idx="10073">
                  <c:v>26.108947666399999</c:v>
                </c:pt>
                <c:pt idx="10074">
                  <c:v>26.2003472916</c:v>
                </c:pt>
                <c:pt idx="10075">
                  <c:v>26.1394142081</c:v>
                </c:pt>
                <c:pt idx="10076">
                  <c:v>26.108947666399999</c:v>
                </c:pt>
                <c:pt idx="10077">
                  <c:v>26.1394142081</c:v>
                </c:pt>
                <c:pt idx="10078">
                  <c:v>26.108947666399999</c:v>
                </c:pt>
                <c:pt idx="10079">
                  <c:v>26.108947666399999</c:v>
                </c:pt>
                <c:pt idx="10080">
                  <c:v>26.169880749899999</c:v>
                </c:pt>
                <c:pt idx="10081">
                  <c:v>26.1394142081</c:v>
                </c:pt>
                <c:pt idx="10082">
                  <c:v>26.2003472916</c:v>
                </c:pt>
                <c:pt idx="10083">
                  <c:v>26.017548041200001</c:v>
                </c:pt>
                <c:pt idx="10084">
                  <c:v>26.108947666399999</c:v>
                </c:pt>
                <c:pt idx="10085">
                  <c:v>26.108947666399999</c:v>
                </c:pt>
                <c:pt idx="10086">
                  <c:v>26.078481124700001</c:v>
                </c:pt>
                <c:pt idx="10087">
                  <c:v>26.1394142081</c:v>
                </c:pt>
                <c:pt idx="10088">
                  <c:v>26.108947666399999</c:v>
                </c:pt>
                <c:pt idx="10089">
                  <c:v>26.048014582899999</c:v>
                </c:pt>
                <c:pt idx="10090">
                  <c:v>26.2003472916</c:v>
                </c:pt>
                <c:pt idx="10091">
                  <c:v>26.1394142081</c:v>
                </c:pt>
                <c:pt idx="10092">
                  <c:v>26.078481124700001</c:v>
                </c:pt>
                <c:pt idx="10093">
                  <c:v>26.078481124700001</c:v>
                </c:pt>
                <c:pt idx="10094">
                  <c:v>26.017548041200001</c:v>
                </c:pt>
                <c:pt idx="10095">
                  <c:v>26.078481124700001</c:v>
                </c:pt>
                <c:pt idx="10096">
                  <c:v>26.1394142081</c:v>
                </c:pt>
                <c:pt idx="10097">
                  <c:v>26.2003472916</c:v>
                </c:pt>
                <c:pt idx="10098">
                  <c:v>26.078481124700001</c:v>
                </c:pt>
                <c:pt idx="10099">
                  <c:v>26.108947666399999</c:v>
                </c:pt>
                <c:pt idx="10100">
                  <c:v>26.1394142081</c:v>
                </c:pt>
                <c:pt idx="10101">
                  <c:v>26.078481124700001</c:v>
                </c:pt>
                <c:pt idx="10102">
                  <c:v>26.2003472916</c:v>
                </c:pt>
                <c:pt idx="10103">
                  <c:v>26.078481124700001</c:v>
                </c:pt>
                <c:pt idx="10104">
                  <c:v>26.108947666399999</c:v>
                </c:pt>
                <c:pt idx="10105">
                  <c:v>26.1394142081</c:v>
                </c:pt>
                <c:pt idx="10106">
                  <c:v>26.048014582899999</c:v>
                </c:pt>
                <c:pt idx="10107">
                  <c:v>26.048014582899999</c:v>
                </c:pt>
                <c:pt idx="10108">
                  <c:v>26.108947666399999</c:v>
                </c:pt>
                <c:pt idx="10109">
                  <c:v>25.987081499399999</c:v>
                </c:pt>
                <c:pt idx="10110">
                  <c:v>26.108947666399999</c:v>
                </c:pt>
                <c:pt idx="10111">
                  <c:v>26.108947666399999</c:v>
                </c:pt>
                <c:pt idx="10112">
                  <c:v>26.108947666399999</c:v>
                </c:pt>
                <c:pt idx="10113">
                  <c:v>26.048014582899999</c:v>
                </c:pt>
                <c:pt idx="10114">
                  <c:v>25.895681874200001</c:v>
                </c:pt>
                <c:pt idx="10115">
                  <c:v>26.108947666399999</c:v>
                </c:pt>
                <c:pt idx="10116">
                  <c:v>26.108947666399999</c:v>
                </c:pt>
                <c:pt idx="10117">
                  <c:v>26.108947666399999</c:v>
                </c:pt>
                <c:pt idx="10118">
                  <c:v>25.987081499399999</c:v>
                </c:pt>
                <c:pt idx="10119">
                  <c:v>26.048014582899999</c:v>
                </c:pt>
                <c:pt idx="10120">
                  <c:v>26.2003472916</c:v>
                </c:pt>
                <c:pt idx="10121">
                  <c:v>26.108947666399999</c:v>
                </c:pt>
                <c:pt idx="10122">
                  <c:v>26.078481124700001</c:v>
                </c:pt>
                <c:pt idx="10123">
                  <c:v>26.048014582899999</c:v>
                </c:pt>
                <c:pt idx="10124">
                  <c:v>26.078481124700001</c:v>
                </c:pt>
                <c:pt idx="10125">
                  <c:v>26.291746916800001</c:v>
                </c:pt>
                <c:pt idx="10126">
                  <c:v>26.017548041200001</c:v>
                </c:pt>
                <c:pt idx="10127">
                  <c:v>26.048014582899999</c:v>
                </c:pt>
                <c:pt idx="10128">
                  <c:v>26.048014582899999</c:v>
                </c:pt>
                <c:pt idx="10129">
                  <c:v>26.1394142081</c:v>
                </c:pt>
                <c:pt idx="10130">
                  <c:v>26.108947666399999</c:v>
                </c:pt>
                <c:pt idx="10131">
                  <c:v>26.017548041200001</c:v>
                </c:pt>
                <c:pt idx="10132">
                  <c:v>26.1394142081</c:v>
                </c:pt>
                <c:pt idx="10133">
                  <c:v>26.108947666399999</c:v>
                </c:pt>
                <c:pt idx="10134">
                  <c:v>26.169880749899999</c:v>
                </c:pt>
                <c:pt idx="10135">
                  <c:v>26.048014582899999</c:v>
                </c:pt>
                <c:pt idx="10136">
                  <c:v>26.078481124700001</c:v>
                </c:pt>
                <c:pt idx="10137">
                  <c:v>26.048014582899999</c:v>
                </c:pt>
                <c:pt idx="10138">
                  <c:v>26.1394142081</c:v>
                </c:pt>
                <c:pt idx="10139">
                  <c:v>25.987081499399999</c:v>
                </c:pt>
                <c:pt idx="10140">
                  <c:v>26.1394142081</c:v>
                </c:pt>
                <c:pt idx="10141">
                  <c:v>26.1394142081</c:v>
                </c:pt>
                <c:pt idx="10142">
                  <c:v>26.048014582899999</c:v>
                </c:pt>
                <c:pt idx="10143">
                  <c:v>26.017548041200001</c:v>
                </c:pt>
                <c:pt idx="10144">
                  <c:v>26.017548041200001</c:v>
                </c:pt>
                <c:pt idx="10145">
                  <c:v>26.048014582899999</c:v>
                </c:pt>
                <c:pt idx="10146">
                  <c:v>26.108947666399999</c:v>
                </c:pt>
                <c:pt idx="10147">
                  <c:v>26.017548041200001</c:v>
                </c:pt>
                <c:pt idx="10148">
                  <c:v>26.017548041200001</c:v>
                </c:pt>
                <c:pt idx="10149">
                  <c:v>26.078481124700001</c:v>
                </c:pt>
                <c:pt idx="10150">
                  <c:v>26.048014582899999</c:v>
                </c:pt>
                <c:pt idx="10151">
                  <c:v>26.048014582899999</c:v>
                </c:pt>
                <c:pt idx="10152">
                  <c:v>26.078481124700001</c:v>
                </c:pt>
                <c:pt idx="10153">
                  <c:v>25.987081499399999</c:v>
                </c:pt>
                <c:pt idx="10154">
                  <c:v>26.108947666399999</c:v>
                </c:pt>
                <c:pt idx="10155">
                  <c:v>26.048014582899999</c:v>
                </c:pt>
                <c:pt idx="10156">
                  <c:v>26.108947666399999</c:v>
                </c:pt>
                <c:pt idx="10157">
                  <c:v>26.048014582899999</c:v>
                </c:pt>
                <c:pt idx="10158">
                  <c:v>26.048014582899999</c:v>
                </c:pt>
                <c:pt idx="10159">
                  <c:v>26.048014582899999</c:v>
                </c:pt>
                <c:pt idx="10160">
                  <c:v>26.078481124700001</c:v>
                </c:pt>
                <c:pt idx="10161">
                  <c:v>25.987081499399999</c:v>
                </c:pt>
                <c:pt idx="10162">
                  <c:v>26.048014582899999</c:v>
                </c:pt>
                <c:pt idx="10163">
                  <c:v>26.017548041200001</c:v>
                </c:pt>
                <c:pt idx="10164">
                  <c:v>26.108947666399999</c:v>
                </c:pt>
                <c:pt idx="10165">
                  <c:v>26.017548041200001</c:v>
                </c:pt>
                <c:pt idx="10166">
                  <c:v>26.017548041200001</c:v>
                </c:pt>
                <c:pt idx="10167">
                  <c:v>26.048014582899999</c:v>
                </c:pt>
                <c:pt idx="10168">
                  <c:v>25.956614957700001</c:v>
                </c:pt>
                <c:pt idx="10169">
                  <c:v>26.048014582899999</c:v>
                </c:pt>
                <c:pt idx="10170">
                  <c:v>25.895681874200001</c:v>
                </c:pt>
                <c:pt idx="10171">
                  <c:v>26.078481124700001</c:v>
                </c:pt>
                <c:pt idx="10172">
                  <c:v>26.017548041200001</c:v>
                </c:pt>
                <c:pt idx="10173">
                  <c:v>26.048014582899999</c:v>
                </c:pt>
                <c:pt idx="10174">
                  <c:v>26.017548041200001</c:v>
                </c:pt>
                <c:pt idx="10175">
                  <c:v>25.956614957700001</c:v>
                </c:pt>
                <c:pt idx="10176">
                  <c:v>25.987081499399999</c:v>
                </c:pt>
                <c:pt idx="10177">
                  <c:v>26.078481124700001</c:v>
                </c:pt>
                <c:pt idx="10178">
                  <c:v>25.956614957700001</c:v>
                </c:pt>
                <c:pt idx="10179">
                  <c:v>26.048014582899999</c:v>
                </c:pt>
                <c:pt idx="10180">
                  <c:v>26.1394142081</c:v>
                </c:pt>
                <c:pt idx="10181">
                  <c:v>26.017548041200001</c:v>
                </c:pt>
                <c:pt idx="10182">
                  <c:v>26.017548041200001</c:v>
                </c:pt>
                <c:pt idx="10183">
                  <c:v>26.017548041200001</c:v>
                </c:pt>
                <c:pt idx="10184">
                  <c:v>25.956614957700001</c:v>
                </c:pt>
                <c:pt idx="10185">
                  <c:v>25.834748790700001</c:v>
                </c:pt>
                <c:pt idx="10186">
                  <c:v>26.048014582899999</c:v>
                </c:pt>
                <c:pt idx="10187">
                  <c:v>26.017548041200001</c:v>
                </c:pt>
                <c:pt idx="10188">
                  <c:v>25.895681874200001</c:v>
                </c:pt>
                <c:pt idx="10189">
                  <c:v>26.017548041200001</c:v>
                </c:pt>
                <c:pt idx="10190">
                  <c:v>25.987081499399999</c:v>
                </c:pt>
                <c:pt idx="10191">
                  <c:v>26.078481124700001</c:v>
                </c:pt>
                <c:pt idx="10192">
                  <c:v>25.987081499399999</c:v>
                </c:pt>
                <c:pt idx="10193">
                  <c:v>26.048014582899999</c:v>
                </c:pt>
                <c:pt idx="10194">
                  <c:v>25.987081499399999</c:v>
                </c:pt>
                <c:pt idx="10195">
                  <c:v>25.956614957700001</c:v>
                </c:pt>
                <c:pt idx="10196">
                  <c:v>25.834748790700001</c:v>
                </c:pt>
                <c:pt idx="10197">
                  <c:v>26.048014582899999</c:v>
                </c:pt>
                <c:pt idx="10198">
                  <c:v>26.078481124700001</c:v>
                </c:pt>
                <c:pt idx="10199">
                  <c:v>25.956614957700001</c:v>
                </c:pt>
                <c:pt idx="10200">
                  <c:v>25.956614957700001</c:v>
                </c:pt>
                <c:pt idx="10201">
                  <c:v>26.048014582899999</c:v>
                </c:pt>
                <c:pt idx="10202">
                  <c:v>26.017548041200001</c:v>
                </c:pt>
                <c:pt idx="10203">
                  <c:v>26.017548041200001</c:v>
                </c:pt>
                <c:pt idx="10204">
                  <c:v>25.987081499399999</c:v>
                </c:pt>
                <c:pt idx="10205">
                  <c:v>25.987081499399999</c:v>
                </c:pt>
                <c:pt idx="10206">
                  <c:v>26.048014582899999</c:v>
                </c:pt>
                <c:pt idx="10207">
                  <c:v>25.926148416</c:v>
                </c:pt>
                <c:pt idx="10208">
                  <c:v>25.956614957700001</c:v>
                </c:pt>
                <c:pt idx="10209">
                  <c:v>25.987081499399999</c:v>
                </c:pt>
                <c:pt idx="10210">
                  <c:v>26.078481124700001</c:v>
                </c:pt>
                <c:pt idx="10211">
                  <c:v>25.956614957700001</c:v>
                </c:pt>
                <c:pt idx="10212">
                  <c:v>25.956614957700001</c:v>
                </c:pt>
                <c:pt idx="10213">
                  <c:v>25.987081499399999</c:v>
                </c:pt>
                <c:pt idx="10214">
                  <c:v>26.017548041200001</c:v>
                </c:pt>
                <c:pt idx="10215">
                  <c:v>26.078481124700001</c:v>
                </c:pt>
                <c:pt idx="10216">
                  <c:v>25.987081499399999</c:v>
                </c:pt>
                <c:pt idx="10217">
                  <c:v>25.926148416</c:v>
                </c:pt>
                <c:pt idx="10218">
                  <c:v>26.048014582899999</c:v>
                </c:pt>
                <c:pt idx="10219">
                  <c:v>25.987081499399999</c:v>
                </c:pt>
                <c:pt idx="10220">
                  <c:v>25.7433491655</c:v>
                </c:pt>
                <c:pt idx="10221">
                  <c:v>25.987081499399999</c:v>
                </c:pt>
                <c:pt idx="10222">
                  <c:v>25.956614957700001</c:v>
                </c:pt>
                <c:pt idx="10223">
                  <c:v>25.987081499399999</c:v>
                </c:pt>
                <c:pt idx="10224">
                  <c:v>25.926148416</c:v>
                </c:pt>
                <c:pt idx="10225">
                  <c:v>25.956614957700001</c:v>
                </c:pt>
                <c:pt idx="10226">
                  <c:v>25.956614957700001</c:v>
                </c:pt>
                <c:pt idx="10227">
                  <c:v>25.895681874200001</c:v>
                </c:pt>
                <c:pt idx="10228">
                  <c:v>26.078481124700001</c:v>
                </c:pt>
                <c:pt idx="10229">
                  <c:v>25.987081499399999</c:v>
                </c:pt>
                <c:pt idx="10230">
                  <c:v>25.987081499399999</c:v>
                </c:pt>
                <c:pt idx="10231">
                  <c:v>25.926148416</c:v>
                </c:pt>
                <c:pt idx="10232">
                  <c:v>26.048014582899999</c:v>
                </c:pt>
                <c:pt idx="10233">
                  <c:v>25.956614957700001</c:v>
                </c:pt>
                <c:pt idx="10234">
                  <c:v>25.987081499399999</c:v>
                </c:pt>
                <c:pt idx="10235">
                  <c:v>25.895681874200001</c:v>
                </c:pt>
                <c:pt idx="10236">
                  <c:v>25.926148416</c:v>
                </c:pt>
                <c:pt idx="10237">
                  <c:v>25.956614957700001</c:v>
                </c:pt>
                <c:pt idx="10238">
                  <c:v>25.926148416</c:v>
                </c:pt>
                <c:pt idx="10239">
                  <c:v>25.926148416</c:v>
                </c:pt>
                <c:pt idx="10240">
                  <c:v>25.956614957700001</c:v>
                </c:pt>
                <c:pt idx="10241">
                  <c:v>25.987081499399999</c:v>
                </c:pt>
                <c:pt idx="10242">
                  <c:v>25.956614957700001</c:v>
                </c:pt>
                <c:pt idx="10243">
                  <c:v>25.895681874200001</c:v>
                </c:pt>
                <c:pt idx="10244">
                  <c:v>26.017548041200001</c:v>
                </c:pt>
                <c:pt idx="10245">
                  <c:v>25.956614957700001</c:v>
                </c:pt>
                <c:pt idx="10246">
                  <c:v>25.956614957700001</c:v>
                </c:pt>
                <c:pt idx="10247">
                  <c:v>25.956614957700001</c:v>
                </c:pt>
                <c:pt idx="10248">
                  <c:v>25.8652153325</c:v>
                </c:pt>
                <c:pt idx="10249">
                  <c:v>26.017548041200001</c:v>
                </c:pt>
                <c:pt idx="10250">
                  <c:v>25.8652153325</c:v>
                </c:pt>
                <c:pt idx="10251">
                  <c:v>25.956614957700001</c:v>
                </c:pt>
                <c:pt idx="10252">
                  <c:v>25.956614957700001</c:v>
                </c:pt>
                <c:pt idx="10253">
                  <c:v>25.926148416</c:v>
                </c:pt>
                <c:pt idx="10254">
                  <c:v>25.956614957700001</c:v>
                </c:pt>
                <c:pt idx="10255">
                  <c:v>25.956614957700001</c:v>
                </c:pt>
                <c:pt idx="10256">
                  <c:v>25.956614957700001</c:v>
                </c:pt>
                <c:pt idx="10257">
                  <c:v>25.804282249</c:v>
                </c:pt>
                <c:pt idx="10258">
                  <c:v>26.048014582899999</c:v>
                </c:pt>
                <c:pt idx="10259">
                  <c:v>25.956614957700001</c:v>
                </c:pt>
                <c:pt idx="10260">
                  <c:v>25.895681874200001</c:v>
                </c:pt>
                <c:pt idx="10261">
                  <c:v>25.956614957700001</c:v>
                </c:pt>
                <c:pt idx="10262">
                  <c:v>25.682416082</c:v>
                </c:pt>
                <c:pt idx="10263">
                  <c:v>25.926148416</c:v>
                </c:pt>
                <c:pt idx="10264">
                  <c:v>25.926148416</c:v>
                </c:pt>
                <c:pt idx="10265">
                  <c:v>25.956614957700001</c:v>
                </c:pt>
                <c:pt idx="10266">
                  <c:v>25.987081499399999</c:v>
                </c:pt>
                <c:pt idx="10267">
                  <c:v>25.8652153325</c:v>
                </c:pt>
                <c:pt idx="10268">
                  <c:v>25.773815707299999</c:v>
                </c:pt>
                <c:pt idx="10269">
                  <c:v>25.895681874200001</c:v>
                </c:pt>
                <c:pt idx="10270">
                  <c:v>25.926148416</c:v>
                </c:pt>
                <c:pt idx="10271">
                  <c:v>25.956614957700001</c:v>
                </c:pt>
                <c:pt idx="10272">
                  <c:v>25.773815707299999</c:v>
                </c:pt>
                <c:pt idx="10273">
                  <c:v>25.8652153325</c:v>
                </c:pt>
                <c:pt idx="10274">
                  <c:v>25.895681874200001</c:v>
                </c:pt>
                <c:pt idx="10275">
                  <c:v>25.956614957700001</c:v>
                </c:pt>
                <c:pt idx="10276">
                  <c:v>25.8652153325</c:v>
                </c:pt>
                <c:pt idx="10277">
                  <c:v>25.926148416</c:v>
                </c:pt>
                <c:pt idx="10278">
                  <c:v>25.895681874200001</c:v>
                </c:pt>
                <c:pt idx="10279">
                  <c:v>25.895681874200001</c:v>
                </c:pt>
                <c:pt idx="10280">
                  <c:v>25.895681874200001</c:v>
                </c:pt>
                <c:pt idx="10281">
                  <c:v>25.8652153325</c:v>
                </c:pt>
                <c:pt idx="10282">
                  <c:v>25.926148416</c:v>
                </c:pt>
                <c:pt idx="10283">
                  <c:v>25.8652153325</c:v>
                </c:pt>
                <c:pt idx="10284">
                  <c:v>25.834748790700001</c:v>
                </c:pt>
                <c:pt idx="10285">
                  <c:v>25.926148416</c:v>
                </c:pt>
                <c:pt idx="10286">
                  <c:v>25.895681874200001</c:v>
                </c:pt>
                <c:pt idx="10287">
                  <c:v>25.895681874200001</c:v>
                </c:pt>
                <c:pt idx="10288">
                  <c:v>25.895681874200001</c:v>
                </c:pt>
                <c:pt idx="10289">
                  <c:v>25.926148416</c:v>
                </c:pt>
                <c:pt idx="10290">
                  <c:v>25.895681874200001</c:v>
                </c:pt>
                <c:pt idx="10291">
                  <c:v>25.895681874200001</c:v>
                </c:pt>
                <c:pt idx="10292">
                  <c:v>25.926148416</c:v>
                </c:pt>
                <c:pt idx="10293">
                  <c:v>25.987081499399999</c:v>
                </c:pt>
                <c:pt idx="10294">
                  <c:v>25.773815707299999</c:v>
                </c:pt>
                <c:pt idx="10295">
                  <c:v>25.895681874200001</c:v>
                </c:pt>
                <c:pt idx="10296">
                  <c:v>26.017548041200001</c:v>
                </c:pt>
                <c:pt idx="10297">
                  <c:v>25.895681874200001</c:v>
                </c:pt>
                <c:pt idx="10298">
                  <c:v>25.8652153325</c:v>
                </c:pt>
                <c:pt idx="10299">
                  <c:v>25.8652153325</c:v>
                </c:pt>
                <c:pt idx="10300">
                  <c:v>25.7433491655</c:v>
                </c:pt>
                <c:pt idx="10301">
                  <c:v>25.8652153325</c:v>
                </c:pt>
                <c:pt idx="10302">
                  <c:v>25.834748790700001</c:v>
                </c:pt>
                <c:pt idx="10303">
                  <c:v>25.895681874200001</c:v>
                </c:pt>
                <c:pt idx="10304">
                  <c:v>25.834748790700001</c:v>
                </c:pt>
                <c:pt idx="10305">
                  <c:v>25.712882623799999</c:v>
                </c:pt>
                <c:pt idx="10306">
                  <c:v>25.895681874200001</c:v>
                </c:pt>
                <c:pt idx="10307">
                  <c:v>25.8652153325</c:v>
                </c:pt>
                <c:pt idx="10308">
                  <c:v>25.8652153325</c:v>
                </c:pt>
                <c:pt idx="10309">
                  <c:v>25.804282249</c:v>
                </c:pt>
                <c:pt idx="10310">
                  <c:v>25.987081499399999</c:v>
                </c:pt>
                <c:pt idx="10311">
                  <c:v>25.834748790700001</c:v>
                </c:pt>
                <c:pt idx="10312">
                  <c:v>25.926148416</c:v>
                </c:pt>
                <c:pt idx="10313">
                  <c:v>25.895681874200001</c:v>
                </c:pt>
                <c:pt idx="10314">
                  <c:v>25.804282249</c:v>
                </c:pt>
                <c:pt idx="10315">
                  <c:v>25.804282249</c:v>
                </c:pt>
                <c:pt idx="10316">
                  <c:v>25.834748790700001</c:v>
                </c:pt>
                <c:pt idx="10317">
                  <c:v>25.804282249</c:v>
                </c:pt>
                <c:pt idx="10318">
                  <c:v>25.591016456799998</c:v>
                </c:pt>
                <c:pt idx="10319">
                  <c:v>25.895681874200001</c:v>
                </c:pt>
                <c:pt idx="10320">
                  <c:v>25.895681874200001</c:v>
                </c:pt>
                <c:pt idx="10321">
                  <c:v>25.834748790700001</c:v>
                </c:pt>
                <c:pt idx="10322">
                  <c:v>25.895681874200001</c:v>
                </c:pt>
                <c:pt idx="10323">
                  <c:v>25.8652153325</c:v>
                </c:pt>
                <c:pt idx="10324">
                  <c:v>25.895681874200001</c:v>
                </c:pt>
                <c:pt idx="10325">
                  <c:v>25.834748790700001</c:v>
                </c:pt>
                <c:pt idx="10326">
                  <c:v>25.834748790700001</c:v>
                </c:pt>
                <c:pt idx="10327">
                  <c:v>25.804282249</c:v>
                </c:pt>
                <c:pt idx="10328">
                  <c:v>25.834748790700001</c:v>
                </c:pt>
                <c:pt idx="10329">
                  <c:v>25.926148416</c:v>
                </c:pt>
                <c:pt idx="10330">
                  <c:v>25.895681874200001</c:v>
                </c:pt>
                <c:pt idx="10331">
                  <c:v>25.834748790700001</c:v>
                </c:pt>
                <c:pt idx="10332">
                  <c:v>25.895681874200001</c:v>
                </c:pt>
                <c:pt idx="10333">
                  <c:v>25.834748790700001</c:v>
                </c:pt>
                <c:pt idx="10334">
                  <c:v>25.8652153325</c:v>
                </c:pt>
                <c:pt idx="10335">
                  <c:v>25.895681874200001</c:v>
                </c:pt>
                <c:pt idx="10336">
                  <c:v>25.895681874200001</c:v>
                </c:pt>
                <c:pt idx="10337">
                  <c:v>25.926148416</c:v>
                </c:pt>
                <c:pt idx="10338">
                  <c:v>25.895681874200001</c:v>
                </c:pt>
                <c:pt idx="10339">
                  <c:v>25.773815707299999</c:v>
                </c:pt>
                <c:pt idx="10340">
                  <c:v>25.804282249</c:v>
                </c:pt>
                <c:pt idx="10341">
                  <c:v>25.804282249</c:v>
                </c:pt>
                <c:pt idx="10342">
                  <c:v>25.926148416</c:v>
                </c:pt>
                <c:pt idx="10343">
                  <c:v>25.834748790700001</c:v>
                </c:pt>
                <c:pt idx="10344">
                  <c:v>25.895681874200001</c:v>
                </c:pt>
                <c:pt idx="10345">
                  <c:v>25.834748790700001</c:v>
                </c:pt>
                <c:pt idx="10346">
                  <c:v>25.8652153325</c:v>
                </c:pt>
                <c:pt idx="10347">
                  <c:v>25.834748790700001</c:v>
                </c:pt>
                <c:pt idx="10348">
                  <c:v>25.804282249</c:v>
                </c:pt>
                <c:pt idx="10349">
                  <c:v>25.804282249</c:v>
                </c:pt>
                <c:pt idx="10350">
                  <c:v>25.804282249</c:v>
                </c:pt>
                <c:pt idx="10351">
                  <c:v>25.834748790700001</c:v>
                </c:pt>
                <c:pt idx="10352">
                  <c:v>25.804282249</c:v>
                </c:pt>
                <c:pt idx="10353">
                  <c:v>25.773815707299999</c:v>
                </c:pt>
                <c:pt idx="10354">
                  <c:v>25.773815707299999</c:v>
                </c:pt>
                <c:pt idx="10355">
                  <c:v>25.834748790700001</c:v>
                </c:pt>
                <c:pt idx="10356">
                  <c:v>25.804282249</c:v>
                </c:pt>
                <c:pt idx="10357">
                  <c:v>25.895681874200001</c:v>
                </c:pt>
                <c:pt idx="10358">
                  <c:v>25.895681874200001</c:v>
                </c:pt>
                <c:pt idx="10359">
                  <c:v>25.8652153325</c:v>
                </c:pt>
                <c:pt idx="10360">
                  <c:v>25.804282249</c:v>
                </c:pt>
                <c:pt idx="10361">
                  <c:v>25.804282249</c:v>
                </c:pt>
                <c:pt idx="10362">
                  <c:v>25.834748790700001</c:v>
                </c:pt>
                <c:pt idx="10363">
                  <c:v>25.804282249</c:v>
                </c:pt>
                <c:pt idx="10364">
                  <c:v>25.834748790700001</c:v>
                </c:pt>
                <c:pt idx="10365">
                  <c:v>25.834748790700001</c:v>
                </c:pt>
                <c:pt idx="10366">
                  <c:v>25.895681874200001</c:v>
                </c:pt>
                <c:pt idx="10367">
                  <c:v>25.8652153325</c:v>
                </c:pt>
                <c:pt idx="10368">
                  <c:v>25.834748790700001</c:v>
                </c:pt>
                <c:pt idx="10369">
                  <c:v>25.804282249</c:v>
                </c:pt>
                <c:pt idx="10370">
                  <c:v>25.7433491655</c:v>
                </c:pt>
                <c:pt idx="10371">
                  <c:v>25.8652153325</c:v>
                </c:pt>
                <c:pt idx="10372">
                  <c:v>25.8652153325</c:v>
                </c:pt>
                <c:pt idx="10373">
                  <c:v>25.804282249</c:v>
                </c:pt>
                <c:pt idx="10374">
                  <c:v>25.8652153325</c:v>
                </c:pt>
                <c:pt idx="10375">
                  <c:v>25.834748790700001</c:v>
                </c:pt>
                <c:pt idx="10376">
                  <c:v>25.834748790700001</c:v>
                </c:pt>
                <c:pt idx="10377">
                  <c:v>25.926148416</c:v>
                </c:pt>
                <c:pt idx="10378">
                  <c:v>25.804282249</c:v>
                </c:pt>
                <c:pt idx="10379">
                  <c:v>25.8652153325</c:v>
                </c:pt>
                <c:pt idx="10380">
                  <c:v>25.804282249</c:v>
                </c:pt>
                <c:pt idx="10381">
                  <c:v>25.773815707299999</c:v>
                </c:pt>
                <c:pt idx="10382">
                  <c:v>25.834748790700001</c:v>
                </c:pt>
                <c:pt idx="10383">
                  <c:v>25.773815707299999</c:v>
                </c:pt>
                <c:pt idx="10384">
                  <c:v>25.804282249</c:v>
                </c:pt>
                <c:pt idx="10385">
                  <c:v>25.834748790700001</c:v>
                </c:pt>
                <c:pt idx="10386">
                  <c:v>25.7433491655</c:v>
                </c:pt>
                <c:pt idx="10387">
                  <c:v>25.7433491655</c:v>
                </c:pt>
                <c:pt idx="10388">
                  <c:v>25.895681874200001</c:v>
                </c:pt>
                <c:pt idx="10389">
                  <c:v>25.834748790700001</c:v>
                </c:pt>
                <c:pt idx="10390">
                  <c:v>25.7433491655</c:v>
                </c:pt>
                <c:pt idx="10391">
                  <c:v>25.834748790700001</c:v>
                </c:pt>
                <c:pt idx="10392">
                  <c:v>25.804282249</c:v>
                </c:pt>
                <c:pt idx="10393">
                  <c:v>25.773815707299999</c:v>
                </c:pt>
                <c:pt idx="10394">
                  <c:v>25.8652153325</c:v>
                </c:pt>
                <c:pt idx="10395">
                  <c:v>25.895681874200001</c:v>
                </c:pt>
                <c:pt idx="10396">
                  <c:v>25.804282249</c:v>
                </c:pt>
                <c:pt idx="10397">
                  <c:v>25.834748790700001</c:v>
                </c:pt>
                <c:pt idx="10398">
                  <c:v>25.7433491655</c:v>
                </c:pt>
                <c:pt idx="10399">
                  <c:v>25.773815707299999</c:v>
                </c:pt>
                <c:pt idx="10400">
                  <c:v>25.7433491655</c:v>
                </c:pt>
                <c:pt idx="10401">
                  <c:v>25.773815707299999</c:v>
                </c:pt>
                <c:pt idx="10402">
                  <c:v>25.7433491655</c:v>
                </c:pt>
                <c:pt idx="10403">
                  <c:v>25.987081499399999</c:v>
                </c:pt>
                <c:pt idx="10404">
                  <c:v>25.804282249</c:v>
                </c:pt>
                <c:pt idx="10405">
                  <c:v>25.8652153325</c:v>
                </c:pt>
                <c:pt idx="10406">
                  <c:v>25.8652153325</c:v>
                </c:pt>
                <c:pt idx="10407">
                  <c:v>25.7433491655</c:v>
                </c:pt>
                <c:pt idx="10408">
                  <c:v>25.834748790700001</c:v>
                </c:pt>
                <c:pt idx="10409">
                  <c:v>25.712882623799999</c:v>
                </c:pt>
                <c:pt idx="10410">
                  <c:v>25.926148416</c:v>
                </c:pt>
                <c:pt idx="10411">
                  <c:v>25.7433491655</c:v>
                </c:pt>
                <c:pt idx="10412">
                  <c:v>25.8652153325</c:v>
                </c:pt>
                <c:pt idx="10413">
                  <c:v>25.7433491655</c:v>
                </c:pt>
                <c:pt idx="10414">
                  <c:v>25.773815707299999</c:v>
                </c:pt>
                <c:pt idx="10415">
                  <c:v>25.7433491655</c:v>
                </c:pt>
                <c:pt idx="10416">
                  <c:v>25.834748790700001</c:v>
                </c:pt>
                <c:pt idx="10417">
                  <c:v>25.834748790700001</c:v>
                </c:pt>
                <c:pt idx="10418">
                  <c:v>25.804282249</c:v>
                </c:pt>
                <c:pt idx="10419">
                  <c:v>25.804282249</c:v>
                </c:pt>
                <c:pt idx="10420">
                  <c:v>25.804282249</c:v>
                </c:pt>
                <c:pt idx="10421">
                  <c:v>25.834748790700001</c:v>
                </c:pt>
                <c:pt idx="10422">
                  <c:v>25.804282249</c:v>
                </c:pt>
                <c:pt idx="10423">
                  <c:v>25.682416082</c:v>
                </c:pt>
                <c:pt idx="10424">
                  <c:v>25.834748790700001</c:v>
                </c:pt>
                <c:pt idx="10425">
                  <c:v>25.773815707299999</c:v>
                </c:pt>
                <c:pt idx="10426">
                  <c:v>25.712882623799999</c:v>
                </c:pt>
                <c:pt idx="10427">
                  <c:v>25.682416082</c:v>
                </c:pt>
                <c:pt idx="10428">
                  <c:v>25.591016456799998</c:v>
                </c:pt>
                <c:pt idx="10429">
                  <c:v>25.804282249</c:v>
                </c:pt>
                <c:pt idx="10430">
                  <c:v>25.804282249</c:v>
                </c:pt>
                <c:pt idx="10431">
                  <c:v>25.651949540299999</c:v>
                </c:pt>
                <c:pt idx="10432">
                  <c:v>25.834748790700001</c:v>
                </c:pt>
                <c:pt idx="10433">
                  <c:v>25.804282249</c:v>
                </c:pt>
                <c:pt idx="10434">
                  <c:v>25.773815707299999</c:v>
                </c:pt>
                <c:pt idx="10435">
                  <c:v>25.712882623799999</c:v>
                </c:pt>
                <c:pt idx="10436">
                  <c:v>25.712882623799999</c:v>
                </c:pt>
                <c:pt idx="10437">
                  <c:v>25.8652153325</c:v>
                </c:pt>
                <c:pt idx="10438">
                  <c:v>25.834748790700001</c:v>
                </c:pt>
                <c:pt idx="10439">
                  <c:v>25.834748790700001</c:v>
                </c:pt>
                <c:pt idx="10440">
                  <c:v>25.8652153325</c:v>
                </c:pt>
                <c:pt idx="10441">
                  <c:v>25.773815707299999</c:v>
                </c:pt>
                <c:pt idx="10442">
                  <c:v>25.682416082</c:v>
                </c:pt>
                <c:pt idx="10443">
                  <c:v>25.7433491655</c:v>
                </c:pt>
                <c:pt idx="10444">
                  <c:v>25.773815707299999</c:v>
                </c:pt>
                <c:pt idx="10445">
                  <c:v>25.712882623799999</c:v>
                </c:pt>
                <c:pt idx="10446">
                  <c:v>25.712882623799999</c:v>
                </c:pt>
                <c:pt idx="10447">
                  <c:v>25.651949540299999</c:v>
                </c:pt>
                <c:pt idx="10448">
                  <c:v>25.773815707299999</c:v>
                </c:pt>
                <c:pt idx="10449">
                  <c:v>25.895681874200001</c:v>
                </c:pt>
                <c:pt idx="10450">
                  <c:v>25.682416082</c:v>
                </c:pt>
                <c:pt idx="10451">
                  <c:v>25.7433491655</c:v>
                </c:pt>
                <c:pt idx="10452">
                  <c:v>25.712882623799999</c:v>
                </c:pt>
                <c:pt idx="10453">
                  <c:v>25.7433491655</c:v>
                </c:pt>
                <c:pt idx="10454">
                  <c:v>25.773815707299999</c:v>
                </c:pt>
                <c:pt idx="10455">
                  <c:v>25.712882623799999</c:v>
                </c:pt>
                <c:pt idx="10456">
                  <c:v>25.773815707299999</c:v>
                </c:pt>
                <c:pt idx="10457">
                  <c:v>25.7433491655</c:v>
                </c:pt>
                <c:pt idx="10458">
                  <c:v>25.773815707299999</c:v>
                </c:pt>
                <c:pt idx="10459">
                  <c:v>25.773815707299999</c:v>
                </c:pt>
                <c:pt idx="10460">
                  <c:v>25.7433491655</c:v>
                </c:pt>
                <c:pt idx="10461">
                  <c:v>25.712882623799999</c:v>
                </c:pt>
                <c:pt idx="10462">
                  <c:v>25.682416082</c:v>
                </c:pt>
                <c:pt idx="10463">
                  <c:v>25.712882623799999</c:v>
                </c:pt>
                <c:pt idx="10464">
                  <c:v>25.773815707299999</c:v>
                </c:pt>
                <c:pt idx="10465">
                  <c:v>25.712882623799999</c:v>
                </c:pt>
                <c:pt idx="10466">
                  <c:v>25.682416082</c:v>
                </c:pt>
                <c:pt idx="10467">
                  <c:v>25.682416082</c:v>
                </c:pt>
                <c:pt idx="10468">
                  <c:v>25.7433491655</c:v>
                </c:pt>
                <c:pt idx="10469">
                  <c:v>25.7433491655</c:v>
                </c:pt>
                <c:pt idx="10470">
                  <c:v>25.773815707299999</c:v>
                </c:pt>
                <c:pt idx="10471">
                  <c:v>25.7433491655</c:v>
                </c:pt>
                <c:pt idx="10472">
                  <c:v>25.7433491655</c:v>
                </c:pt>
                <c:pt idx="10473">
                  <c:v>25.7433491655</c:v>
                </c:pt>
                <c:pt idx="10474">
                  <c:v>25.804282249</c:v>
                </c:pt>
                <c:pt idx="10475">
                  <c:v>25.621482998600001</c:v>
                </c:pt>
                <c:pt idx="10476">
                  <c:v>25.7433491655</c:v>
                </c:pt>
                <c:pt idx="10477">
                  <c:v>25.804282249</c:v>
                </c:pt>
                <c:pt idx="10478">
                  <c:v>25.7433491655</c:v>
                </c:pt>
                <c:pt idx="10479">
                  <c:v>25.712882623799999</c:v>
                </c:pt>
                <c:pt idx="10480">
                  <c:v>25.682416082</c:v>
                </c:pt>
                <c:pt idx="10481">
                  <c:v>25.804282249</c:v>
                </c:pt>
                <c:pt idx="10482">
                  <c:v>25.712882623799999</c:v>
                </c:pt>
                <c:pt idx="10483">
                  <c:v>25.804282249</c:v>
                </c:pt>
                <c:pt idx="10484">
                  <c:v>25.651949540299999</c:v>
                </c:pt>
                <c:pt idx="10485">
                  <c:v>25.591016456799998</c:v>
                </c:pt>
                <c:pt idx="10486">
                  <c:v>25.773815707299999</c:v>
                </c:pt>
                <c:pt idx="10487">
                  <c:v>25.712882623799999</c:v>
                </c:pt>
                <c:pt idx="10488">
                  <c:v>25.712882623799999</c:v>
                </c:pt>
                <c:pt idx="10489">
                  <c:v>25.7433491655</c:v>
                </c:pt>
                <c:pt idx="10490">
                  <c:v>25.712882623799999</c:v>
                </c:pt>
                <c:pt idx="10491">
                  <c:v>25.773815707299999</c:v>
                </c:pt>
                <c:pt idx="10492">
                  <c:v>25.712882623799999</c:v>
                </c:pt>
                <c:pt idx="10493">
                  <c:v>25.621482998600001</c:v>
                </c:pt>
                <c:pt idx="10494">
                  <c:v>25.712882623799999</c:v>
                </c:pt>
                <c:pt idx="10495">
                  <c:v>25.712882623799999</c:v>
                </c:pt>
                <c:pt idx="10496">
                  <c:v>25.651949540299999</c:v>
                </c:pt>
                <c:pt idx="10497">
                  <c:v>25.773815707299999</c:v>
                </c:pt>
                <c:pt idx="10498">
                  <c:v>25.773815707299999</c:v>
                </c:pt>
                <c:pt idx="10499">
                  <c:v>25.712882623799999</c:v>
                </c:pt>
                <c:pt idx="10500">
                  <c:v>25.7433491655</c:v>
                </c:pt>
                <c:pt idx="10501">
                  <c:v>25.682416082</c:v>
                </c:pt>
                <c:pt idx="10502">
                  <c:v>25.712882623799999</c:v>
                </c:pt>
                <c:pt idx="10503">
                  <c:v>25.712882623799999</c:v>
                </c:pt>
                <c:pt idx="10504">
                  <c:v>25.682416082</c:v>
                </c:pt>
                <c:pt idx="10505">
                  <c:v>25.682416082</c:v>
                </c:pt>
                <c:pt idx="10506">
                  <c:v>25.895681874200001</c:v>
                </c:pt>
                <c:pt idx="10507">
                  <c:v>25.834748790700001</c:v>
                </c:pt>
                <c:pt idx="10508">
                  <c:v>25.7433491655</c:v>
                </c:pt>
                <c:pt idx="10509">
                  <c:v>25.712882623799999</c:v>
                </c:pt>
                <c:pt idx="10510">
                  <c:v>25.773815707299999</c:v>
                </c:pt>
                <c:pt idx="10511">
                  <c:v>25.499616831600001</c:v>
                </c:pt>
                <c:pt idx="10512">
                  <c:v>25.712882623799999</c:v>
                </c:pt>
                <c:pt idx="10513">
                  <c:v>25.651949540299999</c:v>
                </c:pt>
                <c:pt idx="10514">
                  <c:v>25.712882623799999</c:v>
                </c:pt>
                <c:pt idx="10515">
                  <c:v>25.651949540299999</c:v>
                </c:pt>
                <c:pt idx="10516">
                  <c:v>25.7433491655</c:v>
                </c:pt>
                <c:pt idx="10517">
                  <c:v>25.834748790700001</c:v>
                </c:pt>
                <c:pt idx="10518">
                  <c:v>25.651949540299999</c:v>
                </c:pt>
                <c:pt idx="10519">
                  <c:v>25.712882623799999</c:v>
                </c:pt>
                <c:pt idx="10520">
                  <c:v>25.712882623799999</c:v>
                </c:pt>
                <c:pt idx="10521">
                  <c:v>25.773815707299999</c:v>
                </c:pt>
                <c:pt idx="10522">
                  <c:v>25.7433491655</c:v>
                </c:pt>
                <c:pt idx="10523">
                  <c:v>25.621482998600001</c:v>
                </c:pt>
                <c:pt idx="10524">
                  <c:v>25.651949540299999</c:v>
                </c:pt>
                <c:pt idx="10525">
                  <c:v>25.651949540299999</c:v>
                </c:pt>
                <c:pt idx="10526">
                  <c:v>25.682416082</c:v>
                </c:pt>
                <c:pt idx="10527">
                  <c:v>25.712882623799999</c:v>
                </c:pt>
                <c:pt idx="10528">
                  <c:v>25.7433491655</c:v>
                </c:pt>
                <c:pt idx="10529">
                  <c:v>25.682416082</c:v>
                </c:pt>
                <c:pt idx="10530">
                  <c:v>25.712882623799999</c:v>
                </c:pt>
                <c:pt idx="10531">
                  <c:v>25.682416082</c:v>
                </c:pt>
                <c:pt idx="10532">
                  <c:v>25.773815707299999</c:v>
                </c:pt>
                <c:pt idx="10533">
                  <c:v>25.712882623799999</c:v>
                </c:pt>
                <c:pt idx="10534">
                  <c:v>25.651949540299999</c:v>
                </c:pt>
                <c:pt idx="10535">
                  <c:v>25.712882623799999</c:v>
                </c:pt>
                <c:pt idx="10536">
                  <c:v>25.712882623799999</c:v>
                </c:pt>
                <c:pt idx="10537">
                  <c:v>25.7433491655</c:v>
                </c:pt>
                <c:pt idx="10538">
                  <c:v>25.682416082</c:v>
                </c:pt>
                <c:pt idx="10539">
                  <c:v>25.773815707299999</c:v>
                </c:pt>
                <c:pt idx="10540">
                  <c:v>25.712882623799999</c:v>
                </c:pt>
                <c:pt idx="10541">
                  <c:v>25.712882623799999</c:v>
                </c:pt>
                <c:pt idx="10542">
                  <c:v>25.682416082</c:v>
                </c:pt>
                <c:pt idx="10543">
                  <c:v>25.712882623799999</c:v>
                </c:pt>
                <c:pt idx="10544">
                  <c:v>25.682416082</c:v>
                </c:pt>
                <c:pt idx="10545">
                  <c:v>25.651949540299999</c:v>
                </c:pt>
                <c:pt idx="10546">
                  <c:v>25.651949540299999</c:v>
                </c:pt>
                <c:pt idx="10547">
                  <c:v>25.682416082</c:v>
                </c:pt>
                <c:pt idx="10548">
                  <c:v>25.651949540299999</c:v>
                </c:pt>
                <c:pt idx="10549">
                  <c:v>25.682416082</c:v>
                </c:pt>
                <c:pt idx="10550">
                  <c:v>25.591016456799998</c:v>
                </c:pt>
                <c:pt idx="10551">
                  <c:v>25.7433491655</c:v>
                </c:pt>
                <c:pt idx="10552">
                  <c:v>25.712882623799999</c:v>
                </c:pt>
                <c:pt idx="10553">
                  <c:v>25.651949540299999</c:v>
                </c:pt>
                <c:pt idx="10554">
                  <c:v>25.712882623799999</c:v>
                </c:pt>
                <c:pt idx="10555">
                  <c:v>25.804282249</c:v>
                </c:pt>
                <c:pt idx="10556">
                  <c:v>25.682416082</c:v>
                </c:pt>
                <c:pt idx="10557">
                  <c:v>25.773815707299999</c:v>
                </c:pt>
                <c:pt idx="10558">
                  <c:v>25.682416082</c:v>
                </c:pt>
                <c:pt idx="10559">
                  <c:v>25.682416082</c:v>
                </c:pt>
                <c:pt idx="10560">
                  <c:v>25.7433491655</c:v>
                </c:pt>
                <c:pt idx="10561">
                  <c:v>25.7433491655</c:v>
                </c:pt>
                <c:pt idx="10562">
                  <c:v>25.712882623799999</c:v>
                </c:pt>
                <c:pt idx="10563">
                  <c:v>25.712882623799999</c:v>
                </c:pt>
                <c:pt idx="10564">
                  <c:v>25.712882623799999</c:v>
                </c:pt>
                <c:pt idx="10565">
                  <c:v>25.621482998600001</c:v>
                </c:pt>
                <c:pt idx="10566">
                  <c:v>25.7433491655</c:v>
                </c:pt>
                <c:pt idx="10567">
                  <c:v>25.712882623799999</c:v>
                </c:pt>
                <c:pt idx="10568">
                  <c:v>25.651949540299999</c:v>
                </c:pt>
                <c:pt idx="10569">
                  <c:v>25.682416082</c:v>
                </c:pt>
                <c:pt idx="10570">
                  <c:v>25.773815707299999</c:v>
                </c:pt>
                <c:pt idx="10571">
                  <c:v>25.682416082</c:v>
                </c:pt>
                <c:pt idx="10572">
                  <c:v>25.499616831600001</c:v>
                </c:pt>
                <c:pt idx="10573">
                  <c:v>25.591016456799998</c:v>
                </c:pt>
                <c:pt idx="10574">
                  <c:v>25.651949540299999</c:v>
                </c:pt>
                <c:pt idx="10575">
                  <c:v>25.682416082</c:v>
                </c:pt>
                <c:pt idx="10576">
                  <c:v>25.682416082</c:v>
                </c:pt>
                <c:pt idx="10577">
                  <c:v>25.712882623799999</c:v>
                </c:pt>
                <c:pt idx="10578">
                  <c:v>25.712882623799999</c:v>
                </c:pt>
                <c:pt idx="10579">
                  <c:v>25.591016456799998</c:v>
                </c:pt>
                <c:pt idx="10580">
                  <c:v>25.682416082</c:v>
                </c:pt>
                <c:pt idx="10581">
                  <c:v>25.651949540299999</c:v>
                </c:pt>
                <c:pt idx="10582">
                  <c:v>25.621482998600001</c:v>
                </c:pt>
                <c:pt idx="10583">
                  <c:v>25.651949540299999</c:v>
                </c:pt>
                <c:pt idx="10584">
                  <c:v>25.651949540299999</c:v>
                </c:pt>
                <c:pt idx="10585">
                  <c:v>25.682416082</c:v>
                </c:pt>
                <c:pt idx="10586">
                  <c:v>25.712882623799999</c:v>
                </c:pt>
                <c:pt idx="10587">
                  <c:v>25.651949540299999</c:v>
                </c:pt>
                <c:pt idx="10588">
                  <c:v>25.651949540299999</c:v>
                </c:pt>
                <c:pt idx="10589">
                  <c:v>25.621482998600001</c:v>
                </c:pt>
                <c:pt idx="10590">
                  <c:v>25.591016456799998</c:v>
                </c:pt>
                <c:pt idx="10591">
                  <c:v>25.591016456799998</c:v>
                </c:pt>
                <c:pt idx="10592">
                  <c:v>25.7433491655</c:v>
                </c:pt>
                <c:pt idx="10593">
                  <c:v>25.682416082</c:v>
                </c:pt>
                <c:pt idx="10594">
                  <c:v>25.773815707299999</c:v>
                </c:pt>
                <c:pt idx="10595">
                  <c:v>25.651949540299999</c:v>
                </c:pt>
                <c:pt idx="10596">
                  <c:v>25.651949540299999</c:v>
                </c:pt>
                <c:pt idx="10597">
                  <c:v>25.682416082</c:v>
                </c:pt>
                <c:pt idx="10598">
                  <c:v>25.651949540299999</c:v>
                </c:pt>
                <c:pt idx="10599">
                  <c:v>25.7433491655</c:v>
                </c:pt>
                <c:pt idx="10600">
                  <c:v>25.621482998600001</c:v>
                </c:pt>
                <c:pt idx="10601">
                  <c:v>25.591016456799998</c:v>
                </c:pt>
                <c:pt idx="10602">
                  <c:v>25.621482998600001</c:v>
                </c:pt>
                <c:pt idx="10603">
                  <c:v>25.651949540299999</c:v>
                </c:pt>
                <c:pt idx="10604">
                  <c:v>25.591016456799998</c:v>
                </c:pt>
                <c:pt idx="10605">
                  <c:v>25.651949540299999</c:v>
                </c:pt>
                <c:pt idx="10606">
                  <c:v>25.682416082</c:v>
                </c:pt>
                <c:pt idx="10607">
                  <c:v>25.560549915100001</c:v>
                </c:pt>
                <c:pt idx="10608">
                  <c:v>25.621482998600001</c:v>
                </c:pt>
                <c:pt idx="10609">
                  <c:v>25.773815707299999</c:v>
                </c:pt>
                <c:pt idx="10610">
                  <c:v>25.621482998600001</c:v>
                </c:pt>
                <c:pt idx="10611">
                  <c:v>25.651949540299999</c:v>
                </c:pt>
                <c:pt idx="10612">
                  <c:v>25.591016456799998</c:v>
                </c:pt>
                <c:pt idx="10613">
                  <c:v>25.530083373299998</c:v>
                </c:pt>
                <c:pt idx="10614">
                  <c:v>25.438683748100001</c:v>
                </c:pt>
                <c:pt idx="10615">
                  <c:v>25.682416082</c:v>
                </c:pt>
                <c:pt idx="10616">
                  <c:v>25.773815707299999</c:v>
                </c:pt>
                <c:pt idx="10617">
                  <c:v>25.651949540299999</c:v>
                </c:pt>
                <c:pt idx="10618">
                  <c:v>25.621482998600001</c:v>
                </c:pt>
                <c:pt idx="10619">
                  <c:v>25.682416082</c:v>
                </c:pt>
                <c:pt idx="10620">
                  <c:v>25.621482998600001</c:v>
                </c:pt>
                <c:pt idx="10621">
                  <c:v>25.591016456799998</c:v>
                </c:pt>
                <c:pt idx="10622">
                  <c:v>25.621482998600001</c:v>
                </c:pt>
                <c:pt idx="10623">
                  <c:v>25.621482998600001</c:v>
                </c:pt>
                <c:pt idx="10624">
                  <c:v>25.621482998600001</c:v>
                </c:pt>
                <c:pt idx="10625">
                  <c:v>25.682416082</c:v>
                </c:pt>
                <c:pt idx="10626">
                  <c:v>25.591016456799998</c:v>
                </c:pt>
                <c:pt idx="10627">
                  <c:v>25.682416082</c:v>
                </c:pt>
                <c:pt idx="10628">
                  <c:v>25.651949540299999</c:v>
                </c:pt>
                <c:pt idx="10629">
                  <c:v>25.621482998600001</c:v>
                </c:pt>
                <c:pt idx="10630">
                  <c:v>25.591016456799998</c:v>
                </c:pt>
                <c:pt idx="10631">
                  <c:v>25.499616831600001</c:v>
                </c:pt>
                <c:pt idx="10632">
                  <c:v>25.682416082</c:v>
                </c:pt>
                <c:pt idx="10633">
                  <c:v>25.591016456799998</c:v>
                </c:pt>
                <c:pt idx="10634">
                  <c:v>25.651949540299999</c:v>
                </c:pt>
                <c:pt idx="10635">
                  <c:v>25.651949540299999</c:v>
                </c:pt>
                <c:pt idx="10636">
                  <c:v>25.591016456799998</c:v>
                </c:pt>
                <c:pt idx="10637">
                  <c:v>25.591016456799998</c:v>
                </c:pt>
                <c:pt idx="10638">
                  <c:v>25.651949540299999</c:v>
                </c:pt>
                <c:pt idx="10639">
                  <c:v>25.651949540299999</c:v>
                </c:pt>
                <c:pt idx="10640">
                  <c:v>25.560549915100001</c:v>
                </c:pt>
                <c:pt idx="10641">
                  <c:v>25.621482998600001</c:v>
                </c:pt>
                <c:pt idx="10642">
                  <c:v>25.621482998600001</c:v>
                </c:pt>
                <c:pt idx="10643">
                  <c:v>25.621482998600001</c:v>
                </c:pt>
                <c:pt idx="10644">
                  <c:v>25.438683748100001</c:v>
                </c:pt>
                <c:pt idx="10645">
                  <c:v>25.682416082</c:v>
                </c:pt>
                <c:pt idx="10646">
                  <c:v>25.651949540299999</c:v>
                </c:pt>
                <c:pt idx="10647">
                  <c:v>25.591016456799998</c:v>
                </c:pt>
                <c:pt idx="10648">
                  <c:v>25.651949540299999</c:v>
                </c:pt>
                <c:pt idx="10649">
                  <c:v>25.591016456799998</c:v>
                </c:pt>
                <c:pt idx="10650">
                  <c:v>25.621482998600001</c:v>
                </c:pt>
                <c:pt idx="10651">
                  <c:v>25.621482998600001</c:v>
                </c:pt>
                <c:pt idx="10652">
                  <c:v>25.651949540299999</c:v>
                </c:pt>
                <c:pt idx="10653">
                  <c:v>25.621482998600001</c:v>
                </c:pt>
                <c:pt idx="10654">
                  <c:v>25.591016456799998</c:v>
                </c:pt>
                <c:pt idx="10655">
                  <c:v>25.651949540299999</c:v>
                </c:pt>
                <c:pt idx="10656">
                  <c:v>25.682416082</c:v>
                </c:pt>
                <c:pt idx="10657">
                  <c:v>25.651949540299999</c:v>
                </c:pt>
                <c:pt idx="10658">
                  <c:v>25.560549915100001</c:v>
                </c:pt>
                <c:pt idx="10659">
                  <c:v>25.621482998600001</c:v>
                </c:pt>
                <c:pt idx="10660">
                  <c:v>25.682416082</c:v>
                </c:pt>
                <c:pt idx="10661">
                  <c:v>25.7433491655</c:v>
                </c:pt>
                <c:pt idx="10662">
                  <c:v>25.621482998600001</c:v>
                </c:pt>
                <c:pt idx="10663">
                  <c:v>25.621482998600001</c:v>
                </c:pt>
                <c:pt idx="10664">
                  <c:v>25.560549915100001</c:v>
                </c:pt>
                <c:pt idx="10665">
                  <c:v>25.651949540299999</c:v>
                </c:pt>
                <c:pt idx="10666">
                  <c:v>25.621482998600001</c:v>
                </c:pt>
                <c:pt idx="10667">
                  <c:v>25.651949540299999</c:v>
                </c:pt>
                <c:pt idx="10668">
                  <c:v>25.560549915100001</c:v>
                </c:pt>
                <c:pt idx="10669">
                  <c:v>25.651949540299999</c:v>
                </c:pt>
                <c:pt idx="10670">
                  <c:v>25.560549915100001</c:v>
                </c:pt>
                <c:pt idx="10671">
                  <c:v>25.499616831600001</c:v>
                </c:pt>
                <c:pt idx="10672">
                  <c:v>25.591016456799998</c:v>
                </c:pt>
                <c:pt idx="10673">
                  <c:v>25.591016456799998</c:v>
                </c:pt>
                <c:pt idx="10674">
                  <c:v>25.682416082</c:v>
                </c:pt>
                <c:pt idx="10675">
                  <c:v>25.621482998600001</c:v>
                </c:pt>
                <c:pt idx="10676">
                  <c:v>25.560549915100001</c:v>
                </c:pt>
                <c:pt idx="10677">
                  <c:v>25.560549915100001</c:v>
                </c:pt>
                <c:pt idx="10678">
                  <c:v>25.712882623799999</c:v>
                </c:pt>
                <c:pt idx="10679">
                  <c:v>25.591016456799998</c:v>
                </c:pt>
                <c:pt idx="10680">
                  <c:v>25.621482998600001</c:v>
                </c:pt>
                <c:pt idx="10681">
                  <c:v>25.560549915100001</c:v>
                </c:pt>
                <c:pt idx="10682">
                  <c:v>25.4691502899</c:v>
                </c:pt>
                <c:pt idx="10683">
                  <c:v>25.560549915100001</c:v>
                </c:pt>
                <c:pt idx="10684">
                  <c:v>25.591016456799998</c:v>
                </c:pt>
                <c:pt idx="10685">
                  <c:v>25.591016456799998</c:v>
                </c:pt>
                <c:pt idx="10686">
                  <c:v>25.499616831600001</c:v>
                </c:pt>
                <c:pt idx="10687">
                  <c:v>25.560549915100001</c:v>
                </c:pt>
                <c:pt idx="10688">
                  <c:v>25.499616831600001</c:v>
                </c:pt>
                <c:pt idx="10689">
                  <c:v>25.560549915100001</c:v>
                </c:pt>
                <c:pt idx="10690">
                  <c:v>25.499616831600001</c:v>
                </c:pt>
                <c:pt idx="10691">
                  <c:v>25.651949540299999</c:v>
                </c:pt>
                <c:pt idx="10692">
                  <c:v>25.651949540299999</c:v>
                </c:pt>
                <c:pt idx="10693">
                  <c:v>25.560549915100001</c:v>
                </c:pt>
                <c:pt idx="10694">
                  <c:v>25.651949540299999</c:v>
                </c:pt>
                <c:pt idx="10695">
                  <c:v>25.530083373299998</c:v>
                </c:pt>
                <c:pt idx="10696">
                  <c:v>25.682416082</c:v>
                </c:pt>
                <c:pt idx="10697">
                  <c:v>25.651949540299999</c:v>
                </c:pt>
                <c:pt idx="10698">
                  <c:v>25.4691502899</c:v>
                </c:pt>
                <c:pt idx="10699">
                  <c:v>25.560549915100001</c:v>
                </c:pt>
                <c:pt idx="10700">
                  <c:v>25.591016456799998</c:v>
                </c:pt>
                <c:pt idx="10701">
                  <c:v>25.530083373299998</c:v>
                </c:pt>
                <c:pt idx="10702">
                  <c:v>25.621482998600001</c:v>
                </c:pt>
                <c:pt idx="10703">
                  <c:v>25.621482998600001</c:v>
                </c:pt>
                <c:pt idx="10704">
                  <c:v>25.530083373299998</c:v>
                </c:pt>
                <c:pt idx="10705">
                  <c:v>25.591016456799998</c:v>
                </c:pt>
                <c:pt idx="10706">
                  <c:v>25.499616831600001</c:v>
                </c:pt>
                <c:pt idx="10707">
                  <c:v>25.591016456799998</c:v>
                </c:pt>
                <c:pt idx="10708">
                  <c:v>25.651949540299999</c:v>
                </c:pt>
                <c:pt idx="10709">
                  <c:v>25.621482998600001</c:v>
                </c:pt>
                <c:pt idx="10710">
                  <c:v>25.4691502899</c:v>
                </c:pt>
                <c:pt idx="10711">
                  <c:v>25.621482998600001</c:v>
                </c:pt>
                <c:pt idx="10712">
                  <c:v>25.651949540299999</c:v>
                </c:pt>
                <c:pt idx="10713">
                  <c:v>25.591016456799998</c:v>
                </c:pt>
                <c:pt idx="10714">
                  <c:v>25.621482998600001</c:v>
                </c:pt>
                <c:pt idx="10715">
                  <c:v>25.499616831600001</c:v>
                </c:pt>
                <c:pt idx="10716">
                  <c:v>25.591016456799998</c:v>
                </c:pt>
                <c:pt idx="10717">
                  <c:v>25.4691502899</c:v>
                </c:pt>
                <c:pt idx="10718">
                  <c:v>25.499616831600001</c:v>
                </c:pt>
                <c:pt idx="10719">
                  <c:v>25.621482998600001</c:v>
                </c:pt>
                <c:pt idx="10720">
                  <c:v>25.560549915100001</c:v>
                </c:pt>
                <c:pt idx="10721">
                  <c:v>25.530083373299998</c:v>
                </c:pt>
                <c:pt idx="10722">
                  <c:v>25.560549915100001</c:v>
                </c:pt>
                <c:pt idx="10723">
                  <c:v>25.4691502899</c:v>
                </c:pt>
                <c:pt idx="10724">
                  <c:v>25.560549915100001</c:v>
                </c:pt>
                <c:pt idx="10725">
                  <c:v>25.530083373299998</c:v>
                </c:pt>
                <c:pt idx="10726">
                  <c:v>25.530083373299998</c:v>
                </c:pt>
                <c:pt idx="10727">
                  <c:v>25.560549915100001</c:v>
                </c:pt>
                <c:pt idx="10728">
                  <c:v>25.560549915100001</c:v>
                </c:pt>
                <c:pt idx="10729">
                  <c:v>25.499616831600001</c:v>
                </c:pt>
                <c:pt idx="10730">
                  <c:v>25.591016456799998</c:v>
                </c:pt>
                <c:pt idx="10731">
                  <c:v>25.530083373299998</c:v>
                </c:pt>
                <c:pt idx="10732">
                  <c:v>25.591016456799998</c:v>
                </c:pt>
                <c:pt idx="10733">
                  <c:v>25.560549915100001</c:v>
                </c:pt>
                <c:pt idx="10734">
                  <c:v>25.499616831600001</c:v>
                </c:pt>
                <c:pt idx="10735">
                  <c:v>25.438683748100001</c:v>
                </c:pt>
                <c:pt idx="10736">
                  <c:v>25.530083373299998</c:v>
                </c:pt>
                <c:pt idx="10737">
                  <c:v>25.560549915100001</c:v>
                </c:pt>
                <c:pt idx="10738">
                  <c:v>25.499616831600001</c:v>
                </c:pt>
                <c:pt idx="10739">
                  <c:v>25.438683748100001</c:v>
                </c:pt>
                <c:pt idx="10740">
                  <c:v>25.4082172064</c:v>
                </c:pt>
                <c:pt idx="10741">
                  <c:v>25.499616831600001</c:v>
                </c:pt>
                <c:pt idx="10742">
                  <c:v>25.499616831600001</c:v>
                </c:pt>
                <c:pt idx="10743">
                  <c:v>25.499616831600001</c:v>
                </c:pt>
                <c:pt idx="10744">
                  <c:v>25.560549915100001</c:v>
                </c:pt>
                <c:pt idx="10745">
                  <c:v>25.621482998600001</c:v>
                </c:pt>
                <c:pt idx="10746">
                  <c:v>25.499616831600001</c:v>
                </c:pt>
                <c:pt idx="10747">
                  <c:v>25.560549915100001</c:v>
                </c:pt>
                <c:pt idx="10748">
                  <c:v>25.530083373299998</c:v>
                </c:pt>
                <c:pt idx="10749">
                  <c:v>25.621482998600001</c:v>
                </c:pt>
                <c:pt idx="10750">
                  <c:v>25.591016456799998</c:v>
                </c:pt>
                <c:pt idx="10751">
                  <c:v>25.530083373299998</c:v>
                </c:pt>
                <c:pt idx="10752">
                  <c:v>25.591016456799998</c:v>
                </c:pt>
                <c:pt idx="10753">
                  <c:v>25.530083373299998</c:v>
                </c:pt>
                <c:pt idx="10754">
                  <c:v>25.4691502899</c:v>
                </c:pt>
                <c:pt idx="10755">
                  <c:v>25.560549915100001</c:v>
                </c:pt>
                <c:pt idx="10756">
                  <c:v>25.499616831600001</c:v>
                </c:pt>
                <c:pt idx="10757">
                  <c:v>25.4691502899</c:v>
                </c:pt>
                <c:pt idx="10758">
                  <c:v>25.560549915100001</c:v>
                </c:pt>
                <c:pt idx="10759">
                  <c:v>25.591016456799998</c:v>
                </c:pt>
                <c:pt idx="10760">
                  <c:v>25.499616831600001</c:v>
                </c:pt>
                <c:pt idx="10761">
                  <c:v>25.377750664600001</c:v>
                </c:pt>
                <c:pt idx="10762">
                  <c:v>25.530083373299998</c:v>
                </c:pt>
                <c:pt idx="10763">
                  <c:v>25.530083373299998</c:v>
                </c:pt>
                <c:pt idx="10764">
                  <c:v>25.591016456799998</c:v>
                </c:pt>
                <c:pt idx="10765">
                  <c:v>25.530083373299998</c:v>
                </c:pt>
                <c:pt idx="10766">
                  <c:v>25.4691502899</c:v>
                </c:pt>
                <c:pt idx="10767">
                  <c:v>25.499616831600001</c:v>
                </c:pt>
                <c:pt idx="10768">
                  <c:v>25.530083373299998</c:v>
                </c:pt>
                <c:pt idx="10769">
                  <c:v>25.530083373299998</c:v>
                </c:pt>
                <c:pt idx="10770">
                  <c:v>25.499616831600001</c:v>
                </c:pt>
                <c:pt idx="10771">
                  <c:v>25.2863510394</c:v>
                </c:pt>
                <c:pt idx="10772">
                  <c:v>25.621482998600001</c:v>
                </c:pt>
                <c:pt idx="10773">
                  <c:v>25.3472841229</c:v>
                </c:pt>
                <c:pt idx="10774">
                  <c:v>25.560549915100001</c:v>
                </c:pt>
                <c:pt idx="10775">
                  <c:v>25.530083373299998</c:v>
                </c:pt>
                <c:pt idx="10776">
                  <c:v>25.591016456799998</c:v>
                </c:pt>
                <c:pt idx="10777">
                  <c:v>25.499616831600001</c:v>
                </c:pt>
                <c:pt idx="10778">
                  <c:v>25.530083373299998</c:v>
                </c:pt>
                <c:pt idx="10779">
                  <c:v>25.530083373299998</c:v>
                </c:pt>
                <c:pt idx="10780">
                  <c:v>25.530083373299998</c:v>
                </c:pt>
                <c:pt idx="10781">
                  <c:v>25.4691502899</c:v>
                </c:pt>
                <c:pt idx="10782">
                  <c:v>25.499616831600001</c:v>
                </c:pt>
                <c:pt idx="10783">
                  <c:v>25.621482998600001</c:v>
                </c:pt>
                <c:pt idx="10784">
                  <c:v>25.591016456799998</c:v>
                </c:pt>
                <c:pt idx="10785">
                  <c:v>25.560549915100001</c:v>
                </c:pt>
                <c:pt idx="10786">
                  <c:v>25.499616831600001</c:v>
                </c:pt>
                <c:pt idx="10787">
                  <c:v>25.4691502899</c:v>
                </c:pt>
                <c:pt idx="10788">
                  <c:v>25.591016456799998</c:v>
                </c:pt>
                <c:pt idx="10789">
                  <c:v>25.4082172064</c:v>
                </c:pt>
                <c:pt idx="10790">
                  <c:v>25.651949540299999</c:v>
                </c:pt>
                <c:pt idx="10791">
                  <c:v>25.560549915100001</c:v>
                </c:pt>
                <c:pt idx="10792">
                  <c:v>25.591016456799998</c:v>
                </c:pt>
                <c:pt idx="10793">
                  <c:v>25.621482998600001</c:v>
                </c:pt>
                <c:pt idx="10794">
                  <c:v>25.591016456799998</c:v>
                </c:pt>
                <c:pt idx="10795">
                  <c:v>25.4691502899</c:v>
                </c:pt>
                <c:pt idx="10796">
                  <c:v>25.499616831600001</c:v>
                </c:pt>
                <c:pt idx="10797">
                  <c:v>25.499616831600001</c:v>
                </c:pt>
                <c:pt idx="10798">
                  <c:v>25.530083373299998</c:v>
                </c:pt>
                <c:pt idx="10799">
                  <c:v>25.4691502899</c:v>
                </c:pt>
                <c:pt idx="10800">
                  <c:v>25.560549915100001</c:v>
                </c:pt>
                <c:pt idx="10801">
                  <c:v>25.438683748100001</c:v>
                </c:pt>
                <c:pt idx="10802">
                  <c:v>25.530083373299998</c:v>
                </c:pt>
                <c:pt idx="10803">
                  <c:v>25.438683748100001</c:v>
                </c:pt>
                <c:pt idx="10804">
                  <c:v>25.621482998600001</c:v>
                </c:pt>
                <c:pt idx="10805">
                  <c:v>25.4691502899</c:v>
                </c:pt>
                <c:pt idx="10806">
                  <c:v>25.530083373299998</c:v>
                </c:pt>
                <c:pt idx="10807">
                  <c:v>25.530083373299998</c:v>
                </c:pt>
                <c:pt idx="10808">
                  <c:v>25.560549915100001</c:v>
                </c:pt>
                <c:pt idx="10809">
                  <c:v>25.591016456799998</c:v>
                </c:pt>
                <c:pt idx="10810">
                  <c:v>25.499616831600001</c:v>
                </c:pt>
                <c:pt idx="10811">
                  <c:v>25.560549915100001</c:v>
                </c:pt>
                <c:pt idx="10812">
                  <c:v>25.377750664600001</c:v>
                </c:pt>
                <c:pt idx="10813">
                  <c:v>25.438683748100001</c:v>
                </c:pt>
                <c:pt idx="10814">
                  <c:v>25.530083373299998</c:v>
                </c:pt>
                <c:pt idx="10815">
                  <c:v>25.560549915100001</c:v>
                </c:pt>
                <c:pt idx="10816">
                  <c:v>25.560549915100001</c:v>
                </c:pt>
                <c:pt idx="10817">
                  <c:v>25.499616831600001</c:v>
                </c:pt>
                <c:pt idx="10818">
                  <c:v>25.560549915100001</c:v>
                </c:pt>
                <c:pt idx="10819">
                  <c:v>25.530083373299998</c:v>
                </c:pt>
                <c:pt idx="10820">
                  <c:v>25.438683748100001</c:v>
                </c:pt>
                <c:pt idx="10821">
                  <c:v>25.4691502899</c:v>
                </c:pt>
                <c:pt idx="10822">
                  <c:v>25.621482998600001</c:v>
                </c:pt>
                <c:pt idx="10823">
                  <c:v>25.4691502899</c:v>
                </c:pt>
                <c:pt idx="10824">
                  <c:v>25.438683748100001</c:v>
                </c:pt>
                <c:pt idx="10825">
                  <c:v>25.377750664600001</c:v>
                </c:pt>
                <c:pt idx="10826">
                  <c:v>25.499616831600001</c:v>
                </c:pt>
                <c:pt idx="10827">
                  <c:v>25.530083373299998</c:v>
                </c:pt>
                <c:pt idx="10828">
                  <c:v>25.377750664600001</c:v>
                </c:pt>
                <c:pt idx="10829">
                  <c:v>25.438683748100001</c:v>
                </c:pt>
                <c:pt idx="10830">
                  <c:v>25.438683748100001</c:v>
                </c:pt>
                <c:pt idx="10831">
                  <c:v>25.530083373299998</c:v>
                </c:pt>
                <c:pt idx="10832">
                  <c:v>25.560549915100001</c:v>
                </c:pt>
                <c:pt idx="10833">
                  <c:v>25.499616831600001</c:v>
                </c:pt>
                <c:pt idx="10834">
                  <c:v>25.499616831600001</c:v>
                </c:pt>
                <c:pt idx="10835">
                  <c:v>25.438683748100001</c:v>
                </c:pt>
                <c:pt idx="10836">
                  <c:v>25.4691502899</c:v>
                </c:pt>
                <c:pt idx="10837">
                  <c:v>25.4691502899</c:v>
                </c:pt>
                <c:pt idx="10838">
                  <c:v>25.4691502899</c:v>
                </c:pt>
                <c:pt idx="10839">
                  <c:v>25.4082172064</c:v>
                </c:pt>
                <c:pt idx="10840">
                  <c:v>25.438683748100001</c:v>
                </c:pt>
                <c:pt idx="10841">
                  <c:v>25.377750664600001</c:v>
                </c:pt>
                <c:pt idx="10842">
                  <c:v>25.438683748100001</c:v>
                </c:pt>
                <c:pt idx="10843">
                  <c:v>25.4691502899</c:v>
                </c:pt>
                <c:pt idx="10844">
                  <c:v>25.4691502899</c:v>
                </c:pt>
                <c:pt idx="10845">
                  <c:v>25.438683748100001</c:v>
                </c:pt>
                <c:pt idx="10846">
                  <c:v>25.530083373299998</c:v>
                </c:pt>
                <c:pt idx="10847">
                  <c:v>25.4082172064</c:v>
                </c:pt>
                <c:pt idx="10848">
                  <c:v>25.438683748100001</c:v>
                </c:pt>
                <c:pt idx="10849">
                  <c:v>25.530083373299998</c:v>
                </c:pt>
                <c:pt idx="10850">
                  <c:v>25.4691502899</c:v>
                </c:pt>
                <c:pt idx="10851">
                  <c:v>25.530083373299998</c:v>
                </c:pt>
                <c:pt idx="10852">
                  <c:v>25.499616831600001</c:v>
                </c:pt>
                <c:pt idx="10853">
                  <c:v>25.4691502899</c:v>
                </c:pt>
                <c:pt idx="10854">
                  <c:v>25.438683748100001</c:v>
                </c:pt>
                <c:pt idx="10855">
                  <c:v>25.4691502899</c:v>
                </c:pt>
                <c:pt idx="10856">
                  <c:v>25.438683748100001</c:v>
                </c:pt>
                <c:pt idx="10857">
                  <c:v>25.438683748100001</c:v>
                </c:pt>
                <c:pt idx="10858">
                  <c:v>25.3472841229</c:v>
                </c:pt>
                <c:pt idx="10859">
                  <c:v>25.4691502899</c:v>
                </c:pt>
                <c:pt idx="10860">
                  <c:v>25.4082172064</c:v>
                </c:pt>
                <c:pt idx="10861">
                  <c:v>25.530083373299998</c:v>
                </c:pt>
                <c:pt idx="10862">
                  <c:v>25.499616831600001</c:v>
                </c:pt>
                <c:pt idx="10863">
                  <c:v>25.4691502899</c:v>
                </c:pt>
                <c:pt idx="10864">
                  <c:v>25.4691502899</c:v>
                </c:pt>
                <c:pt idx="10865">
                  <c:v>25.4082172064</c:v>
                </c:pt>
                <c:pt idx="10866">
                  <c:v>25.4691502899</c:v>
                </c:pt>
                <c:pt idx="10867">
                  <c:v>25.530083373299998</c:v>
                </c:pt>
                <c:pt idx="10868">
                  <c:v>25.591016456799998</c:v>
                </c:pt>
                <c:pt idx="10869">
                  <c:v>25.4082172064</c:v>
                </c:pt>
                <c:pt idx="10870">
                  <c:v>25.377750664600001</c:v>
                </c:pt>
                <c:pt idx="10871">
                  <c:v>25.4082172064</c:v>
                </c:pt>
                <c:pt idx="10872">
                  <c:v>25.438683748100001</c:v>
                </c:pt>
                <c:pt idx="10873">
                  <c:v>25.438683748100001</c:v>
                </c:pt>
                <c:pt idx="10874">
                  <c:v>25.560549915100001</c:v>
                </c:pt>
                <c:pt idx="10875">
                  <c:v>25.2863510394</c:v>
                </c:pt>
                <c:pt idx="10876">
                  <c:v>25.377750664600001</c:v>
                </c:pt>
                <c:pt idx="10877">
                  <c:v>25.377750664600001</c:v>
                </c:pt>
                <c:pt idx="10878">
                  <c:v>25.438683748100001</c:v>
                </c:pt>
                <c:pt idx="10879">
                  <c:v>25.499616831600001</c:v>
                </c:pt>
                <c:pt idx="10880">
                  <c:v>25.438683748100001</c:v>
                </c:pt>
                <c:pt idx="10881">
                  <c:v>25.377750664600001</c:v>
                </c:pt>
                <c:pt idx="10882">
                  <c:v>25.4082172064</c:v>
                </c:pt>
                <c:pt idx="10883">
                  <c:v>25.4691502899</c:v>
                </c:pt>
                <c:pt idx="10884">
                  <c:v>25.4082172064</c:v>
                </c:pt>
                <c:pt idx="10885">
                  <c:v>25.4691502899</c:v>
                </c:pt>
                <c:pt idx="10886">
                  <c:v>25.4082172064</c:v>
                </c:pt>
                <c:pt idx="10887">
                  <c:v>25.438683748100001</c:v>
                </c:pt>
                <c:pt idx="10888">
                  <c:v>25.4082172064</c:v>
                </c:pt>
                <c:pt idx="10889">
                  <c:v>25.4082172064</c:v>
                </c:pt>
                <c:pt idx="10890">
                  <c:v>25.4691502899</c:v>
                </c:pt>
                <c:pt idx="10891">
                  <c:v>25.4082172064</c:v>
                </c:pt>
                <c:pt idx="10892">
                  <c:v>25.377750664600001</c:v>
                </c:pt>
                <c:pt idx="10893">
                  <c:v>25.3472841229</c:v>
                </c:pt>
                <c:pt idx="10894">
                  <c:v>25.499616831600001</c:v>
                </c:pt>
                <c:pt idx="10895">
                  <c:v>25.438683748100001</c:v>
                </c:pt>
                <c:pt idx="10896">
                  <c:v>25.438683748100001</c:v>
                </c:pt>
                <c:pt idx="10897">
                  <c:v>25.4082172064</c:v>
                </c:pt>
                <c:pt idx="10898">
                  <c:v>25.530083373299998</c:v>
                </c:pt>
                <c:pt idx="10899">
                  <c:v>25.4691502899</c:v>
                </c:pt>
                <c:pt idx="10900">
                  <c:v>25.499616831600001</c:v>
                </c:pt>
                <c:pt idx="10901">
                  <c:v>25.2863510394</c:v>
                </c:pt>
                <c:pt idx="10902">
                  <c:v>25.438683748100001</c:v>
                </c:pt>
                <c:pt idx="10903">
                  <c:v>25.377750664600001</c:v>
                </c:pt>
                <c:pt idx="10904">
                  <c:v>25.4082172064</c:v>
                </c:pt>
                <c:pt idx="10905">
                  <c:v>25.438683748100001</c:v>
                </c:pt>
                <c:pt idx="10906">
                  <c:v>25.377750664600001</c:v>
                </c:pt>
                <c:pt idx="10907">
                  <c:v>25.194951414199998</c:v>
                </c:pt>
                <c:pt idx="10908">
                  <c:v>25.377750664600001</c:v>
                </c:pt>
                <c:pt idx="10909">
                  <c:v>25.4082172064</c:v>
                </c:pt>
                <c:pt idx="10910">
                  <c:v>25.377750664600001</c:v>
                </c:pt>
                <c:pt idx="10911">
                  <c:v>25.438683748100001</c:v>
                </c:pt>
                <c:pt idx="10912">
                  <c:v>25.316817581199999</c:v>
                </c:pt>
                <c:pt idx="10913">
                  <c:v>25.2863510394</c:v>
                </c:pt>
                <c:pt idx="10914">
                  <c:v>25.4082172064</c:v>
                </c:pt>
                <c:pt idx="10915">
                  <c:v>25.225417955899999</c:v>
                </c:pt>
                <c:pt idx="10916">
                  <c:v>25.4082172064</c:v>
                </c:pt>
                <c:pt idx="10917">
                  <c:v>25.438683748100001</c:v>
                </c:pt>
                <c:pt idx="10918">
                  <c:v>25.377750664600001</c:v>
                </c:pt>
                <c:pt idx="10919">
                  <c:v>25.438683748100001</c:v>
                </c:pt>
                <c:pt idx="10920">
                  <c:v>25.499616831600001</c:v>
                </c:pt>
                <c:pt idx="10921">
                  <c:v>25.377750664600001</c:v>
                </c:pt>
                <c:pt idx="10922">
                  <c:v>25.4082172064</c:v>
                </c:pt>
                <c:pt idx="10923">
                  <c:v>25.4082172064</c:v>
                </c:pt>
                <c:pt idx="10924">
                  <c:v>25.377750664600001</c:v>
                </c:pt>
                <c:pt idx="10925">
                  <c:v>25.530083373299998</c:v>
                </c:pt>
                <c:pt idx="10926">
                  <c:v>25.377750664600001</c:v>
                </c:pt>
                <c:pt idx="10927">
                  <c:v>25.3472841229</c:v>
                </c:pt>
                <c:pt idx="10928">
                  <c:v>25.4082172064</c:v>
                </c:pt>
                <c:pt idx="10929">
                  <c:v>25.4082172064</c:v>
                </c:pt>
                <c:pt idx="10930">
                  <c:v>25.4082172064</c:v>
                </c:pt>
                <c:pt idx="10931">
                  <c:v>25.4082172064</c:v>
                </c:pt>
                <c:pt idx="10932">
                  <c:v>25.4082172064</c:v>
                </c:pt>
                <c:pt idx="10933">
                  <c:v>25.377750664600001</c:v>
                </c:pt>
                <c:pt idx="10934">
                  <c:v>25.3472841229</c:v>
                </c:pt>
                <c:pt idx="10935">
                  <c:v>25.4082172064</c:v>
                </c:pt>
                <c:pt idx="10936">
                  <c:v>25.377750664600001</c:v>
                </c:pt>
                <c:pt idx="10937">
                  <c:v>25.4082172064</c:v>
                </c:pt>
                <c:pt idx="10938">
                  <c:v>25.438683748100001</c:v>
                </c:pt>
                <c:pt idx="10939">
                  <c:v>25.377750664600001</c:v>
                </c:pt>
                <c:pt idx="10940">
                  <c:v>25.3472841229</c:v>
                </c:pt>
                <c:pt idx="10941">
                  <c:v>25.3472841229</c:v>
                </c:pt>
                <c:pt idx="10942">
                  <c:v>25.3472841229</c:v>
                </c:pt>
                <c:pt idx="10943">
                  <c:v>25.377750664600001</c:v>
                </c:pt>
                <c:pt idx="10944">
                  <c:v>25.4082172064</c:v>
                </c:pt>
                <c:pt idx="10945">
                  <c:v>25.3472841229</c:v>
                </c:pt>
                <c:pt idx="10946">
                  <c:v>25.4691502899</c:v>
                </c:pt>
                <c:pt idx="10947">
                  <c:v>25.316817581199999</c:v>
                </c:pt>
                <c:pt idx="10948">
                  <c:v>25.377750664600001</c:v>
                </c:pt>
                <c:pt idx="10949">
                  <c:v>25.438683748100001</c:v>
                </c:pt>
                <c:pt idx="10950">
                  <c:v>25.4082172064</c:v>
                </c:pt>
                <c:pt idx="10951">
                  <c:v>25.3472841229</c:v>
                </c:pt>
                <c:pt idx="10952">
                  <c:v>25.377750664600001</c:v>
                </c:pt>
                <c:pt idx="10953">
                  <c:v>25.4691502899</c:v>
                </c:pt>
                <c:pt idx="10954">
                  <c:v>25.4082172064</c:v>
                </c:pt>
                <c:pt idx="10955">
                  <c:v>25.3472841229</c:v>
                </c:pt>
                <c:pt idx="10956">
                  <c:v>25.377750664600001</c:v>
                </c:pt>
                <c:pt idx="10957">
                  <c:v>25.316817581199999</c:v>
                </c:pt>
                <c:pt idx="10958">
                  <c:v>25.4691502899</c:v>
                </c:pt>
                <c:pt idx="10959">
                  <c:v>25.377750664600001</c:v>
                </c:pt>
                <c:pt idx="10960">
                  <c:v>25.3472841229</c:v>
                </c:pt>
                <c:pt idx="10961">
                  <c:v>25.377750664600001</c:v>
                </c:pt>
                <c:pt idx="10962">
                  <c:v>25.377750664600001</c:v>
                </c:pt>
                <c:pt idx="10963">
                  <c:v>25.377750664600001</c:v>
                </c:pt>
                <c:pt idx="10964">
                  <c:v>25.3472841229</c:v>
                </c:pt>
                <c:pt idx="10965">
                  <c:v>25.3472841229</c:v>
                </c:pt>
                <c:pt idx="10966">
                  <c:v>25.316817581199999</c:v>
                </c:pt>
                <c:pt idx="10967">
                  <c:v>25.2863510394</c:v>
                </c:pt>
                <c:pt idx="10968">
                  <c:v>25.377750664600001</c:v>
                </c:pt>
                <c:pt idx="10969">
                  <c:v>25.316817581199999</c:v>
                </c:pt>
                <c:pt idx="10970">
                  <c:v>25.2863510394</c:v>
                </c:pt>
                <c:pt idx="10971">
                  <c:v>25.377750664600001</c:v>
                </c:pt>
                <c:pt idx="10972">
                  <c:v>25.377750664600001</c:v>
                </c:pt>
                <c:pt idx="10973">
                  <c:v>25.3472841229</c:v>
                </c:pt>
                <c:pt idx="10974">
                  <c:v>25.3472841229</c:v>
                </c:pt>
                <c:pt idx="10975">
                  <c:v>25.2863510394</c:v>
                </c:pt>
                <c:pt idx="10976">
                  <c:v>25.316817581199999</c:v>
                </c:pt>
                <c:pt idx="10977">
                  <c:v>25.377750664600001</c:v>
                </c:pt>
                <c:pt idx="10978">
                  <c:v>25.316817581199999</c:v>
                </c:pt>
                <c:pt idx="10979">
                  <c:v>25.3472841229</c:v>
                </c:pt>
                <c:pt idx="10980">
                  <c:v>25.4082172064</c:v>
                </c:pt>
                <c:pt idx="10981">
                  <c:v>25.4082172064</c:v>
                </c:pt>
                <c:pt idx="10982">
                  <c:v>25.3472841229</c:v>
                </c:pt>
                <c:pt idx="10983">
                  <c:v>25.316817581199999</c:v>
                </c:pt>
                <c:pt idx="10984">
                  <c:v>25.377750664600001</c:v>
                </c:pt>
                <c:pt idx="10985">
                  <c:v>25.316817581199999</c:v>
                </c:pt>
                <c:pt idx="10986">
                  <c:v>25.2863510394</c:v>
                </c:pt>
                <c:pt idx="10987">
                  <c:v>25.3472841229</c:v>
                </c:pt>
                <c:pt idx="10988">
                  <c:v>25.164484872500001</c:v>
                </c:pt>
                <c:pt idx="10989">
                  <c:v>25.4082172064</c:v>
                </c:pt>
                <c:pt idx="10990">
                  <c:v>25.134018330699998</c:v>
                </c:pt>
                <c:pt idx="10991">
                  <c:v>25.2863510394</c:v>
                </c:pt>
                <c:pt idx="10992">
                  <c:v>25.3472841229</c:v>
                </c:pt>
                <c:pt idx="10993">
                  <c:v>25.2863510394</c:v>
                </c:pt>
                <c:pt idx="10994">
                  <c:v>25.2863510394</c:v>
                </c:pt>
                <c:pt idx="10995">
                  <c:v>25.4082172064</c:v>
                </c:pt>
                <c:pt idx="10996">
                  <c:v>25.255884497699999</c:v>
                </c:pt>
                <c:pt idx="10997">
                  <c:v>25.316817581199999</c:v>
                </c:pt>
                <c:pt idx="10998">
                  <c:v>25.3472841229</c:v>
                </c:pt>
                <c:pt idx="10999">
                  <c:v>25.2863510394</c:v>
                </c:pt>
                <c:pt idx="11000">
                  <c:v>25.255884497699999</c:v>
                </c:pt>
                <c:pt idx="11001">
                  <c:v>25.377750664600001</c:v>
                </c:pt>
                <c:pt idx="11002">
                  <c:v>25.316817581199999</c:v>
                </c:pt>
                <c:pt idx="11003">
                  <c:v>25.3472841229</c:v>
                </c:pt>
                <c:pt idx="11004">
                  <c:v>25.316817581199999</c:v>
                </c:pt>
                <c:pt idx="11005">
                  <c:v>25.3472841229</c:v>
                </c:pt>
                <c:pt idx="11006">
                  <c:v>25.316817581199999</c:v>
                </c:pt>
                <c:pt idx="11007">
                  <c:v>25.3472841229</c:v>
                </c:pt>
                <c:pt idx="11008">
                  <c:v>25.2863510394</c:v>
                </c:pt>
                <c:pt idx="11009">
                  <c:v>25.377750664600001</c:v>
                </c:pt>
                <c:pt idx="11010">
                  <c:v>25.2863510394</c:v>
                </c:pt>
                <c:pt idx="11011">
                  <c:v>25.2863510394</c:v>
                </c:pt>
                <c:pt idx="11012">
                  <c:v>25.134018330699998</c:v>
                </c:pt>
                <c:pt idx="11013">
                  <c:v>25.2863510394</c:v>
                </c:pt>
                <c:pt idx="11014">
                  <c:v>25.255884497699999</c:v>
                </c:pt>
                <c:pt idx="11015">
                  <c:v>25.377750664600001</c:v>
                </c:pt>
                <c:pt idx="11016">
                  <c:v>25.3472841229</c:v>
                </c:pt>
                <c:pt idx="11017">
                  <c:v>25.316817581199999</c:v>
                </c:pt>
                <c:pt idx="11018">
                  <c:v>25.225417955899999</c:v>
                </c:pt>
                <c:pt idx="11019">
                  <c:v>25.2863510394</c:v>
                </c:pt>
                <c:pt idx="11020">
                  <c:v>25.2863510394</c:v>
                </c:pt>
                <c:pt idx="11021">
                  <c:v>25.2863510394</c:v>
                </c:pt>
                <c:pt idx="11022">
                  <c:v>25.316817581199999</c:v>
                </c:pt>
                <c:pt idx="11023">
                  <c:v>25.316817581199999</c:v>
                </c:pt>
                <c:pt idx="11024">
                  <c:v>25.4082172064</c:v>
                </c:pt>
                <c:pt idx="11025">
                  <c:v>25.316817581199999</c:v>
                </c:pt>
                <c:pt idx="11026">
                  <c:v>25.316817581199999</c:v>
                </c:pt>
                <c:pt idx="11027">
                  <c:v>25.225417955899999</c:v>
                </c:pt>
                <c:pt idx="11028">
                  <c:v>25.3472841229</c:v>
                </c:pt>
                <c:pt idx="11029">
                  <c:v>25.3472841229</c:v>
                </c:pt>
                <c:pt idx="11030">
                  <c:v>25.316817581199999</c:v>
                </c:pt>
                <c:pt idx="11031">
                  <c:v>25.316817581199999</c:v>
                </c:pt>
                <c:pt idx="11032">
                  <c:v>25.2863510394</c:v>
                </c:pt>
                <c:pt idx="11033">
                  <c:v>25.3472841229</c:v>
                </c:pt>
                <c:pt idx="11034">
                  <c:v>25.2863510394</c:v>
                </c:pt>
                <c:pt idx="11035">
                  <c:v>25.164484872500001</c:v>
                </c:pt>
                <c:pt idx="11036">
                  <c:v>25.2863510394</c:v>
                </c:pt>
                <c:pt idx="11037">
                  <c:v>25.2863510394</c:v>
                </c:pt>
                <c:pt idx="11038">
                  <c:v>25.194951414199998</c:v>
                </c:pt>
                <c:pt idx="11039">
                  <c:v>25.255884497699999</c:v>
                </c:pt>
                <c:pt idx="11040">
                  <c:v>25.2863510394</c:v>
                </c:pt>
                <c:pt idx="11041">
                  <c:v>25.2863510394</c:v>
                </c:pt>
                <c:pt idx="11042">
                  <c:v>25.225417955899999</c:v>
                </c:pt>
                <c:pt idx="11043">
                  <c:v>25.225417955899999</c:v>
                </c:pt>
                <c:pt idx="11044">
                  <c:v>25.316817581199999</c:v>
                </c:pt>
                <c:pt idx="11045">
                  <c:v>25.316817581199999</c:v>
                </c:pt>
                <c:pt idx="11046">
                  <c:v>25.255884497699999</c:v>
                </c:pt>
                <c:pt idx="11047">
                  <c:v>25.194951414199998</c:v>
                </c:pt>
                <c:pt idx="11048">
                  <c:v>25.2863510394</c:v>
                </c:pt>
                <c:pt idx="11049">
                  <c:v>25.3472841229</c:v>
                </c:pt>
                <c:pt idx="11050">
                  <c:v>25.164484872500001</c:v>
                </c:pt>
                <c:pt idx="11051">
                  <c:v>25.255884497699999</c:v>
                </c:pt>
                <c:pt idx="11052">
                  <c:v>25.164484872500001</c:v>
                </c:pt>
                <c:pt idx="11053">
                  <c:v>25.2863510394</c:v>
                </c:pt>
                <c:pt idx="11054">
                  <c:v>25.316817581199999</c:v>
                </c:pt>
                <c:pt idx="11055">
                  <c:v>25.2863510394</c:v>
                </c:pt>
                <c:pt idx="11056">
                  <c:v>25.316817581199999</c:v>
                </c:pt>
                <c:pt idx="11057">
                  <c:v>25.2863510394</c:v>
                </c:pt>
                <c:pt idx="11058">
                  <c:v>25.255884497699999</c:v>
                </c:pt>
                <c:pt idx="11059">
                  <c:v>25.164484872500001</c:v>
                </c:pt>
                <c:pt idx="11060">
                  <c:v>25.255884497699999</c:v>
                </c:pt>
                <c:pt idx="11061">
                  <c:v>25.316817581199999</c:v>
                </c:pt>
                <c:pt idx="11062">
                  <c:v>25.377750664600001</c:v>
                </c:pt>
                <c:pt idx="11063">
                  <c:v>25.255884497699999</c:v>
                </c:pt>
                <c:pt idx="11064">
                  <c:v>25.255884497699999</c:v>
                </c:pt>
                <c:pt idx="11065">
                  <c:v>25.316817581199999</c:v>
                </c:pt>
                <c:pt idx="11066">
                  <c:v>25.2863510394</c:v>
                </c:pt>
                <c:pt idx="11067">
                  <c:v>25.377750664600001</c:v>
                </c:pt>
                <c:pt idx="11068">
                  <c:v>25.225417955899999</c:v>
                </c:pt>
                <c:pt idx="11069">
                  <c:v>25.255884497699999</c:v>
                </c:pt>
                <c:pt idx="11070">
                  <c:v>25.255884497699999</c:v>
                </c:pt>
                <c:pt idx="11071">
                  <c:v>25.377750664600001</c:v>
                </c:pt>
                <c:pt idx="11072">
                  <c:v>25.316817581199999</c:v>
                </c:pt>
                <c:pt idx="11073">
                  <c:v>25.255884497699999</c:v>
                </c:pt>
                <c:pt idx="11074">
                  <c:v>25.3472841229</c:v>
                </c:pt>
                <c:pt idx="11075">
                  <c:v>25.316817581199999</c:v>
                </c:pt>
                <c:pt idx="11076">
                  <c:v>25.2863510394</c:v>
                </c:pt>
                <c:pt idx="11077">
                  <c:v>25.103551789000001</c:v>
                </c:pt>
                <c:pt idx="11078">
                  <c:v>25.255884497699999</c:v>
                </c:pt>
                <c:pt idx="11079">
                  <c:v>25.255884497699999</c:v>
                </c:pt>
                <c:pt idx="11080">
                  <c:v>25.377750664600001</c:v>
                </c:pt>
                <c:pt idx="11081">
                  <c:v>25.225417955899999</c:v>
                </c:pt>
                <c:pt idx="11082">
                  <c:v>25.377750664600001</c:v>
                </c:pt>
                <c:pt idx="11083">
                  <c:v>25.194951414199998</c:v>
                </c:pt>
                <c:pt idx="11084">
                  <c:v>25.194951414199998</c:v>
                </c:pt>
                <c:pt idx="11085">
                  <c:v>25.2863510394</c:v>
                </c:pt>
                <c:pt idx="11086">
                  <c:v>25.225417955899999</c:v>
                </c:pt>
                <c:pt idx="11087">
                  <c:v>25.316817581199999</c:v>
                </c:pt>
                <c:pt idx="11088">
                  <c:v>25.255884497699999</c:v>
                </c:pt>
                <c:pt idx="11089">
                  <c:v>25.316817581199999</c:v>
                </c:pt>
                <c:pt idx="11090">
                  <c:v>25.225417955899999</c:v>
                </c:pt>
                <c:pt idx="11091">
                  <c:v>25.255884497699999</c:v>
                </c:pt>
                <c:pt idx="11092">
                  <c:v>25.316817581199999</c:v>
                </c:pt>
                <c:pt idx="11093">
                  <c:v>25.194951414199998</c:v>
                </c:pt>
                <c:pt idx="11094">
                  <c:v>25.255884497699999</c:v>
                </c:pt>
                <c:pt idx="11095">
                  <c:v>25.164484872500001</c:v>
                </c:pt>
                <c:pt idx="11096">
                  <c:v>25.225417955899999</c:v>
                </c:pt>
                <c:pt idx="11097">
                  <c:v>25.225417955899999</c:v>
                </c:pt>
                <c:pt idx="11098">
                  <c:v>25.194951414199998</c:v>
                </c:pt>
                <c:pt idx="11099">
                  <c:v>25.103551789000001</c:v>
                </c:pt>
                <c:pt idx="11100">
                  <c:v>25.255884497699999</c:v>
                </c:pt>
                <c:pt idx="11101">
                  <c:v>25.2863510394</c:v>
                </c:pt>
                <c:pt idx="11102">
                  <c:v>25.255884497699999</c:v>
                </c:pt>
                <c:pt idx="11103">
                  <c:v>25.225417955899999</c:v>
                </c:pt>
                <c:pt idx="11104">
                  <c:v>25.225417955899999</c:v>
                </c:pt>
                <c:pt idx="11105">
                  <c:v>25.225417955899999</c:v>
                </c:pt>
                <c:pt idx="11106">
                  <c:v>25.194951414199998</c:v>
                </c:pt>
                <c:pt idx="11107">
                  <c:v>25.164484872500001</c:v>
                </c:pt>
                <c:pt idx="11108">
                  <c:v>25.255884497699999</c:v>
                </c:pt>
                <c:pt idx="11109">
                  <c:v>25.194951414199998</c:v>
                </c:pt>
                <c:pt idx="11110">
                  <c:v>25.225417955899999</c:v>
                </c:pt>
                <c:pt idx="11111">
                  <c:v>25.134018330699998</c:v>
                </c:pt>
                <c:pt idx="11112">
                  <c:v>25.255884497699999</c:v>
                </c:pt>
                <c:pt idx="11113">
                  <c:v>25.3472841229</c:v>
                </c:pt>
                <c:pt idx="11114">
                  <c:v>25.255884497699999</c:v>
                </c:pt>
                <c:pt idx="11115">
                  <c:v>25.255884497699999</c:v>
                </c:pt>
                <c:pt idx="11116">
                  <c:v>25.194951414199998</c:v>
                </c:pt>
                <c:pt idx="11117">
                  <c:v>25.225417955899999</c:v>
                </c:pt>
                <c:pt idx="11118">
                  <c:v>25.164484872500001</c:v>
                </c:pt>
                <c:pt idx="11119">
                  <c:v>25.164484872500001</c:v>
                </c:pt>
                <c:pt idx="11120">
                  <c:v>25.194951414199998</c:v>
                </c:pt>
                <c:pt idx="11121">
                  <c:v>25.255884497699999</c:v>
                </c:pt>
                <c:pt idx="11122">
                  <c:v>25.194951414199998</c:v>
                </c:pt>
                <c:pt idx="11123">
                  <c:v>25.225417955899999</c:v>
                </c:pt>
                <c:pt idx="11124">
                  <c:v>25.225417955899999</c:v>
                </c:pt>
                <c:pt idx="11125">
                  <c:v>25.194951414199998</c:v>
                </c:pt>
                <c:pt idx="11126">
                  <c:v>25.225417955899999</c:v>
                </c:pt>
                <c:pt idx="11127">
                  <c:v>25.164484872500001</c:v>
                </c:pt>
                <c:pt idx="11128">
                  <c:v>25.225417955899999</c:v>
                </c:pt>
                <c:pt idx="11129">
                  <c:v>25.3472841229</c:v>
                </c:pt>
                <c:pt idx="11130">
                  <c:v>25.164484872500001</c:v>
                </c:pt>
                <c:pt idx="11131">
                  <c:v>25.2863510394</c:v>
                </c:pt>
                <c:pt idx="11132">
                  <c:v>25.134018330699998</c:v>
                </c:pt>
                <c:pt idx="11133">
                  <c:v>25.225417955899999</c:v>
                </c:pt>
                <c:pt idx="11134">
                  <c:v>25.225417955899999</c:v>
                </c:pt>
                <c:pt idx="11135">
                  <c:v>25.194951414199998</c:v>
                </c:pt>
                <c:pt idx="11136">
                  <c:v>25.134018330699998</c:v>
                </c:pt>
                <c:pt idx="11137">
                  <c:v>25.225417955899999</c:v>
                </c:pt>
                <c:pt idx="11138">
                  <c:v>25.194951414199998</c:v>
                </c:pt>
                <c:pt idx="11139">
                  <c:v>25.194951414199998</c:v>
                </c:pt>
                <c:pt idx="11140">
                  <c:v>25.225417955899999</c:v>
                </c:pt>
                <c:pt idx="11141">
                  <c:v>25.225417955899999</c:v>
                </c:pt>
                <c:pt idx="11142">
                  <c:v>25.225417955899999</c:v>
                </c:pt>
                <c:pt idx="11143">
                  <c:v>25.225417955899999</c:v>
                </c:pt>
                <c:pt idx="11144">
                  <c:v>25.134018330699998</c:v>
                </c:pt>
                <c:pt idx="11145">
                  <c:v>25.225417955899999</c:v>
                </c:pt>
                <c:pt idx="11146">
                  <c:v>25.194951414199998</c:v>
                </c:pt>
                <c:pt idx="11147">
                  <c:v>25.164484872500001</c:v>
                </c:pt>
                <c:pt idx="11148">
                  <c:v>25.225417955899999</c:v>
                </c:pt>
                <c:pt idx="11149">
                  <c:v>25.164484872500001</c:v>
                </c:pt>
                <c:pt idx="11150">
                  <c:v>25.2863510394</c:v>
                </c:pt>
                <c:pt idx="11151">
                  <c:v>25.2863510394</c:v>
                </c:pt>
                <c:pt idx="11152">
                  <c:v>25.134018330699998</c:v>
                </c:pt>
                <c:pt idx="11153">
                  <c:v>25.2863510394</c:v>
                </c:pt>
                <c:pt idx="11154">
                  <c:v>25.225417955899999</c:v>
                </c:pt>
                <c:pt idx="11155">
                  <c:v>25.194951414199998</c:v>
                </c:pt>
                <c:pt idx="11156">
                  <c:v>25.2863510394</c:v>
                </c:pt>
                <c:pt idx="11157">
                  <c:v>25.194951414199998</c:v>
                </c:pt>
                <c:pt idx="11158">
                  <c:v>25.316817581199999</c:v>
                </c:pt>
                <c:pt idx="11159">
                  <c:v>25.164484872500001</c:v>
                </c:pt>
                <c:pt idx="11160">
                  <c:v>25.225417955899999</c:v>
                </c:pt>
                <c:pt idx="11161">
                  <c:v>25.225417955899999</c:v>
                </c:pt>
                <c:pt idx="11162">
                  <c:v>25.073085247200002</c:v>
                </c:pt>
                <c:pt idx="11163">
                  <c:v>25.255884497699999</c:v>
                </c:pt>
                <c:pt idx="11164">
                  <c:v>25.194951414199998</c:v>
                </c:pt>
                <c:pt idx="11165">
                  <c:v>25.194951414199998</c:v>
                </c:pt>
                <c:pt idx="11166">
                  <c:v>25.225417955899999</c:v>
                </c:pt>
                <c:pt idx="11167">
                  <c:v>25.194951414199998</c:v>
                </c:pt>
                <c:pt idx="11168">
                  <c:v>25.194951414199998</c:v>
                </c:pt>
                <c:pt idx="11169">
                  <c:v>25.194951414199998</c:v>
                </c:pt>
                <c:pt idx="11170">
                  <c:v>25.164484872500001</c:v>
                </c:pt>
                <c:pt idx="11171">
                  <c:v>25.194951414199998</c:v>
                </c:pt>
                <c:pt idx="11172">
                  <c:v>25.194951414199998</c:v>
                </c:pt>
                <c:pt idx="11173">
                  <c:v>25.194951414199998</c:v>
                </c:pt>
                <c:pt idx="11174">
                  <c:v>25.194951414199998</c:v>
                </c:pt>
                <c:pt idx="11175">
                  <c:v>25.134018330699998</c:v>
                </c:pt>
                <c:pt idx="11176">
                  <c:v>25.194951414199998</c:v>
                </c:pt>
                <c:pt idx="11177">
                  <c:v>25.164484872500001</c:v>
                </c:pt>
                <c:pt idx="11178">
                  <c:v>25.194951414199998</c:v>
                </c:pt>
                <c:pt idx="11179">
                  <c:v>25.225417955899999</c:v>
                </c:pt>
                <c:pt idx="11180">
                  <c:v>25.225417955899999</c:v>
                </c:pt>
                <c:pt idx="11181">
                  <c:v>25.134018330699998</c:v>
                </c:pt>
                <c:pt idx="11182">
                  <c:v>25.164484872500001</c:v>
                </c:pt>
                <c:pt idx="11183">
                  <c:v>25.255884497699999</c:v>
                </c:pt>
                <c:pt idx="11184">
                  <c:v>25.255884497699999</c:v>
                </c:pt>
                <c:pt idx="11185">
                  <c:v>25.255884497699999</c:v>
                </c:pt>
                <c:pt idx="11186">
                  <c:v>25.164484872500001</c:v>
                </c:pt>
                <c:pt idx="11187">
                  <c:v>25.134018330699998</c:v>
                </c:pt>
                <c:pt idx="11188">
                  <c:v>25.164484872500001</c:v>
                </c:pt>
                <c:pt idx="11189">
                  <c:v>25.164484872500001</c:v>
                </c:pt>
                <c:pt idx="11190">
                  <c:v>25.194951414199998</c:v>
                </c:pt>
                <c:pt idx="11191">
                  <c:v>25.2863510394</c:v>
                </c:pt>
                <c:pt idx="11192">
                  <c:v>25.194951414199998</c:v>
                </c:pt>
                <c:pt idx="11193">
                  <c:v>25.194951414199998</c:v>
                </c:pt>
                <c:pt idx="11194">
                  <c:v>25.225417955899999</c:v>
                </c:pt>
                <c:pt idx="11195">
                  <c:v>25.225417955899999</c:v>
                </c:pt>
                <c:pt idx="11196">
                  <c:v>25.2863510394</c:v>
                </c:pt>
                <c:pt idx="11197">
                  <c:v>25.225417955899999</c:v>
                </c:pt>
                <c:pt idx="11198">
                  <c:v>25.164484872500001</c:v>
                </c:pt>
                <c:pt idx="11199">
                  <c:v>25.164484872500001</c:v>
                </c:pt>
                <c:pt idx="11200">
                  <c:v>25.134018330699998</c:v>
                </c:pt>
                <c:pt idx="11201">
                  <c:v>25.255884497699999</c:v>
                </c:pt>
                <c:pt idx="11202">
                  <c:v>25.194951414199998</c:v>
                </c:pt>
                <c:pt idx="11203">
                  <c:v>25.255884497699999</c:v>
                </c:pt>
                <c:pt idx="11204">
                  <c:v>25.194951414199998</c:v>
                </c:pt>
                <c:pt idx="11205">
                  <c:v>25.164484872500001</c:v>
                </c:pt>
                <c:pt idx="11206">
                  <c:v>25.103551789000001</c:v>
                </c:pt>
                <c:pt idx="11207">
                  <c:v>25.194951414199998</c:v>
                </c:pt>
                <c:pt idx="11208">
                  <c:v>25.164484872500001</c:v>
                </c:pt>
                <c:pt idx="11209">
                  <c:v>25.103551789000001</c:v>
                </c:pt>
                <c:pt idx="11210">
                  <c:v>25.225417955899999</c:v>
                </c:pt>
                <c:pt idx="11211">
                  <c:v>25.164484872500001</c:v>
                </c:pt>
                <c:pt idx="11212">
                  <c:v>25.134018330699998</c:v>
                </c:pt>
                <c:pt idx="11213">
                  <c:v>25.194951414199998</c:v>
                </c:pt>
                <c:pt idx="11214">
                  <c:v>25.194951414199998</c:v>
                </c:pt>
                <c:pt idx="11215">
                  <c:v>25.164484872500001</c:v>
                </c:pt>
                <c:pt idx="11216">
                  <c:v>25.194951414199998</c:v>
                </c:pt>
                <c:pt idx="11217">
                  <c:v>25.225417955899999</c:v>
                </c:pt>
                <c:pt idx="11218">
                  <c:v>25.164484872500001</c:v>
                </c:pt>
                <c:pt idx="11219">
                  <c:v>25.073085247200002</c:v>
                </c:pt>
                <c:pt idx="11220">
                  <c:v>25.164484872500001</c:v>
                </c:pt>
                <c:pt idx="11221">
                  <c:v>25.164484872500001</c:v>
                </c:pt>
                <c:pt idx="11222">
                  <c:v>25.194951414199998</c:v>
                </c:pt>
                <c:pt idx="11223">
                  <c:v>25.103551789000001</c:v>
                </c:pt>
                <c:pt idx="11224">
                  <c:v>25.164484872500001</c:v>
                </c:pt>
                <c:pt idx="11225">
                  <c:v>25.103551789000001</c:v>
                </c:pt>
                <c:pt idx="11226">
                  <c:v>25.164484872500001</c:v>
                </c:pt>
                <c:pt idx="11227">
                  <c:v>25.164484872500001</c:v>
                </c:pt>
                <c:pt idx="11228">
                  <c:v>25.2863510394</c:v>
                </c:pt>
                <c:pt idx="11229">
                  <c:v>25.225417955899999</c:v>
                </c:pt>
                <c:pt idx="11230">
                  <c:v>25.134018330699998</c:v>
                </c:pt>
                <c:pt idx="11231">
                  <c:v>25.164484872500001</c:v>
                </c:pt>
                <c:pt idx="11232">
                  <c:v>25.225417955899999</c:v>
                </c:pt>
                <c:pt idx="11233">
                  <c:v>25.164484872500001</c:v>
                </c:pt>
                <c:pt idx="11234">
                  <c:v>25.164484872500001</c:v>
                </c:pt>
                <c:pt idx="11235">
                  <c:v>25.103551789000001</c:v>
                </c:pt>
                <c:pt idx="11236">
                  <c:v>25.194951414199998</c:v>
                </c:pt>
                <c:pt idx="11237">
                  <c:v>25.073085247200002</c:v>
                </c:pt>
                <c:pt idx="11238">
                  <c:v>25.194951414199998</c:v>
                </c:pt>
                <c:pt idx="11239">
                  <c:v>25.134018330699998</c:v>
                </c:pt>
                <c:pt idx="11240">
                  <c:v>25.103551789000001</c:v>
                </c:pt>
                <c:pt idx="11241">
                  <c:v>25.164484872500001</c:v>
                </c:pt>
                <c:pt idx="11242">
                  <c:v>25.134018330699998</c:v>
                </c:pt>
                <c:pt idx="11243">
                  <c:v>25.103551789000001</c:v>
                </c:pt>
                <c:pt idx="11244">
                  <c:v>25.103551789000001</c:v>
                </c:pt>
                <c:pt idx="11245">
                  <c:v>25.073085247200002</c:v>
                </c:pt>
                <c:pt idx="11246">
                  <c:v>25.164484872500001</c:v>
                </c:pt>
                <c:pt idx="11247">
                  <c:v>25.073085247200002</c:v>
                </c:pt>
                <c:pt idx="11248">
                  <c:v>25.134018330699998</c:v>
                </c:pt>
                <c:pt idx="11249">
                  <c:v>24.9512190803</c:v>
                </c:pt>
                <c:pt idx="11250">
                  <c:v>25.194951414199998</c:v>
                </c:pt>
                <c:pt idx="11251">
                  <c:v>25.225417955899999</c:v>
                </c:pt>
                <c:pt idx="11252">
                  <c:v>25.042618705500001</c:v>
                </c:pt>
                <c:pt idx="11253">
                  <c:v>25.194951414199998</c:v>
                </c:pt>
                <c:pt idx="11254">
                  <c:v>25.134018330699998</c:v>
                </c:pt>
                <c:pt idx="11255">
                  <c:v>25.103551789000001</c:v>
                </c:pt>
                <c:pt idx="11256">
                  <c:v>25.134018330699998</c:v>
                </c:pt>
                <c:pt idx="11257">
                  <c:v>25.194951414199998</c:v>
                </c:pt>
                <c:pt idx="11258">
                  <c:v>25.073085247200002</c:v>
                </c:pt>
                <c:pt idx="11259">
                  <c:v>25.103551789000001</c:v>
                </c:pt>
                <c:pt idx="11260">
                  <c:v>25.103551789000001</c:v>
                </c:pt>
                <c:pt idx="11261">
                  <c:v>25.042618705500001</c:v>
                </c:pt>
                <c:pt idx="11262">
                  <c:v>25.134018330699998</c:v>
                </c:pt>
                <c:pt idx="11263">
                  <c:v>25.073085247200002</c:v>
                </c:pt>
                <c:pt idx="11264">
                  <c:v>25.103551789000001</c:v>
                </c:pt>
                <c:pt idx="11265">
                  <c:v>25.134018330699998</c:v>
                </c:pt>
                <c:pt idx="11266">
                  <c:v>25.103551789000001</c:v>
                </c:pt>
                <c:pt idx="11267">
                  <c:v>25.103551789000001</c:v>
                </c:pt>
                <c:pt idx="11268">
                  <c:v>25.103551789000001</c:v>
                </c:pt>
                <c:pt idx="11269">
                  <c:v>25.073085247200002</c:v>
                </c:pt>
                <c:pt idx="11270">
                  <c:v>25.164484872500001</c:v>
                </c:pt>
                <c:pt idx="11271">
                  <c:v>25.194951414199998</c:v>
                </c:pt>
                <c:pt idx="11272">
                  <c:v>25.134018330699998</c:v>
                </c:pt>
                <c:pt idx="11273">
                  <c:v>25.164484872500001</c:v>
                </c:pt>
                <c:pt idx="11274">
                  <c:v>25.164484872500001</c:v>
                </c:pt>
                <c:pt idx="11275">
                  <c:v>25.103551789000001</c:v>
                </c:pt>
                <c:pt idx="11276">
                  <c:v>25.164484872500001</c:v>
                </c:pt>
                <c:pt idx="11277">
                  <c:v>25.103551789000001</c:v>
                </c:pt>
                <c:pt idx="11278">
                  <c:v>25.225417955899999</c:v>
                </c:pt>
                <c:pt idx="11279">
                  <c:v>25.194951414199998</c:v>
                </c:pt>
                <c:pt idx="11280">
                  <c:v>25.134018330699998</c:v>
                </c:pt>
                <c:pt idx="11281">
                  <c:v>25.103551789000001</c:v>
                </c:pt>
                <c:pt idx="11282">
                  <c:v>25.042618705500001</c:v>
                </c:pt>
                <c:pt idx="11283">
                  <c:v>25.103551789000001</c:v>
                </c:pt>
                <c:pt idx="11284">
                  <c:v>25.103551789000001</c:v>
                </c:pt>
                <c:pt idx="11285">
                  <c:v>25.194951414199998</c:v>
                </c:pt>
                <c:pt idx="11286">
                  <c:v>25.134018330699998</c:v>
                </c:pt>
                <c:pt idx="11287">
                  <c:v>25.073085247200002</c:v>
                </c:pt>
                <c:pt idx="11288">
                  <c:v>25.255884497699999</c:v>
                </c:pt>
                <c:pt idx="11289">
                  <c:v>25.073085247200002</c:v>
                </c:pt>
                <c:pt idx="11290">
                  <c:v>25.164484872500001</c:v>
                </c:pt>
                <c:pt idx="11291">
                  <c:v>25.073085247200002</c:v>
                </c:pt>
                <c:pt idx="11292">
                  <c:v>25.042618705500001</c:v>
                </c:pt>
                <c:pt idx="11293">
                  <c:v>25.073085247200002</c:v>
                </c:pt>
                <c:pt idx="11294">
                  <c:v>25.073085247200002</c:v>
                </c:pt>
                <c:pt idx="11295">
                  <c:v>25.073085247200002</c:v>
                </c:pt>
                <c:pt idx="11296">
                  <c:v>25.103551789000001</c:v>
                </c:pt>
                <c:pt idx="11297">
                  <c:v>25.103551789000001</c:v>
                </c:pt>
                <c:pt idx="11298">
                  <c:v>25.073085247200002</c:v>
                </c:pt>
                <c:pt idx="11299">
                  <c:v>25.194951414199998</c:v>
                </c:pt>
                <c:pt idx="11300">
                  <c:v>25.103551789000001</c:v>
                </c:pt>
                <c:pt idx="11301">
                  <c:v>25.134018330699998</c:v>
                </c:pt>
                <c:pt idx="11302">
                  <c:v>25.194951414199998</c:v>
                </c:pt>
                <c:pt idx="11303">
                  <c:v>25.073085247200002</c:v>
                </c:pt>
                <c:pt idx="11304">
                  <c:v>25.073085247200002</c:v>
                </c:pt>
                <c:pt idx="11305">
                  <c:v>25.073085247200002</c:v>
                </c:pt>
                <c:pt idx="11306">
                  <c:v>25.073085247200002</c:v>
                </c:pt>
                <c:pt idx="11307">
                  <c:v>24.981685622000001</c:v>
                </c:pt>
                <c:pt idx="11308">
                  <c:v>25.103551789000001</c:v>
                </c:pt>
                <c:pt idx="11309">
                  <c:v>25.073085247200002</c:v>
                </c:pt>
                <c:pt idx="11310">
                  <c:v>25.073085247200002</c:v>
                </c:pt>
                <c:pt idx="11311">
                  <c:v>25.134018330699998</c:v>
                </c:pt>
                <c:pt idx="11312">
                  <c:v>25.0121521638</c:v>
                </c:pt>
                <c:pt idx="11313">
                  <c:v>25.103551789000001</c:v>
                </c:pt>
                <c:pt idx="11314">
                  <c:v>25.103551789000001</c:v>
                </c:pt>
                <c:pt idx="11315">
                  <c:v>25.073085247200002</c:v>
                </c:pt>
                <c:pt idx="11316">
                  <c:v>25.042618705500001</c:v>
                </c:pt>
                <c:pt idx="11317">
                  <c:v>25.103551789000001</c:v>
                </c:pt>
                <c:pt idx="11318">
                  <c:v>25.073085247200002</c:v>
                </c:pt>
                <c:pt idx="11319">
                  <c:v>25.103551789000001</c:v>
                </c:pt>
                <c:pt idx="11320">
                  <c:v>25.103551789000001</c:v>
                </c:pt>
                <c:pt idx="11321">
                  <c:v>25.103551789000001</c:v>
                </c:pt>
                <c:pt idx="11322">
                  <c:v>25.103551789000001</c:v>
                </c:pt>
                <c:pt idx="11323">
                  <c:v>25.073085247200002</c:v>
                </c:pt>
                <c:pt idx="11324">
                  <c:v>24.9512190803</c:v>
                </c:pt>
                <c:pt idx="11325">
                  <c:v>25.134018330699998</c:v>
                </c:pt>
                <c:pt idx="11326">
                  <c:v>25.073085247200002</c:v>
                </c:pt>
                <c:pt idx="11327">
                  <c:v>25.164484872500001</c:v>
                </c:pt>
                <c:pt idx="11328">
                  <c:v>25.134018330699998</c:v>
                </c:pt>
                <c:pt idx="11329">
                  <c:v>25.042618705500001</c:v>
                </c:pt>
                <c:pt idx="11330">
                  <c:v>25.042618705500001</c:v>
                </c:pt>
                <c:pt idx="11331">
                  <c:v>25.0121521638</c:v>
                </c:pt>
                <c:pt idx="11332">
                  <c:v>25.134018330699998</c:v>
                </c:pt>
                <c:pt idx="11333">
                  <c:v>25.225417955899999</c:v>
                </c:pt>
                <c:pt idx="11334">
                  <c:v>25.103551789000001</c:v>
                </c:pt>
                <c:pt idx="11335">
                  <c:v>25.073085247200002</c:v>
                </c:pt>
                <c:pt idx="11336">
                  <c:v>25.164484872500001</c:v>
                </c:pt>
                <c:pt idx="11337">
                  <c:v>25.164484872500001</c:v>
                </c:pt>
                <c:pt idx="11338">
                  <c:v>25.042618705500001</c:v>
                </c:pt>
                <c:pt idx="11339">
                  <c:v>25.134018330699998</c:v>
                </c:pt>
                <c:pt idx="11340">
                  <c:v>25.103551789000001</c:v>
                </c:pt>
                <c:pt idx="11341">
                  <c:v>25.073085247200002</c:v>
                </c:pt>
                <c:pt idx="11342">
                  <c:v>24.9512190803</c:v>
                </c:pt>
                <c:pt idx="11343">
                  <c:v>25.073085247200002</c:v>
                </c:pt>
                <c:pt idx="11344">
                  <c:v>24.981685622000001</c:v>
                </c:pt>
                <c:pt idx="11345">
                  <c:v>25.103551789000001</c:v>
                </c:pt>
                <c:pt idx="11346">
                  <c:v>25.103551789000001</c:v>
                </c:pt>
                <c:pt idx="11347">
                  <c:v>24.981685622000001</c:v>
                </c:pt>
                <c:pt idx="11348">
                  <c:v>24.981685622000001</c:v>
                </c:pt>
                <c:pt idx="11349">
                  <c:v>25.073085247200002</c:v>
                </c:pt>
                <c:pt idx="11350">
                  <c:v>25.164484872500001</c:v>
                </c:pt>
                <c:pt idx="11351">
                  <c:v>25.073085247200002</c:v>
                </c:pt>
                <c:pt idx="11352">
                  <c:v>25.042618705500001</c:v>
                </c:pt>
                <c:pt idx="11353">
                  <c:v>25.134018330699998</c:v>
                </c:pt>
                <c:pt idx="11354">
                  <c:v>25.164484872500001</c:v>
                </c:pt>
                <c:pt idx="11355">
                  <c:v>25.042618705500001</c:v>
                </c:pt>
                <c:pt idx="11356">
                  <c:v>25.164484872500001</c:v>
                </c:pt>
                <c:pt idx="11357">
                  <c:v>25.073085247200002</c:v>
                </c:pt>
                <c:pt idx="11358">
                  <c:v>25.103551789000001</c:v>
                </c:pt>
                <c:pt idx="11359">
                  <c:v>25.042618705500001</c:v>
                </c:pt>
                <c:pt idx="11360">
                  <c:v>25.103551789000001</c:v>
                </c:pt>
                <c:pt idx="11361">
                  <c:v>25.0121521638</c:v>
                </c:pt>
                <c:pt idx="11362">
                  <c:v>25.225417955899999</c:v>
                </c:pt>
                <c:pt idx="11363">
                  <c:v>25.042618705500001</c:v>
                </c:pt>
                <c:pt idx="11364">
                  <c:v>25.103551789000001</c:v>
                </c:pt>
                <c:pt idx="11365">
                  <c:v>25.042618705500001</c:v>
                </c:pt>
                <c:pt idx="11366">
                  <c:v>25.042618705500001</c:v>
                </c:pt>
                <c:pt idx="11367">
                  <c:v>25.103551789000001</c:v>
                </c:pt>
                <c:pt idx="11368">
                  <c:v>25.042618705500001</c:v>
                </c:pt>
                <c:pt idx="11369">
                  <c:v>25.0121521638</c:v>
                </c:pt>
                <c:pt idx="11370">
                  <c:v>25.316817581199999</c:v>
                </c:pt>
                <c:pt idx="11371">
                  <c:v>24.981685622000001</c:v>
                </c:pt>
                <c:pt idx="11372">
                  <c:v>25.164484872500001</c:v>
                </c:pt>
                <c:pt idx="11373">
                  <c:v>25.073085247200002</c:v>
                </c:pt>
                <c:pt idx="11374">
                  <c:v>25.042618705500001</c:v>
                </c:pt>
                <c:pt idx="11375">
                  <c:v>25.042618705500001</c:v>
                </c:pt>
                <c:pt idx="11376">
                  <c:v>25.134018330699998</c:v>
                </c:pt>
                <c:pt idx="11377">
                  <c:v>25.073085247200002</c:v>
                </c:pt>
                <c:pt idx="11378">
                  <c:v>24.920752538599999</c:v>
                </c:pt>
                <c:pt idx="11379">
                  <c:v>25.073085247200002</c:v>
                </c:pt>
                <c:pt idx="11380">
                  <c:v>24.981685622000001</c:v>
                </c:pt>
                <c:pt idx="11381">
                  <c:v>25.042618705500001</c:v>
                </c:pt>
                <c:pt idx="11382">
                  <c:v>25.134018330699998</c:v>
                </c:pt>
                <c:pt idx="11383">
                  <c:v>25.073085247200002</c:v>
                </c:pt>
                <c:pt idx="11384">
                  <c:v>25.0121521638</c:v>
                </c:pt>
                <c:pt idx="11385">
                  <c:v>25.073085247200002</c:v>
                </c:pt>
                <c:pt idx="11386">
                  <c:v>25.194951414199998</c:v>
                </c:pt>
                <c:pt idx="11387">
                  <c:v>25.073085247200002</c:v>
                </c:pt>
                <c:pt idx="11388">
                  <c:v>25.073085247200002</c:v>
                </c:pt>
                <c:pt idx="11389">
                  <c:v>24.981685622000001</c:v>
                </c:pt>
                <c:pt idx="11390">
                  <c:v>24.981685622000001</c:v>
                </c:pt>
                <c:pt idx="11391">
                  <c:v>25.134018330699998</c:v>
                </c:pt>
                <c:pt idx="11392">
                  <c:v>25.042618705500001</c:v>
                </c:pt>
                <c:pt idx="11393">
                  <c:v>24.9512190803</c:v>
                </c:pt>
                <c:pt idx="11394">
                  <c:v>24.9512190803</c:v>
                </c:pt>
                <c:pt idx="11395">
                  <c:v>25.0121521638</c:v>
                </c:pt>
                <c:pt idx="11396">
                  <c:v>25.0121521638</c:v>
                </c:pt>
                <c:pt idx="11397">
                  <c:v>25.042618705500001</c:v>
                </c:pt>
                <c:pt idx="11398">
                  <c:v>25.0121521638</c:v>
                </c:pt>
                <c:pt idx="11399">
                  <c:v>25.103551789000001</c:v>
                </c:pt>
                <c:pt idx="11400">
                  <c:v>25.073085247200002</c:v>
                </c:pt>
                <c:pt idx="11401">
                  <c:v>24.920752538599999</c:v>
                </c:pt>
                <c:pt idx="11402">
                  <c:v>25.042618705500001</c:v>
                </c:pt>
                <c:pt idx="11403">
                  <c:v>24.981685622000001</c:v>
                </c:pt>
                <c:pt idx="11404">
                  <c:v>25.073085247200002</c:v>
                </c:pt>
                <c:pt idx="11405">
                  <c:v>25.042618705500001</c:v>
                </c:pt>
                <c:pt idx="11406">
                  <c:v>25.042618705500001</c:v>
                </c:pt>
                <c:pt idx="11407">
                  <c:v>25.0121521638</c:v>
                </c:pt>
                <c:pt idx="11408">
                  <c:v>25.073085247200002</c:v>
                </c:pt>
                <c:pt idx="11409">
                  <c:v>25.042618705500001</c:v>
                </c:pt>
                <c:pt idx="11410">
                  <c:v>25.0121521638</c:v>
                </c:pt>
                <c:pt idx="11411">
                  <c:v>25.073085247200002</c:v>
                </c:pt>
                <c:pt idx="11412">
                  <c:v>25.0121521638</c:v>
                </c:pt>
                <c:pt idx="11413">
                  <c:v>25.042618705500001</c:v>
                </c:pt>
                <c:pt idx="11414">
                  <c:v>25.042618705500001</c:v>
                </c:pt>
                <c:pt idx="11415">
                  <c:v>25.164484872500001</c:v>
                </c:pt>
                <c:pt idx="11416">
                  <c:v>25.073085247200002</c:v>
                </c:pt>
                <c:pt idx="11417">
                  <c:v>25.0121521638</c:v>
                </c:pt>
                <c:pt idx="11418">
                  <c:v>25.103551789000001</c:v>
                </c:pt>
                <c:pt idx="11419">
                  <c:v>24.981685622000001</c:v>
                </c:pt>
                <c:pt idx="11420">
                  <c:v>25.0121521638</c:v>
                </c:pt>
                <c:pt idx="11421">
                  <c:v>24.981685622000001</c:v>
                </c:pt>
                <c:pt idx="11422">
                  <c:v>25.073085247200002</c:v>
                </c:pt>
                <c:pt idx="11423">
                  <c:v>25.042618705500001</c:v>
                </c:pt>
                <c:pt idx="11424">
                  <c:v>25.073085247200002</c:v>
                </c:pt>
                <c:pt idx="11425">
                  <c:v>25.134018330699998</c:v>
                </c:pt>
                <c:pt idx="11426">
                  <c:v>24.9512190803</c:v>
                </c:pt>
                <c:pt idx="11427">
                  <c:v>24.981685622000001</c:v>
                </c:pt>
                <c:pt idx="11428">
                  <c:v>25.0121521638</c:v>
                </c:pt>
                <c:pt idx="11429">
                  <c:v>25.073085247200002</c:v>
                </c:pt>
                <c:pt idx="11430">
                  <c:v>25.042618705500001</c:v>
                </c:pt>
                <c:pt idx="11431">
                  <c:v>25.042618705500001</c:v>
                </c:pt>
                <c:pt idx="11432">
                  <c:v>24.981685622000001</c:v>
                </c:pt>
                <c:pt idx="11433">
                  <c:v>25.164484872500001</c:v>
                </c:pt>
                <c:pt idx="11434">
                  <c:v>25.134018330699998</c:v>
                </c:pt>
                <c:pt idx="11435">
                  <c:v>25.073085247200002</c:v>
                </c:pt>
                <c:pt idx="11436">
                  <c:v>24.981685622000001</c:v>
                </c:pt>
                <c:pt idx="11437">
                  <c:v>25.0121521638</c:v>
                </c:pt>
                <c:pt idx="11438">
                  <c:v>24.981685622000001</c:v>
                </c:pt>
                <c:pt idx="11439">
                  <c:v>25.0121521638</c:v>
                </c:pt>
                <c:pt idx="11440">
                  <c:v>25.103551789000001</c:v>
                </c:pt>
                <c:pt idx="11441">
                  <c:v>24.981685622000001</c:v>
                </c:pt>
                <c:pt idx="11442">
                  <c:v>25.042618705500001</c:v>
                </c:pt>
                <c:pt idx="11443">
                  <c:v>24.981685622000001</c:v>
                </c:pt>
                <c:pt idx="11444">
                  <c:v>25.073085247200002</c:v>
                </c:pt>
                <c:pt idx="11445">
                  <c:v>24.981685622000001</c:v>
                </c:pt>
                <c:pt idx="11446">
                  <c:v>25.073085247200002</c:v>
                </c:pt>
                <c:pt idx="11447">
                  <c:v>24.981685622000001</c:v>
                </c:pt>
                <c:pt idx="11448">
                  <c:v>24.920752538599999</c:v>
                </c:pt>
                <c:pt idx="11449">
                  <c:v>25.0121521638</c:v>
                </c:pt>
                <c:pt idx="11450">
                  <c:v>25.042618705500001</c:v>
                </c:pt>
                <c:pt idx="11451">
                  <c:v>24.890285996799999</c:v>
                </c:pt>
                <c:pt idx="11452">
                  <c:v>25.073085247200002</c:v>
                </c:pt>
                <c:pt idx="11453">
                  <c:v>25.042618705500001</c:v>
                </c:pt>
                <c:pt idx="11454">
                  <c:v>24.981685622000001</c:v>
                </c:pt>
                <c:pt idx="11455">
                  <c:v>24.920752538599999</c:v>
                </c:pt>
                <c:pt idx="11456">
                  <c:v>25.0121521638</c:v>
                </c:pt>
                <c:pt idx="11457">
                  <c:v>25.0121521638</c:v>
                </c:pt>
                <c:pt idx="11458">
                  <c:v>25.073085247200002</c:v>
                </c:pt>
                <c:pt idx="11459">
                  <c:v>24.981685622000001</c:v>
                </c:pt>
                <c:pt idx="11460">
                  <c:v>25.042618705500001</c:v>
                </c:pt>
                <c:pt idx="11461">
                  <c:v>25.134018330699998</c:v>
                </c:pt>
                <c:pt idx="11462">
                  <c:v>24.981685622000001</c:v>
                </c:pt>
                <c:pt idx="11463">
                  <c:v>25.0121521638</c:v>
                </c:pt>
                <c:pt idx="11464">
                  <c:v>24.981685622000001</c:v>
                </c:pt>
                <c:pt idx="11465">
                  <c:v>25.0121521638</c:v>
                </c:pt>
                <c:pt idx="11466">
                  <c:v>24.9512190803</c:v>
                </c:pt>
                <c:pt idx="11467">
                  <c:v>24.920752538599999</c:v>
                </c:pt>
                <c:pt idx="11468">
                  <c:v>24.9512190803</c:v>
                </c:pt>
                <c:pt idx="11469">
                  <c:v>24.981685622000001</c:v>
                </c:pt>
                <c:pt idx="11470">
                  <c:v>24.920752538599999</c:v>
                </c:pt>
                <c:pt idx="11471">
                  <c:v>25.0121521638</c:v>
                </c:pt>
                <c:pt idx="11472">
                  <c:v>25.042618705500001</c:v>
                </c:pt>
                <c:pt idx="11473">
                  <c:v>24.9512190803</c:v>
                </c:pt>
                <c:pt idx="11474">
                  <c:v>25.042618705500001</c:v>
                </c:pt>
                <c:pt idx="11475">
                  <c:v>24.9512190803</c:v>
                </c:pt>
                <c:pt idx="11476">
                  <c:v>24.981685622000001</c:v>
                </c:pt>
                <c:pt idx="11477">
                  <c:v>25.103551789000001</c:v>
                </c:pt>
                <c:pt idx="11478">
                  <c:v>24.981685622000001</c:v>
                </c:pt>
                <c:pt idx="11479">
                  <c:v>24.920752538599999</c:v>
                </c:pt>
                <c:pt idx="11480">
                  <c:v>25.0121521638</c:v>
                </c:pt>
                <c:pt idx="11481">
                  <c:v>25.042618705500001</c:v>
                </c:pt>
                <c:pt idx="11482">
                  <c:v>24.9512190803</c:v>
                </c:pt>
                <c:pt idx="11483">
                  <c:v>24.981685622000001</c:v>
                </c:pt>
                <c:pt idx="11484">
                  <c:v>25.0121521638</c:v>
                </c:pt>
                <c:pt idx="11485">
                  <c:v>25.0121521638</c:v>
                </c:pt>
                <c:pt idx="11486">
                  <c:v>24.798886371599998</c:v>
                </c:pt>
                <c:pt idx="11487">
                  <c:v>25.073085247200002</c:v>
                </c:pt>
                <c:pt idx="11488">
                  <c:v>25.042618705500001</c:v>
                </c:pt>
                <c:pt idx="11489">
                  <c:v>24.920752538599999</c:v>
                </c:pt>
                <c:pt idx="11490">
                  <c:v>24.9512190803</c:v>
                </c:pt>
                <c:pt idx="11491">
                  <c:v>24.981685622000001</c:v>
                </c:pt>
                <c:pt idx="11492">
                  <c:v>25.0121521638</c:v>
                </c:pt>
                <c:pt idx="11493">
                  <c:v>25.042618705500001</c:v>
                </c:pt>
                <c:pt idx="11494">
                  <c:v>25.103551789000001</c:v>
                </c:pt>
                <c:pt idx="11495">
                  <c:v>25.073085247200002</c:v>
                </c:pt>
                <c:pt idx="11496">
                  <c:v>25.0121521638</c:v>
                </c:pt>
                <c:pt idx="11497">
                  <c:v>25.042618705500001</c:v>
                </c:pt>
                <c:pt idx="11498">
                  <c:v>24.9512190803</c:v>
                </c:pt>
                <c:pt idx="11499">
                  <c:v>25.0121521638</c:v>
                </c:pt>
                <c:pt idx="11500">
                  <c:v>25.0121521638</c:v>
                </c:pt>
                <c:pt idx="11501">
                  <c:v>24.9512190803</c:v>
                </c:pt>
                <c:pt idx="11502">
                  <c:v>24.890285996799999</c:v>
                </c:pt>
                <c:pt idx="11503">
                  <c:v>24.981685622000001</c:v>
                </c:pt>
                <c:pt idx="11504">
                  <c:v>24.920752538599999</c:v>
                </c:pt>
                <c:pt idx="11505">
                  <c:v>25.073085247200002</c:v>
                </c:pt>
                <c:pt idx="11506">
                  <c:v>25.0121521638</c:v>
                </c:pt>
                <c:pt idx="11507">
                  <c:v>24.9512190803</c:v>
                </c:pt>
                <c:pt idx="11508">
                  <c:v>24.981685622000001</c:v>
                </c:pt>
                <c:pt idx="11509">
                  <c:v>24.981685622000001</c:v>
                </c:pt>
                <c:pt idx="11510">
                  <c:v>25.042618705500001</c:v>
                </c:pt>
                <c:pt idx="11511">
                  <c:v>24.981685622000001</c:v>
                </c:pt>
                <c:pt idx="11512">
                  <c:v>25.042618705500001</c:v>
                </c:pt>
                <c:pt idx="11513">
                  <c:v>24.981685622000001</c:v>
                </c:pt>
                <c:pt idx="11514">
                  <c:v>24.9512190803</c:v>
                </c:pt>
                <c:pt idx="11515">
                  <c:v>24.920752538599999</c:v>
                </c:pt>
                <c:pt idx="11516">
                  <c:v>24.981685622000001</c:v>
                </c:pt>
                <c:pt idx="11517">
                  <c:v>24.981685622000001</c:v>
                </c:pt>
                <c:pt idx="11518">
                  <c:v>25.073085247200002</c:v>
                </c:pt>
                <c:pt idx="11519">
                  <c:v>24.890285996799999</c:v>
                </c:pt>
                <c:pt idx="11520">
                  <c:v>25.042618705500001</c:v>
                </c:pt>
                <c:pt idx="11521">
                  <c:v>24.981685622000001</c:v>
                </c:pt>
                <c:pt idx="11522">
                  <c:v>25.0121521638</c:v>
                </c:pt>
                <c:pt idx="11523">
                  <c:v>24.9512190803</c:v>
                </c:pt>
                <c:pt idx="11524">
                  <c:v>25.042618705500001</c:v>
                </c:pt>
                <c:pt idx="11525">
                  <c:v>24.9512190803</c:v>
                </c:pt>
                <c:pt idx="11526">
                  <c:v>24.981685622000001</c:v>
                </c:pt>
                <c:pt idx="11527">
                  <c:v>24.9512190803</c:v>
                </c:pt>
                <c:pt idx="11528">
                  <c:v>24.9512190803</c:v>
                </c:pt>
                <c:pt idx="11529">
                  <c:v>24.859819455099998</c:v>
                </c:pt>
                <c:pt idx="11530">
                  <c:v>25.042618705500001</c:v>
                </c:pt>
                <c:pt idx="11531">
                  <c:v>25.042618705500001</c:v>
                </c:pt>
                <c:pt idx="11532">
                  <c:v>24.920752538599999</c:v>
                </c:pt>
                <c:pt idx="11533">
                  <c:v>25.0121521638</c:v>
                </c:pt>
                <c:pt idx="11534">
                  <c:v>25.0121521638</c:v>
                </c:pt>
                <c:pt idx="11535">
                  <c:v>25.0121521638</c:v>
                </c:pt>
                <c:pt idx="11536">
                  <c:v>24.859819455099998</c:v>
                </c:pt>
                <c:pt idx="11537">
                  <c:v>24.981685622000001</c:v>
                </c:pt>
                <c:pt idx="11538">
                  <c:v>24.920752538599999</c:v>
                </c:pt>
                <c:pt idx="11539">
                  <c:v>24.890285996799999</c:v>
                </c:pt>
                <c:pt idx="11540">
                  <c:v>25.042618705500001</c:v>
                </c:pt>
                <c:pt idx="11541">
                  <c:v>24.920752538599999</c:v>
                </c:pt>
                <c:pt idx="11542">
                  <c:v>25.042618705500001</c:v>
                </c:pt>
                <c:pt idx="11543">
                  <c:v>24.9512190803</c:v>
                </c:pt>
                <c:pt idx="11544">
                  <c:v>24.920752538599999</c:v>
                </c:pt>
                <c:pt idx="11545">
                  <c:v>25.042618705500001</c:v>
                </c:pt>
                <c:pt idx="11546">
                  <c:v>24.920752538599999</c:v>
                </c:pt>
                <c:pt idx="11547">
                  <c:v>25.0121521638</c:v>
                </c:pt>
                <c:pt idx="11548">
                  <c:v>25.0121521638</c:v>
                </c:pt>
                <c:pt idx="11549">
                  <c:v>24.920752538599999</c:v>
                </c:pt>
                <c:pt idx="11550">
                  <c:v>24.890285996799999</c:v>
                </c:pt>
                <c:pt idx="11551">
                  <c:v>24.9512190803</c:v>
                </c:pt>
                <c:pt idx="11552">
                  <c:v>25.0121521638</c:v>
                </c:pt>
                <c:pt idx="11553">
                  <c:v>24.920752538599999</c:v>
                </c:pt>
                <c:pt idx="11554">
                  <c:v>24.9512190803</c:v>
                </c:pt>
                <c:pt idx="11555">
                  <c:v>24.9512190803</c:v>
                </c:pt>
                <c:pt idx="11556">
                  <c:v>24.981685622000001</c:v>
                </c:pt>
                <c:pt idx="11557">
                  <c:v>24.920752538599999</c:v>
                </c:pt>
                <c:pt idx="11558">
                  <c:v>25.042618705500001</c:v>
                </c:pt>
                <c:pt idx="11559">
                  <c:v>24.981685622000001</c:v>
                </c:pt>
                <c:pt idx="11560">
                  <c:v>25.0121521638</c:v>
                </c:pt>
                <c:pt idx="11561">
                  <c:v>24.9512190803</c:v>
                </c:pt>
                <c:pt idx="11562">
                  <c:v>24.890285996799999</c:v>
                </c:pt>
                <c:pt idx="11563">
                  <c:v>24.9512190803</c:v>
                </c:pt>
                <c:pt idx="11564">
                  <c:v>24.859819455099998</c:v>
                </c:pt>
                <c:pt idx="11565">
                  <c:v>24.981685622000001</c:v>
                </c:pt>
                <c:pt idx="11566">
                  <c:v>25.0121521638</c:v>
                </c:pt>
                <c:pt idx="11567">
                  <c:v>24.981685622000001</c:v>
                </c:pt>
                <c:pt idx="11568">
                  <c:v>24.829352913299999</c:v>
                </c:pt>
                <c:pt idx="11569">
                  <c:v>24.920752538599999</c:v>
                </c:pt>
                <c:pt idx="11570">
                  <c:v>24.9512190803</c:v>
                </c:pt>
                <c:pt idx="11571">
                  <c:v>24.981685622000001</c:v>
                </c:pt>
                <c:pt idx="11572">
                  <c:v>24.890285996799999</c:v>
                </c:pt>
                <c:pt idx="11573">
                  <c:v>24.890285996799999</c:v>
                </c:pt>
                <c:pt idx="11574">
                  <c:v>24.859819455099998</c:v>
                </c:pt>
                <c:pt idx="11575">
                  <c:v>24.920752538599999</c:v>
                </c:pt>
                <c:pt idx="11576">
                  <c:v>24.768419829900001</c:v>
                </c:pt>
                <c:pt idx="11577">
                  <c:v>24.859819455099998</c:v>
                </c:pt>
                <c:pt idx="11578">
                  <c:v>24.9512190803</c:v>
                </c:pt>
                <c:pt idx="11579">
                  <c:v>24.9512190803</c:v>
                </c:pt>
                <c:pt idx="11580">
                  <c:v>24.920752538599999</c:v>
                </c:pt>
                <c:pt idx="11581">
                  <c:v>24.890285996799999</c:v>
                </c:pt>
                <c:pt idx="11582">
                  <c:v>24.9512190803</c:v>
                </c:pt>
                <c:pt idx="11583">
                  <c:v>24.981685622000001</c:v>
                </c:pt>
                <c:pt idx="11584">
                  <c:v>24.890285996799999</c:v>
                </c:pt>
                <c:pt idx="11585">
                  <c:v>24.920752538599999</c:v>
                </c:pt>
                <c:pt idx="11586">
                  <c:v>24.9512190803</c:v>
                </c:pt>
                <c:pt idx="11587">
                  <c:v>25.042618705500001</c:v>
                </c:pt>
                <c:pt idx="11588">
                  <c:v>24.981685622000001</c:v>
                </c:pt>
                <c:pt idx="11589">
                  <c:v>24.9512190803</c:v>
                </c:pt>
                <c:pt idx="11590">
                  <c:v>24.920752538599999</c:v>
                </c:pt>
                <c:pt idx="11591">
                  <c:v>24.859819455099998</c:v>
                </c:pt>
                <c:pt idx="11592">
                  <c:v>24.890285996799999</c:v>
                </c:pt>
                <c:pt idx="11593">
                  <c:v>24.890285996799999</c:v>
                </c:pt>
                <c:pt idx="11594">
                  <c:v>24.9512190803</c:v>
                </c:pt>
                <c:pt idx="11595">
                  <c:v>24.9512190803</c:v>
                </c:pt>
                <c:pt idx="11596">
                  <c:v>24.890285996799999</c:v>
                </c:pt>
                <c:pt idx="11597">
                  <c:v>24.981685622000001</c:v>
                </c:pt>
                <c:pt idx="11598">
                  <c:v>24.9512190803</c:v>
                </c:pt>
                <c:pt idx="11599">
                  <c:v>24.9512190803</c:v>
                </c:pt>
                <c:pt idx="11600">
                  <c:v>24.920752538599999</c:v>
                </c:pt>
                <c:pt idx="11601">
                  <c:v>24.829352913299999</c:v>
                </c:pt>
                <c:pt idx="11602">
                  <c:v>24.920752538599999</c:v>
                </c:pt>
                <c:pt idx="11603">
                  <c:v>24.890285996799999</c:v>
                </c:pt>
                <c:pt idx="11604">
                  <c:v>24.859819455099998</c:v>
                </c:pt>
                <c:pt idx="11605">
                  <c:v>24.9512190803</c:v>
                </c:pt>
                <c:pt idx="11606">
                  <c:v>25.0121521638</c:v>
                </c:pt>
                <c:pt idx="11607">
                  <c:v>24.859819455099998</c:v>
                </c:pt>
                <c:pt idx="11608">
                  <c:v>24.981685622000001</c:v>
                </c:pt>
                <c:pt idx="11609">
                  <c:v>24.920752538599999</c:v>
                </c:pt>
                <c:pt idx="11610">
                  <c:v>24.9512190803</c:v>
                </c:pt>
                <c:pt idx="11611">
                  <c:v>24.829352913299999</c:v>
                </c:pt>
                <c:pt idx="11612">
                  <c:v>24.890285996799999</c:v>
                </c:pt>
                <c:pt idx="11613">
                  <c:v>24.920752538599999</c:v>
                </c:pt>
                <c:pt idx="11614">
                  <c:v>24.890285996799999</c:v>
                </c:pt>
                <c:pt idx="11615">
                  <c:v>24.859819455099998</c:v>
                </c:pt>
                <c:pt idx="11616">
                  <c:v>24.890285996799999</c:v>
                </c:pt>
                <c:pt idx="11617">
                  <c:v>24.981685622000001</c:v>
                </c:pt>
                <c:pt idx="11618">
                  <c:v>24.798886371599998</c:v>
                </c:pt>
                <c:pt idx="11619">
                  <c:v>24.920752538599999</c:v>
                </c:pt>
                <c:pt idx="11620">
                  <c:v>24.829352913299999</c:v>
                </c:pt>
                <c:pt idx="11621">
                  <c:v>24.859819455099998</c:v>
                </c:pt>
                <c:pt idx="11622">
                  <c:v>24.890285996799999</c:v>
                </c:pt>
                <c:pt idx="11623">
                  <c:v>24.859819455099998</c:v>
                </c:pt>
                <c:pt idx="11624">
                  <c:v>24.859819455099998</c:v>
                </c:pt>
                <c:pt idx="11625">
                  <c:v>25.0121521638</c:v>
                </c:pt>
                <c:pt idx="11626">
                  <c:v>24.890285996799999</c:v>
                </c:pt>
                <c:pt idx="11627">
                  <c:v>24.768419829900001</c:v>
                </c:pt>
                <c:pt idx="11628">
                  <c:v>24.859819455099998</c:v>
                </c:pt>
                <c:pt idx="11629">
                  <c:v>24.829352913299999</c:v>
                </c:pt>
                <c:pt idx="11630">
                  <c:v>24.798886371599998</c:v>
                </c:pt>
                <c:pt idx="11631">
                  <c:v>24.890285996799999</c:v>
                </c:pt>
                <c:pt idx="11632">
                  <c:v>24.9512190803</c:v>
                </c:pt>
                <c:pt idx="11633">
                  <c:v>24.859819455099998</c:v>
                </c:pt>
                <c:pt idx="11634">
                  <c:v>24.829352913299999</c:v>
                </c:pt>
                <c:pt idx="11635">
                  <c:v>24.707486746400001</c:v>
                </c:pt>
                <c:pt idx="11636">
                  <c:v>24.859819455099998</c:v>
                </c:pt>
                <c:pt idx="11637">
                  <c:v>24.859819455099998</c:v>
                </c:pt>
                <c:pt idx="11638">
                  <c:v>25.0121521638</c:v>
                </c:pt>
                <c:pt idx="11639">
                  <c:v>24.859819455099998</c:v>
                </c:pt>
                <c:pt idx="11640">
                  <c:v>24.798886371599998</c:v>
                </c:pt>
                <c:pt idx="11641">
                  <c:v>24.859819455099998</c:v>
                </c:pt>
                <c:pt idx="11642">
                  <c:v>24.859819455099998</c:v>
                </c:pt>
                <c:pt idx="11643">
                  <c:v>24.920752538599999</c:v>
                </c:pt>
                <c:pt idx="11644">
                  <c:v>24.798886371599998</c:v>
                </c:pt>
                <c:pt idx="11645">
                  <c:v>24.890285996799999</c:v>
                </c:pt>
                <c:pt idx="11646">
                  <c:v>24.9512190803</c:v>
                </c:pt>
                <c:pt idx="11647">
                  <c:v>24.859819455099998</c:v>
                </c:pt>
                <c:pt idx="11648">
                  <c:v>24.920752538599999</c:v>
                </c:pt>
                <c:pt idx="11649">
                  <c:v>24.9512190803</c:v>
                </c:pt>
                <c:pt idx="11650">
                  <c:v>24.920752538599999</c:v>
                </c:pt>
                <c:pt idx="11651">
                  <c:v>24.737953288100002</c:v>
                </c:pt>
                <c:pt idx="11652">
                  <c:v>24.829352913299999</c:v>
                </c:pt>
                <c:pt idx="11653">
                  <c:v>24.920752538599999</c:v>
                </c:pt>
                <c:pt idx="11654">
                  <c:v>24.798886371599998</c:v>
                </c:pt>
                <c:pt idx="11655">
                  <c:v>24.829352913299999</c:v>
                </c:pt>
                <c:pt idx="11656">
                  <c:v>24.829352913299999</c:v>
                </c:pt>
                <c:pt idx="11657">
                  <c:v>24.859819455099998</c:v>
                </c:pt>
                <c:pt idx="11658">
                  <c:v>24.859819455099998</c:v>
                </c:pt>
                <c:pt idx="11659">
                  <c:v>24.920752538599999</c:v>
                </c:pt>
                <c:pt idx="11660">
                  <c:v>25.0121521638</c:v>
                </c:pt>
                <c:pt idx="11661">
                  <c:v>24.859819455099998</c:v>
                </c:pt>
                <c:pt idx="11662">
                  <c:v>24.829352913299999</c:v>
                </c:pt>
                <c:pt idx="11663">
                  <c:v>24.829352913299999</c:v>
                </c:pt>
                <c:pt idx="11664">
                  <c:v>24.859819455099998</c:v>
                </c:pt>
                <c:pt idx="11665">
                  <c:v>24.981685622000001</c:v>
                </c:pt>
                <c:pt idx="11666">
                  <c:v>24.890285996799999</c:v>
                </c:pt>
                <c:pt idx="11667">
                  <c:v>24.859819455099998</c:v>
                </c:pt>
                <c:pt idx="11668">
                  <c:v>24.890285996799999</c:v>
                </c:pt>
                <c:pt idx="11669">
                  <c:v>24.890285996799999</c:v>
                </c:pt>
                <c:pt idx="11670">
                  <c:v>24.859819455099998</c:v>
                </c:pt>
                <c:pt idx="11671">
                  <c:v>24.677020204600002</c:v>
                </c:pt>
                <c:pt idx="11672">
                  <c:v>24.890285996799999</c:v>
                </c:pt>
                <c:pt idx="11673">
                  <c:v>24.859819455099998</c:v>
                </c:pt>
                <c:pt idx="11674">
                  <c:v>24.859819455099998</c:v>
                </c:pt>
                <c:pt idx="11675">
                  <c:v>24.890285996799999</c:v>
                </c:pt>
                <c:pt idx="11676">
                  <c:v>24.829352913299999</c:v>
                </c:pt>
                <c:pt idx="11677">
                  <c:v>24.829352913299999</c:v>
                </c:pt>
                <c:pt idx="11678">
                  <c:v>24.9512190803</c:v>
                </c:pt>
                <c:pt idx="11679">
                  <c:v>24.859819455099998</c:v>
                </c:pt>
                <c:pt idx="11680">
                  <c:v>24.890285996799999</c:v>
                </c:pt>
                <c:pt idx="11681">
                  <c:v>24.890285996799999</c:v>
                </c:pt>
                <c:pt idx="11682">
                  <c:v>24.829352913299999</c:v>
                </c:pt>
                <c:pt idx="11683">
                  <c:v>24.9512190803</c:v>
                </c:pt>
                <c:pt idx="11684">
                  <c:v>24.737953288100002</c:v>
                </c:pt>
                <c:pt idx="11685">
                  <c:v>24.9512190803</c:v>
                </c:pt>
                <c:pt idx="11686">
                  <c:v>24.829352913299999</c:v>
                </c:pt>
                <c:pt idx="11687">
                  <c:v>24.829352913299999</c:v>
                </c:pt>
                <c:pt idx="11688">
                  <c:v>24.859819455099998</c:v>
                </c:pt>
                <c:pt idx="11689">
                  <c:v>24.920752538599999</c:v>
                </c:pt>
                <c:pt idx="11690">
                  <c:v>24.798886371599998</c:v>
                </c:pt>
                <c:pt idx="11691">
                  <c:v>24.859819455099998</c:v>
                </c:pt>
                <c:pt idx="11692">
                  <c:v>24.798886371599998</c:v>
                </c:pt>
                <c:pt idx="11693">
                  <c:v>24.859819455099998</c:v>
                </c:pt>
                <c:pt idx="11694">
                  <c:v>24.737953288100002</c:v>
                </c:pt>
                <c:pt idx="11695">
                  <c:v>24.829352913299999</c:v>
                </c:pt>
                <c:pt idx="11696">
                  <c:v>24.859819455099998</c:v>
                </c:pt>
                <c:pt idx="11697">
                  <c:v>24.859819455099998</c:v>
                </c:pt>
                <c:pt idx="11698">
                  <c:v>24.859819455099998</c:v>
                </c:pt>
                <c:pt idx="11699">
                  <c:v>24.859819455099998</c:v>
                </c:pt>
                <c:pt idx="11700">
                  <c:v>24.829352913299999</c:v>
                </c:pt>
                <c:pt idx="11701">
                  <c:v>24.768419829900001</c:v>
                </c:pt>
                <c:pt idx="11702">
                  <c:v>24.890285996799999</c:v>
                </c:pt>
                <c:pt idx="11703">
                  <c:v>24.768419829900001</c:v>
                </c:pt>
                <c:pt idx="11704">
                  <c:v>24.920752538599999</c:v>
                </c:pt>
                <c:pt idx="11705">
                  <c:v>24.829352913299999</c:v>
                </c:pt>
                <c:pt idx="11706">
                  <c:v>24.859819455099998</c:v>
                </c:pt>
                <c:pt idx="11707">
                  <c:v>24.829352913299999</c:v>
                </c:pt>
                <c:pt idx="11708">
                  <c:v>24.768419829900001</c:v>
                </c:pt>
                <c:pt idx="11709">
                  <c:v>24.798886371599998</c:v>
                </c:pt>
                <c:pt idx="11710">
                  <c:v>24.890285996799999</c:v>
                </c:pt>
                <c:pt idx="11711">
                  <c:v>24.798886371599998</c:v>
                </c:pt>
                <c:pt idx="11712">
                  <c:v>24.798886371599998</c:v>
                </c:pt>
                <c:pt idx="11713">
                  <c:v>24.890285996799999</c:v>
                </c:pt>
                <c:pt idx="11714">
                  <c:v>24.737953288100002</c:v>
                </c:pt>
                <c:pt idx="11715">
                  <c:v>24.859819455099998</c:v>
                </c:pt>
                <c:pt idx="11716">
                  <c:v>24.890285996799999</c:v>
                </c:pt>
                <c:pt idx="11717">
                  <c:v>24.859819455099998</c:v>
                </c:pt>
                <c:pt idx="11718">
                  <c:v>24.920752538599999</c:v>
                </c:pt>
                <c:pt idx="11719">
                  <c:v>24.890285996799999</c:v>
                </c:pt>
                <c:pt idx="11720">
                  <c:v>24.798886371599998</c:v>
                </c:pt>
                <c:pt idx="11721">
                  <c:v>24.798886371599998</c:v>
                </c:pt>
                <c:pt idx="11722">
                  <c:v>24.859819455099998</c:v>
                </c:pt>
                <c:pt idx="11723">
                  <c:v>24.890285996799999</c:v>
                </c:pt>
                <c:pt idx="11724">
                  <c:v>24.890285996799999</c:v>
                </c:pt>
                <c:pt idx="11725">
                  <c:v>24.768419829900001</c:v>
                </c:pt>
                <c:pt idx="11726">
                  <c:v>24.707486746400001</c:v>
                </c:pt>
                <c:pt idx="11727">
                  <c:v>24.829352913299999</c:v>
                </c:pt>
                <c:pt idx="11728">
                  <c:v>24.798886371599998</c:v>
                </c:pt>
                <c:pt idx="11729">
                  <c:v>24.798886371599998</c:v>
                </c:pt>
                <c:pt idx="11730">
                  <c:v>24.859819455099998</c:v>
                </c:pt>
                <c:pt idx="11731">
                  <c:v>24.737953288100002</c:v>
                </c:pt>
                <c:pt idx="11732">
                  <c:v>24.768419829900001</c:v>
                </c:pt>
                <c:pt idx="11733">
                  <c:v>24.798886371599998</c:v>
                </c:pt>
                <c:pt idx="11734">
                  <c:v>24.646553662900001</c:v>
                </c:pt>
                <c:pt idx="11735">
                  <c:v>24.798886371599998</c:v>
                </c:pt>
                <c:pt idx="11736">
                  <c:v>24.859819455099998</c:v>
                </c:pt>
                <c:pt idx="11737">
                  <c:v>24.859819455099998</c:v>
                </c:pt>
                <c:pt idx="11738">
                  <c:v>24.768419829900001</c:v>
                </c:pt>
                <c:pt idx="11739">
                  <c:v>24.798886371599998</c:v>
                </c:pt>
                <c:pt idx="11740">
                  <c:v>24.768419829900001</c:v>
                </c:pt>
                <c:pt idx="11741">
                  <c:v>24.829352913299999</c:v>
                </c:pt>
                <c:pt idx="11742">
                  <c:v>24.768419829900001</c:v>
                </c:pt>
                <c:pt idx="11743">
                  <c:v>24.829352913299999</c:v>
                </c:pt>
                <c:pt idx="11744">
                  <c:v>24.768419829900001</c:v>
                </c:pt>
                <c:pt idx="11745">
                  <c:v>24.829352913299999</c:v>
                </c:pt>
                <c:pt idx="11746">
                  <c:v>24.798886371599998</c:v>
                </c:pt>
                <c:pt idx="11747">
                  <c:v>24.798886371599998</c:v>
                </c:pt>
                <c:pt idx="11748">
                  <c:v>24.829352913299999</c:v>
                </c:pt>
                <c:pt idx="11749">
                  <c:v>24.646553662900001</c:v>
                </c:pt>
                <c:pt idx="11750">
                  <c:v>24.737953288100002</c:v>
                </c:pt>
                <c:pt idx="11751">
                  <c:v>24.798886371599998</c:v>
                </c:pt>
                <c:pt idx="11752">
                  <c:v>24.798886371599998</c:v>
                </c:pt>
                <c:pt idx="11753">
                  <c:v>24.768419829900001</c:v>
                </c:pt>
                <c:pt idx="11754">
                  <c:v>24.768419829900001</c:v>
                </c:pt>
                <c:pt idx="11755">
                  <c:v>24.829352913299999</c:v>
                </c:pt>
                <c:pt idx="11756">
                  <c:v>24.798886371599998</c:v>
                </c:pt>
                <c:pt idx="11757">
                  <c:v>24.768419829900001</c:v>
                </c:pt>
                <c:pt idx="11758">
                  <c:v>24.768419829900001</c:v>
                </c:pt>
                <c:pt idx="11759">
                  <c:v>24.798886371599998</c:v>
                </c:pt>
                <c:pt idx="11760">
                  <c:v>24.859819455099998</c:v>
                </c:pt>
                <c:pt idx="11761">
                  <c:v>24.737953288100002</c:v>
                </c:pt>
                <c:pt idx="11762">
                  <c:v>24.798886371599998</c:v>
                </c:pt>
                <c:pt idx="11763">
                  <c:v>24.798886371599998</c:v>
                </c:pt>
                <c:pt idx="11764">
                  <c:v>24.768419829900001</c:v>
                </c:pt>
                <c:pt idx="11765">
                  <c:v>24.798886371599998</c:v>
                </c:pt>
                <c:pt idx="11766">
                  <c:v>24.859819455099998</c:v>
                </c:pt>
                <c:pt idx="11767">
                  <c:v>24.829352913299999</c:v>
                </c:pt>
                <c:pt idx="11768">
                  <c:v>24.890285996799999</c:v>
                </c:pt>
                <c:pt idx="11769">
                  <c:v>24.737953288100002</c:v>
                </c:pt>
                <c:pt idx="11770">
                  <c:v>24.829352913299999</c:v>
                </c:pt>
                <c:pt idx="11771">
                  <c:v>24.768419829900001</c:v>
                </c:pt>
                <c:pt idx="11772">
                  <c:v>24.768419829900001</c:v>
                </c:pt>
                <c:pt idx="11773">
                  <c:v>24.707486746400001</c:v>
                </c:pt>
                <c:pt idx="11774">
                  <c:v>24.707486746400001</c:v>
                </c:pt>
                <c:pt idx="11775">
                  <c:v>24.798886371599998</c:v>
                </c:pt>
                <c:pt idx="11776">
                  <c:v>24.768419829900001</c:v>
                </c:pt>
                <c:pt idx="11777">
                  <c:v>24.768419829900001</c:v>
                </c:pt>
                <c:pt idx="11778">
                  <c:v>24.798886371599998</c:v>
                </c:pt>
                <c:pt idx="11779">
                  <c:v>24.798886371599998</c:v>
                </c:pt>
                <c:pt idx="11780">
                  <c:v>24.768419829900001</c:v>
                </c:pt>
                <c:pt idx="11781">
                  <c:v>24.829352913299999</c:v>
                </c:pt>
                <c:pt idx="11782">
                  <c:v>24.737953288100002</c:v>
                </c:pt>
                <c:pt idx="11783">
                  <c:v>24.737953288100002</c:v>
                </c:pt>
                <c:pt idx="11784">
                  <c:v>24.646553662900001</c:v>
                </c:pt>
                <c:pt idx="11785">
                  <c:v>24.737953288100002</c:v>
                </c:pt>
                <c:pt idx="11786">
                  <c:v>24.768419829900001</c:v>
                </c:pt>
                <c:pt idx="11787">
                  <c:v>24.555154037699999</c:v>
                </c:pt>
                <c:pt idx="11788">
                  <c:v>24.829352913299999</c:v>
                </c:pt>
                <c:pt idx="11789">
                  <c:v>24.768419829900001</c:v>
                </c:pt>
                <c:pt idx="11790">
                  <c:v>24.768419829900001</c:v>
                </c:pt>
                <c:pt idx="11791">
                  <c:v>24.646553662900001</c:v>
                </c:pt>
                <c:pt idx="11792">
                  <c:v>24.707486746400001</c:v>
                </c:pt>
                <c:pt idx="11793">
                  <c:v>24.707486746400001</c:v>
                </c:pt>
                <c:pt idx="11794">
                  <c:v>24.768419829900001</c:v>
                </c:pt>
                <c:pt idx="11795">
                  <c:v>24.798886371599998</c:v>
                </c:pt>
                <c:pt idx="11796">
                  <c:v>24.707486746400001</c:v>
                </c:pt>
                <c:pt idx="11797">
                  <c:v>24.677020204600002</c:v>
                </c:pt>
                <c:pt idx="11798">
                  <c:v>24.798886371599998</c:v>
                </c:pt>
                <c:pt idx="11799">
                  <c:v>24.677020204600002</c:v>
                </c:pt>
                <c:pt idx="11800">
                  <c:v>24.707486746400001</c:v>
                </c:pt>
                <c:pt idx="11801">
                  <c:v>24.707486746400001</c:v>
                </c:pt>
                <c:pt idx="11802">
                  <c:v>24.768419829900001</c:v>
                </c:pt>
                <c:pt idx="11803">
                  <c:v>24.555154037699999</c:v>
                </c:pt>
                <c:pt idx="11804">
                  <c:v>24.707486746400001</c:v>
                </c:pt>
                <c:pt idx="11805">
                  <c:v>24.798886371599998</c:v>
                </c:pt>
                <c:pt idx="11806">
                  <c:v>24.768419829900001</c:v>
                </c:pt>
                <c:pt idx="11807">
                  <c:v>24.768419829900001</c:v>
                </c:pt>
                <c:pt idx="11808">
                  <c:v>24.707486746400001</c:v>
                </c:pt>
                <c:pt idx="11809">
                  <c:v>24.768419829900001</c:v>
                </c:pt>
                <c:pt idx="11810">
                  <c:v>24.829352913299999</c:v>
                </c:pt>
                <c:pt idx="11811">
                  <c:v>24.768419829900001</c:v>
                </c:pt>
                <c:pt idx="11812">
                  <c:v>24.677020204600002</c:v>
                </c:pt>
                <c:pt idx="11813">
                  <c:v>24.768419829900001</c:v>
                </c:pt>
                <c:pt idx="11814">
                  <c:v>24.737953288100002</c:v>
                </c:pt>
                <c:pt idx="11815">
                  <c:v>24.768419829900001</c:v>
                </c:pt>
                <c:pt idx="11816">
                  <c:v>24.768419829900001</c:v>
                </c:pt>
                <c:pt idx="11817">
                  <c:v>24.737953288100002</c:v>
                </c:pt>
                <c:pt idx="11818">
                  <c:v>24.768419829900001</c:v>
                </c:pt>
                <c:pt idx="11819">
                  <c:v>24.677020204600002</c:v>
                </c:pt>
                <c:pt idx="11820">
                  <c:v>24.798886371599998</c:v>
                </c:pt>
                <c:pt idx="11821">
                  <c:v>24.677020204600002</c:v>
                </c:pt>
                <c:pt idx="11822">
                  <c:v>24.737953288100002</c:v>
                </c:pt>
                <c:pt idx="11823">
                  <c:v>24.707486746400001</c:v>
                </c:pt>
                <c:pt idx="11824">
                  <c:v>24.768419829900001</c:v>
                </c:pt>
                <c:pt idx="11825">
                  <c:v>24.768419829900001</c:v>
                </c:pt>
                <c:pt idx="11826">
                  <c:v>24.737953288100002</c:v>
                </c:pt>
                <c:pt idx="11827">
                  <c:v>24.768419829900001</c:v>
                </c:pt>
                <c:pt idx="11828">
                  <c:v>24.737953288100002</c:v>
                </c:pt>
                <c:pt idx="11829">
                  <c:v>24.646553662900001</c:v>
                </c:pt>
                <c:pt idx="11830">
                  <c:v>24.707486746400001</c:v>
                </c:pt>
                <c:pt idx="11831">
                  <c:v>24.798886371599998</c:v>
                </c:pt>
                <c:pt idx="11832">
                  <c:v>24.707486746400001</c:v>
                </c:pt>
                <c:pt idx="11833">
                  <c:v>24.646553662900001</c:v>
                </c:pt>
                <c:pt idx="11834">
                  <c:v>24.737953288100002</c:v>
                </c:pt>
                <c:pt idx="11835">
                  <c:v>24.6160871212</c:v>
                </c:pt>
                <c:pt idx="11836">
                  <c:v>24.737953288100002</c:v>
                </c:pt>
                <c:pt idx="11837">
                  <c:v>24.677020204600002</c:v>
                </c:pt>
                <c:pt idx="11838">
                  <c:v>24.6160871212</c:v>
                </c:pt>
                <c:pt idx="11839">
                  <c:v>24.768419829900001</c:v>
                </c:pt>
                <c:pt idx="11840">
                  <c:v>24.768419829900001</c:v>
                </c:pt>
                <c:pt idx="11841">
                  <c:v>24.677020204600002</c:v>
                </c:pt>
                <c:pt idx="11842">
                  <c:v>24.768419829900001</c:v>
                </c:pt>
                <c:pt idx="11843">
                  <c:v>24.737953288100002</c:v>
                </c:pt>
                <c:pt idx="11844">
                  <c:v>24.707486746400001</c:v>
                </c:pt>
                <c:pt idx="11845">
                  <c:v>24.707486746400001</c:v>
                </c:pt>
                <c:pt idx="11846">
                  <c:v>24.890285996799999</c:v>
                </c:pt>
                <c:pt idx="11847">
                  <c:v>24.707486746400001</c:v>
                </c:pt>
                <c:pt idx="11848">
                  <c:v>24.707486746400001</c:v>
                </c:pt>
                <c:pt idx="11849">
                  <c:v>24.707486746400001</c:v>
                </c:pt>
                <c:pt idx="11850">
                  <c:v>24.737953288100002</c:v>
                </c:pt>
                <c:pt idx="11851">
                  <c:v>24.768419829900001</c:v>
                </c:pt>
                <c:pt idx="11852">
                  <c:v>24.798886371599998</c:v>
                </c:pt>
                <c:pt idx="11853">
                  <c:v>24.798886371599998</c:v>
                </c:pt>
                <c:pt idx="11854">
                  <c:v>24.707486746400001</c:v>
                </c:pt>
                <c:pt idx="11855">
                  <c:v>24.737953288100002</c:v>
                </c:pt>
                <c:pt idx="11856">
                  <c:v>24.677020204600002</c:v>
                </c:pt>
                <c:pt idx="11857">
                  <c:v>24.798886371599998</c:v>
                </c:pt>
                <c:pt idx="11858">
                  <c:v>24.677020204600002</c:v>
                </c:pt>
                <c:pt idx="11859">
                  <c:v>24.768419829900001</c:v>
                </c:pt>
                <c:pt idx="11860">
                  <c:v>24.707486746400001</c:v>
                </c:pt>
                <c:pt idx="11861">
                  <c:v>24.737953288100002</c:v>
                </c:pt>
                <c:pt idx="11862">
                  <c:v>24.677020204600002</c:v>
                </c:pt>
                <c:pt idx="11863">
                  <c:v>24.768419829900001</c:v>
                </c:pt>
                <c:pt idx="11864">
                  <c:v>24.737953288100002</c:v>
                </c:pt>
                <c:pt idx="11865">
                  <c:v>24.677020204600002</c:v>
                </c:pt>
                <c:pt idx="11866">
                  <c:v>24.677020204600002</c:v>
                </c:pt>
                <c:pt idx="11867">
                  <c:v>24.677020204600002</c:v>
                </c:pt>
                <c:pt idx="11868">
                  <c:v>24.768419829900001</c:v>
                </c:pt>
                <c:pt idx="11869">
                  <c:v>24.707486746400001</c:v>
                </c:pt>
                <c:pt idx="11870">
                  <c:v>24.737953288100002</c:v>
                </c:pt>
                <c:pt idx="11871">
                  <c:v>24.707486746400001</c:v>
                </c:pt>
                <c:pt idx="11872">
                  <c:v>24.677020204600002</c:v>
                </c:pt>
                <c:pt idx="11873">
                  <c:v>24.707486746400001</c:v>
                </c:pt>
                <c:pt idx="11874">
                  <c:v>24.707486746400001</c:v>
                </c:pt>
                <c:pt idx="11875">
                  <c:v>24.646553662900001</c:v>
                </c:pt>
                <c:pt idx="11876">
                  <c:v>24.768419829900001</c:v>
                </c:pt>
                <c:pt idx="11877">
                  <c:v>24.737953288100002</c:v>
                </c:pt>
                <c:pt idx="11878">
                  <c:v>24.768419829900001</c:v>
                </c:pt>
                <c:pt idx="11879">
                  <c:v>24.6160871212</c:v>
                </c:pt>
                <c:pt idx="11880">
                  <c:v>24.707486746400001</c:v>
                </c:pt>
                <c:pt idx="11881">
                  <c:v>24.677020204600002</c:v>
                </c:pt>
                <c:pt idx="11882">
                  <c:v>24.737953288100002</c:v>
                </c:pt>
                <c:pt idx="11883">
                  <c:v>24.768419829900001</c:v>
                </c:pt>
                <c:pt idx="11884">
                  <c:v>24.677020204600002</c:v>
                </c:pt>
                <c:pt idx="11885">
                  <c:v>24.677020204600002</c:v>
                </c:pt>
                <c:pt idx="11886">
                  <c:v>24.768419829900001</c:v>
                </c:pt>
                <c:pt idx="11887">
                  <c:v>24.707486746400001</c:v>
                </c:pt>
                <c:pt idx="11888">
                  <c:v>24.768419829900001</c:v>
                </c:pt>
                <c:pt idx="11889">
                  <c:v>24.737953288100002</c:v>
                </c:pt>
                <c:pt idx="11890">
                  <c:v>24.707486746400001</c:v>
                </c:pt>
                <c:pt idx="11891">
                  <c:v>24.677020204600002</c:v>
                </c:pt>
                <c:pt idx="11892">
                  <c:v>24.737953288100002</c:v>
                </c:pt>
                <c:pt idx="11893">
                  <c:v>24.677020204600002</c:v>
                </c:pt>
                <c:pt idx="11894">
                  <c:v>24.677020204600002</c:v>
                </c:pt>
                <c:pt idx="11895">
                  <c:v>24.677020204600002</c:v>
                </c:pt>
                <c:pt idx="11896">
                  <c:v>24.677020204600002</c:v>
                </c:pt>
                <c:pt idx="11897">
                  <c:v>24.677020204600002</c:v>
                </c:pt>
                <c:pt idx="11898">
                  <c:v>24.768419829900001</c:v>
                </c:pt>
                <c:pt idx="11899">
                  <c:v>24.737953288100002</c:v>
                </c:pt>
                <c:pt idx="11900">
                  <c:v>24.737953288100002</c:v>
                </c:pt>
                <c:pt idx="11901">
                  <c:v>24.646553662900001</c:v>
                </c:pt>
                <c:pt idx="11902">
                  <c:v>24.737953288100002</c:v>
                </c:pt>
                <c:pt idx="11903">
                  <c:v>24.6160871212</c:v>
                </c:pt>
                <c:pt idx="11904">
                  <c:v>24.5856205794</c:v>
                </c:pt>
                <c:pt idx="11905">
                  <c:v>24.737953288100002</c:v>
                </c:pt>
                <c:pt idx="11906">
                  <c:v>24.677020204600002</c:v>
                </c:pt>
                <c:pt idx="11907">
                  <c:v>24.707486746400001</c:v>
                </c:pt>
                <c:pt idx="11908">
                  <c:v>24.737953288100002</c:v>
                </c:pt>
                <c:pt idx="11909">
                  <c:v>24.707486746400001</c:v>
                </c:pt>
                <c:pt idx="11910">
                  <c:v>24.737953288100002</c:v>
                </c:pt>
                <c:pt idx="11911">
                  <c:v>24.677020204600002</c:v>
                </c:pt>
                <c:pt idx="11912">
                  <c:v>24.707486746400001</c:v>
                </c:pt>
                <c:pt idx="11913">
                  <c:v>24.6160871212</c:v>
                </c:pt>
                <c:pt idx="11914">
                  <c:v>24.677020204600002</c:v>
                </c:pt>
                <c:pt idx="11915">
                  <c:v>24.677020204600002</c:v>
                </c:pt>
                <c:pt idx="11916">
                  <c:v>24.707486746400001</c:v>
                </c:pt>
                <c:pt idx="11917">
                  <c:v>24.677020204600002</c:v>
                </c:pt>
                <c:pt idx="11918">
                  <c:v>24.677020204600002</c:v>
                </c:pt>
                <c:pt idx="11919">
                  <c:v>24.677020204600002</c:v>
                </c:pt>
                <c:pt idx="11920">
                  <c:v>24.677020204600002</c:v>
                </c:pt>
                <c:pt idx="11921">
                  <c:v>24.6160871212</c:v>
                </c:pt>
                <c:pt idx="11922">
                  <c:v>24.646553662900001</c:v>
                </c:pt>
                <c:pt idx="11923">
                  <c:v>24.707486746400001</c:v>
                </c:pt>
                <c:pt idx="11924">
                  <c:v>24.646553662900001</c:v>
                </c:pt>
                <c:pt idx="11925">
                  <c:v>24.646553662900001</c:v>
                </c:pt>
                <c:pt idx="11926">
                  <c:v>24.6160871212</c:v>
                </c:pt>
                <c:pt idx="11927">
                  <c:v>24.677020204600002</c:v>
                </c:pt>
                <c:pt idx="11928">
                  <c:v>24.707486746400001</c:v>
                </c:pt>
                <c:pt idx="11929">
                  <c:v>24.677020204600002</c:v>
                </c:pt>
                <c:pt idx="11930">
                  <c:v>24.737953288100002</c:v>
                </c:pt>
                <c:pt idx="11931">
                  <c:v>24.707486746400001</c:v>
                </c:pt>
                <c:pt idx="11932">
                  <c:v>24.677020204600002</c:v>
                </c:pt>
                <c:pt idx="11933">
                  <c:v>24.677020204600002</c:v>
                </c:pt>
                <c:pt idx="11934">
                  <c:v>24.646553662900001</c:v>
                </c:pt>
                <c:pt idx="11935">
                  <c:v>24.707486746400001</c:v>
                </c:pt>
                <c:pt idx="11936">
                  <c:v>24.768419829900001</c:v>
                </c:pt>
                <c:pt idx="11937">
                  <c:v>24.768419829900001</c:v>
                </c:pt>
                <c:pt idx="11938">
                  <c:v>24.677020204600002</c:v>
                </c:pt>
                <c:pt idx="11939">
                  <c:v>24.737953288100002</c:v>
                </c:pt>
                <c:pt idx="11940">
                  <c:v>24.737953288100002</c:v>
                </c:pt>
                <c:pt idx="11941">
                  <c:v>24.555154037699999</c:v>
                </c:pt>
                <c:pt idx="11942">
                  <c:v>24.6160871212</c:v>
                </c:pt>
                <c:pt idx="11943">
                  <c:v>24.707486746400001</c:v>
                </c:pt>
                <c:pt idx="11944">
                  <c:v>24.646553662900001</c:v>
                </c:pt>
                <c:pt idx="11945">
                  <c:v>24.646553662900001</c:v>
                </c:pt>
                <c:pt idx="11946">
                  <c:v>24.646553662900001</c:v>
                </c:pt>
                <c:pt idx="11947">
                  <c:v>24.6160871212</c:v>
                </c:pt>
                <c:pt idx="11948">
                  <c:v>24.646553662900001</c:v>
                </c:pt>
                <c:pt idx="11949">
                  <c:v>24.646553662900001</c:v>
                </c:pt>
                <c:pt idx="11950">
                  <c:v>24.6160871212</c:v>
                </c:pt>
                <c:pt idx="11951">
                  <c:v>24.707486746400001</c:v>
                </c:pt>
                <c:pt idx="11952">
                  <c:v>24.646553662900001</c:v>
                </c:pt>
                <c:pt idx="11953">
                  <c:v>24.6160871212</c:v>
                </c:pt>
                <c:pt idx="11954">
                  <c:v>24.646553662900001</c:v>
                </c:pt>
                <c:pt idx="11955">
                  <c:v>24.707486746400001</c:v>
                </c:pt>
                <c:pt idx="11956">
                  <c:v>24.6160871212</c:v>
                </c:pt>
                <c:pt idx="11957">
                  <c:v>24.5856205794</c:v>
                </c:pt>
                <c:pt idx="11958">
                  <c:v>24.677020204600002</c:v>
                </c:pt>
                <c:pt idx="11959">
                  <c:v>24.737953288100002</c:v>
                </c:pt>
                <c:pt idx="11960">
                  <c:v>24.6160871212</c:v>
                </c:pt>
                <c:pt idx="11961">
                  <c:v>24.707486746400001</c:v>
                </c:pt>
                <c:pt idx="11962">
                  <c:v>24.6160871212</c:v>
                </c:pt>
                <c:pt idx="11963">
                  <c:v>24.677020204600002</c:v>
                </c:pt>
                <c:pt idx="11964">
                  <c:v>24.677020204600002</c:v>
                </c:pt>
                <c:pt idx="11965">
                  <c:v>24.646553662900001</c:v>
                </c:pt>
                <c:pt idx="11966">
                  <c:v>24.646553662900001</c:v>
                </c:pt>
                <c:pt idx="11967">
                  <c:v>24.6160871212</c:v>
                </c:pt>
                <c:pt idx="11968">
                  <c:v>24.6160871212</c:v>
                </c:pt>
                <c:pt idx="11969">
                  <c:v>24.6160871212</c:v>
                </c:pt>
                <c:pt idx="11970">
                  <c:v>24.707486746400001</c:v>
                </c:pt>
                <c:pt idx="11971">
                  <c:v>24.677020204600002</c:v>
                </c:pt>
                <c:pt idx="11972">
                  <c:v>24.555154037699999</c:v>
                </c:pt>
                <c:pt idx="11973">
                  <c:v>24.677020204600002</c:v>
                </c:pt>
                <c:pt idx="11974">
                  <c:v>24.6160871212</c:v>
                </c:pt>
                <c:pt idx="11975">
                  <c:v>24.768419829900001</c:v>
                </c:pt>
                <c:pt idx="11976">
                  <c:v>24.707486746400001</c:v>
                </c:pt>
                <c:pt idx="11977">
                  <c:v>24.6160871212</c:v>
                </c:pt>
                <c:pt idx="11978">
                  <c:v>24.707486746400001</c:v>
                </c:pt>
                <c:pt idx="11979">
                  <c:v>24.646553662900001</c:v>
                </c:pt>
                <c:pt idx="11980">
                  <c:v>24.677020204600002</c:v>
                </c:pt>
                <c:pt idx="11981">
                  <c:v>24.677020204600002</c:v>
                </c:pt>
                <c:pt idx="11982">
                  <c:v>24.646553662900001</c:v>
                </c:pt>
                <c:pt idx="11983">
                  <c:v>24.5856205794</c:v>
                </c:pt>
                <c:pt idx="11984">
                  <c:v>24.6160871212</c:v>
                </c:pt>
                <c:pt idx="11985">
                  <c:v>24.5856205794</c:v>
                </c:pt>
                <c:pt idx="11986">
                  <c:v>24.677020204600002</c:v>
                </c:pt>
                <c:pt idx="11987">
                  <c:v>24.677020204600002</c:v>
                </c:pt>
                <c:pt idx="11988">
                  <c:v>24.677020204600002</c:v>
                </c:pt>
                <c:pt idx="11989">
                  <c:v>24.707486746400001</c:v>
                </c:pt>
                <c:pt idx="11990">
                  <c:v>24.707486746400001</c:v>
                </c:pt>
                <c:pt idx="11991">
                  <c:v>24.555154037699999</c:v>
                </c:pt>
                <c:pt idx="11992">
                  <c:v>24.677020204600002</c:v>
                </c:pt>
                <c:pt idx="11993">
                  <c:v>24.646553662900001</c:v>
                </c:pt>
                <c:pt idx="11994">
                  <c:v>24.677020204600002</c:v>
                </c:pt>
                <c:pt idx="11995">
                  <c:v>24.707486746400001</c:v>
                </c:pt>
                <c:pt idx="11996">
                  <c:v>24.646553662900001</c:v>
                </c:pt>
                <c:pt idx="11997">
                  <c:v>24.737953288100002</c:v>
                </c:pt>
                <c:pt idx="11998">
                  <c:v>24.555154037699999</c:v>
                </c:pt>
                <c:pt idx="11999">
                  <c:v>24.677020204600002</c:v>
                </c:pt>
                <c:pt idx="12000">
                  <c:v>24.677020204600002</c:v>
                </c:pt>
                <c:pt idx="12001">
                  <c:v>24.6160871212</c:v>
                </c:pt>
                <c:pt idx="12002">
                  <c:v>24.6160871212</c:v>
                </c:pt>
                <c:pt idx="12003">
                  <c:v>24.646553662900001</c:v>
                </c:pt>
                <c:pt idx="12004">
                  <c:v>24.6160871212</c:v>
                </c:pt>
                <c:pt idx="12005">
                  <c:v>24.6160871212</c:v>
                </c:pt>
                <c:pt idx="12006">
                  <c:v>24.677020204600002</c:v>
                </c:pt>
                <c:pt idx="12007">
                  <c:v>24.677020204600002</c:v>
                </c:pt>
                <c:pt idx="12008">
                  <c:v>24.555154037699999</c:v>
                </c:pt>
                <c:pt idx="12009">
                  <c:v>24.677020204600002</c:v>
                </c:pt>
                <c:pt idx="12010">
                  <c:v>24.6160871212</c:v>
                </c:pt>
                <c:pt idx="12011">
                  <c:v>24.646553662900001</c:v>
                </c:pt>
                <c:pt idx="12012">
                  <c:v>24.677020204600002</c:v>
                </c:pt>
                <c:pt idx="12013">
                  <c:v>24.677020204600002</c:v>
                </c:pt>
                <c:pt idx="12014">
                  <c:v>24.5856205794</c:v>
                </c:pt>
                <c:pt idx="12015">
                  <c:v>24.677020204600002</c:v>
                </c:pt>
                <c:pt idx="12016">
                  <c:v>24.677020204600002</c:v>
                </c:pt>
                <c:pt idx="12017">
                  <c:v>24.646553662900001</c:v>
                </c:pt>
                <c:pt idx="12018">
                  <c:v>24.646553662900001</c:v>
                </c:pt>
                <c:pt idx="12019">
                  <c:v>24.6160871212</c:v>
                </c:pt>
                <c:pt idx="12020">
                  <c:v>24.677020204600002</c:v>
                </c:pt>
                <c:pt idx="12021">
                  <c:v>24.555154037699999</c:v>
                </c:pt>
                <c:pt idx="12022">
                  <c:v>24.6160871212</c:v>
                </c:pt>
                <c:pt idx="12023">
                  <c:v>24.6160871212</c:v>
                </c:pt>
                <c:pt idx="12024">
                  <c:v>24.707486746400001</c:v>
                </c:pt>
                <c:pt idx="12025">
                  <c:v>24.6160871212</c:v>
                </c:pt>
                <c:pt idx="12026">
                  <c:v>24.768419829900001</c:v>
                </c:pt>
                <c:pt idx="12027">
                  <c:v>24.555154037699999</c:v>
                </c:pt>
                <c:pt idx="12028">
                  <c:v>24.5856205794</c:v>
                </c:pt>
                <c:pt idx="12029">
                  <c:v>24.677020204600002</c:v>
                </c:pt>
                <c:pt idx="12030">
                  <c:v>24.646553662900001</c:v>
                </c:pt>
                <c:pt idx="12031">
                  <c:v>24.6160871212</c:v>
                </c:pt>
                <c:pt idx="12032">
                  <c:v>24.555154037699999</c:v>
                </c:pt>
                <c:pt idx="12033">
                  <c:v>24.677020204600002</c:v>
                </c:pt>
                <c:pt idx="12034">
                  <c:v>24.6160871212</c:v>
                </c:pt>
                <c:pt idx="12035">
                  <c:v>24.5856205794</c:v>
                </c:pt>
                <c:pt idx="12036">
                  <c:v>24.707486746400001</c:v>
                </c:pt>
                <c:pt idx="12037">
                  <c:v>24.737953288100002</c:v>
                </c:pt>
                <c:pt idx="12038">
                  <c:v>24.677020204600002</c:v>
                </c:pt>
                <c:pt idx="12039">
                  <c:v>24.5856205794</c:v>
                </c:pt>
                <c:pt idx="12040">
                  <c:v>24.555154037699999</c:v>
                </c:pt>
                <c:pt idx="12041">
                  <c:v>24.707486746400001</c:v>
                </c:pt>
                <c:pt idx="12042">
                  <c:v>24.646553662900001</c:v>
                </c:pt>
                <c:pt idx="12043">
                  <c:v>24.5856205794</c:v>
                </c:pt>
                <c:pt idx="12044">
                  <c:v>24.5856205794</c:v>
                </c:pt>
                <c:pt idx="12045">
                  <c:v>24.6160871212</c:v>
                </c:pt>
                <c:pt idx="12046">
                  <c:v>24.555154037699999</c:v>
                </c:pt>
                <c:pt idx="12047">
                  <c:v>24.555154037699999</c:v>
                </c:pt>
                <c:pt idx="12048">
                  <c:v>24.5856205794</c:v>
                </c:pt>
                <c:pt idx="12049">
                  <c:v>24.646553662900001</c:v>
                </c:pt>
                <c:pt idx="12050">
                  <c:v>24.646553662900001</c:v>
                </c:pt>
                <c:pt idx="12051">
                  <c:v>24.5246874959</c:v>
                </c:pt>
                <c:pt idx="12052">
                  <c:v>24.677020204600002</c:v>
                </c:pt>
                <c:pt idx="12053">
                  <c:v>24.677020204600002</c:v>
                </c:pt>
                <c:pt idx="12054">
                  <c:v>24.555154037699999</c:v>
                </c:pt>
                <c:pt idx="12055">
                  <c:v>24.646553662900001</c:v>
                </c:pt>
                <c:pt idx="12056">
                  <c:v>24.677020204600002</c:v>
                </c:pt>
                <c:pt idx="12057">
                  <c:v>24.5246874959</c:v>
                </c:pt>
                <c:pt idx="12058">
                  <c:v>24.646553662900001</c:v>
                </c:pt>
                <c:pt idx="12059">
                  <c:v>24.6160871212</c:v>
                </c:pt>
                <c:pt idx="12060">
                  <c:v>24.707486746400001</c:v>
                </c:pt>
                <c:pt idx="12061">
                  <c:v>24.5246874959</c:v>
                </c:pt>
                <c:pt idx="12062">
                  <c:v>24.5246874959</c:v>
                </c:pt>
                <c:pt idx="12063">
                  <c:v>24.5246874959</c:v>
                </c:pt>
                <c:pt idx="12064">
                  <c:v>24.5856205794</c:v>
                </c:pt>
                <c:pt idx="12065">
                  <c:v>24.707486746400001</c:v>
                </c:pt>
                <c:pt idx="12066">
                  <c:v>24.646553662900001</c:v>
                </c:pt>
                <c:pt idx="12067">
                  <c:v>24.5856205794</c:v>
                </c:pt>
                <c:pt idx="12068">
                  <c:v>24.6160871212</c:v>
                </c:pt>
                <c:pt idx="12069">
                  <c:v>24.5246874959</c:v>
                </c:pt>
                <c:pt idx="12070">
                  <c:v>24.677020204600002</c:v>
                </c:pt>
                <c:pt idx="12071">
                  <c:v>24.6160871212</c:v>
                </c:pt>
                <c:pt idx="12072">
                  <c:v>24.677020204600002</c:v>
                </c:pt>
                <c:pt idx="12073">
                  <c:v>24.677020204600002</c:v>
                </c:pt>
                <c:pt idx="12074">
                  <c:v>24.5246874959</c:v>
                </c:pt>
                <c:pt idx="12075">
                  <c:v>24.5246874959</c:v>
                </c:pt>
                <c:pt idx="12076">
                  <c:v>24.646553662900001</c:v>
                </c:pt>
                <c:pt idx="12077">
                  <c:v>24.555154037699999</c:v>
                </c:pt>
                <c:pt idx="12078">
                  <c:v>24.5246874959</c:v>
                </c:pt>
                <c:pt idx="12079">
                  <c:v>24.677020204600002</c:v>
                </c:pt>
                <c:pt idx="12080">
                  <c:v>24.5856205794</c:v>
                </c:pt>
                <c:pt idx="12081">
                  <c:v>24.6160871212</c:v>
                </c:pt>
                <c:pt idx="12082">
                  <c:v>24.6160871212</c:v>
                </c:pt>
                <c:pt idx="12083">
                  <c:v>24.555154037699999</c:v>
                </c:pt>
                <c:pt idx="12084">
                  <c:v>24.555154037699999</c:v>
                </c:pt>
                <c:pt idx="12085">
                  <c:v>24.677020204600002</c:v>
                </c:pt>
                <c:pt idx="12086">
                  <c:v>24.494220954199999</c:v>
                </c:pt>
                <c:pt idx="12087">
                  <c:v>24.646553662900001</c:v>
                </c:pt>
                <c:pt idx="12088">
                  <c:v>24.5856205794</c:v>
                </c:pt>
                <c:pt idx="12089">
                  <c:v>24.5246874959</c:v>
                </c:pt>
                <c:pt idx="12090">
                  <c:v>24.555154037699999</c:v>
                </c:pt>
                <c:pt idx="12091">
                  <c:v>24.6160871212</c:v>
                </c:pt>
                <c:pt idx="12092">
                  <c:v>24.5856205794</c:v>
                </c:pt>
                <c:pt idx="12093">
                  <c:v>24.555154037699999</c:v>
                </c:pt>
                <c:pt idx="12094">
                  <c:v>24.555154037699999</c:v>
                </c:pt>
                <c:pt idx="12095">
                  <c:v>24.646553662900001</c:v>
                </c:pt>
                <c:pt idx="12096">
                  <c:v>24.555154037699999</c:v>
                </c:pt>
                <c:pt idx="12097">
                  <c:v>24.5856205794</c:v>
                </c:pt>
                <c:pt idx="12098">
                  <c:v>24.433287870699999</c:v>
                </c:pt>
                <c:pt idx="12099">
                  <c:v>24.5856205794</c:v>
                </c:pt>
                <c:pt idx="12100">
                  <c:v>24.5856205794</c:v>
                </c:pt>
                <c:pt idx="12101">
                  <c:v>24.646553662900001</c:v>
                </c:pt>
                <c:pt idx="12102">
                  <c:v>24.6160871212</c:v>
                </c:pt>
                <c:pt idx="12103">
                  <c:v>24.5246874959</c:v>
                </c:pt>
                <c:pt idx="12104">
                  <c:v>24.5246874959</c:v>
                </c:pt>
                <c:pt idx="12105">
                  <c:v>24.5856205794</c:v>
                </c:pt>
                <c:pt idx="12106">
                  <c:v>24.5856205794</c:v>
                </c:pt>
                <c:pt idx="12107">
                  <c:v>24.646553662900001</c:v>
                </c:pt>
                <c:pt idx="12108">
                  <c:v>24.5856205794</c:v>
                </c:pt>
                <c:pt idx="12109">
                  <c:v>24.6160871212</c:v>
                </c:pt>
                <c:pt idx="12110">
                  <c:v>24.5246874959</c:v>
                </c:pt>
                <c:pt idx="12111">
                  <c:v>24.555154037699999</c:v>
                </c:pt>
                <c:pt idx="12112">
                  <c:v>24.646553662900001</c:v>
                </c:pt>
                <c:pt idx="12113">
                  <c:v>24.494220954199999</c:v>
                </c:pt>
                <c:pt idx="12114">
                  <c:v>24.555154037699999</c:v>
                </c:pt>
                <c:pt idx="12115">
                  <c:v>24.6160871212</c:v>
                </c:pt>
                <c:pt idx="12116">
                  <c:v>24.646553662900001</c:v>
                </c:pt>
                <c:pt idx="12117">
                  <c:v>24.6160871212</c:v>
                </c:pt>
                <c:pt idx="12118">
                  <c:v>24.6160871212</c:v>
                </c:pt>
                <c:pt idx="12119">
                  <c:v>24.555154037699999</c:v>
                </c:pt>
                <c:pt idx="12120">
                  <c:v>24.494220954199999</c:v>
                </c:pt>
                <c:pt idx="12121">
                  <c:v>24.5246874959</c:v>
                </c:pt>
                <c:pt idx="12122">
                  <c:v>24.677020204600002</c:v>
                </c:pt>
                <c:pt idx="12123">
                  <c:v>24.555154037699999</c:v>
                </c:pt>
                <c:pt idx="12124">
                  <c:v>24.6160871212</c:v>
                </c:pt>
                <c:pt idx="12125">
                  <c:v>24.555154037699999</c:v>
                </c:pt>
                <c:pt idx="12126">
                  <c:v>24.707486746400001</c:v>
                </c:pt>
                <c:pt idx="12127">
                  <c:v>24.6160871212</c:v>
                </c:pt>
                <c:pt idx="12128">
                  <c:v>24.555154037699999</c:v>
                </c:pt>
                <c:pt idx="12129">
                  <c:v>24.6160871212</c:v>
                </c:pt>
                <c:pt idx="12130">
                  <c:v>24.555154037699999</c:v>
                </c:pt>
                <c:pt idx="12131">
                  <c:v>24.5246874959</c:v>
                </c:pt>
                <c:pt idx="12132">
                  <c:v>24.5246874959</c:v>
                </c:pt>
                <c:pt idx="12133">
                  <c:v>24.494220954199999</c:v>
                </c:pt>
                <c:pt idx="12134">
                  <c:v>24.555154037699999</c:v>
                </c:pt>
                <c:pt idx="12135">
                  <c:v>24.555154037699999</c:v>
                </c:pt>
                <c:pt idx="12136">
                  <c:v>24.5856205794</c:v>
                </c:pt>
                <c:pt idx="12137">
                  <c:v>24.555154037699999</c:v>
                </c:pt>
                <c:pt idx="12138">
                  <c:v>24.5246874959</c:v>
                </c:pt>
                <c:pt idx="12139">
                  <c:v>24.5856205794</c:v>
                </c:pt>
                <c:pt idx="12140">
                  <c:v>24.5856205794</c:v>
                </c:pt>
                <c:pt idx="12141">
                  <c:v>24.5246874959</c:v>
                </c:pt>
                <c:pt idx="12142">
                  <c:v>24.555154037699999</c:v>
                </c:pt>
                <c:pt idx="12143">
                  <c:v>24.463754412499998</c:v>
                </c:pt>
                <c:pt idx="12144">
                  <c:v>24.5856205794</c:v>
                </c:pt>
                <c:pt idx="12145">
                  <c:v>24.5246874959</c:v>
                </c:pt>
                <c:pt idx="12146">
                  <c:v>24.6160871212</c:v>
                </c:pt>
                <c:pt idx="12147">
                  <c:v>24.494220954199999</c:v>
                </c:pt>
                <c:pt idx="12148">
                  <c:v>24.555154037699999</c:v>
                </c:pt>
                <c:pt idx="12149">
                  <c:v>24.433287870699999</c:v>
                </c:pt>
                <c:pt idx="12150">
                  <c:v>24.433287870699999</c:v>
                </c:pt>
                <c:pt idx="12151">
                  <c:v>24.555154037699999</c:v>
                </c:pt>
                <c:pt idx="12152">
                  <c:v>24.5246874959</c:v>
                </c:pt>
                <c:pt idx="12153">
                  <c:v>24.5246874959</c:v>
                </c:pt>
                <c:pt idx="12154">
                  <c:v>24.494220954199999</c:v>
                </c:pt>
                <c:pt idx="12155">
                  <c:v>24.494220954199999</c:v>
                </c:pt>
                <c:pt idx="12156">
                  <c:v>24.5246874959</c:v>
                </c:pt>
                <c:pt idx="12157">
                  <c:v>24.6160871212</c:v>
                </c:pt>
                <c:pt idx="12158">
                  <c:v>24.5246874959</c:v>
                </c:pt>
                <c:pt idx="12159">
                  <c:v>24.5246874959</c:v>
                </c:pt>
                <c:pt idx="12160">
                  <c:v>24.5246874959</c:v>
                </c:pt>
                <c:pt idx="12161">
                  <c:v>24.5856205794</c:v>
                </c:pt>
                <c:pt idx="12162">
                  <c:v>24.433287870699999</c:v>
                </c:pt>
                <c:pt idx="12163">
                  <c:v>24.555154037699999</c:v>
                </c:pt>
                <c:pt idx="12164">
                  <c:v>24.5246874959</c:v>
                </c:pt>
                <c:pt idx="12165">
                  <c:v>24.6160871212</c:v>
                </c:pt>
                <c:pt idx="12166">
                  <c:v>24.5246874959</c:v>
                </c:pt>
                <c:pt idx="12167">
                  <c:v>24.555154037699999</c:v>
                </c:pt>
                <c:pt idx="12168">
                  <c:v>24.5246874959</c:v>
                </c:pt>
                <c:pt idx="12169">
                  <c:v>24.5856205794</c:v>
                </c:pt>
                <c:pt idx="12170">
                  <c:v>24.555154037699999</c:v>
                </c:pt>
                <c:pt idx="12171">
                  <c:v>24.5856205794</c:v>
                </c:pt>
                <c:pt idx="12172">
                  <c:v>24.707486746400001</c:v>
                </c:pt>
                <c:pt idx="12173">
                  <c:v>24.6160871212</c:v>
                </c:pt>
                <c:pt idx="12174">
                  <c:v>24.6160871212</c:v>
                </c:pt>
                <c:pt idx="12175">
                  <c:v>24.555154037699999</c:v>
                </c:pt>
                <c:pt idx="12176">
                  <c:v>24.463754412499998</c:v>
                </c:pt>
                <c:pt idx="12177">
                  <c:v>24.555154037699999</c:v>
                </c:pt>
                <c:pt idx="12178">
                  <c:v>24.494220954199999</c:v>
                </c:pt>
                <c:pt idx="12179">
                  <c:v>24.798886371599998</c:v>
                </c:pt>
                <c:pt idx="12180">
                  <c:v>24.646553662900001</c:v>
                </c:pt>
                <c:pt idx="12181">
                  <c:v>24.555154037699999</c:v>
                </c:pt>
                <c:pt idx="12182">
                  <c:v>24.555154037699999</c:v>
                </c:pt>
                <c:pt idx="12183">
                  <c:v>24.494220954199999</c:v>
                </c:pt>
                <c:pt idx="12184">
                  <c:v>24.6160871212</c:v>
                </c:pt>
                <c:pt idx="12185">
                  <c:v>24.494220954199999</c:v>
                </c:pt>
                <c:pt idx="12186">
                  <c:v>24.5246874959</c:v>
                </c:pt>
                <c:pt idx="12187">
                  <c:v>24.5856205794</c:v>
                </c:pt>
                <c:pt idx="12188">
                  <c:v>24.646553662900001</c:v>
                </c:pt>
                <c:pt idx="12189">
                  <c:v>24.555154037699999</c:v>
                </c:pt>
                <c:pt idx="12190">
                  <c:v>24.5246874959</c:v>
                </c:pt>
                <c:pt idx="12191">
                  <c:v>24.5246874959</c:v>
                </c:pt>
                <c:pt idx="12192">
                  <c:v>24.494220954199999</c:v>
                </c:pt>
                <c:pt idx="12193">
                  <c:v>24.555154037699999</c:v>
                </c:pt>
                <c:pt idx="12194">
                  <c:v>24.707486746400001</c:v>
                </c:pt>
                <c:pt idx="12195">
                  <c:v>24.5246874959</c:v>
                </c:pt>
                <c:pt idx="12196">
                  <c:v>24.555154037699999</c:v>
                </c:pt>
                <c:pt idx="12197">
                  <c:v>24.6160871212</c:v>
                </c:pt>
                <c:pt idx="12198">
                  <c:v>24.5856205794</c:v>
                </c:pt>
                <c:pt idx="12199">
                  <c:v>24.6160871212</c:v>
                </c:pt>
                <c:pt idx="12200">
                  <c:v>24.6160871212</c:v>
                </c:pt>
                <c:pt idx="12201">
                  <c:v>24.5246874959</c:v>
                </c:pt>
                <c:pt idx="12202">
                  <c:v>24.6160871212</c:v>
                </c:pt>
                <c:pt idx="12203">
                  <c:v>24.433287870699999</c:v>
                </c:pt>
                <c:pt idx="12204">
                  <c:v>24.555154037699999</c:v>
                </c:pt>
                <c:pt idx="12205">
                  <c:v>24.5246874959</c:v>
                </c:pt>
                <c:pt idx="12206">
                  <c:v>24.5246874959</c:v>
                </c:pt>
                <c:pt idx="12207">
                  <c:v>24.555154037699999</c:v>
                </c:pt>
                <c:pt idx="12208">
                  <c:v>24.494220954199999</c:v>
                </c:pt>
                <c:pt idx="12209">
                  <c:v>24.5246874959</c:v>
                </c:pt>
                <c:pt idx="12210">
                  <c:v>24.5246874959</c:v>
                </c:pt>
                <c:pt idx="12211">
                  <c:v>24.494220954199999</c:v>
                </c:pt>
                <c:pt idx="12212">
                  <c:v>24.463754412499998</c:v>
                </c:pt>
                <c:pt idx="12213">
                  <c:v>24.5856205794</c:v>
                </c:pt>
                <c:pt idx="12214">
                  <c:v>24.646553662900001</c:v>
                </c:pt>
                <c:pt idx="12215">
                  <c:v>24.646553662900001</c:v>
                </c:pt>
                <c:pt idx="12216">
                  <c:v>24.5246874959</c:v>
                </c:pt>
                <c:pt idx="12217">
                  <c:v>24.5856205794</c:v>
                </c:pt>
                <c:pt idx="12218">
                  <c:v>24.494220954199999</c:v>
                </c:pt>
                <c:pt idx="12219">
                  <c:v>24.5246874959</c:v>
                </c:pt>
                <c:pt idx="12220">
                  <c:v>24.494220954199999</c:v>
                </c:pt>
                <c:pt idx="12221">
                  <c:v>24.677020204600002</c:v>
                </c:pt>
                <c:pt idx="12222">
                  <c:v>24.5246874959</c:v>
                </c:pt>
                <c:pt idx="12223">
                  <c:v>24.463754412499998</c:v>
                </c:pt>
                <c:pt idx="12224">
                  <c:v>24.5856205794</c:v>
                </c:pt>
                <c:pt idx="12225">
                  <c:v>24.494220954199999</c:v>
                </c:pt>
                <c:pt idx="12226">
                  <c:v>24.5246874959</c:v>
                </c:pt>
                <c:pt idx="12227">
                  <c:v>24.646553662900001</c:v>
                </c:pt>
                <c:pt idx="12228">
                  <c:v>24.5856205794</c:v>
                </c:pt>
                <c:pt idx="12229">
                  <c:v>24.5856205794</c:v>
                </c:pt>
                <c:pt idx="12230">
                  <c:v>24.555154037699999</c:v>
                </c:pt>
                <c:pt idx="12231">
                  <c:v>24.463754412499998</c:v>
                </c:pt>
                <c:pt idx="12232">
                  <c:v>24.555154037699999</c:v>
                </c:pt>
                <c:pt idx="12233">
                  <c:v>24.5246874959</c:v>
                </c:pt>
                <c:pt idx="12234">
                  <c:v>24.555154037699999</c:v>
                </c:pt>
                <c:pt idx="12235">
                  <c:v>24.463754412499998</c:v>
                </c:pt>
                <c:pt idx="12236">
                  <c:v>24.5246874959</c:v>
                </c:pt>
                <c:pt idx="12237">
                  <c:v>24.555154037699999</c:v>
                </c:pt>
                <c:pt idx="12238">
                  <c:v>24.494220954199999</c:v>
                </c:pt>
                <c:pt idx="12239">
                  <c:v>24.433287870699999</c:v>
                </c:pt>
                <c:pt idx="12240">
                  <c:v>24.555154037699999</c:v>
                </c:pt>
                <c:pt idx="12241">
                  <c:v>24.5246874959</c:v>
                </c:pt>
                <c:pt idx="12242">
                  <c:v>24.5246874959</c:v>
                </c:pt>
                <c:pt idx="12243">
                  <c:v>24.555154037699999</c:v>
                </c:pt>
                <c:pt idx="12244">
                  <c:v>24.433287870699999</c:v>
                </c:pt>
                <c:pt idx="12245">
                  <c:v>24.463754412499998</c:v>
                </c:pt>
                <c:pt idx="12246">
                  <c:v>24.433287870699999</c:v>
                </c:pt>
                <c:pt idx="12247">
                  <c:v>24.5246874959</c:v>
                </c:pt>
                <c:pt idx="12248">
                  <c:v>24.5246874959</c:v>
                </c:pt>
                <c:pt idx="12249">
                  <c:v>24.5246874959</c:v>
                </c:pt>
                <c:pt idx="12250">
                  <c:v>24.494220954199999</c:v>
                </c:pt>
                <c:pt idx="12251">
                  <c:v>24.5856205794</c:v>
                </c:pt>
                <c:pt idx="12252">
                  <c:v>24.433287870699999</c:v>
                </c:pt>
                <c:pt idx="12253">
                  <c:v>24.555154037699999</c:v>
                </c:pt>
                <c:pt idx="12254">
                  <c:v>24.463754412499998</c:v>
                </c:pt>
                <c:pt idx="12255">
                  <c:v>24.646553662900001</c:v>
                </c:pt>
                <c:pt idx="12256">
                  <c:v>24.463754412499998</c:v>
                </c:pt>
                <c:pt idx="12257">
                  <c:v>24.5246874959</c:v>
                </c:pt>
                <c:pt idx="12258">
                  <c:v>24.646553662900001</c:v>
                </c:pt>
                <c:pt idx="12259">
                  <c:v>24.5246874959</c:v>
                </c:pt>
                <c:pt idx="12260">
                  <c:v>24.5856205794</c:v>
                </c:pt>
                <c:pt idx="12261">
                  <c:v>24.6160871212</c:v>
                </c:pt>
                <c:pt idx="12262">
                  <c:v>24.5246874959</c:v>
                </c:pt>
                <c:pt idx="12263">
                  <c:v>24.463754412499998</c:v>
                </c:pt>
                <c:pt idx="12264">
                  <c:v>24.555154037699999</c:v>
                </c:pt>
                <c:pt idx="12265">
                  <c:v>24.555154037699999</c:v>
                </c:pt>
                <c:pt idx="12266">
                  <c:v>24.463754412499998</c:v>
                </c:pt>
                <c:pt idx="12267">
                  <c:v>24.494220954199999</c:v>
                </c:pt>
                <c:pt idx="12268">
                  <c:v>24.555154037699999</c:v>
                </c:pt>
                <c:pt idx="12269">
                  <c:v>24.494220954199999</c:v>
                </c:pt>
                <c:pt idx="12270">
                  <c:v>24.5856205794</c:v>
                </c:pt>
                <c:pt idx="12271">
                  <c:v>24.5856205794</c:v>
                </c:pt>
                <c:pt idx="12272">
                  <c:v>24.494220954199999</c:v>
                </c:pt>
                <c:pt idx="12273">
                  <c:v>24.5856205794</c:v>
                </c:pt>
                <c:pt idx="12274">
                  <c:v>24.5246874959</c:v>
                </c:pt>
                <c:pt idx="12275">
                  <c:v>24.5246874959</c:v>
                </c:pt>
                <c:pt idx="12276">
                  <c:v>24.5246874959</c:v>
                </c:pt>
                <c:pt idx="12277">
                  <c:v>24.463754412499998</c:v>
                </c:pt>
                <c:pt idx="12278">
                  <c:v>24.494220954199999</c:v>
                </c:pt>
                <c:pt idx="12279">
                  <c:v>24.5246874959</c:v>
                </c:pt>
                <c:pt idx="12280">
                  <c:v>24.463754412499998</c:v>
                </c:pt>
                <c:pt idx="12281">
                  <c:v>24.5246874959</c:v>
                </c:pt>
                <c:pt idx="12282">
                  <c:v>24.5246874959</c:v>
                </c:pt>
                <c:pt idx="12283">
                  <c:v>24.6160871212</c:v>
                </c:pt>
                <c:pt idx="12284">
                  <c:v>24.5856205794</c:v>
                </c:pt>
                <c:pt idx="12285">
                  <c:v>24.463754412499998</c:v>
                </c:pt>
                <c:pt idx="12286">
                  <c:v>24.494220954199999</c:v>
                </c:pt>
                <c:pt idx="12287">
                  <c:v>24.5246874959</c:v>
                </c:pt>
                <c:pt idx="12288">
                  <c:v>24.494220954199999</c:v>
                </c:pt>
                <c:pt idx="12289">
                  <c:v>24.402821328999998</c:v>
                </c:pt>
                <c:pt idx="12290">
                  <c:v>24.463754412499998</c:v>
                </c:pt>
                <c:pt idx="12291">
                  <c:v>24.494220954199999</c:v>
                </c:pt>
                <c:pt idx="12292">
                  <c:v>24.494220954199999</c:v>
                </c:pt>
                <c:pt idx="12293">
                  <c:v>24.463754412499998</c:v>
                </c:pt>
                <c:pt idx="12294">
                  <c:v>24.463754412499998</c:v>
                </c:pt>
                <c:pt idx="12295">
                  <c:v>24.433287870699999</c:v>
                </c:pt>
                <c:pt idx="12296">
                  <c:v>24.433287870699999</c:v>
                </c:pt>
                <c:pt idx="12297">
                  <c:v>24.555154037699999</c:v>
                </c:pt>
                <c:pt idx="12298">
                  <c:v>24.555154037699999</c:v>
                </c:pt>
                <c:pt idx="12299">
                  <c:v>24.5246874959</c:v>
                </c:pt>
                <c:pt idx="12300">
                  <c:v>24.5856205794</c:v>
                </c:pt>
                <c:pt idx="12301">
                  <c:v>24.463754412499998</c:v>
                </c:pt>
                <c:pt idx="12302">
                  <c:v>24.494220954199999</c:v>
                </c:pt>
                <c:pt idx="12303">
                  <c:v>24.494220954199999</c:v>
                </c:pt>
                <c:pt idx="12304">
                  <c:v>24.463754412499998</c:v>
                </c:pt>
                <c:pt idx="12305">
                  <c:v>24.433287870699999</c:v>
                </c:pt>
                <c:pt idx="12306">
                  <c:v>24.494220954199999</c:v>
                </c:pt>
                <c:pt idx="12307">
                  <c:v>24.494220954199999</c:v>
                </c:pt>
                <c:pt idx="12308">
                  <c:v>24.494220954199999</c:v>
                </c:pt>
                <c:pt idx="12309">
                  <c:v>24.494220954199999</c:v>
                </c:pt>
                <c:pt idx="12310">
                  <c:v>24.463754412499998</c:v>
                </c:pt>
                <c:pt idx="12311">
                  <c:v>24.463754412499998</c:v>
                </c:pt>
                <c:pt idx="12312">
                  <c:v>24.463754412499998</c:v>
                </c:pt>
                <c:pt idx="12313">
                  <c:v>24.463754412499998</c:v>
                </c:pt>
                <c:pt idx="12314">
                  <c:v>24.494220954199999</c:v>
                </c:pt>
                <c:pt idx="12315">
                  <c:v>24.402821328999998</c:v>
                </c:pt>
                <c:pt idx="12316">
                  <c:v>24.5246874959</c:v>
                </c:pt>
                <c:pt idx="12317">
                  <c:v>24.402821328999998</c:v>
                </c:pt>
                <c:pt idx="12318">
                  <c:v>24.555154037699999</c:v>
                </c:pt>
                <c:pt idx="12319">
                  <c:v>24.5246874959</c:v>
                </c:pt>
                <c:pt idx="12320">
                  <c:v>24.5246874959</c:v>
                </c:pt>
                <c:pt idx="12321">
                  <c:v>24.463754412499998</c:v>
                </c:pt>
                <c:pt idx="12322">
                  <c:v>24.494220954199999</c:v>
                </c:pt>
                <c:pt idx="12323">
                  <c:v>24.463754412499998</c:v>
                </c:pt>
                <c:pt idx="12324">
                  <c:v>24.433287870699999</c:v>
                </c:pt>
                <c:pt idx="12325">
                  <c:v>24.433287870699999</c:v>
                </c:pt>
                <c:pt idx="12326">
                  <c:v>24.341888245500002</c:v>
                </c:pt>
                <c:pt idx="12327">
                  <c:v>24.494220954199999</c:v>
                </c:pt>
                <c:pt idx="12328">
                  <c:v>24.463754412499998</c:v>
                </c:pt>
                <c:pt idx="12329">
                  <c:v>24.402821328999998</c:v>
                </c:pt>
                <c:pt idx="12330">
                  <c:v>24.463754412499998</c:v>
                </c:pt>
                <c:pt idx="12331">
                  <c:v>24.5246874959</c:v>
                </c:pt>
                <c:pt idx="12332">
                  <c:v>24.433287870699999</c:v>
                </c:pt>
                <c:pt idx="12333">
                  <c:v>24.433287870699999</c:v>
                </c:pt>
                <c:pt idx="12334">
                  <c:v>24.494220954199999</c:v>
                </c:pt>
                <c:pt idx="12335">
                  <c:v>24.433287870699999</c:v>
                </c:pt>
                <c:pt idx="12336">
                  <c:v>24.463754412499998</c:v>
                </c:pt>
                <c:pt idx="12337">
                  <c:v>24.5246874959</c:v>
                </c:pt>
                <c:pt idx="12338">
                  <c:v>24.5246874959</c:v>
                </c:pt>
                <c:pt idx="12339">
                  <c:v>24.494220954199999</c:v>
                </c:pt>
                <c:pt idx="12340">
                  <c:v>24.5246874959</c:v>
                </c:pt>
                <c:pt idx="12341">
                  <c:v>24.494220954199999</c:v>
                </c:pt>
                <c:pt idx="12342">
                  <c:v>24.402821328999998</c:v>
                </c:pt>
                <c:pt idx="12343">
                  <c:v>24.463754412499998</c:v>
                </c:pt>
                <c:pt idx="12344">
                  <c:v>24.5246874959</c:v>
                </c:pt>
                <c:pt idx="12345">
                  <c:v>24.463754412499998</c:v>
                </c:pt>
                <c:pt idx="12346">
                  <c:v>24.433287870699999</c:v>
                </c:pt>
                <c:pt idx="12347">
                  <c:v>24.433287870699999</c:v>
                </c:pt>
                <c:pt idx="12348">
                  <c:v>24.463754412499998</c:v>
                </c:pt>
                <c:pt idx="12349">
                  <c:v>24.433287870699999</c:v>
                </c:pt>
                <c:pt idx="12350">
                  <c:v>24.402821328999998</c:v>
                </c:pt>
                <c:pt idx="12351">
                  <c:v>24.494220954199999</c:v>
                </c:pt>
                <c:pt idx="12352">
                  <c:v>24.5246874959</c:v>
                </c:pt>
                <c:pt idx="12353">
                  <c:v>24.494220954199999</c:v>
                </c:pt>
                <c:pt idx="12354">
                  <c:v>24.250488620300001</c:v>
                </c:pt>
                <c:pt idx="12355">
                  <c:v>24.494220954199999</c:v>
                </c:pt>
                <c:pt idx="12356">
                  <c:v>24.463754412499998</c:v>
                </c:pt>
                <c:pt idx="12357">
                  <c:v>24.463754412499998</c:v>
                </c:pt>
                <c:pt idx="12358">
                  <c:v>24.402821328999998</c:v>
                </c:pt>
                <c:pt idx="12359">
                  <c:v>24.463754412499998</c:v>
                </c:pt>
                <c:pt idx="12360">
                  <c:v>24.494220954199999</c:v>
                </c:pt>
                <c:pt idx="12361">
                  <c:v>24.555154037699999</c:v>
                </c:pt>
                <c:pt idx="12362">
                  <c:v>24.433287870699999</c:v>
                </c:pt>
                <c:pt idx="12363">
                  <c:v>24.494220954199999</c:v>
                </c:pt>
                <c:pt idx="12364">
                  <c:v>24.402821328999998</c:v>
                </c:pt>
                <c:pt idx="12365">
                  <c:v>24.5246874959</c:v>
                </c:pt>
                <c:pt idx="12366">
                  <c:v>24.402821328999998</c:v>
                </c:pt>
                <c:pt idx="12367">
                  <c:v>24.463754412499998</c:v>
                </c:pt>
                <c:pt idx="12368">
                  <c:v>24.220022078500001</c:v>
                </c:pt>
                <c:pt idx="12369">
                  <c:v>24.372354787199999</c:v>
                </c:pt>
                <c:pt idx="12370">
                  <c:v>24.494220954199999</c:v>
                </c:pt>
                <c:pt idx="12371">
                  <c:v>24.402821328999998</c:v>
                </c:pt>
                <c:pt idx="12372">
                  <c:v>24.494220954199999</c:v>
                </c:pt>
                <c:pt idx="12373">
                  <c:v>24.433287870699999</c:v>
                </c:pt>
                <c:pt idx="12374">
                  <c:v>24.341888245500002</c:v>
                </c:pt>
                <c:pt idx="12375">
                  <c:v>24.402821328999998</c:v>
                </c:pt>
                <c:pt idx="12376">
                  <c:v>24.433287870699999</c:v>
                </c:pt>
                <c:pt idx="12377">
                  <c:v>24.433287870699999</c:v>
                </c:pt>
                <c:pt idx="12378">
                  <c:v>24.402821328999998</c:v>
                </c:pt>
                <c:pt idx="12379">
                  <c:v>24.372354787199999</c:v>
                </c:pt>
                <c:pt idx="12380">
                  <c:v>24.494220954199999</c:v>
                </c:pt>
                <c:pt idx="12381">
                  <c:v>24.372354787199999</c:v>
                </c:pt>
                <c:pt idx="12382">
                  <c:v>24.402821328999998</c:v>
                </c:pt>
                <c:pt idx="12383">
                  <c:v>24.463754412499998</c:v>
                </c:pt>
                <c:pt idx="12384">
                  <c:v>24.402821328999998</c:v>
                </c:pt>
                <c:pt idx="12385">
                  <c:v>24.494220954199999</c:v>
                </c:pt>
                <c:pt idx="12386">
                  <c:v>24.494220954199999</c:v>
                </c:pt>
                <c:pt idx="12387">
                  <c:v>24.372354787199999</c:v>
                </c:pt>
                <c:pt idx="12388">
                  <c:v>24.341888245500002</c:v>
                </c:pt>
                <c:pt idx="12389">
                  <c:v>24.433287870699999</c:v>
                </c:pt>
                <c:pt idx="12390">
                  <c:v>24.372354787199999</c:v>
                </c:pt>
                <c:pt idx="12391">
                  <c:v>24.402821328999998</c:v>
                </c:pt>
                <c:pt idx="12392">
                  <c:v>24.341888245500002</c:v>
                </c:pt>
                <c:pt idx="12393">
                  <c:v>24.372354787199999</c:v>
                </c:pt>
                <c:pt idx="12394">
                  <c:v>24.463754412499998</c:v>
                </c:pt>
                <c:pt idx="12395">
                  <c:v>24.433287870699999</c:v>
                </c:pt>
                <c:pt idx="12396">
                  <c:v>24.372354787199999</c:v>
                </c:pt>
                <c:pt idx="12397">
                  <c:v>24.494220954199999</c:v>
                </c:pt>
                <c:pt idx="12398">
                  <c:v>24.402821328999998</c:v>
                </c:pt>
                <c:pt idx="12399">
                  <c:v>24.433287870699999</c:v>
                </c:pt>
                <c:pt idx="12400">
                  <c:v>24.280955162000001</c:v>
                </c:pt>
                <c:pt idx="12401">
                  <c:v>24.372354787199999</c:v>
                </c:pt>
                <c:pt idx="12402">
                  <c:v>24.433287870699999</c:v>
                </c:pt>
                <c:pt idx="12403">
                  <c:v>24.372354787199999</c:v>
                </c:pt>
                <c:pt idx="12404">
                  <c:v>24.463754412499998</c:v>
                </c:pt>
                <c:pt idx="12405">
                  <c:v>24.341888245500002</c:v>
                </c:pt>
                <c:pt idx="12406">
                  <c:v>24.402821328999998</c:v>
                </c:pt>
                <c:pt idx="12407">
                  <c:v>24.372354787199999</c:v>
                </c:pt>
                <c:pt idx="12408">
                  <c:v>24.402821328999998</c:v>
                </c:pt>
                <c:pt idx="12409">
                  <c:v>24.433287870699999</c:v>
                </c:pt>
                <c:pt idx="12410">
                  <c:v>24.372354787199999</c:v>
                </c:pt>
                <c:pt idx="12411">
                  <c:v>24.372354787199999</c:v>
                </c:pt>
                <c:pt idx="12412">
                  <c:v>24.5246874959</c:v>
                </c:pt>
                <c:pt idx="12413">
                  <c:v>24.372354787199999</c:v>
                </c:pt>
                <c:pt idx="12414">
                  <c:v>24.463754412499998</c:v>
                </c:pt>
                <c:pt idx="12415">
                  <c:v>24.494220954199999</c:v>
                </c:pt>
                <c:pt idx="12416">
                  <c:v>24.433287870699999</c:v>
                </c:pt>
                <c:pt idx="12417">
                  <c:v>24.494220954199999</c:v>
                </c:pt>
                <c:pt idx="12418">
                  <c:v>24.341888245500002</c:v>
                </c:pt>
                <c:pt idx="12419">
                  <c:v>24.433287870699999</c:v>
                </c:pt>
                <c:pt idx="12420">
                  <c:v>24.433287870699999</c:v>
                </c:pt>
                <c:pt idx="12421">
                  <c:v>24.372354787199999</c:v>
                </c:pt>
                <c:pt idx="12422">
                  <c:v>24.402821328999998</c:v>
                </c:pt>
                <c:pt idx="12423">
                  <c:v>24.402821328999998</c:v>
                </c:pt>
                <c:pt idx="12424">
                  <c:v>24.402821328999998</c:v>
                </c:pt>
                <c:pt idx="12425">
                  <c:v>24.494220954199999</c:v>
                </c:pt>
                <c:pt idx="12426">
                  <c:v>24.433287870699999</c:v>
                </c:pt>
                <c:pt idx="12427">
                  <c:v>24.341888245500002</c:v>
                </c:pt>
                <c:pt idx="12428">
                  <c:v>24.372354787199999</c:v>
                </c:pt>
                <c:pt idx="12429">
                  <c:v>24.402821328999998</c:v>
                </c:pt>
                <c:pt idx="12430">
                  <c:v>24.341888245500002</c:v>
                </c:pt>
                <c:pt idx="12431">
                  <c:v>24.402821328999998</c:v>
                </c:pt>
                <c:pt idx="12432">
                  <c:v>24.372354787199999</c:v>
                </c:pt>
                <c:pt idx="12433">
                  <c:v>24.372354787199999</c:v>
                </c:pt>
                <c:pt idx="12434">
                  <c:v>24.372354787199999</c:v>
                </c:pt>
                <c:pt idx="12435">
                  <c:v>24.494220954199999</c:v>
                </c:pt>
                <c:pt idx="12436">
                  <c:v>24.494220954199999</c:v>
                </c:pt>
                <c:pt idx="12437">
                  <c:v>24.402821328999998</c:v>
                </c:pt>
                <c:pt idx="12438">
                  <c:v>24.463754412499998</c:v>
                </c:pt>
                <c:pt idx="12439">
                  <c:v>24.1895555368</c:v>
                </c:pt>
                <c:pt idx="12440">
                  <c:v>24.372354787199999</c:v>
                </c:pt>
                <c:pt idx="12441">
                  <c:v>24.5246874959</c:v>
                </c:pt>
                <c:pt idx="12442">
                  <c:v>24.402821328999998</c:v>
                </c:pt>
                <c:pt idx="12443">
                  <c:v>24.372354787199999</c:v>
                </c:pt>
                <c:pt idx="12444">
                  <c:v>24.463754412499998</c:v>
                </c:pt>
                <c:pt idx="12445">
                  <c:v>24.433287870699999</c:v>
                </c:pt>
                <c:pt idx="12446">
                  <c:v>24.372354787199999</c:v>
                </c:pt>
                <c:pt idx="12447">
                  <c:v>24.372354787199999</c:v>
                </c:pt>
                <c:pt idx="12448">
                  <c:v>24.402821328999998</c:v>
                </c:pt>
                <c:pt idx="12449">
                  <c:v>24.433287870699999</c:v>
                </c:pt>
                <c:pt idx="12450">
                  <c:v>24.402821328999998</c:v>
                </c:pt>
                <c:pt idx="12451">
                  <c:v>24.372354787199999</c:v>
                </c:pt>
                <c:pt idx="12452">
                  <c:v>24.433287870699999</c:v>
                </c:pt>
                <c:pt idx="12453">
                  <c:v>24.463754412499998</c:v>
                </c:pt>
                <c:pt idx="12454">
                  <c:v>24.402821328999998</c:v>
                </c:pt>
                <c:pt idx="12455">
                  <c:v>24.372354787199999</c:v>
                </c:pt>
                <c:pt idx="12456">
                  <c:v>24.372354787199999</c:v>
                </c:pt>
                <c:pt idx="12457">
                  <c:v>24.402821328999998</c:v>
                </c:pt>
                <c:pt idx="12458">
                  <c:v>24.341888245500002</c:v>
                </c:pt>
                <c:pt idx="12459">
                  <c:v>24.250488620300001</c:v>
                </c:pt>
                <c:pt idx="12460">
                  <c:v>24.494220954199999</c:v>
                </c:pt>
                <c:pt idx="12461">
                  <c:v>24.433287870699999</c:v>
                </c:pt>
                <c:pt idx="12462">
                  <c:v>24.372354787199999</c:v>
                </c:pt>
                <c:pt idx="12463">
                  <c:v>24.372354787199999</c:v>
                </c:pt>
                <c:pt idx="12464">
                  <c:v>24.220022078500001</c:v>
                </c:pt>
                <c:pt idx="12465">
                  <c:v>24.341888245500002</c:v>
                </c:pt>
                <c:pt idx="12466">
                  <c:v>24.402821328999998</c:v>
                </c:pt>
                <c:pt idx="12467">
                  <c:v>24.433287870699999</c:v>
                </c:pt>
                <c:pt idx="12468">
                  <c:v>24.433287870699999</c:v>
                </c:pt>
                <c:pt idx="12469">
                  <c:v>24.311421703800001</c:v>
                </c:pt>
                <c:pt idx="12470">
                  <c:v>24.402821328999998</c:v>
                </c:pt>
                <c:pt idx="12471">
                  <c:v>24.402821328999998</c:v>
                </c:pt>
                <c:pt idx="12472">
                  <c:v>24.372354787199999</c:v>
                </c:pt>
                <c:pt idx="12473">
                  <c:v>24.402821328999998</c:v>
                </c:pt>
                <c:pt idx="12474">
                  <c:v>24.341888245500002</c:v>
                </c:pt>
                <c:pt idx="12475">
                  <c:v>24.402821328999998</c:v>
                </c:pt>
                <c:pt idx="12476">
                  <c:v>24.341888245500002</c:v>
                </c:pt>
                <c:pt idx="12477">
                  <c:v>24.372354787199999</c:v>
                </c:pt>
                <c:pt idx="12478">
                  <c:v>24.402821328999998</c:v>
                </c:pt>
                <c:pt idx="12479">
                  <c:v>24.372354787199999</c:v>
                </c:pt>
                <c:pt idx="12480">
                  <c:v>24.220022078500001</c:v>
                </c:pt>
                <c:pt idx="12481">
                  <c:v>24.220022078500001</c:v>
                </c:pt>
                <c:pt idx="12482">
                  <c:v>24.372354787199999</c:v>
                </c:pt>
                <c:pt idx="12483">
                  <c:v>24.433287870699999</c:v>
                </c:pt>
                <c:pt idx="12484">
                  <c:v>24.402821328999998</c:v>
                </c:pt>
                <c:pt idx="12485">
                  <c:v>24.372354787199999</c:v>
                </c:pt>
                <c:pt idx="12486">
                  <c:v>24.372354787199999</c:v>
                </c:pt>
                <c:pt idx="12487">
                  <c:v>24.372354787199999</c:v>
                </c:pt>
                <c:pt idx="12488">
                  <c:v>24.341888245500002</c:v>
                </c:pt>
                <c:pt idx="12489">
                  <c:v>24.402821328999998</c:v>
                </c:pt>
                <c:pt idx="12490">
                  <c:v>24.311421703800001</c:v>
                </c:pt>
                <c:pt idx="12491">
                  <c:v>24.372354787199999</c:v>
                </c:pt>
                <c:pt idx="12492">
                  <c:v>24.372354787199999</c:v>
                </c:pt>
                <c:pt idx="12493">
                  <c:v>24.280955162000001</c:v>
                </c:pt>
                <c:pt idx="12494">
                  <c:v>24.494220954199999</c:v>
                </c:pt>
                <c:pt idx="12495">
                  <c:v>24.433287870699999</c:v>
                </c:pt>
                <c:pt idx="12496">
                  <c:v>24.341888245500002</c:v>
                </c:pt>
                <c:pt idx="12497">
                  <c:v>24.311421703800001</c:v>
                </c:pt>
                <c:pt idx="12498">
                  <c:v>24.341888245500002</c:v>
                </c:pt>
                <c:pt idx="12499">
                  <c:v>24.372354787199999</c:v>
                </c:pt>
                <c:pt idx="12500">
                  <c:v>24.402821328999998</c:v>
                </c:pt>
                <c:pt idx="12501">
                  <c:v>24.463754412499998</c:v>
                </c:pt>
                <c:pt idx="12502">
                  <c:v>24.372354787199999</c:v>
                </c:pt>
                <c:pt idx="12503">
                  <c:v>24.372354787199999</c:v>
                </c:pt>
                <c:pt idx="12504">
                  <c:v>24.311421703800001</c:v>
                </c:pt>
                <c:pt idx="12505">
                  <c:v>24.463754412499998</c:v>
                </c:pt>
                <c:pt idx="12506">
                  <c:v>24.402821328999998</c:v>
                </c:pt>
                <c:pt idx="12507">
                  <c:v>24.372354787199999</c:v>
                </c:pt>
                <c:pt idx="12508">
                  <c:v>24.341888245500002</c:v>
                </c:pt>
                <c:pt idx="12509">
                  <c:v>24.433287870699999</c:v>
                </c:pt>
                <c:pt idx="12510">
                  <c:v>24.341888245500002</c:v>
                </c:pt>
                <c:pt idx="12511">
                  <c:v>24.341888245500002</c:v>
                </c:pt>
                <c:pt idx="12512">
                  <c:v>24.372354787199999</c:v>
                </c:pt>
                <c:pt idx="12513">
                  <c:v>24.250488620300001</c:v>
                </c:pt>
                <c:pt idx="12514">
                  <c:v>24.372354787199999</c:v>
                </c:pt>
                <c:pt idx="12515">
                  <c:v>24.311421703800001</c:v>
                </c:pt>
                <c:pt idx="12516">
                  <c:v>24.311421703800001</c:v>
                </c:pt>
                <c:pt idx="12517">
                  <c:v>24.5246874959</c:v>
                </c:pt>
                <c:pt idx="12518">
                  <c:v>24.341888245500002</c:v>
                </c:pt>
                <c:pt idx="12519">
                  <c:v>24.372354787199999</c:v>
                </c:pt>
                <c:pt idx="12520">
                  <c:v>24.402821328999998</c:v>
                </c:pt>
                <c:pt idx="12521">
                  <c:v>24.402821328999998</c:v>
                </c:pt>
                <c:pt idx="12522">
                  <c:v>24.341888245500002</c:v>
                </c:pt>
                <c:pt idx="12523">
                  <c:v>24.402821328999998</c:v>
                </c:pt>
                <c:pt idx="12524">
                  <c:v>24.372354787199999</c:v>
                </c:pt>
                <c:pt idx="12525">
                  <c:v>24.341888245500002</c:v>
                </c:pt>
                <c:pt idx="12526">
                  <c:v>24.372354787199999</c:v>
                </c:pt>
                <c:pt idx="12527">
                  <c:v>24.433287870699999</c:v>
                </c:pt>
                <c:pt idx="12528">
                  <c:v>24.372354787199999</c:v>
                </c:pt>
                <c:pt idx="12529">
                  <c:v>24.280955162000001</c:v>
                </c:pt>
                <c:pt idx="12530">
                  <c:v>24.402821328999998</c:v>
                </c:pt>
                <c:pt idx="12531">
                  <c:v>24.220022078500001</c:v>
                </c:pt>
                <c:pt idx="12532">
                  <c:v>24.280955162000001</c:v>
                </c:pt>
                <c:pt idx="12533">
                  <c:v>24.341888245500002</c:v>
                </c:pt>
                <c:pt idx="12534">
                  <c:v>24.372354787199999</c:v>
                </c:pt>
                <c:pt idx="12535">
                  <c:v>24.341888245500002</c:v>
                </c:pt>
                <c:pt idx="12536">
                  <c:v>24.402821328999998</c:v>
                </c:pt>
                <c:pt idx="12537">
                  <c:v>24.341888245500002</c:v>
                </c:pt>
                <c:pt idx="12538">
                  <c:v>24.494220954199999</c:v>
                </c:pt>
                <c:pt idx="12539">
                  <c:v>24.280955162000001</c:v>
                </c:pt>
                <c:pt idx="12540">
                  <c:v>24.372354787199999</c:v>
                </c:pt>
                <c:pt idx="12541">
                  <c:v>24.250488620300001</c:v>
                </c:pt>
                <c:pt idx="12542">
                  <c:v>24.372354787199999</c:v>
                </c:pt>
                <c:pt idx="12543">
                  <c:v>24.280955162000001</c:v>
                </c:pt>
                <c:pt idx="12544">
                  <c:v>24.372354787199999</c:v>
                </c:pt>
                <c:pt idx="12545">
                  <c:v>24.311421703800001</c:v>
                </c:pt>
                <c:pt idx="12546">
                  <c:v>24.372354787199999</c:v>
                </c:pt>
                <c:pt idx="12547">
                  <c:v>24.341888245500002</c:v>
                </c:pt>
                <c:pt idx="12548">
                  <c:v>24.372354787199999</c:v>
                </c:pt>
                <c:pt idx="12549">
                  <c:v>24.402821328999998</c:v>
                </c:pt>
                <c:pt idx="12550">
                  <c:v>24.341888245500002</c:v>
                </c:pt>
                <c:pt idx="12551">
                  <c:v>24.402821328999998</c:v>
                </c:pt>
                <c:pt idx="12552">
                  <c:v>24.341888245500002</c:v>
                </c:pt>
                <c:pt idx="12553">
                  <c:v>24.311421703800001</c:v>
                </c:pt>
                <c:pt idx="12554">
                  <c:v>24.341888245500002</c:v>
                </c:pt>
                <c:pt idx="12555">
                  <c:v>24.372354787199999</c:v>
                </c:pt>
                <c:pt idx="12556">
                  <c:v>24.341888245500002</c:v>
                </c:pt>
                <c:pt idx="12557">
                  <c:v>24.402821328999998</c:v>
                </c:pt>
                <c:pt idx="12558">
                  <c:v>24.341888245500002</c:v>
                </c:pt>
                <c:pt idx="12559">
                  <c:v>24.372354787199999</c:v>
                </c:pt>
                <c:pt idx="12560">
                  <c:v>24.311421703800001</c:v>
                </c:pt>
                <c:pt idx="12561">
                  <c:v>24.250488620300001</c:v>
                </c:pt>
                <c:pt idx="12562">
                  <c:v>24.250488620300001</c:v>
                </c:pt>
                <c:pt idx="12563">
                  <c:v>24.311421703800001</c:v>
                </c:pt>
                <c:pt idx="12564">
                  <c:v>24.341888245500002</c:v>
                </c:pt>
                <c:pt idx="12565">
                  <c:v>24.311421703800001</c:v>
                </c:pt>
                <c:pt idx="12566">
                  <c:v>24.1895555368</c:v>
                </c:pt>
                <c:pt idx="12567">
                  <c:v>24.372354787199999</c:v>
                </c:pt>
                <c:pt idx="12568">
                  <c:v>24.402821328999998</c:v>
                </c:pt>
                <c:pt idx="12569">
                  <c:v>24.341888245500002</c:v>
                </c:pt>
                <c:pt idx="12570">
                  <c:v>24.372354787199999</c:v>
                </c:pt>
                <c:pt idx="12571">
                  <c:v>24.311421703800001</c:v>
                </c:pt>
                <c:pt idx="12572">
                  <c:v>24.341888245500002</c:v>
                </c:pt>
                <c:pt idx="12573">
                  <c:v>24.341888245500002</c:v>
                </c:pt>
                <c:pt idx="12574">
                  <c:v>24.341888245500002</c:v>
                </c:pt>
                <c:pt idx="12575">
                  <c:v>24.372354787199999</c:v>
                </c:pt>
                <c:pt idx="12576">
                  <c:v>24.341888245500002</c:v>
                </c:pt>
                <c:pt idx="12577">
                  <c:v>24.402821328999998</c:v>
                </c:pt>
                <c:pt idx="12578">
                  <c:v>24.280955162000001</c:v>
                </c:pt>
                <c:pt idx="12579">
                  <c:v>24.311421703800001</c:v>
                </c:pt>
                <c:pt idx="12580">
                  <c:v>24.341888245500002</c:v>
                </c:pt>
                <c:pt idx="12581">
                  <c:v>24.402821328999998</c:v>
                </c:pt>
                <c:pt idx="12582">
                  <c:v>24.311421703800001</c:v>
                </c:pt>
                <c:pt idx="12583">
                  <c:v>24.341888245500002</c:v>
                </c:pt>
                <c:pt idx="12584">
                  <c:v>24.280955162000001</c:v>
                </c:pt>
                <c:pt idx="12585">
                  <c:v>24.250488620300001</c:v>
                </c:pt>
                <c:pt idx="12586">
                  <c:v>24.341888245500002</c:v>
                </c:pt>
                <c:pt idx="12587">
                  <c:v>24.402821328999998</c:v>
                </c:pt>
                <c:pt idx="12588">
                  <c:v>24.280955162000001</c:v>
                </c:pt>
                <c:pt idx="12589">
                  <c:v>24.280955162000001</c:v>
                </c:pt>
                <c:pt idx="12590">
                  <c:v>24.311421703800001</c:v>
                </c:pt>
                <c:pt idx="12591">
                  <c:v>24.280955162000001</c:v>
                </c:pt>
                <c:pt idx="12592">
                  <c:v>24.402821328999998</c:v>
                </c:pt>
                <c:pt idx="12593">
                  <c:v>24.341888245500002</c:v>
                </c:pt>
                <c:pt idx="12594">
                  <c:v>24.311421703800001</c:v>
                </c:pt>
                <c:pt idx="12595">
                  <c:v>24.220022078500001</c:v>
                </c:pt>
                <c:pt idx="12596">
                  <c:v>24.341888245500002</c:v>
                </c:pt>
                <c:pt idx="12597">
                  <c:v>24.311421703800001</c:v>
                </c:pt>
                <c:pt idx="12598">
                  <c:v>24.341888245500002</c:v>
                </c:pt>
                <c:pt idx="12599">
                  <c:v>24.341888245500002</c:v>
                </c:pt>
                <c:pt idx="12600">
                  <c:v>24.280955162000001</c:v>
                </c:pt>
                <c:pt idx="12601">
                  <c:v>24.402821328999998</c:v>
                </c:pt>
                <c:pt idx="12602">
                  <c:v>24.341888245500002</c:v>
                </c:pt>
                <c:pt idx="12603">
                  <c:v>24.280955162000001</c:v>
                </c:pt>
                <c:pt idx="12604">
                  <c:v>24.311421703800001</c:v>
                </c:pt>
                <c:pt idx="12605">
                  <c:v>24.311421703800001</c:v>
                </c:pt>
                <c:pt idx="12606">
                  <c:v>24.341888245500002</c:v>
                </c:pt>
                <c:pt idx="12607">
                  <c:v>24.372354787199999</c:v>
                </c:pt>
                <c:pt idx="12608">
                  <c:v>24.250488620300001</c:v>
                </c:pt>
                <c:pt idx="12609">
                  <c:v>24.311421703800001</c:v>
                </c:pt>
                <c:pt idx="12610">
                  <c:v>24.341888245500002</c:v>
                </c:pt>
                <c:pt idx="12611">
                  <c:v>24.341888245500002</c:v>
                </c:pt>
                <c:pt idx="12612">
                  <c:v>24.280955162000001</c:v>
                </c:pt>
                <c:pt idx="12613">
                  <c:v>24.433287870699999</c:v>
                </c:pt>
                <c:pt idx="12614">
                  <c:v>24.311421703800001</c:v>
                </c:pt>
                <c:pt idx="12615">
                  <c:v>24.280955162000001</c:v>
                </c:pt>
                <c:pt idx="12616">
                  <c:v>24.280955162000001</c:v>
                </c:pt>
                <c:pt idx="12617">
                  <c:v>24.372354787199999</c:v>
                </c:pt>
                <c:pt idx="12618">
                  <c:v>24.311421703800001</c:v>
                </c:pt>
                <c:pt idx="12619">
                  <c:v>24.280955162000001</c:v>
                </c:pt>
                <c:pt idx="12620">
                  <c:v>24.311421703800001</c:v>
                </c:pt>
                <c:pt idx="12621">
                  <c:v>24.341888245500002</c:v>
                </c:pt>
                <c:pt idx="12622">
                  <c:v>24.341888245500002</c:v>
                </c:pt>
                <c:pt idx="12623">
                  <c:v>24.280955162000001</c:v>
                </c:pt>
                <c:pt idx="12624">
                  <c:v>24.220022078500001</c:v>
                </c:pt>
                <c:pt idx="12625">
                  <c:v>24.311421703800001</c:v>
                </c:pt>
                <c:pt idx="12626">
                  <c:v>24.220022078500001</c:v>
                </c:pt>
                <c:pt idx="12627">
                  <c:v>24.250488620300001</c:v>
                </c:pt>
                <c:pt idx="12628">
                  <c:v>24.280955162000001</c:v>
                </c:pt>
                <c:pt idx="12629">
                  <c:v>24.280955162000001</c:v>
                </c:pt>
                <c:pt idx="12630">
                  <c:v>24.341888245500002</c:v>
                </c:pt>
                <c:pt idx="12631">
                  <c:v>24.372354787199999</c:v>
                </c:pt>
                <c:pt idx="12632">
                  <c:v>24.341888245500002</c:v>
                </c:pt>
                <c:pt idx="12633">
                  <c:v>24.280955162000001</c:v>
                </c:pt>
                <c:pt idx="12634">
                  <c:v>24.280955162000001</c:v>
                </c:pt>
                <c:pt idx="12635">
                  <c:v>24.220022078500001</c:v>
                </c:pt>
                <c:pt idx="12636">
                  <c:v>24.220022078500001</c:v>
                </c:pt>
                <c:pt idx="12637">
                  <c:v>24.280955162000001</c:v>
                </c:pt>
                <c:pt idx="12638">
                  <c:v>24.311421703800001</c:v>
                </c:pt>
                <c:pt idx="12639">
                  <c:v>24.250488620300001</c:v>
                </c:pt>
                <c:pt idx="12640">
                  <c:v>24.311421703800001</c:v>
                </c:pt>
                <c:pt idx="12641">
                  <c:v>24.250488620300001</c:v>
                </c:pt>
                <c:pt idx="12642">
                  <c:v>24.341888245500002</c:v>
                </c:pt>
                <c:pt idx="12643">
                  <c:v>24.280955162000001</c:v>
                </c:pt>
                <c:pt idx="12644">
                  <c:v>24.311421703800001</c:v>
                </c:pt>
                <c:pt idx="12645">
                  <c:v>24.341888245500002</c:v>
                </c:pt>
                <c:pt idx="12646">
                  <c:v>24.250488620300001</c:v>
                </c:pt>
                <c:pt idx="12647">
                  <c:v>24.311421703800001</c:v>
                </c:pt>
                <c:pt idx="12648">
                  <c:v>24.341888245500002</c:v>
                </c:pt>
                <c:pt idx="12649">
                  <c:v>24.341888245500002</c:v>
                </c:pt>
                <c:pt idx="12650">
                  <c:v>24.280955162000001</c:v>
                </c:pt>
                <c:pt idx="12651">
                  <c:v>24.220022078500001</c:v>
                </c:pt>
                <c:pt idx="12652">
                  <c:v>24.280955162000001</c:v>
                </c:pt>
                <c:pt idx="12653">
                  <c:v>24.311421703800001</c:v>
                </c:pt>
                <c:pt idx="12654">
                  <c:v>24.341888245500002</c:v>
                </c:pt>
                <c:pt idx="12655">
                  <c:v>24.311421703800001</c:v>
                </c:pt>
                <c:pt idx="12656">
                  <c:v>24.311421703800001</c:v>
                </c:pt>
                <c:pt idx="12657">
                  <c:v>24.280955162000001</c:v>
                </c:pt>
                <c:pt idx="12658">
                  <c:v>24.341888245500002</c:v>
                </c:pt>
                <c:pt idx="12659">
                  <c:v>24.341888245500002</c:v>
                </c:pt>
                <c:pt idx="12660">
                  <c:v>24.372354787199999</c:v>
                </c:pt>
                <c:pt idx="12661">
                  <c:v>24.250488620300001</c:v>
                </c:pt>
                <c:pt idx="12662">
                  <c:v>24.250488620300001</c:v>
                </c:pt>
                <c:pt idx="12663">
                  <c:v>24.311421703800001</c:v>
                </c:pt>
                <c:pt idx="12664">
                  <c:v>24.250488620300001</c:v>
                </c:pt>
                <c:pt idx="12665">
                  <c:v>24.250488620300001</c:v>
                </c:pt>
                <c:pt idx="12666">
                  <c:v>24.311421703800001</c:v>
                </c:pt>
                <c:pt idx="12667">
                  <c:v>24.311421703800001</c:v>
                </c:pt>
                <c:pt idx="12668">
                  <c:v>24.250488620300001</c:v>
                </c:pt>
                <c:pt idx="12669">
                  <c:v>24.1286224533</c:v>
                </c:pt>
                <c:pt idx="12670">
                  <c:v>24.311421703800001</c:v>
                </c:pt>
                <c:pt idx="12671">
                  <c:v>24.311421703800001</c:v>
                </c:pt>
                <c:pt idx="12672">
                  <c:v>24.280955162000001</c:v>
                </c:pt>
                <c:pt idx="12673">
                  <c:v>24.280955162000001</c:v>
                </c:pt>
                <c:pt idx="12674">
                  <c:v>24.311421703800001</c:v>
                </c:pt>
                <c:pt idx="12675">
                  <c:v>24.250488620300001</c:v>
                </c:pt>
                <c:pt idx="12676">
                  <c:v>24.1286224533</c:v>
                </c:pt>
                <c:pt idx="12677">
                  <c:v>24.372354787199999</c:v>
                </c:pt>
                <c:pt idx="12678">
                  <c:v>24.220022078500001</c:v>
                </c:pt>
                <c:pt idx="12679">
                  <c:v>24.280955162000001</c:v>
                </c:pt>
                <c:pt idx="12680">
                  <c:v>24.372354787199999</c:v>
                </c:pt>
                <c:pt idx="12681">
                  <c:v>24.341888245500002</c:v>
                </c:pt>
                <c:pt idx="12682">
                  <c:v>24.311421703800001</c:v>
                </c:pt>
                <c:pt idx="12683">
                  <c:v>24.220022078500001</c:v>
                </c:pt>
                <c:pt idx="12684">
                  <c:v>24.250488620300001</c:v>
                </c:pt>
                <c:pt idx="12685">
                  <c:v>24.372354787199999</c:v>
                </c:pt>
                <c:pt idx="12686">
                  <c:v>24.220022078500001</c:v>
                </c:pt>
                <c:pt idx="12687">
                  <c:v>24.280955162000001</c:v>
                </c:pt>
                <c:pt idx="12688">
                  <c:v>24.372354787199999</c:v>
                </c:pt>
                <c:pt idx="12689">
                  <c:v>24.1895555368</c:v>
                </c:pt>
                <c:pt idx="12690">
                  <c:v>24.220022078500001</c:v>
                </c:pt>
                <c:pt idx="12691">
                  <c:v>24.280955162000001</c:v>
                </c:pt>
                <c:pt idx="12692">
                  <c:v>24.280955162000001</c:v>
                </c:pt>
                <c:pt idx="12693">
                  <c:v>24.250488620300001</c:v>
                </c:pt>
                <c:pt idx="12694">
                  <c:v>24.220022078500001</c:v>
                </c:pt>
                <c:pt idx="12695">
                  <c:v>24.1895555368</c:v>
                </c:pt>
                <c:pt idx="12696">
                  <c:v>24.280955162000001</c:v>
                </c:pt>
                <c:pt idx="12697">
                  <c:v>24.341888245500002</c:v>
                </c:pt>
                <c:pt idx="12698">
                  <c:v>24.250488620300001</c:v>
                </c:pt>
                <c:pt idx="12699">
                  <c:v>24.250488620300001</c:v>
                </c:pt>
                <c:pt idx="12700">
                  <c:v>24.311421703800001</c:v>
                </c:pt>
                <c:pt idx="12701">
                  <c:v>24.250488620300001</c:v>
                </c:pt>
                <c:pt idx="12702">
                  <c:v>24.220022078500001</c:v>
                </c:pt>
                <c:pt idx="12703">
                  <c:v>24.220022078500001</c:v>
                </c:pt>
                <c:pt idx="12704">
                  <c:v>24.220022078500001</c:v>
                </c:pt>
                <c:pt idx="12705">
                  <c:v>24.220022078500001</c:v>
                </c:pt>
                <c:pt idx="12706">
                  <c:v>24.280955162000001</c:v>
                </c:pt>
                <c:pt idx="12707">
                  <c:v>24.341888245500002</c:v>
                </c:pt>
                <c:pt idx="12708">
                  <c:v>24.250488620300001</c:v>
                </c:pt>
                <c:pt idx="12709">
                  <c:v>24.280955162000001</c:v>
                </c:pt>
                <c:pt idx="12710">
                  <c:v>24.280955162000001</c:v>
                </c:pt>
                <c:pt idx="12711">
                  <c:v>24.280955162000001</c:v>
                </c:pt>
                <c:pt idx="12712">
                  <c:v>24.280955162000001</c:v>
                </c:pt>
                <c:pt idx="12713">
                  <c:v>24.250488620300001</c:v>
                </c:pt>
                <c:pt idx="12714">
                  <c:v>24.220022078500001</c:v>
                </c:pt>
                <c:pt idx="12715">
                  <c:v>24.341888245500002</c:v>
                </c:pt>
                <c:pt idx="12716">
                  <c:v>24.1286224533</c:v>
                </c:pt>
                <c:pt idx="12717">
                  <c:v>24.250488620300001</c:v>
                </c:pt>
                <c:pt idx="12718">
                  <c:v>24.311421703800001</c:v>
                </c:pt>
                <c:pt idx="12719">
                  <c:v>24.220022078500001</c:v>
                </c:pt>
                <c:pt idx="12720">
                  <c:v>24.1895555368</c:v>
                </c:pt>
                <c:pt idx="12721">
                  <c:v>24.250488620300001</c:v>
                </c:pt>
                <c:pt idx="12722">
                  <c:v>24.311421703800001</c:v>
                </c:pt>
                <c:pt idx="12723">
                  <c:v>24.280955162000001</c:v>
                </c:pt>
                <c:pt idx="12724">
                  <c:v>24.220022078500001</c:v>
                </c:pt>
                <c:pt idx="12725">
                  <c:v>24.220022078500001</c:v>
                </c:pt>
                <c:pt idx="12726">
                  <c:v>24.280955162000001</c:v>
                </c:pt>
                <c:pt idx="12727">
                  <c:v>24.311421703800001</c:v>
                </c:pt>
                <c:pt idx="12728">
                  <c:v>24.250488620300001</c:v>
                </c:pt>
                <c:pt idx="12729">
                  <c:v>24.341888245500002</c:v>
                </c:pt>
                <c:pt idx="12730">
                  <c:v>24.280955162000001</c:v>
                </c:pt>
                <c:pt idx="12731">
                  <c:v>24.280955162000001</c:v>
                </c:pt>
                <c:pt idx="12732">
                  <c:v>24.341888245500002</c:v>
                </c:pt>
                <c:pt idx="12733">
                  <c:v>24.1895555368</c:v>
                </c:pt>
                <c:pt idx="12734">
                  <c:v>24.250488620300001</c:v>
                </c:pt>
                <c:pt idx="12735">
                  <c:v>24.250488620300001</c:v>
                </c:pt>
                <c:pt idx="12736">
                  <c:v>24.220022078500001</c:v>
                </c:pt>
                <c:pt idx="12737">
                  <c:v>24.250488620300001</c:v>
                </c:pt>
                <c:pt idx="12738">
                  <c:v>24.280955162000001</c:v>
                </c:pt>
                <c:pt idx="12739">
                  <c:v>24.1895555368</c:v>
                </c:pt>
                <c:pt idx="12740">
                  <c:v>24.220022078500001</c:v>
                </c:pt>
                <c:pt idx="12741">
                  <c:v>24.250488620300001</c:v>
                </c:pt>
                <c:pt idx="12742">
                  <c:v>24.250488620300001</c:v>
                </c:pt>
                <c:pt idx="12743">
                  <c:v>24.220022078500001</c:v>
                </c:pt>
                <c:pt idx="12744">
                  <c:v>24.280955162000001</c:v>
                </c:pt>
                <c:pt idx="12745">
                  <c:v>24.220022078500001</c:v>
                </c:pt>
                <c:pt idx="12746">
                  <c:v>24.250488620300001</c:v>
                </c:pt>
                <c:pt idx="12747">
                  <c:v>24.311421703800001</c:v>
                </c:pt>
                <c:pt idx="12748">
                  <c:v>24.220022078500001</c:v>
                </c:pt>
                <c:pt idx="12749">
                  <c:v>24.250488620300001</c:v>
                </c:pt>
                <c:pt idx="12750">
                  <c:v>24.250488620300001</c:v>
                </c:pt>
                <c:pt idx="12751">
                  <c:v>24.250488620300001</c:v>
                </c:pt>
                <c:pt idx="12752">
                  <c:v>24.159088995099999</c:v>
                </c:pt>
                <c:pt idx="12753">
                  <c:v>24.1895555368</c:v>
                </c:pt>
                <c:pt idx="12754">
                  <c:v>24.159088995099999</c:v>
                </c:pt>
                <c:pt idx="12755">
                  <c:v>24.372354787199999</c:v>
                </c:pt>
                <c:pt idx="12756">
                  <c:v>24.1895555368</c:v>
                </c:pt>
                <c:pt idx="12757">
                  <c:v>24.1895555368</c:v>
                </c:pt>
                <c:pt idx="12758">
                  <c:v>24.220022078500001</c:v>
                </c:pt>
                <c:pt idx="12759">
                  <c:v>24.159088995099999</c:v>
                </c:pt>
                <c:pt idx="12760">
                  <c:v>24.311421703800001</c:v>
                </c:pt>
                <c:pt idx="12761">
                  <c:v>24.280955162000001</c:v>
                </c:pt>
                <c:pt idx="12762">
                  <c:v>24.1895555368</c:v>
                </c:pt>
                <c:pt idx="12763">
                  <c:v>24.220022078500001</c:v>
                </c:pt>
                <c:pt idx="12764">
                  <c:v>24.280955162000001</c:v>
                </c:pt>
                <c:pt idx="12765">
                  <c:v>24.1895555368</c:v>
                </c:pt>
                <c:pt idx="12766">
                  <c:v>24.250488620300001</c:v>
                </c:pt>
                <c:pt idx="12767">
                  <c:v>24.250488620300001</c:v>
                </c:pt>
                <c:pt idx="12768">
                  <c:v>24.220022078500001</c:v>
                </c:pt>
                <c:pt idx="12769">
                  <c:v>24.159088995099999</c:v>
                </c:pt>
                <c:pt idx="12770">
                  <c:v>24.402821328999998</c:v>
                </c:pt>
                <c:pt idx="12771">
                  <c:v>24.280955162000001</c:v>
                </c:pt>
                <c:pt idx="12772">
                  <c:v>24.1286224533</c:v>
                </c:pt>
                <c:pt idx="12773">
                  <c:v>24.280955162000001</c:v>
                </c:pt>
                <c:pt idx="12774">
                  <c:v>24.341888245500002</c:v>
                </c:pt>
                <c:pt idx="12775">
                  <c:v>24.250488620300001</c:v>
                </c:pt>
                <c:pt idx="12776">
                  <c:v>24.250488620300001</c:v>
                </c:pt>
                <c:pt idx="12777">
                  <c:v>24.250488620300001</c:v>
                </c:pt>
                <c:pt idx="12778">
                  <c:v>24.311421703800001</c:v>
                </c:pt>
                <c:pt idx="12779">
                  <c:v>24.220022078500001</c:v>
                </c:pt>
                <c:pt idx="12780">
                  <c:v>24.250488620300001</c:v>
                </c:pt>
                <c:pt idx="12781">
                  <c:v>24.220022078500001</c:v>
                </c:pt>
                <c:pt idx="12782">
                  <c:v>24.341888245500002</c:v>
                </c:pt>
                <c:pt idx="12783">
                  <c:v>24.220022078500001</c:v>
                </c:pt>
                <c:pt idx="12784">
                  <c:v>24.250488620300001</c:v>
                </c:pt>
                <c:pt idx="12785">
                  <c:v>24.250488620300001</c:v>
                </c:pt>
                <c:pt idx="12786">
                  <c:v>24.280955162000001</c:v>
                </c:pt>
                <c:pt idx="12787">
                  <c:v>24.280955162000001</c:v>
                </c:pt>
                <c:pt idx="12788">
                  <c:v>24.280955162000001</c:v>
                </c:pt>
                <c:pt idx="12789">
                  <c:v>24.280955162000001</c:v>
                </c:pt>
                <c:pt idx="12790">
                  <c:v>24.1895555368</c:v>
                </c:pt>
                <c:pt idx="12791">
                  <c:v>24.1895555368</c:v>
                </c:pt>
                <c:pt idx="12792">
                  <c:v>24.220022078500001</c:v>
                </c:pt>
                <c:pt idx="12793">
                  <c:v>24.220022078500001</c:v>
                </c:pt>
                <c:pt idx="12794">
                  <c:v>24.220022078500001</c:v>
                </c:pt>
                <c:pt idx="12795">
                  <c:v>24.280955162000001</c:v>
                </c:pt>
                <c:pt idx="12796">
                  <c:v>24.280955162000001</c:v>
                </c:pt>
                <c:pt idx="12797">
                  <c:v>24.1895555368</c:v>
                </c:pt>
                <c:pt idx="12798">
                  <c:v>24.220022078500001</c:v>
                </c:pt>
                <c:pt idx="12799">
                  <c:v>24.402821328999998</c:v>
                </c:pt>
                <c:pt idx="12800">
                  <c:v>24.1286224533</c:v>
                </c:pt>
                <c:pt idx="12801">
                  <c:v>24.1286224533</c:v>
                </c:pt>
                <c:pt idx="12802">
                  <c:v>24.250488620300001</c:v>
                </c:pt>
                <c:pt idx="12803">
                  <c:v>24.280955162000001</c:v>
                </c:pt>
                <c:pt idx="12804">
                  <c:v>24.220022078500001</c:v>
                </c:pt>
                <c:pt idx="12805">
                  <c:v>24.341888245500002</c:v>
                </c:pt>
                <c:pt idx="12806">
                  <c:v>24.311421703800001</c:v>
                </c:pt>
                <c:pt idx="12807">
                  <c:v>24.311421703800001</c:v>
                </c:pt>
                <c:pt idx="12808">
                  <c:v>24.220022078500001</c:v>
                </c:pt>
                <c:pt idx="12809">
                  <c:v>24.220022078500001</c:v>
                </c:pt>
                <c:pt idx="12810">
                  <c:v>24.280955162000001</c:v>
                </c:pt>
                <c:pt idx="12811">
                  <c:v>24.159088995099999</c:v>
                </c:pt>
                <c:pt idx="12812">
                  <c:v>24.220022078500001</c:v>
                </c:pt>
                <c:pt idx="12813">
                  <c:v>24.1895555368</c:v>
                </c:pt>
                <c:pt idx="12814">
                  <c:v>24.220022078500001</c:v>
                </c:pt>
                <c:pt idx="12815">
                  <c:v>24.1895555368</c:v>
                </c:pt>
                <c:pt idx="12816">
                  <c:v>24.250488620300001</c:v>
                </c:pt>
                <c:pt idx="12817">
                  <c:v>24.280955162000001</c:v>
                </c:pt>
                <c:pt idx="12818">
                  <c:v>24.159088995099999</c:v>
                </c:pt>
                <c:pt idx="12819">
                  <c:v>24.250488620300001</c:v>
                </c:pt>
                <c:pt idx="12820">
                  <c:v>24.220022078500001</c:v>
                </c:pt>
                <c:pt idx="12821">
                  <c:v>24.220022078500001</c:v>
                </c:pt>
                <c:pt idx="12822">
                  <c:v>24.1895555368</c:v>
                </c:pt>
                <c:pt idx="12823">
                  <c:v>24.250488620300001</c:v>
                </c:pt>
                <c:pt idx="12824">
                  <c:v>24.311421703800001</c:v>
                </c:pt>
                <c:pt idx="12825">
                  <c:v>24.220022078500001</c:v>
                </c:pt>
                <c:pt idx="12826">
                  <c:v>24.250488620300001</c:v>
                </c:pt>
                <c:pt idx="12827">
                  <c:v>24.1286224533</c:v>
                </c:pt>
                <c:pt idx="12828">
                  <c:v>24.220022078500001</c:v>
                </c:pt>
                <c:pt idx="12829">
                  <c:v>24.311421703800001</c:v>
                </c:pt>
                <c:pt idx="12830">
                  <c:v>24.250488620300001</c:v>
                </c:pt>
                <c:pt idx="12831">
                  <c:v>24.250488620300001</c:v>
                </c:pt>
                <c:pt idx="12832">
                  <c:v>24.220022078500001</c:v>
                </c:pt>
                <c:pt idx="12833">
                  <c:v>24.280955162000001</c:v>
                </c:pt>
                <c:pt idx="12834">
                  <c:v>24.1286224533</c:v>
                </c:pt>
                <c:pt idx="12835">
                  <c:v>24.220022078500001</c:v>
                </c:pt>
                <c:pt idx="12836">
                  <c:v>24.311421703800001</c:v>
                </c:pt>
                <c:pt idx="12837">
                  <c:v>24.1895555368</c:v>
                </c:pt>
                <c:pt idx="12838">
                  <c:v>24.311421703800001</c:v>
                </c:pt>
                <c:pt idx="12839">
                  <c:v>23.976289744599999</c:v>
                </c:pt>
                <c:pt idx="12840">
                  <c:v>24.250488620300001</c:v>
                </c:pt>
                <c:pt idx="12841">
                  <c:v>24.220022078500001</c:v>
                </c:pt>
                <c:pt idx="12842">
                  <c:v>24.220022078500001</c:v>
                </c:pt>
                <c:pt idx="12843">
                  <c:v>24.280955162000001</c:v>
                </c:pt>
                <c:pt idx="12844">
                  <c:v>24.250488620300001</c:v>
                </c:pt>
                <c:pt idx="12845">
                  <c:v>24.250488620300001</c:v>
                </c:pt>
                <c:pt idx="12846">
                  <c:v>24.159088995099999</c:v>
                </c:pt>
                <c:pt idx="12847">
                  <c:v>24.1286224533</c:v>
                </c:pt>
                <c:pt idx="12848">
                  <c:v>24.1895555368</c:v>
                </c:pt>
                <c:pt idx="12849">
                  <c:v>24.159088995099999</c:v>
                </c:pt>
                <c:pt idx="12850">
                  <c:v>24.280955162000001</c:v>
                </c:pt>
                <c:pt idx="12851">
                  <c:v>24.1895555368</c:v>
                </c:pt>
                <c:pt idx="12852">
                  <c:v>24.280955162000001</c:v>
                </c:pt>
                <c:pt idx="12853">
                  <c:v>24.1895555368</c:v>
                </c:pt>
                <c:pt idx="12854">
                  <c:v>24.1895555368</c:v>
                </c:pt>
                <c:pt idx="12855">
                  <c:v>24.280955162000001</c:v>
                </c:pt>
                <c:pt idx="12856">
                  <c:v>24.1895555368</c:v>
                </c:pt>
                <c:pt idx="12857">
                  <c:v>24.1895555368</c:v>
                </c:pt>
                <c:pt idx="12858">
                  <c:v>24.159088995099999</c:v>
                </c:pt>
                <c:pt idx="12859">
                  <c:v>24.220022078500001</c:v>
                </c:pt>
                <c:pt idx="12860">
                  <c:v>24.250488620300001</c:v>
                </c:pt>
                <c:pt idx="12861">
                  <c:v>24.159088995099999</c:v>
                </c:pt>
                <c:pt idx="12862">
                  <c:v>24.220022078500001</c:v>
                </c:pt>
                <c:pt idx="12863">
                  <c:v>24.250488620300001</c:v>
                </c:pt>
                <c:pt idx="12864">
                  <c:v>24.159088995099999</c:v>
                </c:pt>
                <c:pt idx="12865">
                  <c:v>24.220022078500001</c:v>
                </c:pt>
                <c:pt idx="12866">
                  <c:v>24.159088995099999</c:v>
                </c:pt>
                <c:pt idx="12867">
                  <c:v>24.250488620300001</c:v>
                </c:pt>
                <c:pt idx="12868">
                  <c:v>24.220022078500001</c:v>
                </c:pt>
                <c:pt idx="12869">
                  <c:v>24.1895555368</c:v>
                </c:pt>
                <c:pt idx="12870">
                  <c:v>24.1286224533</c:v>
                </c:pt>
                <c:pt idx="12871">
                  <c:v>24.159088995099999</c:v>
                </c:pt>
                <c:pt idx="12872">
                  <c:v>24.1895555368</c:v>
                </c:pt>
                <c:pt idx="12873">
                  <c:v>24.159088995099999</c:v>
                </c:pt>
                <c:pt idx="12874">
                  <c:v>24.1895555368</c:v>
                </c:pt>
                <c:pt idx="12875">
                  <c:v>24.1286224533</c:v>
                </c:pt>
                <c:pt idx="12876">
                  <c:v>24.220022078500001</c:v>
                </c:pt>
                <c:pt idx="12877">
                  <c:v>24.250488620300001</c:v>
                </c:pt>
                <c:pt idx="12878">
                  <c:v>24.1895555368</c:v>
                </c:pt>
                <c:pt idx="12879">
                  <c:v>24.220022078500001</c:v>
                </c:pt>
                <c:pt idx="12880">
                  <c:v>24.250488620300001</c:v>
                </c:pt>
                <c:pt idx="12881">
                  <c:v>24.311421703800001</c:v>
                </c:pt>
                <c:pt idx="12882">
                  <c:v>24.220022078500001</c:v>
                </c:pt>
                <c:pt idx="12883">
                  <c:v>24.280955162000001</c:v>
                </c:pt>
                <c:pt idx="12884">
                  <c:v>24.220022078500001</c:v>
                </c:pt>
                <c:pt idx="12885">
                  <c:v>24.280955162000001</c:v>
                </c:pt>
                <c:pt idx="12886">
                  <c:v>24.311421703800001</c:v>
                </c:pt>
                <c:pt idx="12887">
                  <c:v>24.250488620300001</c:v>
                </c:pt>
                <c:pt idx="12888">
                  <c:v>24.220022078500001</c:v>
                </c:pt>
                <c:pt idx="12889">
                  <c:v>24.220022078500001</c:v>
                </c:pt>
                <c:pt idx="12890">
                  <c:v>24.1286224533</c:v>
                </c:pt>
                <c:pt idx="12891">
                  <c:v>24.159088995099999</c:v>
                </c:pt>
                <c:pt idx="12892">
                  <c:v>24.1895555368</c:v>
                </c:pt>
                <c:pt idx="12893">
                  <c:v>24.220022078500001</c:v>
                </c:pt>
                <c:pt idx="12894">
                  <c:v>24.1895555368</c:v>
                </c:pt>
                <c:pt idx="12895">
                  <c:v>24.250488620300001</c:v>
                </c:pt>
                <c:pt idx="12896">
                  <c:v>24.220022078500001</c:v>
                </c:pt>
                <c:pt idx="12897">
                  <c:v>24.159088995099999</c:v>
                </c:pt>
                <c:pt idx="12898">
                  <c:v>24.0676893698</c:v>
                </c:pt>
                <c:pt idx="12899">
                  <c:v>24.098155911599999</c:v>
                </c:pt>
                <c:pt idx="12900">
                  <c:v>24.250488620300001</c:v>
                </c:pt>
                <c:pt idx="12901">
                  <c:v>24.159088995099999</c:v>
                </c:pt>
                <c:pt idx="12902">
                  <c:v>24.159088995099999</c:v>
                </c:pt>
                <c:pt idx="12903">
                  <c:v>24.1895555368</c:v>
                </c:pt>
                <c:pt idx="12904">
                  <c:v>24.220022078500001</c:v>
                </c:pt>
                <c:pt idx="12905">
                  <c:v>24.1286224533</c:v>
                </c:pt>
                <c:pt idx="12906">
                  <c:v>24.311421703800001</c:v>
                </c:pt>
                <c:pt idx="12907">
                  <c:v>24.1895555368</c:v>
                </c:pt>
                <c:pt idx="12908">
                  <c:v>24.280955162000001</c:v>
                </c:pt>
                <c:pt idx="12909">
                  <c:v>24.159088995099999</c:v>
                </c:pt>
                <c:pt idx="12910">
                  <c:v>24.159088995099999</c:v>
                </c:pt>
                <c:pt idx="12911">
                  <c:v>24.1286224533</c:v>
                </c:pt>
                <c:pt idx="12912">
                  <c:v>24.220022078500001</c:v>
                </c:pt>
                <c:pt idx="12913">
                  <c:v>24.220022078500001</c:v>
                </c:pt>
                <c:pt idx="12914">
                  <c:v>24.220022078500001</c:v>
                </c:pt>
                <c:pt idx="12915">
                  <c:v>24.280955162000001</c:v>
                </c:pt>
                <c:pt idx="12916">
                  <c:v>24.159088995099999</c:v>
                </c:pt>
                <c:pt idx="12917">
                  <c:v>24.1895555368</c:v>
                </c:pt>
                <c:pt idx="12918">
                  <c:v>24.1286224533</c:v>
                </c:pt>
                <c:pt idx="12919">
                  <c:v>24.1895555368</c:v>
                </c:pt>
                <c:pt idx="12920">
                  <c:v>24.280955162000001</c:v>
                </c:pt>
                <c:pt idx="12921">
                  <c:v>24.250488620300001</c:v>
                </c:pt>
                <c:pt idx="12922">
                  <c:v>24.1895555368</c:v>
                </c:pt>
                <c:pt idx="12923">
                  <c:v>24.1895555368</c:v>
                </c:pt>
                <c:pt idx="12924">
                  <c:v>24.220022078500001</c:v>
                </c:pt>
                <c:pt idx="12925">
                  <c:v>24.220022078500001</c:v>
                </c:pt>
                <c:pt idx="12926">
                  <c:v>24.250488620300001</c:v>
                </c:pt>
                <c:pt idx="12927">
                  <c:v>24.159088995099999</c:v>
                </c:pt>
                <c:pt idx="12928">
                  <c:v>24.159088995099999</c:v>
                </c:pt>
                <c:pt idx="12929">
                  <c:v>24.1895555368</c:v>
                </c:pt>
                <c:pt idx="12930">
                  <c:v>24.159088995099999</c:v>
                </c:pt>
                <c:pt idx="12931">
                  <c:v>24.1286224533</c:v>
                </c:pt>
                <c:pt idx="12932">
                  <c:v>24.220022078500001</c:v>
                </c:pt>
                <c:pt idx="12933">
                  <c:v>24.250488620300001</c:v>
                </c:pt>
                <c:pt idx="12934">
                  <c:v>24.159088995099999</c:v>
                </c:pt>
                <c:pt idx="12935">
                  <c:v>24.280955162000001</c:v>
                </c:pt>
                <c:pt idx="12936">
                  <c:v>24.220022078500001</c:v>
                </c:pt>
                <c:pt idx="12937">
                  <c:v>24.1895555368</c:v>
                </c:pt>
                <c:pt idx="12938">
                  <c:v>24.280955162000001</c:v>
                </c:pt>
                <c:pt idx="12939">
                  <c:v>24.159088995099999</c:v>
                </c:pt>
                <c:pt idx="12940">
                  <c:v>24.159088995099999</c:v>
                </c:pt>
                <c:pt idx="12941">
                  <c:v>24.1286224533</c:v>
                </c:pt>
                <c:pt idx="12942">
                  <c:v>24.1895555368</c:v>
                </c:pt>
                <c:pt idx="12943">
                  <c:v>24.159088995099999</c:v>
                </c:pt>
                <c:pt idx="12944">
                  <c:v>24.037222828099999</c:v>
                </c:pt>
                <c:pt idx="12945">
                  <c:v>24.1895555368</c:v>
                </c:pt>
                <c:pt idx="12946">
                  <c:v>24.220022078500001</c:v>
                </c:pt>
                <c:pt idx="12947">
                  <c:v>24.1895555368</c:v>
                </c:pt>
                <c:pt idx="12948">
                  <c:v>24.220022078500001</c:v>
                </c:pt>
                <c:pt idx="12949">
                  <c:v>24.280955162000001</c:v>
                </c:pt>
                <c:pt idx="12950">
                  <c:v>24.159088995099999</c:v>
                </c:pt>
                <c:pt idx="12951">
                  <c:v>24.1895555368</c:v>
                </c:pt>
                <c:pt idx="12952">
                  <c:v>24.1895555368</c:v>
                </c:pt>
                <c:pt idx="12953">
                  <c:v>24.1895555368</c:v>
                </c:pt>
                <c:pt idx="12954">
                  <c:v>24.159088995099999</c:v>
                </c:pt>
                <c:pt idx="12955">
                  <c:v>24.1286224533</c:v>
                </c:pt>
                <c:pt idx="12956">
                  <c:v>24.220022078500001</c:v>
                </c:pt>
                <c:pt idx="12957">
                  <c:v>24.098155911599999</c:v>
                </c:pt>
                <c:pt idx="12958">
                  <c:v>24.341888245500002</c:v>
                </c:pt>
                <c:pt idx="12959">
                  <c:v>24.1895555368</c:v>
                </c:pt>
                <c:pt idx="12960">
                  <c:v>24.1895555368</c:v>
                </c:pt>
                <c:pt idx="12961">
                  <c:v>24.220022078500001</c:v>
                </c:pt>
                <c:pt idx="12962">
                  <c:v>24.159088995099999</c:v>
                </c:pt>
                <c:pt idx="12963">
                  <c:v>24.220022078500001</c:v>
                </c:pt>
                <c:pt idx="12964">
                  <c:v>24.1286224533</c:v>
                </c:pt>
                <c:pt idx="12965">
                  <c:v>24.1895555368</c:v>
                </c:pt>
                <c:pt idx="12966">
                  <c:v>24.250488620300001</c:v>
                </c:pt>
                <c:pt idx="12967">
                  <c:v>24.1286224533</c:v>
                </c:pt>
                <c:pt idx="12968">
                  <c:v>24.1895555368</c:v>
                </c:pt>
                <c:pt idx="12969">
                  <c:v>24.159088995099999</c:v>
                </c:pt>
                <c:pt idx="12970">
                  <c:v>24.1895555368</c:v>
                </c:pt>
                <c:pt idx="12971">
                  <c:v>24.1895555368</c:v>
                </c:pt>
                <c:pt idx="12972">
                  <c:v>24.1895555368</c:v>
                </c:pt>
                <c:pt idx="12973">
                  <c:v>24.220022078500001</c:v>
                </c:pt>
                <c:pt idx="12974">
                  <c:v>24.1286224533</c:v>
                </c:pt>
                <c:pt idx="12975">
                  <c:v>24.220022078500001</c:v>
                </c:pt>
                <c:pt idx="12976">
                  <c:v>24.1895555368</c:v>
                </c:pt>
                <c:pt idx="12977">
                  <c:v>24.1286224533</c:v>
                </c:pt>
                <c:pt idx="12978">
                  <c:v>24.1895555368</c:v>
                </c:pt>
                <c:pt idx="12979">
                  <c:v>24.1895555368</c:v>
                </c:pt>
                <c:pt idx="12980">
                  <c:v>24.250488620300001</c:v>
                </c:pt>
                <c:pt idx="12981">
                  <c:v>24.220022078500001</c:v>
                </c:pt>
                <c:pt idx="12982">
                  <c:v>24.1895555368</c:v>
                </c:pt>
                <c:pt idx="12983">
                  <c:v>24.1286224533</c:v>
                </c:pt>
                <c:pt idx="12984">
                  <c:v>24.098155911599999</c:v>
                </c:pt>
                <c:pt idx="12985">
                  <c:v>24.1286224533</c:v>
                </c:pt>
                <c:pt idx="12986">
                  <c:v>24.1286224533</c:v>
                </c:pt>
                <c:pt idx="12987">
                  <c:v>24.159088995099999</c:v>
                </c:pt>
                <c:pt idx="12988">
                  <c:v>24.159088995099999</c:v>
                </c:pt>
                <c:pt idx="12989">
                  <c:v>24.220022078500001</c:v>
                </c:pt>
                <c:pt idx="12990">
                  <c:v>24.159088995099999</c:v>
                </c:pt>
                <c:pt idx="12991">
                  <c:v>24.159088995099999</c:v>
                </c:pt>
                <c:pt idx="12992">
                  <c:v>24.0676893698</c:v>
                </c:pt>
                <c:pt idx="12993">
                  <c:v>24.159088995099999</c:v>
                </c:pt>
                <c:pt idx="12994">
                  <c:v>24.159088995099999</c:v>
                </c:pt>
                <c:pt idx="12995">
                  <c:v>24.1286224533</c:v>
                </c:pt>
                <c:pt idx="12996">
                  <c:v>24.159088995099999</c:v>
                </c:pt>
                <c:pt idx="12997">
                  <c:v>24.159088995099999</c:v>
                </c:pt>
                <c:pt idx="12998">
                  <c:v>24.0676893698</c:v>
                </c:pt>
                <c:pt idx="12999">
                  <c:v>24.0676893698</c:v>
                </c:pt>
                <c:pt idx="13000">
                  <c:v>24.159088995099999</c:v>
                </c:pt>
                <c:pt idx="13001">
                  <c:v>24.159088995099999</c:v>
                </c:pt>
                <c:pt idx="13002">
                  <c:v>24.159088995099999</c:v>
                </c:pt>
                <c:pt idx="13003">
                  <c:v>24.0676893698</c:v>
                </c:pt>
                <c:pt idx="13004">
                  <c:v>24.159088995099999</c:v>
                </c:pt>
                <c:pt idx="13005">
                  <c:v>24.159088995099999</c:v>
                </c:pt>
                <c:pt idx="13006">
                  <c:v>24.159088995099999</c:v>
                </c:pt>
                <c:pt idx="13007">
                  <c:v>24.159088995099999</c:v>
                </c:pt>
                <c:pt idx="13008">
                  <c:v>24.220022078500001</c:v>
                </c:pt>
                <c:pt idx="13009">
                  <c:v>24.1286224533</c:v>
                </c:pt>
                <c:pt idx="13010">
                  <c:v>24.098155911599999</c:v>
                </c:pt>
                <c:pt idx="13011">
                  <c:v>24.0676893698</c:v>
                </c:pt>
                <c:pt idx="13012">
                  <c:v>24.098155911599999</c:v>
                </c:pt>
                <c:pt idx="13013">
                  <c:v>24.1895555368</c:v>
                </c:pt>
                <c:pt idx="13014">
                  <c:v>24.1286224533</c:v>
                </c:pt>
                <c:pt idx="13015">
                  <c:v>24.1286224533</c:v>
                </c:pt>
                <c:pt idx="13016">
                  <c:v>23.945823202900002</c:v>
                </c:pt>
                <c:pt idx="13017">
                  <c:v>24.220022078500001</c:v>
                </c:pt>
                <c:pt idx="13018">
                  <c:v>24.1895555368</c:v>
                </c:pt>
                <c:pt idx="13019">
                  <c:v>24.1286224533</c:v>
                </c:pt>
                <c:pt idx="13020">
                  <c:v>24.1895555368</c:v>
                </c:pt>
                <c:pt idx="13021">
                  <c:v>24.1286224533</c:v>
                </c:pt>
                <c:pt idx="13022">
                  <c:v>24.159088995099999</c:v>
                </c:pt>
                <c:pt idx="13023">
                  <c:v>24.220022078500001</c:v>
                </c:pt>
                <c:pt idx="13024">
                  <c:v>24.159088995099999</c:v>
                </c:pt>
                <c:pt idx="13025">
                  <c:v>24.098155911599999</c:v>
                </c:pt>
                <c:pt idx="13026">
                  <c:v>24.0676893698</c:v>
                </c:pt>
                <c:pt idx="13027">
                  <c:v>24.159088995099999</c:v>
                </c:pt>
                <c:pt idx="13028">
                  <c:v>24.098155911599999</c:v>
                </c:pt>
                <c:pt idx="13029">
                  <c:v>24.159088995099999</c:v>
                </c:pt>
                <c:pt idx="13030">
                  <c:v>24.098155911599999</c:v>
                </c:pt>
                <c:pt idx="13031">
                  <c:v>24.1286224533</c:v>
                </c:pt>
                <c:pt idx="13032">
                  <c:v>24.159088995099999</c:v>
                </c:pt>
                <c:pt idx="13033">
                  <c:v>24.159088995099999</c:v>
                </c:pt>
                <c:pt idx="13034">
                  <c:v>24.1895555368</c:v>
                </c:pt>
                <c:pt idx="13035">
                  <c:v>24.1286224533</c:v>
                </c:pt>
                <c:pt idx="13036">
                  <c:v>24.1286224533</c:v>
                </c:pt>
                <c:pt idx="13037">
                  <c:v>24.159088995099999</c:v>
                </c:pt>
                <c:pt idx="13038">
                  <c:v>24.159088995099999</c:v>
                </c:pt>
                <c:pt idx="13039">
                  <c:v>24.1895555368</c:v>
                </c:pt>
                <c:pt idx="13040">
                  <c:v>24.280955162000001</c:v>
                </c:pt>
                <c:pt idx="13041">
                  <c:v>24.1286224533</c:v>
                </c:pt>
                <c:pt idx="13042">
                  <c:v>24.098155911599999</c:v>
                </c:pt>
                <c:pt idx="13043">
                  <c:v>24.1286224533</c:v>
                </c:pt>
                <c:pt idx="13044">
                  <c:v>24.1895555368</c:v>
                </c:pt>
                <c:pt idx="13045">
                  <c:v>24.098155911599999</c:v>
                </c:pt>
                <c:pt idx="13046">
                  <c:v>24.0676893698</c:v>
                </c:pt>
                <c:pt idx="13047">
                  <c:v>24.1286224533</c:v>
                </c:pt>
                <c:pt idx="13048">
                  <c:v>24.1895555368</c:v>
                </c:pt>
                <c:pt idx="13049">
                  <c:v>24.098155911599999</c:v>
                </c:pt>
                <c:pt idx="13050">
                  <c:v>24.159088995099999</c:v>
                </c:pt>
                <c:pt idx="13051">
                  <c:v>24.159088995099999</c:v>
                </c:pt>
                <c:pt idx="13052">
                  <c:v>24.098155911599999</c:v>
                </c:pt>
                <c:pt idx="13053">
                  <c:v>24.159088995099999</c:v>
                </c:pt>
                <c:pt idx="13054">
                  <c:v>24.098155911599999</c:v>
                </c:pt>
                <c:pt idx="13055">
                  <c:v>24.0676893698</c:v>
                </c:pt>
                <c:pt idx="13056">
                  <c:v>24.1286224533</c:v>
                </c:pt>
                <c:pt idx="13057">
                  <c:v>24.1286224533</c:v>
                </c:pt>
                <c:pt idx="13058">
                  <c:v>24.159088995099999</c:v>
                </c:pt>
                <c:pt idx="13059">
                  <c:v>24.159088995099999</c:v>
                </c:pt>
                <c:pt idx="13060">
                  <c:v>24.098155911599999</c:v>
                </c:pt>
                <c:pt idx="13061">
                  <c:v>24.1286224533</c:v>
                </c:pt>
                <c:pt idx="13062">
                  <c:v>24.098155911599999</c:v>
                </c:pt>
                <c:pt idx="13063">
                  <c:v>24.006756286400002</c:v>
                </c:pt>
                <c:pt idx="13064">
                  <c:v>24.037222828099999</c:v>
                </c:pt>
                <c:pt idx="13065">
                  <c:v>24.098155911599999</c:v>
                </c:pt>
                <c:pt idx="13066">
                  <c:v>24.159088995099999</c:v>
                </c:pt>
                <c:pt idx="13067">
                  <c:v>24.098155911599999</c:v>
                </c:pt>
                <c:pt idx="13068">
                  <c:v>24.006756286400002</c:v>
                </c:pt>
                <c:pt idx="13069">
                  <c:v>24.1286224533</c:v>
                </c:pt>
                <c:pt idx="13070">
                  <c:v>24.0676893698</c:v>
                </c:pt>
                <c:pt idx="13071">
                  <c:v>24.1286224533</c:v>
                </c:pt>
                <c:pt idx="13072">
                  <c:v>24.1895555368</c:v>
                </c:pt>
                <c:pt idx="13073">
                  <c:v>24.098155911599999</c:v>
                </c:pt>
                <c:pt idx="13074">
                  <c:v>24.098155911599999</c:v>
                </c:pt>
                <c:pt idx="13075">
                  <c:v>24.1286224533</c:v>
                </c:pt>
                <c:pt idx="13076">
                  <c:v>24.1286224533</c:v>
                </c:pt>
                <c:pt idx="13077">
                  <c:v>24.159088995099999</c:v>
                </c:pt>
                <c:pt idx="13078">
                  <c:v>24.1286224533</c:v>
                </c:pt>
                <c:pt idx="13079">
                  <c:v>24.0676893698</c:v>
                </c:pt>
                <c:pt idx="13080">
                  <c:v>23.976289744599999</c:v>
                </c:pt>
                <c:pt idx="13081">
                  <c:v>24.1895555368</c:v>
                </c:pt>
                <c:pt idx="13082">
                  <c:v>24.006756286400002</c:v>
                </c:pt>
                <c:pt idx="13083">
                  <c:v>24.159088995099999</c:v>
                </c:pt>
                <c:pt idx="13084">
                  <c:v>24.0676893698</c:v>
                </c:pt>
                <c:pt idx="13085">
                  <c:v>24.1286224533</c:v>
                </c:pt>
                <c:pt idx="13086">
                  <c:v>24.1286224533</c:v>
                </c:pt>
                <c:pt idx="13087">
                  <c:v>24.1895555368</c:v>
                </c:pt>
                <c:pt idx="13088">
                  <c:v>24.0676893698</c:v>
                </c:pt>
                <c:pt idx="13089">
                  <c:v>24.098155911599999</c:v>
                </c:pt>
                <c:pt idx="13090">
                  <c:v>24.037222828099999</c:v>
                </c:pt>
                <c:pt idx="13091">
                  <c:v>24.098155911599999</c:v>
                </c:pt>
                <c:pt idx="13092">
                  <c:v>24.0676893698</c:v>
                </c:pt>
                <c:pt idx="13093">
                  <c:v>24.098155911599999</c:v>
                </c:pt>
                <c:pt idx="13094">
                  <c:v>24.1286224533</c:v>
                </c:pt>
                <c:pt idx="13095">
                  <c:v>24.098155911599999</c:v>
                </c:pt>
                <c:pt idx="13096">
                  <c:v>24.098155911599999</c:v>
                </c:pt>
                <c:pt idx="13097">
                  <c:v>24.037222828099999</c:v>
                </c:pt>
                <c:pt idx="13098">
                  <c:v>24.098155911599999</c:v>
                </c:pt>
                <c:pt idx="13099">
                  <c:v>24.098155911599999</c:v>
                </c:pt>
                <c:pt idx="13100">
                  <c:v>24.098155911599999</c:v>
                </c:pt>
                <c:pt idx="13101">
                  <c:v>24.1286224533</c:v>
                </c:pt>
                <c:pt idx="13102">
                  <c:v>24.037222828099999</c:v>
                </c:pt>
                <c:pt idx="13103">
                  <c:v>24.1286224533</c:v>
                </c:pt>
                <c:pt idx="13104">
                  <c:v>24.0676893698</c:v>
                </c:pt>
                <c:pt idx="13105">
                  <c:v>24.098155911599999</c:v>
                </c:pt>
                <c:pt idx="13106">
                  <c:v>24.0676893698</c:v>
                </c:pt>
                <c:pt idx="13107">
                  <c:v>24.098155911599999</c:v>
                </c:pt>
                <c:pt idx="13108">
                  <c:v>24.037222828099999</c:v>
                </c:pt>
                <c:pt idx="13109">
                  <c:v>24.1895555368</c:v>
                </c:pt>
                <c:pt idx="13110">
                  <c:v>24.1286224533</c:v>
                </c:pt>
                <c:pt idx="13111">
                  <c:v>24.098155911599999</c:v>
                </c:pt>
                <c:pt idx="13112">
                  <c:v>24.0676893698</c:v>
                </c:pt>
                <c:pt idx="13113">
                  <c:v>24.0676893698</c:v>
                </c:pt>
                <c:pt idx="13114">
                  <c:v>24.098155911599999</c:v>
                </c:pt>
                <c:pt idx="13115">
                  <c:v>24.0676893698</c:v>
                </c:pt>
                <c:pt idx="13116">
                  <c:v>24.098155911599999</c:v>
                </c:pt>
                <c:pt idx="13117">
                  <c:v>24.098155911599999</c:v>
                </c:pt>
                <c:pt idx="13118">
                  <c:v>24.0676893698</c:v>
                </c:pt>
                <c:pt idx="13119">
                  <c:v>24.098155911599999</c:v>
                </c:pt>
                <c:pt idx="13120">
                  <c:v>24.0676893698</c:v>
                </c:pt>
                <c:pt idx="13121">
                  <c:v>24.037222828099999</c:v>
                </c:pt>
                <c:pt idx="13122">
                  <c:v>24.037222828099999</c:v>
                </c:pt>
                <c:pt idx="13123">
                  <c:v>24.159088995099999</c:v>
                </c:pt>
                <c:pt idx="13124">
                  <c:v>24.098155911599999</c:v>
                </c:pt>
                <c:pt idx="13125">
                  <c:v>24.0676893698</c:v>
                </c:pt>
                <c:pt idx="13126">
                  <c:v>24.006756286400002</c:v>
                </c:pt>
                <c:pt idx="13127">
                  <c:v>24.0676893698</c:v>
                </c:pt>
                <c:pt idx="13128">
                  <c:v>24.0676893698</c:v>
                </c:pt>
                <c:pt idx="13129">
                  <c:v>24.1286224533</c:v>
                </c:pt>
                <c:pt idx="13130">
                  <c:v>24.0676893698</c:v>
                </c:pt>
                <c:pt idx="13131">
                  <c:v>24.0676893698</c:v>
                </c:pt>
                <c:pt idx="13132">
                  <c:v>24.037222828099999</c:v>
                </c:pt>
                <c:pt idx="13133">
                  <c:v>24.0676893698</c:v>
                </c:pt>
                <c:pt idx="13134">
                  <c:v>24.1286224533</c:v>
                </c:pt>
                <c:pt idx="13135">
                  <c:v>24.037222828099999</c:v>
                </c:pt>
                <c:pt idx="13136">
                  <c:v>24.159088995099999</c:v>
                </c:pt>
                <c:pt idx="13137">
                  <c:v>23.976289744599999</c:v>
                </c:pt>
                <c:pt idx="13138">
                  <c:v>24.1286224533</c:v>
                </c:pt>
                <c:pt idx="13139">
                  <c:v>24.098155911599999</c:v>
                </c:pt>
                <c:pt idx="13140">
                  <c:v>23.945823202900002</c:v>
                </c:pt>
                <c:pt idx="13141">
                  <c:v>24.159088995099999</c:v>
                </c:pt>
                <c:pt idx="13142">
                  <c:v>24.098155911599999</c:v>
                </c:pt>
                <c:pt idx="13143">
                  <c:v>24.1286224533</c:v>
                </c:pt>
                <c:pt idx="13144">
                  <c:v>24.098155911599999</c:v>
                </c:pt>
                <c:pt idx="13145">
                  <c:v>24.0676893698</c:v>
                </c:pt>
                <c:pt idx="13146">
                  <c:v>24.037222828099999</c:v>
                </c:pt>
                <c:pt idx="13147">
                  <c:v>23.884890119400001</c:v>
                </c:pt>
                <c:pt idx="13148">
                  <c:v>24.098155911599999</c:v>
                </c:pt>
                <c:pt idx="13149">
                  <c:v>24.098155911599999</c:v>
                </c:pt>
                <c:pt idx="13150">
                  <c:v>24.098155911599999</c:v>
                </c:pt>
                <c:pt idx="13151">
                  <c:v>24.0676893698</c:v>
                </c:pt>
                <c:pt idx="13152">
                  <c:v>24.0676893698</c:v>
                </c:pt>
                <c:pt idx="13153">
                  <c:v>24.1286224533</c:v>
                </c:pt>
                <c:pt idx="13154">
                  <c:v>24.006756286400002</c:v>
                </c:pt>
                <c:pt idx="13155">
                  <c:v>24.159088995099999</c:v>
                </c:pt>
                <c:pt idx="13156">
                  <c:v>24.006756286400002</c:v>
                </c:pt>
                <c:pt idx="13157">
                  <c:v>24.037222828099999</c:v>
                </c:pt>
                <c:pt idx="13158">
                  <c:v>24.006756286400002</c:v>
                </c:pt>
                <c:pt idx="13159">
                  <c:v>24.0676893698</c:v>
                </c:pt>
                <c:pt idx="13160">
                  <c:v>24.037222828099999</c:v>
                </c:pt>
                <c:pt idx="13161">
                  <c:v>24.1895555368</c:v>
                </c:pt>
                <c:pt idx="13162">
                  <c:v>24.220022078500001</c:v>
                </c:pt>
                <c:pt idx="13163">
                  <c:v>24.037222828099999</c:v>
                </c:pt>
                <c:pt idx="13164">
                  <c:v>24.1286224533</c:v>
                </c:pt>
                <c:pt idx="13165">
                  <c:v>24.098155911599999</c:v>
                </c:pt>
                <c:pt idx="13166">
                  <c:v>24.006756286400002</c:v>
                </c:pt>
                <c:pt idx="13167">
                  <c:v>24.037222828099999</c:v>
                </c:pt>
                <c:pt idx="13168">
                  <c:v>24.037222828099999</c:v>
                </c:pt>
                <c:pt idx="13169">
                  <c:v>24.037222828099999</c:v>
                </c:pt>
                <c:pt idx="13170">
                  <c:v>24.0676893698</c:v>
                </c:pt>
                <c:pt idx="13171">
                  <c:v>24.037222828099999</c:v>
                </c:pt>
                <c:pt idx="13172">
                  <c:v>24.0676893698</c:v>
                </c:pt>
                <c:pt idx="13173">
                  <c:v>24.098155911599999</c:v>
                </c:pt>
                <c:pt idx="13174">
                  <c:v>24.037222828099999</c:v>
                </c:pt>
                <c:pt idx="13175">
                  <c:v>24.0676893698</c:v>
                </c:pt>
                <c:pt idx="13176">
                  <c:v>24.0676893698</c:v>
                </c:pt>
                <c:pt idx="13177">
                  <c:v>24.037222828099999</c:v>
                </c:pt>
                <c:pt idx="13178">
                  <c:v>24.0676893698</c:v>
                </c:pt>
                <c:pt idx="13179">
                  <c:v>24.0676893698</c:v>
                </c:pt>
                <c:pt idx="13180">
                  <c:v>24.0676893698</c:v>
                </c:pt>
                <c:pt idx="13181">
                  <c:v>23.915356661099999</c:v>
                </c:pt>
                <c:pt idx="13182">
                  <c:v>24.037222828099999</c:v>
                </c:pt>
                <c:pt idx="13183">
                  <c:v>24.1286224533</c:v>
                </c:pt>
                <c:pt idx="13184">
                  <c:v>24.0676893698</c:v>
                </c:pt>
                <c:pt idx="13185">
                  <c:v>24.1895555368</c:v>
                </c:pt>
                <c:pt idx="13186">
                  <c:v>24.098155911599999</c:v>
                </c:pt>
                <c:pt idx="13187">
                  <c:v>23.976289744599999</c:v>
                </c:pt>
                <c:pt idx="13188">
                  <c:v>24.098155911599999</c:v>
                </c:pt>
                <c:pt idx="13189">
                  <c:v>24.098155911599999</c:v>
                </c:pt>
                <c:pt idx="13190">
                  <c:v>24.037222828099999</c:v>
                </c:pt>
                <c:pt idx="13191">
                  <c:v>24.098155911599999</c:v>
                </c:pt>
                <c:pt idx="13192">
                  <c:v>23.945823202900002</c:v>
                </c:pt>
                <c:pt idx="13193">
                  <c:v>23.945823202900002</c:v>
                </c:pt>
                <c:pt idx="13194">
                  <c:v>24.0676893698</c:v>
                </c:pt>
                <c:pt idx="13195">
                  <c:v>24.037222828099999</c:v>
                </c:pt>
                <c:pt idx="13196">
                  <c:v>24.0676893698</c:v>
                </c:pt>
                <c:pt idx="13197">
                  <c:v>23.915356661099999</c:v>
                </c:pt>
                <c:pt idx="13198">
                  <c:v>24.006756286400002</c:v>
                </c:pt>
                <c:pt idx="13199">
                  <c:v>24.098155911599999</c:v>
                </c:pt>
                <c:pt idx="13200">
                  <c:v>24.037222828099999</c:v>
                </c:pt>
                <c:pt idx="13201">
                  <c:v>24.098155911599999</c:v>
                </c:pt>
                <c:pt idx="13202">
                  <c:v>23.976289744599999</c:v>
                </c:pt>
                <c:pt idx="13203">
                  <c:v>24.037222828099999</c:v>
                </c:pt>
                <c:pt idx="13204">
                  <c:v>24.037222828099999</c:v>
                </c:pt>
                <c:pt idx="13205">
                  <c:v>24.006756286400002</c:v>
                </c:pt>
                <c:pt idx="13206">
                  <c:v>24.037222828099999</c:v>
                </c:pt>
                <c:pt idx="13207">
                  <c:v>24.037222828099999</c:v>
                </c:pt>
                <c:pt idx="13208">
                  <c:v>24.037222828099999</c:v>
                </c:pt>
                <c:pt idx="13209">
                  <c:v>24.037222828099999</c:v>
                </c:pt>
                <c:pt idx="13210">
                  <c:v>24.006756286400002</c:v>
                </c:pt>
                <c:pt idx="13211">
                  <c:v>24.037222828099999</c:v>
                </c:pt>
                <c:pt idx="13212">
                  <c:v>24.006756286400002</c:v>
                </c:pt>
                <c:pt idx="13213">
                  <c:v>24.037222828099999</c:v>
                </c:pt>
                <c:pt idx="13214">
                  <c:v>24.098155911599999</c:v>
                </c:pt>
                <c:pt idx="13215">
                  <c:v>24.006756286400002</c:v>
                </c:pt>
                <c:pt idx="13216">
                  <c:v>24.006756286400002</c:v>
                </c:pt>
                <c:pt idx="13217">
                  <c:v>24.0676893698</c:v>
                </c:pt>
                <c:pt idx="13218">
                  <c:v>24.006756286400002</c:v>
                </c:pt>
                <c:pt idx="13219">
                  <c:v>24.0676893698</c:v>
                </c:pt>
                <c:pt idx="13220">
                  <c:v>24.037222828099999</c:v>
                </c:pt>
                <c:pt idx="13221">
                  <c:v>24.0676893698</c:v>
                </c:pt>
                <c:pt idx="13222">
                  <c:v>24.037222828099999</c:v>
                </c:pt>
                <c:pt idx="13223">
                  <c:v>24.0676893698</c:v>
                </c:pt>
                <c:pt idx="13224">
                  <c:v>24.0676893698</c:v>
                </c:pt>
                <c:pt idx="13225">
                  <c:v>24.0676893698</c:v>
                </c:pt>
                <c:pt idx="13226">
                  <c:v>24.006756286400002</c:v>
                </c:pt>
                <c:pt idx="13227">
                  <c:v>24.037222828099999</c:v>
                </c:pt>
                <c:pt idx="13228">
                  <c:v>24.0676893698</c:v>
                </c:pt>
                <c:pt idx="13229">
                  <c:v>24.0676893698</c:v>
                </c:pt>
                <c:pt idx="13230">
                  <c:v>24.006756286400002</c:v>
                </c:pt>
                <c:pt idx="13231">
                  <c:v>24.0676893698</c:v>
                </c:pt>
                <c:pt idx="13232">
                  <c:v>24.0676893698</c:v>
                </c:pt>
                <c:pt idx="13233">
                  <c:v>24.006756286400002</c:v>
                </c:pt>
                <c:pt idx="13234">
                  <c:v>24.1286224533</c:v>
                </c:pt>
                <c:pt idx="13235">
                  <c:v>24.098155911599999</c:v>
                </c:pt>
                <c:pt idx="13236">
                  <c:v>24.037222828099999</c:v>
                </c:pt>
                <c:pt idx="13237">
                  <c:v>24.098155911599999</c:v>
                </c:pt>
                <c:pt idx="13238">
                  <c:v>24.0676893698</c:v>
                </c:pt>
                <c:pt idx="13239">
                  <c:v>24.037222828099999</c:v>
                </c:pt>
                <c:pt idx="13240">
                  <c:v>23.976289744599999</c:v>
                </c:pt>
                <c:pt idx="13241">
                  <c:v>24.006756286400002</c:v>
                </c:pt>
                <c:pt idx="13242">
                  <c:v>24.006756286400002</c:v>
                </c:pt>
                <c:pt idx="13243">
                  <c:v>23.976289744599999</c:v>
                </c:pt>
                <c:pt idx="13244">
                  <c:v>24.037222828099999</c:v>
                </c:pt>
                <c:pt idx="13245">
                  <c:v>24.006756286400002</c:v>
                </c:pt>
                <c:pt idx="13246">
                  <c:v>24.037222828099999</c:v>
                </c:pt>
                <c:pt idx="13247">
                  <c:v>24.0676893698</c:v>
                </c:pt>
                <c:pt idx="13248">
                  <c:v>23.945823202900002</c:v>
                </c:pt>
                <c:pt idx="13249">
                  <c:v>24.006756286400002</c:v>
                </c:pt>
                <c:pt idx="13250">
                  <c:v>24.037222828099999</c:v>
                </c:pt>
                <c:pt idx="13251">
                  <c:v>24.1286224533</c:v>
                </c:pt>
                <c:pt idx="13252">
                  <c:v>24.0676893698</c:v>
                </c:pt>
                <c:pt idx="13253">
                  <c:v>24.0676893698</c:v>
                </c:pt>
                <c:pt idx="13254">
                  <c:v>24.0676893698</c:v>
                </c:pt>
                <c:pt idx="13255">
                  <c:v>24.0676893698</c:v>
                </c:pt>
                <c:pt idx="13256">
                  <c:v>24.037222828099999</c:v>
                </c:pt>
                <c:pt idx="13257">
                  <c:v>24.0676893698</c:v>
                </c:pt>
                <c:pt idx="13258">
                  <c:v>24.0676893698</c:v>
                </c:pt>
                <c:pt idx="13259">
                  <c:v>23.945823202900002</c:v>
                </c:pt>
                <c:pt idx="13260">
                  <c:v>24.037222828099999</c:v>
                </c:pt>
                <c:pt idx="13261">
                  <c:v>24.0676893698</c:v>
                </c:pt>
                <c:pt idx="13262">
                  <c:v>23.823957035900001</c:v>
                </c:pt>
                <c:pt idx="13263">
                  <c:v>24.006756286400002</c:v>
                </c:pt>
                <c:pt idx="13264">
                  <c:v>24.037222828099999</c:v>
                </c:pt>
                <c:pt idx="13265">
                  <c:v>24.006756286400002</c:v>
                </c:pt>
                <c:pt idx="13266">
                  <c:v>23.884890119400001</c:v>
                </c:pt>
                <c:pt idx="13267">
                  <c:v>23.945823202900002</c:v>
                </c:pt>
                <c:pt idx="13268">
                  <c:v>24.037222828099999</c:v>
                </c:pt>
                <c:pt idx="13269">
                  <c:v>23.976289744599999</c:v>
                </c:pt>
                <c:pt idx="13270">
                  <c:v>24.037222828099999</c:v>
                </c:pt>
                <c:pt idx="13271">
                  <c:v>24.098155911599999</c:v>
                </c:pt>
                <c:pt idx="13272">
                  <c:v>24.0676893698</c:v>
                </c:pt>
                <c:pt idx="13273">
                  <c:v>24.1286224533</c:v>
                </c:pt>
                <c:pt idx="13274">
                  <c:v>24.037222828099999</c:v>
                </c:pt>
                <c:pt idx="13275">
                  <c:v>24.006756286400002</c:v>
                </c:pt>
                <c:pt idx="13276">
                  <c:v>24.0676893698</c:v>
                </c:pt>
                <c:pt idx="13277">
                  <c:v>24.037222828099999</c:v>
                </c:pt>
                <c:pt idx="13278">
                  <c:v>24.098155911599999</c:v>
                </c:pt>
                <c:pt idx="13279">
                  <c:v>23.976289744599999</c:v>
                </c:pt>
                <c:pt idx="13280">
                  <c:v>23.884890119400001</c:v>
                </c:pt>
                <c:pt idx="13281">
                  <c:v>23.915356661099999</c:v>
                </c:pt>
                <c:pt idx="13282">
                  <c:v>24.006756286400002</c:v>
                </c:pt>
                <c:pt idx="13283">
                  <c:v>24.0676893698</c:v>
                </c:pt>
                <c:pt idx="13284">
                  <c:v>23.884890119400001</c:v>
                </c:pt>
                <c:pt idx="13285">
                  <c:v>24.006756286400002</c:v>
                </c:pt>
                <c:pt idx="13286">
                  <c:v>24.098155911599999</c:v>
                </c:pt>
                <c:pt idx="13287">
                  <c:v>24.006756286400002</c:v>
                </c:pt>
                <c:pt idx="13288">
                  <c:v>24.037222828099999</c:v>
                </c:pt>
                <c:pt idx="13289">
                  <c:v>24.037222828099999</c:v>
                </c:pt>
                <c:pt idx="13290">
                  <c:v>23.976289744599999</c:v>
                </c:pt>
                <c:pt idx="13291">
                  <c:v>24.006756286400002</c:v>
                </c:pt>
                <c:pt idx="13292">
                  <c:v>23.976289744599999</c:v>
                </c:pt>
                <c:pt idx="13293">
                  <c:v>24.006756286400002</c:v>
                </c:pt>
                <c:pt idx="13294">
                  <c:v>23.976289744599999</c:v>
                </c:pt>
                <c:pt idx="13295">
                  <c:v>24.006756286400002</c:v>
                </c:pt>
                <c:pt idx="13296">
                  <c:v>24.006756286400002</c:v>
                </c:pt>
                <c:pt idx="13297">
                  <c:v>24.006756286400002</c:v>
                </c:pt>
                <c:pt idx="13298">
                  <c:v>23.976289744599999</c:v>
                </c:pt>
                <c:pt idx="13299">
                  <c:v>23.915356661099999</c:v>
                </c:pt>
                <c:pt idx="13300">
                  <c:v>23.945823202900002</c:v>
                </c:pt>
                <c:pt idx="13301">
                  <c:v>24.0676893698</c:v>
                </c:pt>
                <c:pt idx="13302">
                  <c:v>23.945823202900002</c:v>
                </c:pt>
                <c:pt idx="13303">
                  <c:v>24.037222828099999</c:v>
                </c:pt>
                <c:pt idx="13304">
                  <c:v>24.1286224533</c:v>
                </c:pt>
                <c:pt idx="13305">
                  <c:v>23.976289744599999</c:v>
                </c:pt>
                <c:pt idx="13306">
                  <c:v>23.976289744599999</c:v>
                </c:pt>
                <c:pt idx="13307">
                  <c:v>23.945823202900002</c:v>
                </c:pt>
                <c:pt idx="13308">
                  <c:v>24.037222828099999</c:v>
                </c:pt>
                <c:pt idx="13309">
                  <c:v>24.006756286400002</c:v>
                </c:pt>
                <c:pt idx="13310">
                  <c:v>24.006756286400002</c:v>
                </c:pt>
                <c:pt idx="13311">
                  <c:v>24.098155911599999</c:v>
                </c:pt>
                <c:pt idx="13312">
                  <c:v>23.976289744599999</c:v>
                </c:pt>
                <c:pt idx="13313">
                  <c:v>23.915356661099999</c:v>
                </c:pt>
                <c:pt idx="13314">
                  <c:v>24.006756286400002</c:v>
                </c:pt>
                <c:pt idx="13315">
                  <c:v>24.1286224533</c:v>
                </c:pt>
                <c:pt idx="13316">
                  <c:v>24.037222828099999</c:v>
                </c:pt>
                <c:pt idx="13317">
                  <c:v>24.037222828099999</c:v>
                </c:pt>
                <c:pt idx="13318">
                  <c:v>23.945823202900002</c:v>
                </c:pt>
                <c:pt idx="13319">
                  <c:v>23.976289744599999</c:v>
                </c:pt>
                <c:pt idx="13320">
                  <c:v>23.945823202900002</c:v>
                </c:pt>
                <c:pt idx="13321">
                  <c:v>23.945823202900002</c:v>
                </c:pt>
                <c:pt idx="13322">
                  <c:v>24.006756286400002</c:v>
                </c:pt>
                <c:pt idx="13323">
                  <c:v>23.976289744599999</c:v>
                </c:pt>
                <c:pt idx="13324">
                  <c:v>24.037222828099999</c:v>
                </c:pt>
                <c:pt idx="13325">
                  <c:v>24.037222828099999</c:v>
                </c:pt>
                <c:pt idx="13326">
                  <c:v>23.976289744599999</c:v>
                </c:pt>
                <c:pt idx="13327">
                  <c:v>24.006756286400002</c:v>
                </c:pt>
                <c:pt idx="13328">
                  <c:v>24.006756286400002</c:v>
                </c:pt>
                <c:pt idx="13329">
                  <c:v>24.037222828099999</c:v>
                </c:pt>
                <c:pt idx="13330">
                  <c:v>24.006756286400002</c:v>
                </c:pt>
                <c:pt idx="13331">
                  <c:v>23.976289744599999</c:v>
                </c:pt>
                <c:pt idx="13332">
                  <c:v>24.037222828099999</c:v>
                </c:pt>
                <c:pt idx="13333">
                  <c:v>24.037222828099999</c:v>
                </c:pt>
                <c:pt idx="13334">
                  <c:v>23.945823202900002</c:v>
                </c:pt>
                <c:pt idx="13335">
                  <c:v>23.976289744599999</c:v>
                </c:pt>
                <c:pt idx="13336">
                  <c:v>23.915356661099999</c:v>
                </c:pt>
                <c:pt idx="13337">
                  <c:v>23.976289744599999</c:v>
                </c:pt>
                <c:pt idx="13338">
                  <c:v>23.915356661099999</c:v>
                </c:pt>
                <c:pt idx="13339">
                  <c:v>23.945823202900002</c:v>
                </c:pt>
                <c:pt idx="13340">
                  <c:v>23.976289744599999</c:v>
                </c:pt>
                <c:pt idx="13341">
                  <c:v>23.976289744599999</c:v>
                </c:pt>
                <c:pt idx="13342">
                  <c:v>24.006756286400002</c:v>
                </c:pt>
                <c:pt idx="13343">
                  <c:v>24.037222828099999</c:v>
                </c:pt>
                <c:pt idx="13344">
                  <c:v>24.037222828099999</c:v>
                </c:pt>
                <c:pt idx="13345">
                  <c:v>23.884890119400001</c:v>
                </c:pt>
                <c:pt idx="13346">
                  <c:v>24.037222828099999</c:v>
                </c:pt>
                <c:pt idx="13347">
                  <c:v>23.945823202900002</c:v>
                </c:pt>
                <c:pt idx="13348">
                  <c:v>23.945823202900002</c:v>
                </c:pt>
                <c:pt idx="13349">
                  <c:v>24.1286224533</c:v>
                </c:pt>
                <c:pt idx="13350">
                  <c:v>23.915356661099999</c:v>
                </c:pt>
                <c:pt idx="13351">
                  <c:v>23.976289744599999</c:v>
                </c:pt>
                <c:pt idx="13352">
                  <c:v>24.006756286400002</c:v>
                </c:pt>
                <c:pt idx="13353">
                  <c:v>23.915356661099999</c:v>
                </c:pt>
                <c:pt idx="13354">
                  <c:v>24.006756286400002</c:v>
                </c:pt>
                <c:pt idx="13355">
                  <c:v>23.915356661099999</c:v>
                </c:pt>
                <c:pt idx="13356">
                  <c:v>23.945823202900002</c:v>
                </c:pt>
                <c:pt idx="13357">
                  <c:v>23.976289744599999</c:v>
                </c:pt>
                <c:pt idx="13358">
                  <c:v>23.884890119400001</c:v>
                </c:pt>
                <c:pt idx="13359">
                  <c:v>24.006756286400002</c:v>
                </c:pt>
                <c:pt idx="13360">
                  <c:v>24.0676893698</c:v>
                </c:pt>
                <c:pt idx="13361">
                  <c:v>24.006756286400002</c:v>
                </c:pt>
                <c:pt idx="13362">
                  <c:v>23.976289744599999</c:v>
                </c:pt>
                <c:pt idx="13363">
                  <c:v>23.976289744599999</c:v>
                </c:pt>
                <c:pt idx="13364">
                  <c:v>23.976289744599999</c:v>
                </c:pt>
                <c:pt idx="13365">
                  <c:v>23.976289744599999</c:v>
                </c:pt>
                <c:pt idx="13366">
                  <c:v>23.915356661099999</c:v>
                </c:pt>
                <c:pt idx="13367">
                  <c:v>23.976289744599999</c:v>
                </c:pt>
                <c:pt idx="13368">
                  <c:v>24.006756286400002</c:v>
                </c:pt>
                <c:pt idx="13369">
                  <c:v>24.006756286400002</c:v>
                </c:pt>
                <c:pt idx="13370">
                  <c:v>23.945823202900002</c:v>
                </c:pt>
                <c:pt idx="13371">
                  <c:v>23.976289744599999</c:v>
                </c:pt>
                <c:pt idx="13372">
                  <c:v>23.823957035900001</c:v>
                </c:pt>
                <c:pt idx="13373">
                  <c:v>23.976289744599999</c:v>
                </c:pt>
                <c:pt idx="13374">
                  <c:v>23.915356661099999</c:v>
                </c:pt>
                <c:pt idx="13375">
                  <c:v>23.915356661099999</c:v>
                </c:pt>
                <c:pt idx="13376">
                  <c:v>24.006756286400002</c:v>
                </c:pt>
                <c:pt idx="13377">
                  <c:v>24.006756286400002</c:v>
                </c:pt>
                <c:pt idx="13378">
                  <c:v>23.915356661099999</c:v>
                </c:pt>
                <c:pt idx="13379">
                  <c:v>24.006756286400002</c:v>
                </c:pt>
                <c:pt idx="13380">
                  <c:v>23.915356661099999</c:v>
                </c:pt>
                <c:pt idx="13381">
                  <c:v>24.006756286400002</c:v>
                </c:pt>
                <c:pt idx="13382">
                  <c:v>24.037222828099999</c:v>
                </c:pt>
                <c:pt idx="13383">
                  <c:v>23.823957035900001</c:v>
                </c:pt>
                <c:pt idx="13384">
                  <c:v>23.976289744599999</c:v>
                </c:pt>
                <c:pt idx="13385">
                  <c:v>23.884890119400001</c:v>
                </c:pt>
                <c:pt idx="13386">
                  <c:v>23.976289744599999</c:v>
                </c:pt>
                <c:pt idx="13387">
                  <c:v>24.006756286400002</c:v>
                </c:pt>
                <c:pt idx="13388">
                  <c:v>23.976289744599999</c:v>
                </c:pt>
                <c:pt idx="13389">
                  <c:v>24.006756286400002</c:v>
                </c:pt>
                <c:pt idx="13390">
                  <c:v>23.945823202900002</c:v>
                </c:pt>
                <c:pt idx="13391">
                  <c:v>23.915356661099999</c:v>
                </c:pt>
                <c:pt idx="13392">
                  <c:v>23.915356661099999</c:v>
                </c:pt>
                <c:pt idx="13393">
                  <c:v>23.884890119400001</c:v>
                </c:pt>
                <c:pt idx="13394">
                  <c:v>24.037222828099999</c:v>
                </c:pt>
                <c:pt idx="13395">
                  <c:v>23.945823202900002</c:v>
                </c:pt>
                <c:pt idx="13396">
                  <c:v>23.945823202900002</c:v>
                </c:pt>
                <c:pt idx="13397">
                  <c:v>24.006756286400002</c:v>
                </c:pt>
                <c:pt idx="13398">
                  <c:v>23.945823202900002</c:v>
                </c:pt>
                <c:pt idx="13399">
                  <c:v>23.945823202900002</c:v>
                </c:pt>
                <c:pt idx="13400">
                  <c:v>24.006756286400002</c:v>
                </c:pt>
                <c:pt idx="13401">
                  <c:v>23.976289744599999</c:v>
                </c:pt>
                <c:pt idx="13402">
                  <c:v>23.823957035900001</c:v>
                </c:pt>
                <c:pt idx="13403">
                  <c:v>23.884890119400001</c:v>
                </c:pt>
                <c:pt idx="13404">
                  <c:v>23.915356661099999</c:v>
                </c:pt>
                <c:pt idx="13405">
                  <c:v>23.915356661099999</c:v>
                </c:pt>
                <c:pt idx="13406">
                  <c:v>23.884890119400001</c:v>
                </c:pt>
                <c:pt idx="13407">
                  <c:v>23.945823202900002</c:v>
                </c:pt>
                <c:pt idx="13408">
                  <c:v>23.976289744599999</c:v>
                </c:pt>
                <c:pt idx="13409">
                  <c:v>23.976289744599999</c:v>
                </c:pt>
                <c:pt idx="13410">
                  <c:v>23.915356661099999</c:v>
                </c:pt>
                <c:pt idx="13411">
                  <c:v>24.006756286400002</c:v>
                </c:pt>
                <c:pt idx="13412">
                  <c:v>23.884890119400001</c:v>
                </c:pt>
                <c:pt idx="13413">
                  <c:v>23.915356661099999</c:v>
                </c:pt>
                <c:pt idx="13414">
                  <c:v>24.006756286400002</c:v>
                </c:pt>
                <c:pt idx="13415">
                  <c:v>24.006756286400002</c:v>
                </c:pt>
                <c:pt idx="13416">
                  <c:v>24.037222828099999</c:v>
                </c:pt>
                <c:pt idx="13417">
                  <c:v>23.945823202900002</c:v>
                </c:pt>
                <c:pt idx="13418">
                  <c:v>23.884890119400001</c:v>
                </c:pt>
                <c:pt idx="13419">
                  <c:v>23.884890119400001</c:v>
                </c:pt>
                <c:pt idx="13420">
                  <c:v>24.006756286400002</c:v>
                </c:pt>
                <c:pt idx="13421">
                  <c:v>23.945823202900002</c:v>
                </c:pt>
                <c:pt idx="13422">
                  <c:v>24.037222828099999</c:v>
                </c:pt>
                <c:pt idx="13423">
                  <c:v>23.884890119400001</c:v>
                </c:pt>
                <c:pt idx="13424">
                  <c:v>23.915356661099999</c:v>
                </c:pt>
                <c:pt idx="13425">
                  <c:v>23.976289744599999</c:v>
                </c:pt>
                <c:pt idx="13426">
                  <c:v>23.976289744599999</c:v>
                </c:pt>
                <c:pt idx="13427">
                  <c:v>24.0676893698</c:v>
                </c:pt>
                <c:pt idx="13428">
                  <c:v>23.976289744599999</c:v>
                </c:pt>
                <c:pt idx="13429">
                  <c:v>24.037222828099999</c:v>
                </c:pt>
                <c:pt idx="13430">
                  <c:v>24.006756286400002</c:v>
                </c:pt>
                <c:pt idx="13431">
                  <c:v>23.945823202900002</c:v>
                </c:pt>
                <c:pt idx="13432">
                  <c:v>23.976289744599999</c:v>
                </c:pt>
                <c:pt idx="13433">
                  <c:v>24.006756286400002</c:v>
                </c:pt>
                <c:pt idx="13434">
                  <c:v>23.915356661099999</c:v>
                </c:pt>
                <c:pt idx="13435">
                  <c:v>24.0676893698</c:v>
                </c:pt>
                <c:pt idx="13436">
                  <c:v>23.945823202900002</c:v>
                </c:pt>
                <c:pt idx="13437">
                  <c:v>23.945823202900002</c:v>
                </c:pt>
                <c:pt idx="13438">
                  <c:v>23.976289744599999</c:v>
                </c:pt>
                <c:pt idx="13439">
                  <c:v>24.098155911599999</c:v>
                </c:pt>
                <c:pt idx="13440">
                  <c:v>23.976289744599999</c:v>
                </c:pt>
                <c:pt idx="13441">
                  <c:v>23.976289744599999</c:v>
                </c:pt>
                <c:pt idx="13442">
                  <c:v>24.037222828099999</c:v>
                </c:pt>
                <c:pt idx="13443">
                  <c:v>23.884890119400001</c:v>
                </c:pt>
                <c:pt idx="13444">
                  <c:v>24.037222828099999</c:v>
                </c:pt>
                <c:pt idx="13445">
                  <c:v>23.945823202900002</c:v>
                </c:pt>
                <c:pt idx="13446">
                  <c:v>24.006756286400002</c:v>
                </c:pt>
                <c:pt idx="13447">
                  <c:v>23.915356661099999</c:v>
                </c:pt>
                <c:pt idx="13448">
                  <c:v>24.006756286400002</c:v>
                </c:pt>
                <c:pt idx="13449">
                  <c:v>24.006756286400002</c:v>
                </c:pt>
                <c:pt idx="13450">
                  <c:v>23.915356661099999</c:v>
                </c:pt>
                <c:pt idx="13451">
                  <c:v>23.915356661099999</c:v>
                </c:pt>
                <c:pt idx="13452">
                  <c:v>23.915356661099999</c:v>
                </c:pt>
                <c:pt idx="13453">
                  <c:v>23.976289744599999</c:v>
                </c:pt>
                <c:pt idx="13454">
                  <c:v>24.006756286400002</c:v>
                </c:pt>
                <c:pt idx="13455">
                  <c:v>23.884890119400001</c:v>
                </c:pt>
                <c:pt idx="13456">
                  <c:v>24.037222828099999</c:v>
                </c:pt>
                <c:pt idx="13457">
                  <c:v>23.8544235777</c:v>
                </c:pt>
                <c:pt idx="13458">
                  <c:v>23.823957035900001</c:v>
                </c:pt>
                <c:pt idx="13459">
                  <c:v>23.915356661099999</c:v>
                </c:pt>
                <c:pt idx="13460">
                  <c:v>23.945823202900002</c:v>
                </c:pt>
                <c:pt idx="13461">
                  <c:v>23.915356661099999</c:v>
                </c:pt>
                <c:pt idx="13462">
                  <c:v>23.976289744599999</c:v>
                </c:pt>
                <c:pt idx="13463">
                  <c:v>23.945823202900002</c:v>
                </c:pt>
                <c:pt idx="13464">
                  <c:v>24.006756286400002</c:v>
                </c:pt>
                <c:pt idx="13465">
                  <c:v>23.945823202900002</c:v>
                </c:pt>
                <c:pt idx="13466">
                  <c:v>23.976289744599999</c:v>
                </c:pt>
                <c:pt idx="13467">
                  <c:v>23.915356661099999</c:v>
                </c:pt>
                <c:pt idx="13468">
                  <c:v>23.884890119400001</c:v>
                </c:pt>
                <c:pt idx="13469">
                  <c:v>23.915356661099999</c:v>
                </c:pt>
                <c:pt idx="13470">
                  <c:v>23.884890119400001</c:v>
                </c:pt>
                <c:pt idx="13471">
                  <c:v>23.884890119400001</c:v>
                </c:pt>
                <c:pt idx="13472">
                  <c:v>24.0676893698</c:v>
                </c:pt>
                <c:pt idx="13473">
                  <c:v>23.945823202900002</c:v>
                </c:pt>
                <c:pt idx="13474">
                  <c:v>23.945823202900002</c:v>
                </c:pt>
                <c:pt idx="13475">
                  <c:v>23.915356661099999</c:v>
                </c:pt>
                <c:pt idx="13476">
                  <c:v>23.915356661099999</c:v>
                </c:pt>
                <c:pt idx="13477">
                  <c:v>23.945823202900002</c:v>
                </c:pt>
                <c:pt idx="13478">
                  <c:v>23.915356661099999</c:v>
                </c:pt>
                <c:pt idx="13479">
                  <c:v>23.976289744599999</c:v>
                </c:pt>
                <c:pt idx="13480">
                  <c:v>23.945823202900002</c:v>
                </c:pt>
                <c:pt idx="13481">
                  <c:v>24.037222828099999</c:v>
                </c:pt>
                <c:pt idx="13482">
                  <c:v>23.976289744599999</c:v>
                </c:pt>
                <c:pt idx="13483">
                  <c:v>23.976289744599999</c:v>
                </c:pt>
                <c:pt idx="13484">
                  <c:v>23.915356661099999</c:v>
                </c:pt>
                <c:pt idx="13485">
                  <c:v>23.945823202900002</c:v>
                </c:pt>
                <c:pt idx="13486">
                  <c:v>23.976289744599999</c:v>
                </c:pt>
                <c:pt idx="13487">
                  <c:v>23.945823202900002</c:v>
                </c:pt>
                <c:pt idx="13488">
                  <c:v>23.976289744599999</c:v>
                </c:pt>
                <c:pt idx="13489">
                  <c:v>23.976289744599999</c:v>
                </c:pt>
                <c:pt idx="13490">
                  <c:v>23.915356661099999</c:v>
                </c:pt>
                <c:pt idx="13491">
                  <c:v>23.915356661099999</c:v>
                </c:pt>
                <c:pt idx="13492">
                  <c:v>23.976289744599999</c:v>
                </c:pt>
                <c:pt idx="13493">
                  <c:v>23.915356661099999</c:v>
                </c:pt>
                <c:pt idx="13494">
                  <c:v>23.945823202900002</c:v>
                </c:pt>
                <c:pt idx="13495">
                  <c:v>23.976289744599999</c:v>
                </c:pt>
                <c:pt idx="13496">
                  <c:v>23.915356661099999</c:v>
                </c:pt>
                <c:pt idx="13497">
                  <c:v>23.945823202900002</c:v>
                </c:pt>
                <c:pt idx="13498">
                  <c:v>23.945823202900002</c:v>
                </c:pt>
                <c:pt idx="13499">
                  <c:v>23.915356661099999</c:v>
                </c:pt>
                <c:pt idx="13500">
                  <c:v>23.8544235777</c:v>
                </c:pt>
                <c:pt idx="13501">
                  <c:v>23.976289744599999</c:v>
                </c:pt>
                <c:pt idx="13502">
                  <c:v>23.915356661099999</c:v>
                </c:pt>
                <c:pt idx="13503">
                  <c:v>23.915356661099999</c:v>
                </c:pt>
                <c:pt idx="13504">
                  <c:v>23.976289744599999</c:v>
                </c:pt>
                <c:pt idx="13505">
                  <c:v>23.976289744599999</c:v>
                </c:pt>
                <c:pt idx="13506">
                  <c:v>23.884890119400001</c:v>
                </c:pt>
                <c:pt idx="13507">
                  <c:v>23.976289744599999</c:v>
                </c:pt>
                <c:pt idx="13508">
                  <c:v>23.915356661099999</c:v>
                </c:pt>
                <c:pt idx="13509">
                  <c:v>23.915356661099999</c:v>
                </c:pt>
                <c:pt idx="13510">
                  <c:v>23.976289744599999</c:v>
                </c:pt>
                <c:pt idx="13511">
                  <c:v>23.8544235777</c:v>
                </c:pt>
                <c:pt idx="13512">
                  <c:v>23.945823202900002</c:v>
                </c:pt>
                <c:pt idx="13513">
                  <c:v>23.915356661099999</c:v>
                </c:pt>
                <c:pt idx="13514">
                  <c:v>23.915356661099999</c:v>
                </c:pt>
                <c:pt idx="13515">
                  <c:v>23.884890119400001</c:v>
                </c:pt>
                <c:pt idx="13516">
                  <c:v>23.976289744599999</c:v>
                </c:pt>
                <c:pt idx="13517">
                  <c:v>23.945823202900002</c:v>
                </c:pt>
                <c:pt idx="13518">
                  <c:v>23.884890119400001</c:v>
                </c:pt>
                <c:pt idx="13519">
                  <c:v>23.976289744599999</c:v>
                </c:pt>
                <c:pt idx="13520">
                  <c:v>23.976289744599999</c:v>
                </c:pt>
                <c:pt idx="13521">
                  <c:v>23.884890119400001</c:v>
                </c:pt>
                <c:pt idx="13522">
                  <c:v>23.945823202900002</c:v>
                </c:pt>
                <c:pt idx="13523">
                  <c:v>23.8544235777</c:v>
                </c:pt>
                <c:pt idx="13524">
                  <c:v>23.945823202900002</c:v>
                </c:pt>
                <c:pt idx="13525">
                  <c:v>23.8544235777</c:v>
                </c:pt>
                <c:pt idx="13526">
                  <c:v>23.8544235777</c:v>
                </c:pt>
                <c:pt idx="13527">
                  <c:v>23.8544235777</c:v>
                </c:pt>
                <c:pt idx="13528">
                  <c:v>23.884890119400001</c:v>
                </c:pt>
                <c:pt idx="13529">
                  <c:v>23.884890119400001</c:v>
                </c:pt>
                <c:pt idx="13530">
                  <c:v>23.945823202900002</c:v>
                </c:pt>
                <c:pt idx="13531">
                  <c:v>23.976289744599999</c:v>
                </c:pt>
                <c:pt idx="13532">
                  <c:v>23.8544235777</c:v>
                </c:pt>
                <c:pt idx="13533">
                  <c:v>23.884890119400001</c:v>
                </c:pt>
                <c:pt idx="13534">
                  <c:v>23.915356661099999</c:v>
                </c:pt>
                <c:pt idx="13535">
                  <c:v>23.915356661099999</c:v>
                </c:pt>
                <c:pt idx="13536">
                  <c:v>23.8544235777</c:v>
                </c:pt>
                <c:pt idx="13537">
                  <c:v>23.915356661099999</c:v>
                </c:pt>
                <c:pt idx="13538">
                  <c:v>23.976289744599999</c:v>
                </c:pt>
                <c:pt idx="13539">
                  <c:v>23.884890119400001</c:v>
                </c:pt>
                <c:pt idx="13540">
                  <c:v>23.915356661099999</c:v>
                </c:pt>
                <c:pt idx="13541">
                  <c:v>23.884890119400001</c:v>
                </c:pt>
                <c:pt idx="13542">
                  <c:v>23.945823202900002</c:v>
                </c:pt>
                <c:pt idx="13543">
                  <c:v>23.884890119400001</c:v>
                </c:pt>
                <c:pt idx="13544">
                  <c:v>23.7934904942</c:v>
                </c:pt>
                <c:pt idx="13545">
                  <c:v>23.915356661099999</c:v>
                </c:pt>
                <c:pt idx="13546">
                  <c:v>23.823957035900001</c:v>
                </c:pt>
                <c:pt idx="13547">
                  <c:v>23.976289744599999</c:v>
                </c:pt>
                <c:pt idx="13548">
                  <c:v>23.945823202900002</c:v>
                </c:pt>
                <c:pt idx="13549">
                  <c:v>23.976289744599999</c:v>
                </c:pt>
                <c:pt idx="13550">
                  <c:v>23.884890119400001</c:v>
                </c:pt>
                <c:pt idx="13551">
                  <c:v>23.976289744599999</c:v>
                </c:pt>
                <c:pt idx="13552">
                  <c:v>23.945823202900002</c:v>
                </c:pt>
                <c:pt idx="13553">
                  <c:v>23.945823202900002</c:v>
                </c:pt>
                <c:pt idx="13554">
                  <c:v>23.945823202900002</c:v>
                </c:pt>
                <c:pt idx="13555">
                  <c:v>23.945823202900002</c:v>
                </c:pt>
                <c:pt idx="13556">
                  <c:v>23.7934904942</c:v>
                </c:pt>
                <c:pt idx="13557">
                  <c:v>23.884890119400001</c:v>
                </c:pt>
                <c:pt idx="13558">
                  <c:v>23.976289744599999</c:v>
                </c:pt>
                <c:pt idx="13559">
                  <c:v>23.915356661099999</c:v>
                </c:pt>
                <c:pt idx="13560">
                  <c:v>23.8544235777</c:v>
                </c:pt>
                <c:pt idx="13561">
                  <c:v>23.915356661099999</c:v>
                </c:pt>
                <c:pt idx="13562">
                  <c:v>23.976289744599999</c:v>
                </c:pt>
                <c:pt idx="13563">
                  <c:v>23.945823202900002</c:v>
                </c:pt>
                <c:pt idx="13564">
                  <c:v>23.884890119400001</c:v>
                </c:pt>
                <c:pt idx="13565">
                  <c:v>23.915356661099999</c:v>
                </c:pt>
                <c:pt idx="13566">
                  <c:v>23.945823202900002</c:v>
                </c:pt>
                <c:pt idx="13567">
                  <c:v>23.763023952499999</c:v>
                </c:pt>
                <c:pt idx="13568">
                  <c:v>23.945823202900002</c:v>
                </c:pt>
                <c:pt idx="13569">
                  <c:v>23.915356661099999</c:v>
                </c:pt>
                <c:pt idx="13570">
                  <c:v>23.8544235777</c:v>
                </c:pt>
                <c:pt idx="13571">
                  <c:v>23.8544235777</c:v>
                </c:pt>
                <c:pt idx="13572">
                  <c:v>23.945823202900002</c:v>
                </c:pt>
                <c:pt idx="13573">
                  <c:v>23.8544235777</c:v>
                </c:pt>
                <c:pt idx="13574">
                  <c:v>23.8544235777</c:v>
                </c:pt>
                <c:pt idx="13575">
                  <c:v>23.915356661099999</c:v>
                </c:pt>
                <c:pt idx="13576">
                  <c:v>23.915356661099999</c:v>
                </c:pt>
                <c:pt idx="13577">
                  <c:v>23.915356661099999</c:v>
                </c:pt>
                <c:pt idx="13578">
                  <c:v>23.945823202900002</c:v>
                </c:pt>
                <c:pt idx="13579">
                  <c:v>23.915356661099999</c:v>
                </c:pt>
                <c:pt idx="13580">
                  <c:v>23.945823202900002</c:v>
                </c:pt>
                <c:pt idx="13581">
                  <c:v>23.945823202900002</c:v>
                </c:pt>
                <c:pt idx="13582">
                  <c:v>23.884890119400001</c:v>
                </c:pt>
                <c:pt idx="13583">
                  <c:v>23.884890119400001</c:v>
                </c:pt>
                <c:pt idx="13584">
                  <c:v>23.8544235777</c:v>
                </c:pt>
                <c:pt idx="13585">
                  <c:v>23.915356661099999</c:v>
                </c:pt>
                <c:pt idx="13586">
                  <c:v>23.976289744599999</c:v>
                </c:pt>
                <c:pt idx="13587">
                  <c:v>23.945823202900002</c:v>
                </c:pt>
                <c:pt idx="13588">
                  <c:v>23.915356661099999</c:v>
                </c:pt>
                <c:pt idx="13589">
                  <c:v>23.884890119400001</c:v>
                </c:pt>
                <c:pt idx="13590">
                  <c:v>23.915356661099999</c:v>
                </c:pt>
                <c:pt idx="13591">
                  <c:v>24.006756286400002</c:v>
                </c:pt>
                <c:pt idx="13592">
                  <c:v>23.884890119400001</c:v>
                </c:pt>
                <c:pt idx="13593">
                  <c:v>23.823957035900001</c:v>
                </c:pt>
                <c:pt idx="13594">
                  <c:v>23.915356661099999</c:v>
                </c:pt>
                <c:pt idx="13595">
                  <c:v>23.915356661099999</c:v>
                </c:pt>
                <c:pt idx="13596">
                  <c:v>23.884890119400001</c:v>
                </c:pt>
                <c:pt idx="13597">
                  <c:v>23.8544235777</c:v>
                </c:pt>
                <c:pt idx="13598">
                  <c:v>23.884890119400001</c:v>
                </c:pt>
                <c:pt idx="13599">
                  <c:v>23.915356661099999</c:v>
                </c:pt>
                <c:pt idx="13600">
                  <c:v>24.006756286400002</c:v>
                </c:pt>
                <c:pt idx="13601">
                  <c:v>23.915356661099999</c:v>
                </c:pt>
                <c:pt idx="13602">
                  <c:v>23.915356661099999</c:v>
                </c:pt>
                <c:pt idx="13603">
                  <c:v>23.915356661099999</c:v>
                </c:pt>
                <c:pt idx="13604">
                  <c:v>23.976289744599999</c:v>
                </c:pt>
                <c:pt idx="13605">
                  <c:v>23.945823202900002</c:v>
                </c:pt>
                <c:pt idx="13606">
                  <c:v>23.976289744599999</c:v>
                </c:pt>
                <c:pt idx="13607">
                  <c:v>23.8544235777</c:v>
                </c:pt>
                <c:pt idx="13608">
                  <c:v>23.884890119400001</c:v>
                </c:pt>
                <c:pt idx="13609">
                  <c:v>23.8544235777</c:v>
                </c:pt>
                <c:pt idx="13610">
                  <c:v>23.8544235777</c:v>
                </c:pt>
                <c:pt idx="13611">
                  <c:v>23.945823202900002</c:v>
                </c:pt>
                <c:pt idx="13612">
                  <c:v>23.884890119400001</c:v>
                </c:pt>
                <c:pt idx="13613">
                  <c:v>23.915356661099999</c:v>
                </c:pt>
                <c:pt idx="13614">
                  <c:v>23.884890119400001</c:v>
                </c:pt>
                <c:pt idx="13615">
                  <c:v>23.8544235777</c:v>
                </c:pt>
                <c:pt idx="13616">
                  <c:v>23.915356661099999</c:v>
                </c:pt>
                <c:pt idx="13617">
                  <c:v>23.884890119400001</c:v>
                </c:pt>
                <c:pt idx="13618">
                  <c:v>23.884890119400001</c:v>
                </c:pt>
                <c:pt idx="13619">
                  <c:v>23.763023952499999</c:v>
                </c:pt>
                <c:pt idx="13620">
                  <c:v>23.884890119400001</c:v>
                </c:pt>
                <c:pt idx="13621">
                  <c:v>23.976289744599999</c:v>
                </c:pt>
                <c:pt idx="13622">
                  <c:v>23.945823202900002</c:v>
                </c:pt>
                <c:pt idx="13623">
                  <c:v>23.945823202900002</c:v>
                </c:pt>
                <c:pt idx="13624">
                  <c:v>23.8544235777</c:v>
                </c:pt>
                <c:pt idx="13625">
                  <c:v>23.823957035900001</c:v>
                </c:pt>
                <c:pt idx="13626">
                  <c:v>23.945823202900002</c:v>
                </c:pt>
                <c:pt idx="13627">
                  <c:v>23.915356661099999</c:v>
                </c:pt>
                <c:pt idx="13628">
                  <c:v>23.945823202900002</c:v>
                </c:pt>
                <c:pt idx="13629">
                  <c:v>24.006756286400002</c:v>
                </c:pt>
                <c:pt idx="13630">
                  <c:v>23.884890119400001</c:v>
                </c:pt>
                <c:pt idx="13631">
                  <c:v>23.976289744599999</c:v>
                </c:pt>
                <c:pt idx="13632">
                  <c:v>23.884890119400001</c:v>
                </c:pt>
                <c:pt idx="13633">
                  <c:v>23.8544235777</c:v>
                </c:pt>
                <c:pt idx="13634">
                  <c:v>23.8544235777</c:v>
                </c:pt>
                <c:pt idx="13635">
                  <c:v>23.8544235777</c:v>
                </c:pt>
                <c:pt idx="13636">
                  <c:v>23.884890119400001</c:v>
                </c:pt>
                <c:pt idx="13637">
                  <c:v>23.915356661099999</c:v>
                </c:pt>
                <c:pt idx="13638">
                  <c:v>23.8544235777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3-486C-BB7D-88B4C94F7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815232"/>
        <c:axId val="992814400"/>
      </c:scatterChart>
      <c:valAx>
        <c:axId val="992815232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[s]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4400"/>
        <c:crosses val="autoZero"/>
        <c:crossBetween val="midCat"/>
      </c:valAx>
      <c:valAx>
        <c:axId val="992814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Temperature [°C]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523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'Measured Response'!$B$2</c:f>
              <c:strCache>
                <c:ptCount val="1"/>
                <c:pt idx="0">
                  <c:v>Measured temperature [°C]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'Measured Response'!$A$3:$A$13641</c:f>
              <c:numCache>
                <c:formatCode>General</c:formatCode>
                <c:ptCount val="136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0.00E+00">
                  <c:v>9.9999999999999995E-7</c:v>
                </c:pt>
                <c:pt idx="6" formatCode="0.00E+00">
                  <c:v>1.9999999999999999E-6</c:v>
                </c:pt>
                <c:pt idx="7" formatCode="0.00E+00">
                  <c:v>3.0000000000000001E-6</c:v>
                </c:pt>
                <c:pt idx="8" formatCode="0.00E+00">
                  <c:v>3.9999999999999998E-6</c:v>
                </c:pt>
                <c:pt idx="9" formatCode="0.00E+00">
                  <c:v>5.0000000000000004E-6</c:v>
                </c:pt>
                <c:pt idx="10" formatCode="0.00E+00">
                  <c:v>6.0000000000000002E-6</c:v>
                </c:pt>
                <c:pt idx="11" formatCode="0.00E+00">
                  <c:v>6.9999999999999999E-6</c:v>
                </c:pt>
                <c:pt idx="12" formatCode="0.00E+00">
                  <c:v>7.9999999999999996E-6</c:v>
                </c:pt>
                <c:pt idx="13" formatCode="0.00E+00">
                  <c:v>9.0000000000000002E-6</c:v>
                </c:pt>
                <c:pt idx="14" formatCode="0.00E+00">
                  <c:v>1.0000000000000001E-5</c:v>
                </c:pt>
                <c:pt idx="15" formatCode="0.00E+00">
                  <c:v>1.1E-5</c:v>
                </c:pt>
                <c:pt idx="16" formatCode="0.00E+00">
                  <c:v>1.2E-5</c:v>
                </c:pt>
                <c:pt idx="17" formatCode="0.00E+00">
                  <c:v>1.2999999999999999E-5</c:v>
                </c:pt>
                <c:pt idx="18" formatCode="0.00E+00">
                  <c:v>1.4E-5</c:v>
                </c:pt>
                <c:pt idx="19" formatCode="0.00E+00">
                  <c:v>1.5E-5</c:v>
                </c:pt>
                <c:pt idx="20" formatCode="0.00E+00">
                  <c:v>1.5999999999999999E-5</c:v>
                </c:pt>
                <c:pt idx="21" formatCode="0.00E+00">
                  <c:v>1.7E-5</c:v>
                </c:pt>
                <c:pt idx="22" formatCode="0.00E+00">
                  <c:v>1.8E-5</c:v>
                </c:pt>
                <c:pt idx="23" formatCode="0.00E+00">
                  <c:v>1.9000000000000001E-5</c:v>
                </c:pt>
                <c:pt idx="24" formatCode="0.00E+00">
                  <c:v>2.0000000000000002E-5</c:v>
                </c:pt>
                <c:pt idx="25" formatCode="0.00E+00">
                  <c:v>2.0999999999999999E-5</c:v>
                </c:pt>
                <c:pt idx="26" formatCode="0.00E+00">
                  <c:v>2.1999999999999999E-5</c:v>
                </c:pt>
                <c:pt idx="27" formatCode="0.00E+00">
                  <c:v>2.3E-5</c:v>
                </c:pt>
                <c:pt idx="28" formatCode="0.00E+00">
                  <c:v>2.4000000000000001E-5</c:v>
                </c:pt>
                <c:pt idx="29" formatCode="0.00E+00">
                  <c:v>2.5000000000000001E-5</c:v>
                </c:pt>
                <c:pt idx="30" formatCode="0.00E+00">
                  <c:v>2.5999999999999998E-5</c:v>
                </c:pt>
                <c:pt idx="31" formatCode="0.00E+00">
                  <c:v>2.6999999999999999E-5</c:v>
                </c:pt>
                <c:pt idx="32" formatCode="0.00E+00">
                  <c:v>2.8E-5</c:v>
                </c:pt>
                <c:pt idx="33" formatCode="0.00E+00">
                  <c:v>2.9E-5</c:v>
                </c:pt>
                <c:pt idx="34" formatCode="0.00E+00">
                  <c:v>3.0000000000000001E-5</c:v>
                </c:pt>
                <c:pt idx="35" formatCode="0.00E+00">
                  <c:v>3.1000000000000001E-5</c:v>
                </c:pt>
                <c:pt idx="36" formatCode="0.00E+00">
                  <c:v>3.1999999999999999E-5</c:v>
                </c:pt>
                <c:pt idx="37" formatCode="0.00E+00">
                  <c:v>3.3000000000000003E-5</c:v>
                </c:pt>
                <c:pt idx="38" formatCode="0.00E+00">
                  <c:v>3.4E-5</c:v>
                </c:pt>
                <c:pt idx="39" formatCode="0.00E+00">
                  <c:v>3.4999999999999997E-5</c:v>
                </c:pt>
                <c:pt idx="40" formatCode="0.00E+00">
                  <c:v>3.6000000000000001E-5</c:v>
                </c:pt>
                <c:pt idx="41" formatCode="0.00E+00">
                  <c:v>3.6999999999999998E-5</c:v>
                </c:pt>
                <c:pt idx="42" formatCode="0.00E+00">
                  <c:v>3.8000000000000002E-5</c:v>
                </c:pt>
                <c:pt idx="43" formatCode="0.00E+00">
                  <c:v>3.8999999999999999E-5</c:v>
                </c:pt>
                <c:pt idx="44" formatCode="0.00E+00">
                  <c:v>4.0000000000000003E-5</c:v>
                </c:pt>
                <c:pt idx="45" formatCode="0.00E+00">
                  <c:v>4.1E-5</c:v>
                </c:pt>
                <c:pt idx="46" formatCode="0.00E+00">
                  <c:v>4.1999999999999998E-5</c:v>
                </c:pt>
                <c:pt idx="47" formatCode="0.00E+00">
                  <c:v>4.3000000000000002E-5</c:v>
                </c:pt>
                <c:pt idx="48" formatCode="0.00E+00">
                  <c:v>4.3999999999999999E-5</c:v>
                </c:pt>
                <c:pt idx="49" formatCode="0.00E+00">
                  <c:v>4.5000000000000003E-5</c:v>
                </c:pt>
                <c:pt idx="50" formatCode="0.00E+00">
                  <c:v>4.6E-5</c:v>
                </c:pt>
                <c:pt idx="51" formatCode="0.00E+00">
                  <c:v>4.6999999999999997E-5</c:v>
                </c:pt>
                <c:pt idx="52" formatCode="0.00E+00">
                  <c:v>4.8000000000000001E-5</c:v>
                </c:pt>
                <c:pt idx="53" formatCode="0.00E+00">
                  <c:v>4.8999999999999998E-5</c:v>
                </c:pt>
                <c:pt idx="54" formatCode="0.00E+00">
                  <c:v>5.0000000000000002E-5</c:v>
                </c:pt>
                <c:pt idx="55" formatCode="0.00E+00">
                  <c:v>5.1E-5</c:v>
                </c:pt>
                <c:pt idx="56" formatCode="0.00E+00">
                  <c:v>5.1999999999999997E-5</c:v>
                </c:pt>
                <c:pt idx="57" formatCode="0.00E+00">
                  <c:v>5.3000000000000001E-5</c:v>
                </c:pt>
                <c:pt idx="58" formatCode="0.00E+00">
                  <c:v>5.3999999999999998E-5</c:v>
                </c:pt>
                <c:pt idx="59" formatCode="0.00E+00">
                  <c:v>5.5000000000000002E-5</c:v>
                </c:pt>
                <c:pt idx="60" formatCode="0.00E+00">
                  <c:v>5.5999999999999999E-5</c:v>
                </c:pt>
                <c:pt idx="61" formatCode="0.00E+00">
                  <c:v>5.7000000000000003E-5</c:v>
                </c:pt>
                <c:pt idx="62" formatCode="0.00E+00">
                  <c:v>5.8E-5</c:v>
                </c:pt>
                <c:pt idx="63" formatCode="0.00E+00">
                  <c:v>5.8999999999999998E-5</c:v>
                </c:pt>
                <c:pt idx="64" formatCode="0.00E+00">
                  <c:v>6.0000000000000002E-5</c:v>
                </c:pt>
                <c:pt idx="65" formatCode="0.00E+00">
                  <c:v>6.0999999999999999E-5</c:v>
                </c:pt>
                <c:pt idx="66" formatCode="0.00E+00">
                  <c:v>6.2000000000000003E-5</c:v>
                </c:pt>
                <c:pt idx="67" formatCode="0.00E+00">
                  <c:v>6.3E-5</c:v>
                </c:pt>
                <c:pt idx="68" formatCode="0.00E+00">
                  <c:v>6.3999999999999997E-5</c:v>
                </c:pt>
                <c:pt idx="69" formatCode="0.00E+00">
                  <c:v>6.4999999999999994E-5</c:v>
                </c:pt>
                <c:pt idx="70" formatCode="0.00E+00">
                  <c:v>6.6000000000000005E-5</c:v>
                </c:pt>
                <c:pt idx="71" formatCode="0.00E+00">
                  <c:v>6.7000000000000002E-5</c:v>
                </c:pt>
                <c:pt idx="72" formatCode="0.00E+00">
                  <c:v>6.7999999999999999E-5</c:v>
                </c:pt>
                <c:pt idx="73" formatCode="0.00E+00">
                  <c:v>6.8999999999999997E-5</c:v>
                </c:pt>
                <c:pt idx="74" formatCode="0.00E+00">
                  <c:v>6.9999999999999994E-5</c:v>
                </c:pt>
                <c:pt idx="75" formatCode="0.00E+00">
                  <c:v>7.1000000000000005E-5</c:v>
                </c:pt>
                <c:pt idx="76" formatCode="0.00E+00">
                  <c:v>7.2000000000000002E-5</c:v>
                </c:pt>
                <c:pt idx="77" formatCode="0.00E+00">
                  <c:v>7.2999999999999999E-5</c:v>
                </c:pt>
                <c:pt idx="78" formatCode="0.00E+00">
                  <c:v>7.3999999999999996E-5</c:v>
                </c:pt>
                <c:pt idx="79" formatCode="0.00E+00">
                  <c:v>7.4999999999999993E-5</c:v>
                </c:pt>
                <c:pt idx="80" formatCode="0.00E+00">
                  <c:v>7.6000000000000004E-5</c:v>
                </c:pt>
                <c:pt idx="81" formatCode="0.00E+00">
                  <c:v>7.7000000000000001E-5</c:v>
                </c:pt>
                <c:pt idx="82" formatCode="0.00E+00">
                  <c:v>7.7999999999999999E-5</c:v>
                </c:pt>
                <c:pt idx="83" formatCode="0.00E+00">
                  <c:v>7.8999999999999996E-5</c:v>
                </c:pt>
                <c:pt idx="84" formatCode="0.00E+00">
                  <c:v>8.0000000000000007E-5</c:v>
                </c:pt>
                <c:pt idx="85" formatCode="0.00E+00">
                  <c:v>8.1000000000000004E-5</c:v>
                </c:pt>
                <c:pt idx="86" formatCode="0.00E+00">
                  <c:v>8.2000000000000001E-5</c:v>
                </c:pt>
                <c:pt idx="87" formatCode="0.00E+00">
                  <c:v>8.2999999999999998E-5</c:v>
                </c:pt>
                <c:pt idx="88" formatCode="0.00E+00">
                  <c:v>8.3999999999999995E-5</c:v>
                </c:pt>
                <c:pt idx="89" formatCode="0.00E+00">
                  <c:v>8.5000000000000006E-5</c:v>
                </c:pt>
                <c:pt idx="90" formatCode="0.00E+00">
                  <c:v>8.6000000000000003E-5</c:v>
                </c:pt>
                <c:pt idx="91" formatCode="0.00E+00">
                  <c:v>8.7000000000000001E-5</c:v>
                </c:pt>
                <c:pt idx="92" formatCode="0.00E+00">
                  <c:v>8.7999999999999998E-5</c:v>
                </c:pt>
                <c:pt idx="93" formatCode="0.00E+00">
                  <c:v>8.8999999999999995E-5</c:v>
                </c:pt>
                <c:pt idx="94" formatCode="0.00E+00">
                  <c:v>9.0000000000000006E-5</c:v>
                </c:pt>
                <c:pt idx="95" formatCode="0.00E+00">
                  <c:v>9.1000000000000003E-5</c:v>
                </c:pt>
                <c:pt idx="96" formatCode="0.00E+00">
                  <c:v>9.2E-5</c:v>
                </c:pt>
                <c:pt idx="97" formatCode="0.00E+00">
                  <c:v>9.2999999999999997E-5</c:v>
                </c:pt>
                <c:pt idx="98" formatCode="0.00E+00">
                  <c:v>9.3999999999999994E-5</c:v>
                </c:pt>
                <c:pt idx="99" formatCode="0.00E+00">
                  <c:v>9.5000000000000005E-5</c:v>
                </c:pt>
                <c:pt idx="100" formatCode="0.00E+00">
                  <c:v>9.6000000000000002E-5</c:v>
                </c:pt>
                <c:pt idx="101" formatCode="0.00E+00">
                  <c:v>9.7E-5</c:v>
                </c:pt>
                <c:pt idx="102" formatCode="0.00E+00">
                  <c:v>9.7999999999999997E-5</c:v>
                </c:pt>
                <c:pt idx="103" formatCode="0.00E+00">
                  <c:v>9.8999999999999994E-5</c:v>
                </c:pt>
                <c:pt idx="104">
                  <c:v>1E-4</c:v>
                </c:pt>
                <c:pt idx="105">
                  <c:v>1.01E-4</c:v>
                </c:pt>
                <c:pt idx="106">
                  <c:v>1.02E-4</c:v>
                </c:pt>
                <c:pt idx="107">
                  <c:v>1.03E-4</c:v>
                </c:pt>
                <c:pt idx="108">
                  <c:v>1.0399999999999999E-4</c:v>
                </c:pt>
                <c:pt idx="109">
                  <c:v>1.05E-4</c:v>
                </c:pt>
                <c:pt idx="110">
                  <c:v>1.06E-4</c:v>
                </c:pt>
                <c:pt idx="111">
                  <c:v>1.07E-4</c:v>
                </c:pt>
                <c:pt idx="112">
                  <c:v>1.08E-4</c:v>
                </c:pt>
                <c:pt idx="113">
                  <c:v>1.0900000000000001E-4</c:v>
                </c:pt>
                <c:pt idx="114">
                  <c:v>1.1E-4</c:v>
                </c:pt>
                <c:pt idx="115">
                  <c:v>1.11E-4</c:v>
                </c:pt>
                <c:pt idx="116">
                  <c:v>1.12E-4</c:v>
                </c:pt>
                <c:pt idx="117">
                  <c:v>1.13E-4</c:v>
                </c:pt>
                <c:pt idx="118">
                  <c:v>1.1400000000000001E-4</c:v>
                </c:pt>
                <c:pt idx="119">
                  <c:v>1.15E-4</c:v>
                </c:pt>
                <c:pt idx="120">
                  <c:v>1.16E-4</c:v>
                </c:pt>
                <c:pt idx="121">
                  <c:v>1.17E-4</c:v>
                </c:pt>
                <c:pt idx="122">
                  <c:v>1.18E-4</c:v>
                </c:pt>
                <c:pt idx="123">
                  <c:v>1.1900000000000001E-4</c:v>
                </c:pt>
                <c:pt idx="124">
                  <c:v>1.2E-4</c:v>
                </c:pt>
                <c:pt idx="125">
                  <c:v>1.21E-4</c:v>
                </c:pt>
                <c:pt idx="126">
                  <c:v>1.22E-4</c:v>
                </c:pt>
                <c:pt idx="127">
                  <c:v>1.2300000000000001E-4</c:v>
                </c:pt>
                <c:pt idx="128">
                  <c:v>1.2400000000000001E-4</c:v>
                </c:pt>
                <c:pt idx="129">
                  <c:v>1.25E-4</c:v>
                </c:pt>
                <c:pt idx="130">
                  <c:v>1.26E-4</c:v>
                </c:pt>
                <c:pt idx="131">
                  <c:v>1.27E-4</c:v>
                </c:pt>
                <c:pt idx="132">
                  <c:v>1.2799999999999999E-4</c:v>
                </c:pt>
                <c:pt idx="133">
                  <c:v>1.2899999999999999E-4</c:v>
                </c:pt>
                <c:pt idx="134">
                  <c:v>1.2999999999999999E-4</c:v>
                </c:pt>
                <c:pt idx="135">
                  <c:v>1.3100000000000001E-4</c:v>
                </c:pt>
                <c:pt idx="136">
                  <c:v>1.3200000000000001E-4</c:v>
                </c:pt>
                <c:pt idx="137">
                  <c:v>1.3300000000000001E-4</c:v>
                </c:pt>
                <c:pt idx="138">
                  <c:v>1.34E-4</c:v>
                </c:pt>
                <c:pt idx="139">
                  <c:v>1.35E-4</c:v>
                </c:pt>
                <c:pt idx="140">
                  <c:v>1.36E-4</c:v>
                </c:pt>
                <c:pt idx="141">
                  <c:v>1.37E-4</c:v>
                </c:pt>
                <c:pt idx="142">
                  <c:v>1.3799999999999999E-4</c:v>
                </c:pt>
                <c:pt idx="143">
                  <c:v>1.3899999999999999E-4</c:v>
                </c:pt>
                <c:pt idx="144">
                  <c:v>1.3999999999999999E-4</c:v>
                </c:pt>
                <c:pt idx="145">
                  <c:v>1.4100000000000001E-4</c:v>
                </c:pt>
                <c:pt idx="146">
                  <c:v>1.4200000000000001E-4</c:v>
                </c:pt>
                <c:pt idx="147">
                  <c:v>1.4300000000000001E-4</c:v>
                </c:pt>
                <c:pt idx="148">
                  <c:v>1.44E-4</c:v>
                </c:pt>
                <c:pt idx="149">
                  <c:v>1.45E-4</c:v>
                </c:pt>
                <c:pt idx="150">
                  <c:v>1.46E-4</c:v>
                </c:pt>
                <c:pt idx="151">
                  <c:v>1.47E-4</c:v>
                </c:pt>
                <c:pt idx="152">
                  <c:v>1.4799999999999999E-4</c:v>
                </c:pt>
                <c:pt idx="153">
                  <c:v>1.4899999999999999E-4</c:v>
                </c:pt>
                <c:pt idx="154">
                  <c:v>1.4999999999999999E-4</c:v>
                </c:pt>
                <c:pt idx="155">
                  <c:v>1.5100000000000001E-4</c:v>
                </c:pt>
                <c:pt idx="156">
                  <c:v>1.5200000000000001E-4</c:v>
                </c:pt>
                <c:pt idx="157">
                  <c:v>1.5300000000000001E-4</c:v>
                </c:pt>
                <c:pt idx="158">
                  <c:v>1.54E-4</c:v>
                </c:pt>
                <c:pt idx="159">
                  <c:v>1.55E-4</c:v>
                </c:pt>
                <c:pt idx="160">
                  <c:v>1.56E-4</c:v>
                </c:pt>
                <c:pt idx="161">
                  <c:v>1.5699999999999999E-4</c:v>
                </c:pt>
                <c:pt idx="162">
                  <c:v>1.5799999999999999E-4</c:v>
                </c:pt>
                <c:pt idx="163">
                  <c:v>1.5899999999999999E-4</c:v>
                </c:pt>
                <c:pt idx="164">
                  <c:v>1.6000000000000001E-4</c:v>
                </c:pt>
                <c:pt idx="165">
                  <c:v>1.6100000000000001E-4</c:v>
                </c:pt>
                <c:pt idx="166">
                  <c:v>1.6200000000000001E-4</c:v>
                </c:pt>
                <c:pt idx="167">
                  <c:v>1.63E-4</c:v>
                </c:pt>
                <c:pt idx="168">
                  <c:v>1.64E-4</c:v>
                </c:pt>
                <c:pt idx="169">
                  <c:v>1.65E-4</c:v>
                </c:pt>
                <c:pt idx="170">
                  <c:v>1.66E-4</c:v>
                </c:pt>
                <c:pt idx="171">
                  <c:v>1.6699999999999999E-4</c:v>
                </c:pt>
                <c:pt idx="172">
                  <c:v>1.6799999999999999E-4</c:v>
                </c:pt>
                <c:pt idx="173">
                  <c:v>1.6899999999999999E-4</c:v>
                </c:pt>
                <c:pt idx="174">
                  <c:v>1.7000000000000001E-4</c:v>
                </c:pt>
                <c:pt idx="175">
                  <c:v>1.7100000000000001E-4</c:v>
                </c:pt>
                <c:pt idx="176">
                  <c:v>1.7200000000000001E-4</c:v>
                </c:pt>
                <c:pt idx="177">
                  <c:v>1.73E-4</c:v>
                </c:pt>
                <c:pt idx="178">
                  <c:v>1.74E-4</c:v>
                </c:pt>
                <c:pt idx="179">
                  <c:v>1.75E-4</c:v>
                </c:pt>
                <c:pt idx="180">
                  <c:v>1.76E-4</c:v>
                </c:pt>
                <c:pt idx="181">
                  <c:v>1.7699999999999999E-4</c:v>
                </c:pt>
                <c:pt idx="182">
                  <c:v>1.7799999999999999E-4</c:v>
                </c:pt>
                <c:pt idx="183">
                  <c:v>1.7899999999999999E-4</c:v>
                </c:pt>
                <c:pt idx="184">
                  <c:v>1.8000000000000001E-4</c:v>
                </c:pt>
                <c:pt idx="185">
                  <c:v>1.8100000000000001E-4</c:v>
                </c:pt>
                <c:pt idx="186">
                  <c:v>1.8200000000000001E-4</c:v>
                </c:pt>
                <c:pt idx="187">
                  <c:v>1.83E-4</c:v>
                </c:pt>
                <c:pt idx="188">
                  <c:v>1.84E-4</c:v>
                </c:pt>
                <c:pt idx="189">
                  <c:v>1.85E-4</c:v>
                </c:pt>
                <c:pt idx="190">
                  <c:v>1.8599999999999999E-4</c:v>
                </c:pt>
                <c:pt idx="191">
                  <c:v>1.8699999999999999E-4</c:v>
                </c:pt>
                <c:pt idx="192">
                  <c:v>1.8799999999999999E-4</c:v>
                </c:pt>
                <c:pt idx="193">
                  <c:v>1.8900000000000001E-4</c:v>
                </c:pt>
                <c:pt idx="194">
                  <c:v>1.9000000000000001E-4</c:v>
                </c:pt>
                <c:pt idx="195">
                  <c:v>1.9100000000000001E-4</c:v>
                </c:pt>
                <c:pt idx="196">
                  <c:v>1.92E-4</c:v>
                </c:pt>
                <c:pt idx="197">
                  <c:v>1.93E-4</c:v>
                </c:pt>
                <c:pt idx="198">
                  <c:v>1.94E-4</c:v>
                </c:pt>
                <c:pt idx="199">
                  <c:v>1.95E-4</c:v>
                </c:pt>
                <c:pt idx="200">
                  <c:v>1.9599999999999999E-4</c:v>
                </c:pt>
                <c:pt idx="201">
                  <c:v>1.9699999999999999E-4</c:v>
                </c:pt>
                <c:pt idx="202">
                  <c:v>1.9799999999999999E-4</c:v>
                </c:pt>
                <c:pt idx="203">
                  <c:v>1.9900000000000001E-4</c:v>
                </c:pt>
                <c:pt idx="204">
                  <c:v>2.0000000000000001E-4</c:v>
                </c:pt>
                <c:pt idx="205">
                  <c:v>2.0100000000000001E-4</c:v>
                </c:pt>
                <c:pt idx="206">
                  <c:v>2.02E-4</c:v>
                </c:pt>
                <c:pt idx="207">
                  <c:v>2.03E-4</c:v>
                </c:pt>
                <c:pt idx="208">
                  <c:v>2.04E-4</c:v>
                </c:pt>
                <c:pt idx="209">
                  <c:v>2.05E-4</c:v>
                </c:pt>
                <c:pt idx="210">
                  <c:v>2.0599999999999999E-4</c:v>
                </c:pt>
                <c:pt idx="211">
                  <c:v>2.0699999999999999E-4</c:v>
                </c:pt>
                <c:pt idx="212">
                  <c:v>2.0799999999999999E-4</c:v>
                </c:pt>
                <c:pt idx="213">
                  <c:v>2.0900000000000001E-4</c:v>
                </c:pt>
                <c:pt idx="214">
                  <c:v>2.1000000000000001E-4</c:v>
                </c:pt>
                <c:pt idx="215">
                  <c:v>2.1100000000000001E-4</c:v>
                </c:pt>
                <c:pt idx="216">
                  <c:v>2.12E-4</c:v>
                </c:pt>
                <c:pt idx="217">
                  <c:v>2.13E-4</c:v>
                </c:pt>
                <c:pt idx="218">
                  <c:v>2.14E-4</c:v>
                </c:pt>
                <c:pt idx="219">
                  <c:v>2.1499999999999999E-4</c:v>
                </c:pt>
                <c:pt idx="220">
                  <c:v>2.1599999999999999E-4</c:v>
                </c:pt>
                <c:pt idx="221">
                  <c:v>2.1699999999999999E-4</c:v>
                </c:pt>
                <c:pt idx="222">
                  <c:v>2.1800000000000001E-4</c:v>
                </c:pt>
                <c:pt idx="223">
                  <c:v>2.1900000000000001E-4</c:v>
                </c:pt>
                <c:pt idx="224">
                  <c:v>2.2000000000000001E-4</c:v>
                </c:pt>
                <c:pt idx="225">
                  <c:v>2.2100000000000001E-4</c:v>
                </c:pt>
                <c:pt idx="226">
                  <c:v>2.22E-4</c:v>
                </c:pt>
                <c:pt idx="227">
                  <c:v>2.23E-4</c:v>
                </c:pt>
                <c:pt idx="228">
                  <c:v>2.24E-4</c:v>
                </c:pt>
                <c:pt idx="229">
                  <c:v>2.2499999999999999E-4</c:v>
                </c:pt>
                <c:pt idx="230">
                  <c:v>2.2599999999999999E-4</c:v>
                </c:pt>
                <c:pt idx="231">
                  <c:v>2.2699999999999999E-4</c:v>
                </c:pt>
                <c:pt idx="232">
                  <c:v>2.2800000000000001E-4</c:v>
                </c:pt>
                <c:pt idx="233">
                  <c:v>2.2900000000000001E-4</c:v>
                </c:pt>
                <c:pt idx="234">
                  <c:v>2.3000000000000001E-4</c:v>
                </c:pt>
                <c:pt idx="235">
                  <c:v>2.31E-4</c:v>
                </c:pt>
                <c:pt idx="236">
                  <c:v>2.32E-4</c:v>
                </c:pt>
                <c:pt idx="237">
                  <c:v>2.33E-4</c:v>
                </c:pt>
                <c:pt idx="238">
                  <c:v>2.34E-4</c:v>
                </c:pt>
                <c:pt idx="239">
                  <c:v>2.3499999999999999E-4</c:v>
                </c:pt>
                <c:pt idx="240">
                  <c:v>2.3599999999999999E-4</c:v>
                </c:pt>
                <c:pt idx="241">
                  <c:v>2.3699999999999999E-4</c:v>
                </c:pt>
                <c:pt idx="242">
                  <c:v>2.3800000000000001E-4</c:v>
                </c:pt>
                <c:pt idx="243">
                  <c:v>2.3900000000000001E-4</c:v>
                </c:pt>
                <c:pt idx="244">
                  <c:v>2.4000000000000001E-4</c:v>
                </c:pt>
                <c:pt idx="245">
                  <c:v>2.41E-4</c:v>
                </c:pt>
                <c:pt idx="246">
                  <c:v>2.42E-4</c:v>
                </c:pt>
                <c:pt idx="247">
                  <c:v>2.43E-4</c:v>
                </c:pt>
                <c:pt idx="248">
                  <c:v>2.4399999999999999E-4</c:v>
                </c:pt>
                <c:pt idx="249">
                  <c:v>2.4499999999999999E-4</c:v>
                </c:pt>
                <c:pt idx="250">
                  <c:v>2.4600000000000002E-4</c:v>
                </c:pt>
                <c:pt idx="251">
                  <c:v>2.4699999999999999E-4</c:v>
                </c:pt>
                <c:pt idx="252">
                  <c:v>2.4800000000000001E-4</c:v>
                </c:pt>
                <c:pt idx="253">
                  <c:v>2.4899999999999998E-4</c:v>
                </c:pt>
                <c:pt idx="254">
                  <c:v>2.5000000000000001E-4</c:v>
                </c:pt>
                <c:pt idx="255">
                  <c:v>2.5099999999999998E-4</c:v>
                </c:pt>
                <c:pt idx="256">
                  <c:v>2.52E-4</c:v>
                </c:pt>
                <c:pt idx="257">
                  <c:v>2.5300000000000002E-4</c:v>
                </c:pt>
                <c:pt idx="258">
                  <c:v>2.5399999999999999E-4</c:v>
                </c:pt>
                <c:pt idx="259">
                  <c:v>2.5500000000000002E-4</c:v>
                </c:pt>
                <c:pt idx="260">
                  <c:v>2.5599999999999999E-4</c:v>
                </c:pt>
                <c:pt idx="261">
                  <c:v>2.5700000000000001E-4</c:v>
                </c:pt>
                <c:pt idx="262">
                  <c:v>2.5799999999999998E-4</c:v>
                </c:pt>
                <c:pt idx="263">
                  <c:v>2.5900000000000001E-4</c:v>
                </c:pt>
                <c:pt idx="264">
                  <c:v>2.5999999999999998E-4</c:v>
                </c:pt>
                <c:pt idx="265">
                  <c:v>2.61E-4</c:v>
                </c:pt>
                <c:pt idx="266">
                  <c:v>2.6200000000000003E-4</c:v>
                </c:pt>
                <c:pt idx="267">
                  <c:v>2.63E-4</c:v>
                </c:pt>
                <c:pt idx="268">
                  <c:v>2.6400000000000002E-4</c:v>
                </c:pt>
                <c:pt idx="269">
                  <c:v>2.6499999999999999E-4</c:v>
                </c:pt>
                <c:pt idx="270">
                  <c:v>2.6600000000000001E-4</c:v>
                </c:pt>
                <c:pt idx="271">
                  <c:v>2.6699999999999998E-4</c:v>
                </c:pt>
                <c:pt idx="272">
                  <c:v>2.6800000000000001E-4</c:v>
                </c:pt>
                <c:pt idx="273">
                  <c:v>2.6899999999999998E-4</c:v>
                </c:pt>
                <c:pt idx="274">
                  <c:v>2.7E-4</c:v>
                </c:pt>
                <c:pt idx="275">
                  <c:v>2.7099999999999997E-4</c:v>
                </c:pt>
                <c:pt idx="276">
                  <c:v>2.72E-4</c:v>
                </c:pt>
                <c:pt idx="277">
                  <c:v>2.7300000000000002E-4</c:v>
                </c:pt>
                <c:pt idx="278">
                  <c:v>2.7399999999999999E-4</c:v>
                </c:pt>
                <c:pt idx="279">
                  <c:v>2.7500000000000002E-4</c:v>
                </c:pt>
                <c:pt idx="280">
                  <c:v>2.7599999999999999E-4</c:v>
                </c:pt>
                <c:pt idx="281">
                  <c:v>2.7700000000000001E-4</c:v>
                </c:pt>
                <c:pt idx="282">
                  <c:v>2.7799999999999998E-4</c:v>
                </c:pt>
                <c:pt idx="283">
                  <c:v>2.7900000000000001E-4</c:v>
                </c:pt>
                <c:pt idx="284">
                  <c:v>2.7999999999999998E-4</c:v>
                </c:pt>
                <c:pt idx="285">
                  <c:v>2.81E-4</c:v>
                </c:pt>
                <c:pt idx="286">
                  <c:v>2.8200000000000002E-4</c:v>
                </c:pt>
                <c:pt idx="287">
                  <c:v>2.8299999999999999E-4</c:v>
                </c:pt>
                <c:pt idx="288">
                  <c:v>2.8400000000000002E-4</c:v>
                </c:pt>
                <c:pt idx="289">
                  <c:v>2.8499999999999999E-4</c:v>
                </c:pt>
                <c:pt idx="290">
                  <c:v>2.8600000000000001E-4</c:v>
                </c:pt>
                <c:pt idx="291">
                  <c:v>2.8699999999999998E-4</c:v>
                </c:pt>
                <c:pt idx="292">
                  <c:v>2.8800000000000001E-4</c:v>
                </c:pt>
                <c:pt idx="293">
                  <c:v>2.8899999999999998E-4</c:v>
                </c:pt>
                <c:pt idx="294">
                  <c:v>2.9E-4</c:v>
                </c:pt>
                <c:pt idx="295">
                  <c:v>2.9100000000000003E-4</c:v>
                </c:pt>
                <c:pt idx="296">
                  <c:v>2.92E-4</c:v>
                </c:pt>
                <c:pt idx="297">
                  <c:v>2.9300000000000002E-4</c:v>
                </c:pt>
                <c:pt idx="298">
                  <c:v>2.9399999999999999E-4</c:v>
                </c:pt>
                <c:pt idx="299">
                  <c:v>2.9500000000000001E-4</c:v>
                </c:pt>
                <c:pt idx="300">
                  <c:v>2.9599999999999998E-4</c:v>
                </c:pt>
                <c:pt idx="301">
                  <c:v>2.9700000000000001E-4</c:v>
                </c:pt>
                <c:pt idx="302">
                  <c:v>2.9799999999999998E-4</c:v>
                </c:pt>
                <c:pt idx="303">
                  <c:v>2.99E-4</c:v>
                </c:pt>
                <c:pt idx="304">
                  <c:v>2.9999999999999997E-4</c:v>
                </c:pt>
                <c:pt idx="305">
                  <c:v>3.01E-4</c:v>
                </c:pt>
                <c:pt idx="306">
                  <c:v>3.0200000000000002E-4</c:v>
                </c:pt>
                <c:pt idx="307">
                  <c:v>3.0299999999999999E-4</c:v>
                </c:pt>
                <c:pt idx="308">
                  <c:v>3.0400000000000002E-4</c:v>
                </c:pt>
                <c:pt idx="309">
                  <c:v>3.0499999999999999E-4</c:v>
                </c:pt>
                <c:pt idx="310">
                  <c:v>3.0600000000000001E-4</c:v>
                </c:pt>
                <c:pt idx="311">
                  <c:v>3.0699999999999998E-4</c:v>
                </c:pt>
                <c:pt idx="312">
                  <c:v>3.0800000000000001E-4</c:v>
                </c:pt>
                <c:pt idx="313">
                  <c:v>3.0899999999999998E-4</c:v>
                </c:pt>
                <c:pt idx="314">
                  <c:v>3.1E-4</c:v>
                </c:pt>
                <c:pt idx="315">
                  <c:v>3.1100000000000002E-4</c:v>
                </c:pt>
                <c:pt idx="316">
                  <c:v>3.1199999999999999E-4</c:v>
                </c:pt>
                <c:pt idx="317">
                  <c:v>3.1300000000000002E-4</c:v>
                </c:pt>
                <c:pt idx="318">
                  <c:v>3.1399999999999999E-4</c:v>
                </c:pt>
                <c:pt idx="319">
                  <c:v>3.1500000000000001E-4</c:v>
                </c:pt>
                <c:pt idx="320">
                  <c:v>3.1599999999999998E-4</c:v>
                </c:pt>
                <c:pt idx="321">
                  <c:v>3.1700000000000001E-4</c:v>
                </c:pt>
                <c:pt idx="322">
                  <c:v>3.1799999999999998E-4</c:v>
                </c:pt>
                <c:pt idx="323">
                  <c:v>3.19E-4</c:v>
                </c:pt>
                <c:pt idx="324">
                  <c:v>3.2000000000000003E-4</c:v>
                </c:pt>
                <c:pt idx="325">
                  <c:v>3.21E-4</c:v>
                </c:pt>
                <c:pt idx="326">
                  <c:v>3.2200000000000002E-4</c:v>
                </c:pt>
                <c:pt idx="327">
                  <c:v>3.2299999999999999E-4</c:v>
                </c:pt>
                <c:pt idx="328">
                  <c:v>3.2400000000000001E-4</c:v>
                </c:pt>
                <c:pt idx="329">
                  <c:v>3.2499999999999999E-4</c:v>
                </c:pt>
                <c:pt idx="330">
                  <c:v>3.2600000000000001E-4</c:v>
                </c:pt>
                <c:pt idx="331">
                  <c:v>3.2699999999999998E-4</c:v>
                </c:pt>
                <c:pt idx="332">
                  <c:v>3.28E-4</c:v>
                </c:pt>
                <c:pt idx="333">
                  <c:v>3.2899999999999997E-4</c:v>
                </c:pt>
                <c:pt idx="334">
                  <c:v>3.3E-4</c:v>
                </c:pt>
                <c:pt idx="335">
                  <c:v>3.3100000000000002E-4</c:v>
                </c:pt>
                <c:pt idx="336">
                  <c:v>3.3199999999999999E-4</c:v>
                </c:pt>
                <c:pt idx="337">
                  <c:v>3.3300000000000002E-4</c:v>
                </c:pt>
                <c:pt idx="338">
                  <c:v>3.3399999999999999E-4</c:v>
                </c:pt>
                <c:pt idx="339">
                  <c:v>3.3500000000000001E-4</c:v>
                </c:pt>
                <c:pt idx="340">
                  <c:v>3.3599999999999998E-4</c:v>
                </c:pt>
                <c:pt idx="341">
                  <c:v>3.3700000000000001E-4</c:v>
                </c:pt>
                <c:pt idx="342">
                  <c:v>3.3799999999999998E-4</c:v>
                </c:pt>
                <c:pt idx="343">
                  <c:v>3.39E-4</c:v>
                </c:pt>
                <c:pt idx="344">
                  <c:v>3.4000000000000002E-4</c:v>
                </c:pt>
                <c:pt idx="345">
                  <c:v>3.4099999999999999E-4</c:v>
                </c:pt>
                <c:pt idx="346">
                  <c:v>3.4200000000000002E-4</c:v>
                </c:pt>
                <c:pt idx="347">
                  <c:v>3.4299999999999999E-4</c:v>
                </c:pt>
                <c:pt idx="348">
                  <c:v>3.4400000000000001E-4</c:v>
                </c:pt>
                <c:pt idx="349">
                  <c:v>3.4499999999999998E-4</c:v>
                </c:pt>
                <c:pt idx="350">
                  <c:v>3.4600000000000001E-4</c:v>
                </c:pt>
                <c:pt idx="351">
                  <c:v>3.4699999999999998E-4</c:v>
                </c:pt>
                <c:pt idx="352">
                  <c:v>3.48E-4</c:v>
                </c:pt>
                <c:pt idx="353">
                  <c:v>3.4900000000000003E-4</c:v>
                </c:pt>
                <c:pt idx="354">
                  <c:v>3.5E-4</c:v>
                </c:pt>
                <c:pt idx="355">
                  <c:v>3.5100000000000002E-4</c:v>
                </c:pt>
                <c:pt idx="356">
                  <c:v>3.5199999999999999E-4</c:v>
                </c:pt>
                <c:pt idx="357">
                  <c:v>3.5300000000000002E-4</c:v>
                </c:pt>
                <c:pt idx="358">
                  <c:v>3.5399999999999999E-4</c:v>
                </c:pt>
                <c:pt idx="359">
                  <c:v>3.5500000000000001E-4</c:v>
                </c:pt>
                <c:pt idx="360">
                  <c:v>3.5599999999999998E-4</c:v>
                </c:pt>
                <c:pt idx="361">
                  <c:v>3.57E-4</c:v>
                </c:pt>
                <c:pt idx="362">
                  <c:v>3.5799999999999997E-4</c:v>
                </c:pt>
                <c:pt idx="363">
                  <c:v>3.59E-4</c:v>
                </c:pt>
                <c:pt idx="364">
                  <c:v>3.6000000000000002E-4</c:v>
                </c:pt>
                <c:pt idx="365">
                  <c:v>3.6099999999999999E-4</c:v>
                </c:pt>
                <c:pt idx="366">
                  <c:v>3.6200000000000002E-4</c:v>
                </c:pt>
                <c:pt idx="367">
                  <c:v>3.6299999999999999E-4</c:v>
                </c:pt>
                <c:pt idx="368">
                  <c:v>3.6400000000000001E-4</c:v>
                </c:pt>
                <c:pt idx="369">
                  <c:v>3.6499999999999998E-4</c:v>
                </c:pt>
                <c:pt idx="370">
                  <c:v>3.6600000000000001E-4</c:v>
                </c:pt>
                <c:pt idx="371">
                  <c:v>3.6699999999999998E-4</c:v>
                </c:pt>
                <c:pt idx="372">
                  <c:v>3.68E-4</c:v>
                </c:pt>
                <c:pt idx="373">
                  <c:v>3.6900000000000002E-4</c:v>
                </c:pt>
                <c:pt idx="374">
                  <c:v>3.6999999999999999E-4</c:v>
                </c:pt>
                <c:pt idx="375">
                  <c:v>3.7100000000000002E-4</c:v>
                </c:pt>
                <c:pt idx="376">
                  <c:v>3.7199999999999999E-4</c:v>
                </c:pt>
                <c:pt idx="377">
                  <c:v>3.7300000000000001E-4</c:v>
                </c:pt>
                <c:pt idx="378">
                  <c:v>3.7399999999999998E-4</c:v>
                </c:pt>
                <c:pt idx="379">
                  <c:v>3.7500000000000001E-4</c:v>
                </c:pt>
                <c:pt idx="380">
                  <c:v>3.7599999999999998E-4</c:v>
                </c:pt>
                <c:pt idx="381">
                  <c:v>3.77E-4</c:v>
                </c:pt>
                <c:pt idx="382">
                  <c:v>3.7800000000000003E-4</c:v>
                </c:pt>
                <c:pt idx="383">
                  <c:v>3.79E-4</c:v>
                </c:pt>
                <c:pt idx="384">
                  <c:v>3.8000000000000002E-4</c:v>
                </c:pt>
                <c:pt idx="385">
                  <c:v>3.8099999999999999E-4</c:v>
                </c:pt>
                <c:pt idx="386">
                  <c:v>3.8200000000000002E-4</c:v>
                </c:pt>
                <c:pt idx="387">
                  <c:v>3.8299999999999999E-4</c:v>
                </c:pt>
                <c:pt idx="388">
                  <c:v>3.8400000000000001E-4</c:v>
                </c:pt>
                <c:pt idx="389">
                  <c:v>3.8499999999999998E-4</c:v>
                </c:pt>
                <c:pt idx="390">
                  <c:v>3.86E-4</c:v>
                </c:pt>
                <c:pt idx="391">
                  <c:v>3.8699999999999997E-4</c:v>
                </c:pt>
                <c:pt idx="392">
                  <c:v>3.88E-4</c:v>
                </c:pt>
                <c:pt idx="393">
                  <c:v>3.8900000000000002E-4</c:v>
                </c:pt>
                <c:pt idx="394">
                  <c:v>3.8999999999999999E-4</c:v>
                </c:pt>
                <c:pt idx="395">
                  <c:v>3.9100000000000002E-4</c:v>
                </c:pt>
                <c:pt idx="396">
                  <c:v>3.9199999999999999E-4</c:v>
                </c:pt>
                <c:pt idx="397">
                  <c:v>3.9300000000000001E-4</c:v>
                </c:pt>
                <c:pt idx="398">
                  <c:v>3.9399999999999998E-4</c:v>
                </c:pt>
                <c:pt idx="399">
                  <c:v>3.9500000000000001E-4</c:v>
                </c:pt>
                <c:pt idx="400">
                  <c:v>3.9599999999999998E-4</c:v>
                </c:pt>
                <c:pt idx="401">
                  <c:v>3.97E-4</c:v>
                </c:pt>
                <c:pt idx="402">
                  <c:v>3.9800000000000002E-4</c:v>
                </c:pt>
                <c:pt idx="403">
                  <c:v>3.9899999999999999E-4</c:v>
                </c:pt>
                <c:pt idx="404">
                  <c:v>4.0000000000000002E-4</c:v>
                </c:pt>
                <c:pt idx="405">
                  <c:v>4.0099999999999999E-4</c:v>
                </c:pt>
                <c:pt idx="406">
                  <c:v>4.0200000000000001E-4</c:v>
                </c:pt>
                <c:pt idx="407">
                  <c:v>4.0299999999999998E-4</c:v>
                </c:pt>
                <c:pt idx="408">
                  <c:v>4.0400000000000001E-4</c:v>
                </c:pt>
                <c:pt idx="409">
                  <c:v>4.0499999999999998E-4</c:v>
                </c:pt>
                <c:pt idx="410">
                  <c:v>4.06E-4</c:v>
                </c:pt>
                <c:pt idx="411">
                  <c:v>4.0700000000000003E-4</c:v>
                </c:pt>
                <c:pt idx="412">
                  <c:v>4.08E-4</c:v>
                </c:pt>
                <c:pt idx="413">
                  <c:v>4.0900000000000002E-4</c:v>
                </c:pt>
                <c:pt idx="414">
                  <c:v>4.0999999999999999E-4</c:v>
                </c:pt>
                <c:pt idx="415">
                  <c:v>4.1100000000000002E-4</c:v>
                </c:pt>
                <c:pt idx="416">
                  <c:v>4.1199999999999999E-4</c:v>
                </c:pt>
                <c:pt idx="417">
                  <c:v>4.1300000000000001E-4</c:v>
                </c:pt>
                <c:pt idx="418">
                  <c:v>4.1399999999999998E-4</c:v>
                </c:pt>
                <c:pt idx="419">
                  <c:v>4.15E-4</c:v>
                </c:pt>
                <c:pt idx="420">
                  <c:v>4.1599999999999997E-4</c:v>
                </c:pt>
                <c:pt idx="421">
                  <c:v>4.17E-4</c:v>
                </c:pt>
                <c:pt idx="422">
                  <c:v>4.1800000000000002E-4</c:v>
                </c:pt>
                <c:pt idx="423">
                  <c:v>4.1899999999999999E-4</c:v>
                </c:pt>
                <c:pt idx="424">
                  <c:v>4.2000000000000002E-4</c:v>
                </c:pt>
                <c:pt idx="425">
                  <c:v>4.2099999999999999E-4</c:v>
                </c:pt>
                <c:pt idx="426">
                  <c:v>4.2200000000000001E-4</c:v>
                </c:pt>
                <c:pt idx="427">
                  <c:v>4.2299999999999998E-4</c:v>
                </c:pt>
                <c:pt idx="428">
                  <c:v>4.2400000000000001E-4</c:v>
                </c:pt>
                <c:pt idx="429">
                  <c:v>4.2499999999999998E-4</c:v>
                </c:pt>
                <c:pt idx="430">
                  <c:v>4.26E-4</c:v>
                </c:pt>
                <c:pt idx="431">
                  <c:v>4.2700000000000002E-4</c:v>
                </c:pt>
                <c:pt idx="432">
                  <c:v>4.28E-4</c:v>
                </c:pt>
                <c:pt idx="433">
                  <c:v>4.2900000000000002E-4</c:v>
                </c:pt>
                <c:pt idx="434">
                  <c:v>4.2999999999999999E-4</c:v>
                </c:pt>
                <c:pt idx="435">
                  <c:v>4.3100000000000001E-4</c:v>
                </c:pt>
                <c:pt idx="436">
                  <c:v>4.3199999999999998E-4</c:v>
                </c:pt>
                <c:pt idx="437">
                  <c:v>4.3300000000000001E-4</c:v>
                </c:pt>
                <c:pt idx="438">
                  <c:v>4.3399999999999998E-4</c:v>
                </c:pt>
                <c:pt idx="439">
                  <c:v>4.35E-4</c:v>
                </c:pt>
                <c:pt idx="440">
                  <c:v>4.3600000000000003E-4</c:v>
                </c:pt>
                <c:pt idx="441">
                  <c:v>4.37E-4</c:v>
                </c:pt>
                <c:pt idx="442">
                  <c:v>4.3800000000000002E-4</c:v>
                </c:pt>
                <c:pt idx="443">
                  <c:v>4.3899999999999999E-4</c:v>
                </c:pt>
                <c:pt idx="444">
                  <c:v>4.4000000000000002E-4</c:v>
                </c:pt>
                <c:pt idx="445">
                  <c:v>4.4099999999999999E-4</c:v>
                </c:pt>
                <c:pt idx="446">
                  <c:v>4.4200000000000001E-4</c:v>
                </c:pt>
                <c:pt idx="447">
                  <c:v>4.4299999999999998E-4</c:v>
                </c:pt>
                <c:pt idx="448">
                  <c:v>4.44E-4</c:v>
                </c:pt>
                <c:pt idx="449">
                  <c:v>4.4499999999999997E-4</c:v>
                </c:pt>
                <c:pt idx="450">
                  <c:v>4.46E-4</c:v>
                </c:pt>
                <c:pt idx="451">
                  <c:v>4.4700000000000002E-4</c:v>
                </c:pt>
                <c:pt idx="452">
                  <c:v>4.4799999999999999E-4</c:v>
                </c:pt>
                <c:pt idx="453">
                  <c:v>4.4900000000000002E-4</c:v>
                </c:pt>
                <c:pt idx="454">
                  <c:v>4.4999999999999999E-4</c:v>
                </c:pt>
                <c:pt idx="455">
                  <c:v>4.5100000000000001E-4</c:v>
                </c:pt>
                <c:pt idx="456">
                  <c:v>4.5199999999999998E-4</c:v>
                </c:pt>
                <c:pt idx="457">
                  <c:v>4.5300000000000001E-4</c:v>
                </c:pt>
                <c:pt idx="458">
                  <c:v>4.5399999999999998E-4</c:v>
                </c:pt>
                <c:pt idx="459">
                  <c:v>4.55E-4</c:v>
                </c:pt>
                <c:pt idx="460">
                  <c:v>4.5600000000000003E-4</c:v>
                </c:pt>
                <c:pt idx="461">
                  <c:v>4.57E-4</c:v>
                </c:pt>
                <c:pt idx="462">
                  <c:v>4.5800000000000002E-4</c:v>
                </c:pt>
                <c:pt idx="463">
                  <c:v>4.5899999999999999E-4</c:v>
                </c:pt>
                <c:pt idx="464">
                  <c:v>4.6000000000000001E-4</c:v>
                </c:pt>
                <c:pt idx="465">
                  <c:v>4.6099999999999998E-4</c:v>
                </c:pt>
                <c:pt idx="466">
                  <c:v>4.6200000000000001E-4</c:v>
                </c:pt>
                <c:pt idx="467">
                  <c:v>4.6299999999999998E-4</c:v>
                </c:pt>
                <c:pt idx="468">
                  <c:v>4.64E-4</c:v>
                </c:pt>
                <c:pt idx="469">
                  <c:v>4.6500000000000003E-4</c:v>
                </c:pt>
                <c:pt idx="470">
                  <c:v>4.66E-4</c:v>
                </c:pt>
                <c:pt idx="471">
                  <c:v>4.6700000000000002E-4</c:v>
                </c:pt>
                <c:pt idx="472">
                  <c:v>4.6799999999999999E-4</c:v>
                </c:pt>
                <c:pt idx="473">
                  <c:v>4.6900000000000002E-4</c:v>
                </c:pt>
                <c:pt idx="474">
                  <c:v>4.6999999999999999E-4</c:v>
                </c:pt>
                <c:pt idx="475">
                  <c:v>4.7100000000000001E-4</c:v>
                </c:pt>
                <c:pt idx="476">
                  <c:v>4.7199999999999998E-4</c:v>
                </c:pt>
                <c:pt idx="477">
                  <c:v>4.73E-4</c:v>
                </c:pt>
                <c:pt idx="478">
                  <c:v>4.7399999999999997E-4</c:v>
                </c:pt>
                <c:pt idx="479">
                  <c:v>4.75E-4</c:v>
                </c:pt>
                <c:pt idx="480">
                  <c:v>4.7600000000000002E-4</c:v>
                </c:pt>
                <c:pt idx="481">
                  <c:v>4.7699999999999999E-4</c:v>
                </c:pt>
                <c:pt idx="482">
                  <c:v>4.7800000000000002E-4</c:v>
                </c:pt>
                <c:pt idx="483">
                  <c:v>4.7899999999999999E-4</c:v>
                </c:pt>
                <c:pt idx="484">
                  <c:v>4.8000000000000001E-4</c:v>
                </c:pt>
                <c:pt idx="485">
                  <c:v>4.8099999999999998E-4</c:v>
                </c:pt>
                <c:pt idx="486">
                  <c:v>4.8200000000000001E-4</c:v>
                </c:pt>
                <c:pt idx="487">
                  <c:v>4.8299999999999998E-4</c:v>
                </c:pt>
                <c:pt idx="488">
                  <c:v>4.84E-4</c:v>
                </c:pt>
                <c:pt idx="489">
                  <c:v>4.8500000000000003E-4</c:v>
                </c:pt>
                <c:pt idx="490">
                  <c:v>4.86E-4</c:v>
                </c:pt>
                <c:pt idx="491">
                  <c:v>4.8700000000000002E-4</c:v>
                </c:pt>
                <c:pt idx="492">
                  <c:v>4.8799999999999999E-4</c:v>
                </c:pt>
                <c:pt idx="493">
                  <c:v>4.8899999999999996E-4</c:v>
                </c:pt>
                <c:pt idx="494">
                  <c:v>4.8999999999999998E-4</c:v>
                </c:pt>
                <c:pt idx="495">
                  <c:v>4.9100000000000001E-4</c:v>
                </c:pt>
                <c:pt idx="496">
                  <c:v>4.9200000000000003E-4</c:v>
                </c:pt>
                <c:pt idx="497">
                  <c:v>4.9299999999999995E-4</c:v>
                </c:pt>
                <c:pt idx="498">
                  <c:v>4.9399999999999997E-4</c:v>
                </c:pt>
                <c:pt idx="499">
                  <c:v>4.95E-4</c:v>
                </c:pt>
                <c:pt idx="500">
                  <c:v>4.9600000000000002E-4</c:v>
                </c:pt>
                <c:pt idx="501">
                  <c:v>4.9700000000000005E-4</c:v>
                </c:pt>
                <c:pt idx="502">
                  <c:v>4.9799999999999996E-4</c:v>
                </c:pt>
                <c:pt idx="503">
                  <c:v>4.9899999999999999E-4</c:v>
                </c:pt>
                <c:pt idx="504">
                  <c:v>5.0000000000000001E-4</c:v>
                </c:pt>
                <c:pt idx="505">
                  <c:v>5.0100000000000003E-4</c:v>
                </c:pt>
                <c:pt idx="506">
                  <c:v>5.0199999999999995E-4</c:v>
                </c:pt>
                <c:pt idx="507">
                  <c:v>5.0299999999999997E-4</c:v>
                </c:pt>
                <c:pt idx="508">
                  <c:v>5.04E-4</c:v>
                </c:pt>
                <c:pt idx="509">
                  <c:v>5.0500000000000002E-4</c:v>
                </c:pt>
                <c:pt idx="510">
                  <c:v>5.0600000000000005E-4</c:v>
                </c:pt>
                <c:pt idx="511">
                  <c:v>5.0699999999999996E-4</c:v>
                </c:pt>
                <c:pt idx="512">
                  <c:v>5.0799999999999999E-4</c:v>
                </c:pt>
                <c:pt idx="513">
                  <c:v>5.0900000000000001E-4</c:v>
                </c:pt>
                <c:pt idx="514">
                  <c:v>5.1000000000000004E-4</c:v>
                </c:pt>
                <c:pt idx="515">
                  <c:v>5.1099999999999995E-4</c:v>
                </c:pt>
                <c:pt idx="516">
                  <c:v>5.1199999999999998E-4</c:v>
                </c:pt>
                <c:pt idx="517">
                  <c:v>5.13E-4</c:v>
                </c:pt>
                <c:pt idx="518">
                  <c:v>5.1400000000000003E-4</c:v>
                </c:pt>
                <c:pt idx="519">
                  <c:v>5.1500000000000005E-4</c:v>
                </c:pt>
                <c:pt idx="520">
                  <c:v>5.1599999999999997E-4</c:v>
                </c:pt>
                <c:pt idx="521">
                  <c:v>5.1699999999999999E-4</c:v>
                </c:pt>
                <c:pt idx="522">
                  <c:v>5.1800000000000001E-4</c:v>
                </c:pt>
                <c:pt idx="523">
                  <c:v>5.1900000000000004E-4</c:v>
                </c:pt>
                <c:pt idx="524">
                  <c:v>5.1999999999999995E-4</c:v>
                </c:pt>
                <c:pt idx="525">
                  <c:v>5.2099999999999998E-4</c:v>
                </c:pt>
                <c:pt idx="526">
                  <c:v>5.22E-4</c:v>
                </c:pt>
                <c:pt idx="527">
                  <c:v>5.2300000000000003E-4</c:v>
                </c:pt>
                <c:pt idx="528">
                  <c:v>5.2400000000000005E-4</c:v>
                </c:pt>
                <c:pt idx="529">
                  <c:v>5.2499999999999997E-4</c:v>
                </c:pt>
                <c:pt idx="530">
                  <c:v>5.2599999999999999E-4</c:v>
                </c:pt>
                <c:pt idx="531">
                  <c:v>5.2700000000000002E-4</c:v>
                </c:pt>
                <c:pt idx="532">
                  <c:v>5.2800000000000004E-4</c:v>
                </c:pt>
                <c:pt idx="533">
                  <c:v>5.2899999999999996E-4</c:v>
                </c:pt>
                <c:pt idx="534">
                  <c:v>5.2999999999999998E-4</c:v>
                </c:pt>
                <c:pt idx="535">
                  <c:v>5.31E-4</c:v>
                </c:pt>
                <c:pt idx="536">
                  <c:v>5.3200000000000003E-4</c:v>
                </c:pt>
                <c:pt idx="537">
                  <c:v>5.3300000000000005E-4</c:v>
                </c:pt>
                <c:pt idx="538">
                  <c:v>5.3399999999999997E-4</c:v>
                </c:pt>
                <c:pt idx="539">
                  <c:v>5.3499999999999999E-4</c:v>
                </c:pt>
                <c:pt idx="540">
                  <c:v>5.3600000000000002E-4</c:v>
                </c:pt>
                <c:pt idx="541">
                  <c:v>5.3700000000000004E-4</c:v>
                </c:pt>
                <c:pt idx="542">
                  <c:v>5.3799999999999996E-4</c:v>
                </c:pt>
                <c:pt idx="543">
                  <c:v>5.3899999999999998E-4</c:v>
                </c:pt>
                <c:pt idx="544">
                  <c:v>5.4000000000000001E-4</c:v>
                </c:pt>
                <c:pt idx="545">
                  <c:v>5.4100000000000003E-4</c:v>
                </c:pt>
                <c:pt idx="546">
                  <c:v>5.4199999999999995E-4</c:v>
                </c:pt>
                <c:pt idx="547">
                  <c:v>5.4299999999999997E-4</c:v>
                </c:pt>
                <c:pt idx="548">
                  <c:v>5.44E-4</c:v>
                </c:pt>
                <c:pt idx="549">
                  <c:v>5.4500000000000002E-4</c:v>
                </c:pt>
                <c:pt idx="550">
                  <c:v>5.4600000000000004E-4</c:v>
                </c:pt>
                <c:pt idx="551">
                  <c:v>5.4699999999999996E-4</c:v>
                </c:pt>
                <c:pt idx="552">
                  <c:v>5.4799999999999998E-4</c:v>
                </c:pt>
                <c:pt idx="553">
                  <c:v>5.4900000000000001E-4</c:v>
                </c:pt>
                <c:pt idx="554">
                  <c:v>5.5000000000000003E-4</c:v>
                </c:pt>
                <c:pt idx="555">
                  <c:v>5.5099999999999995E-4</c:v>
                </c:pt>
                <c:pt idx="556">
                  <c:v>5.5199999999999997E-4</c:v>
                </c:pt>
                <c:pt idx="557">
                  <c:v>5.53E-4</c:v>
                </c:pt>
                <c:pt idx="558">
                  <c:v>5.5400000000000002E-4</c:v>
                </c:pt>
                <c:pt idx="559">
                  <c:v>5.5500000000000005E-4</c:v>
                </c:pt>
                <c:pt idx="560">
                  <c:v>5.5599999999999996E-4</c:v>
                </c:pt>
                <c:pt idx="561">
                  <c:v>5.5699999999999999E-4</c:v>
                </c:pt>
                <c:pt idx="562">
                  <c:v>5.5800000000000001E-4</c:v>
                </c:pt>
                <c:pt idx="563">
                  <c:v>5.5900000000000004E-4</c:v>
                </c:pt>
                <c:pt idx="564">
                  <c:v>5.5999999999999995E-4</c:v>
                </c:pt>
                <c:pt idx="565">
                  <c:v>5.6099999999999998E-4</c:v>
                </c:pt>
                <c:pt idx="566">
                  <c:v>5.62E-4</c:v>
                </c:pt>
                <c:pt idx="567">
                  <c:v>5.6300000000000002E-4</c:v>
                </c:pt>
                <c:pt idx="568">
                  <c:v>5.6400000000000005E-4</c:v>
                </c:pt>
                <c:pt idx="569">
                  <c:v>5.6499999999999996E-4</c:v>
                </c:pt>
                <c:pt idx="570">
                  <c:v>5.6599999999999999E-4</c:v>
                </c:pt>
                <c:pt idx="571">
                  <c:v>5.6700000000000001E-4</c:v>
                </c:pt>
                <c:pt idx="572">
                  <c:v>5.6800000000000004E-4</c:v>
                </c:pt>
                <c:pt idx="573">
                  <c:v>5.6899999999999995E-4</c:v>
                </c:pt>
                <c:pt idx="574">
                  <c:v>5.6999999999999998E-4</c:v>
                </c:pt>
                <c:pt idx="575">
                  <c:v>5.71E-4</c:v>
                </c:pt>
                <c:pt idx="576">
                  <c:v>5.7200000000000003E-4</c:v>
                </c:pt>
                <c:pt idx="577">
                  <c:v>5.7300000000000005E-4</c:v>
                </c:pt>
                <c:pt idx="578">
                  <c:v>5.7399999999999997E-4</c:v>
                </c:pt>
                <c:pt idx="579">
                  <c:v>5.7499999999999999E-4</c:v>
                </c:pt>
                <c:pt idx="580">
                  <c:v>5.7600000000000001E-4</c:v>
                </c:pt>
                <c:pt idx="581">
                  <c:v>5.7700000000000004E-4</c:v>
                </c:pt>
                <c:pt idx="582">
                  <c:v>5.7799999999999995E-4</c:v>
                </c:pt>
                <c:pt idx="583">
                  <c:v>5.7899999999999998E-4</c:v>
                </c:pt>
                <c:pt idx="584">
                  <c:v>5.8E-4</c:v>
                </c:pt>
                <c:pt idx="585">
                  <c:v>5.8100000000000003E-4</c:v>
                </c:pt>
                <c:pt idx="586">
                  <c:v>5.8200000000000005E-4</c:v>
                </c:pt>
                <c:pt idx="587">
                  <c:v>5.8299999999999997E-4</c:v>
                </c:pt>
                <c:pt idx="588">
                  <c:v>5.8399999999999999E-4</c:v>
                </c:pt>
                <c:pt idx="589">
                  <c:v>5.8500000000000002E-4</c:v>
                </c:pt>
                <c:pt idx="590">
                  <c:v>5.8600000000000004E-4</c:v>
                </c:pt>
                <c:pt idx="591">
                  <c:v>5.8699999999999996E-4</c:v>
                </c:pt>
                <c:pt idx="592">
                  <c:v>5.8799999999999998E-4</c:v>
                </c:pt>
                <c:pt idx="593">
                  <c:v>5.8900000000000001E-4</c:v>
                </c:pt>
                <c:pt idx="594">
                  <c:v>5.9000000000000003E-4</c:v>
                </c:pt>
                <c:pt idx="595">
                  <c:v>5.9100000000000005E-4</c:v>
                </c:pt>
                <c:pt idx="596">
                  <c:v>5.9199999999999997E-4</c:v>
                </c:pt>
                <c:pt idx="597">
                  <c:v>5.9299999999999999E-4</c:v>
                </c:pt>
                <c:pt idx="598">
                  <c:v>5.9400000000000002E-4</c:v>
                </c:pt>
                <c:pt idx="599">
                  <c:v>5.9500000000000004E-4</c:v>
                </c:pt>
                <c:pt idx="600">
                  <c:v>5.9599999999999996E-4</c:v>
                </c:pt>
                <c:pt idx="601">
                  <c:v>5.9699999999999998E-4</c:v>
                </c:pt>
                <c:pt idx="602">
                  <c:v>5.9800000000000001E-4</c:v>
                </c:pt>
                <c:pt idx="603">
                  <c:v>5.9900000000000003E-4</c:v>
                </c:pt>
                <c:pt idx="604">
                  <c:v>5.9999999999999995E-4</c:v>
                </c:pt>
                <c:pt idx="605">
                  <c:v>6.0099999999999997E-4</c:v>
                </c:pt>
                <c:pt idx="606">
                  <c:v>6.02E-4</c:v>
                </c:pt>
                <c:pt idx="607">
                  <c:v>6.0300000000000002E-4</c:v>
                </c:pt>
                <c:pt idx="608">
                  <c:v>6.0400000000000004E-4</c:v>
                </c:pt>
                <c:pt idx="609">
                  <c:v>6.0499999999999996E-4</c:v>
                </c:pt>
                <c:pt idx="610">
                  <c:v>6.0599999999999998E-4</c:v>
                </c:pt>
                <c:pt idx="611">
                  <c:v>6.0700000000000001E-4</c:v>
                </c:pt>
                <c:pt idx="612">
                  <c:v>6.0800000000000003E-4</c:v>
                </c:pt>
                <c:pt idx="613">
                  <c:v>6.0899999999999995E-4</c:v>
                </c:pt>
                <c:pt idx="614">
                  <c:v>6.0999999999999997E-4</c:v>
                </c:pt>
                <c:pt idx="615">
                  <c:v>6.11E-4</c:v>
                </c:pt>
                <c:pt idx="616">
                  <c:v>6.1200000000000002E-4</c:v>
                </c:pt>
                <c:pt idx="617">
                  <c:v>6.1300000000000005E-4</c:v>
                </c:pt>
                <c:pt idx="618">
                  <c:v>6.1399999999999996E-4</c:v>
                </c:pt>
                <c:pt idx="619">
                  <c:v>6.1499999999999999E-4</c:v>
                </c:pt>
                <c:pt idx="620">
                  <c:v>6.1600000000000001E-4</c:v>
                </c:pt>
                <c:pt idx="621">
                  <c:v>6.1700000000000004E-4</c:v>
                </c:pt>
                <c:pt idx="622">
                  <c:v>6.1799999999999995E-4</c:v>
                </c:pt>
                <c:pt idx="623">
                  <c:v>6.1899999999999998E-4</c:v>
                </c:pt>
                <c:pt idx="624">
                  <c:v>6.2E-4</c:v>
                </c:pt>
                <c:pt idx="625">
                  <c:v>6.2100000000000002E-4</c:v>
                </c:pt>
                <c:pt idx="626">
                  <c:v>6.2200000000000005E-4</c:v>
                </c:pt>
                <c:pt idx="627">
                  <c:v>6.2299999999999996E-4</c:v>
                </c:pt>
                <c:pt idx="628">
                  <c:v>6.2399999999999999E-4</c:v>
                </c:pt>
                <c:pt idx="629">
                  <c:v>6.2500000000000001E-4</c:v>
                </c:pt>
                <c:pt idx="630">
                  <c:v>6.2600000000000004E-4</c:v>
                </c:pt>
                <c:pt idx="631">
                  <c:v>6.2699999999999995E-4</c:v>
                </c:pt>
                <c:pt idx="632">
                  <c:v>6.2799999999999998E-4</c:v>
                </c:pt>
                <c:pt idx="633">
                  <c:v>6.29E-4</c:v>
                </c:pt>
                <c:pt idx="634">
                  <c:v>6.3000000000000003E-4</c:v>
                </c:pt>
                <c:pt idx="635">
                  <c:v>6.3100000000000005E-4</c:v>
                </c:pt>
                <c:pt idx="636">
                  <c:v>6.3199999999999997E-4</c:v>
                </c:pt>
                <c:pt idx="637">
                  <c:v>6.3299999999999999E-4</c:v>
                </c:pt>
                <c:pt idx="638">
                  <c:v>6.3400000000000001E-4</c:v>
                </c:pt>
                <c:pt idx="639">
                  <c:v>6.3500000000000004E-4</c:v>
                </c:pt>
                <c:pt idx="640">
                  <c:v>6.3599999999999996E-4</c:v>
                </c:pt>
                <c:pt idx="641">
                  <c:v>6.3699999999999998E-4</c:v>
                </c:pt>
                <c:pt idx="642">
                  <c:v>6.38E-4</c:v>
                </c:pt>
                <c:pt idx="643">
                  <c:v>6.3900000000000003E-4</c:v>
                </c:pt>
                <c:pt idx="644">
                  <c:v>6.4000000000000005E-4</c:v>
                </c:pt>
                <c:pt idx="645">
                  <c:v>6.4099999999999997E-4</c:v>
                </c:pt>
                <c:pt idx="646">
                  <c:v>6.4199999999999999E-4</c:v>
                </c:pt>
                <c:pt idx="647">
                  <c:v>6.4300000000000002E-4</c:v>
                </c:pt>
                <c:pt idx="648">
                  <c:v>6.4400000000000004E-4</c:v>
                </c:pt>
                <c:pt idx="649">
                  <c:v>6.4499999999999996E-4</c:v>
                </c:pt>
                <c:pt idx="650">
                  <c:v>6.4599999999999998E-4</c:v>
                </c:pt>
                <c:pt idx="651">
                  <c:v>6.4700000000000001E-4</c:v>
                </c:pt>
                <c:pt idx="652">
                  <c:v>6.4800000000000003E-4</c:v>
                </c:pt>
                <c:pt idx="653">
                  <c:v>6.4899999999999995E-4</c:v>
                </c:pt>
                <c:pt idx="654">
                  <c:v>6.4999999999999997E-4</c:v>
                </c:pt>
                <c:pt idx="655">
                  <c:v>6.5099999999999999E-4</c:v>
                </c:pt>
                <c:pt idx="656">
                  <c:v>6.5200000000000002E-4</c:v>
                </c:pt>
                <c:pt idx="657">
                  <c:v>6.5300000000000004E-4</c:v>
                </c:pt>
                <c:pt idx="658">
                  <c:v>6.5399999999999996E-4</c:v>
                </c:pt>
                <c:pt idx="659">
                  <c:v>6.5499999999999998E-4</c:v>
                </c:pt>
                <c:pt idx="660">
                  <c:v>6.5600000000000001E-4</c:v>
                </c:pt>
                <c:pt idx="661">
                  <c:v>6.5700000000000003E-4</c:v>
                </c:pt>
                <c:pt idx="662">
                  <c:v>6.5799999999999995E-4</c:v>
                </c:pt>
                <c:pt idx="663">
                  <c:v>6.5899999999999997E-4</c:v>
                </c:pt>
                <c:pt idx="664">
                  <c:v>6.6E-4</c:v>
                </c:pt>
                <c:pt idx="665">
                  <c:v>6.6100000000000002E-4</c:v>
                </c:pt>
                <c:pt idx="666">
                  <c:v>6.6200000000000005E-4</c:v>
                </c:pt>
                <c:pt idx="667">
                  <c:v>6.6299999999999996E-4</c:v>
                </c:pt>
                <c:pt idx="668">
                  <c:v>6.6399999999999999E-4</c:v>
                </c:pt>
                <c:pt idx="669">
                  <c:v>6.6500000000000001E-4</c:v>
                </c:pt>
                <c:pt idx="670">
                  <c:v>6.6600000000000003E-4</c:v>
                </c:pt>
                <c:pt idx="671">
                  <c:v>6.6699999999999995E-4</c:v>
                </c:pt>
                <c:pt idx="672">
                  <c:v>6.6799999999999997E-4</c:v>
                </c:pt>
                <c:pt idx="673">
                  <c:v>6.69E-4</c:v>
                </c:pt>
                <c:pt idx="674">
                  <c:v>6.7000000000000002E-4</c:v>
                </c:pt>
                <c:pt idx="675">
                  <c:v>6.7100000000000005E-4</c:v>
                </c:pt>
                <c:pt idx="676">
                  <c:v>6.7199999999999996E-4</c:v>
                </c:pt>
                <c:pt idx="677">
                  <c:v>6.7299999999999999E-4</c:v>
                </c:pt>
                <c:pt idx="678">
                  <c:v>6.7400000000000001E-4</c:v>
                </c:pt>
                <c:pt idx="679">
                  <c:v>6.7500000000000004E-4</c:v>
                </c:pt>
                <c:pt idx="680">
                  <c:v>6.7599999999999995E-4</c:v>
                </c:pt>
                <c:pt idx="681">
                  <c:v>6.7699999999999998E-4</c:v>
                </c:pt>
                <c:pt idx="682">
                  <c:v>6.78E-4</c:v>
                </c:pt>
                <c:pt idx="683">
                  <c:v>6.7900000000000002E-4</c:v>
                </c:pt>
                <c:pt idx="684">
                  <c:v>6.8000000000000005E-4</c:v>
                </c:pt>
                <c:pt idx="685">
                  <c:v>6.8099999999999996E-4</c:v>
                </c:pt>
                <c:pt idx="686">
                  <c:v>6.8199999999999999E-4</c:v>
                </c:pt>
                <c:pt idx="687">
                  <c:v>6.8300000000000001E-4</c:v>
                </c:pt>
                <c:pt idx="688">
                  <c:v>6.8400000000000004E-4</c:v>
                </c:pt>
                <c:pt idx="689">
                  <c:v>6.8499999999999995E-4</c:v>
                </c:pt>
                <c:pt idx="690">
                  <c:v>6.8599999999999998E-4</c:v>
                </c:pt>
                <c:pt idx="691">
                  <c:v>6.87E-4</c:v>
                </c:pt>
                <c:pt idx="692">
                  <c:v>6.8800000000000003E-4</c:v>
                </c:pt>
                <c:pt idx="693">
                  <c:v>6.8900000000000005E-4</c:v>
                </c:pt>
                <c:pt idx="694">
                  <c:v>6.8999999999999997E-4</c:v>
                </c:pt>
                <c:pt idx="695">
                  <c:v>6.9099999999999999E-4</c:v>
                </c:pt>
                <c:pt idx="696">
                  <c:v>6.9200000000000002E-4</c:v>
                </c:pt>
                <c:pt idx="697">
                  <c:v>6.9300000000000004E-4</c:v>
                </c:pt>
                <c:pt idx="698">
                  <c:v>6.9399999999999996E-4</c:v>
                </c:pt>
                <c:pt idx="699">
                  <c:v>6.9499999999999998E-4</c:v>
                </c:pt>
                <c:pt idx="700">
                  <c:v>6.96E-4</c:v>
                </c:pt>
                <c:pt idx="701">
                  <c:v>6.9700000000000003E-4</c:v>
                </c:pt>
                <c:pt idx="702">
                  <c:v>6.9800000000000005E-4</c:v>
                </c:pt>
                <c:pt idx="703">
                  <c:v>6.9899999999999997E-4</c:v>
                </c:pt>
                <c:pt idx="704">
                  <c:v>6.9999999999999999E-4</c:v>
                </c:pt>
                <c:pt idx="705">
                  <c:v>7.0100000000000002E-4</c:v>
                </c:pt>
                <c:pt idx="706">
                  <c:v>7.0200000000000004E-4</c:v>
                </c:pt>
                <c:pt idx="707">
                  <c:v>7.0299999999999996E-4</c:v>
                </c:pt>
                <c:pt idx="708">
                  <c:v>7.0399999999999998E-4</c:v>
                </c:pt>
                <c:pt idx="709">
                  <c:v>7.0500000000000001E-4</c:v>
                </c:pt>
                <c:pt idx="710">
                  <c:v>7.0600000000000003E-4</c:v>
                </c:pt>
                <c:pt idx="711">
                  <c:v>7.0699999999999995E-4</c:v>
                </c:pt>
                <c:pt idx="712">
                  <c:v>7.0799999999999997E-4</c:v>
                </c:pt>
                <c:pt idx="713">
                  <c:v>7.0899999999999999E-4</c:v>
                </c:pt>
                <c:pt idx="714">
                  <c:v>7.1000000000000002E-4</c:v>
                </c:pt>
                <c:pt idx="715">
                  <c:v>7.1100000000000004E-4</c:v>
                </c:pt>
                <c:pt idx="716">
                  <c:v>7.1199999999999996E-4</c:v>
                </c:pt>
                <c:pt idx="717">
                  <c:v>7.1299999999999998E-4</c:v>
                </c:pt>
                <c:pt idx="718">
                  <c:v>7.1400000000000001E-4</c:v>
                </c:pt>
                <c:pt idx="719">
                  <c:v>7.1500000000000003E-4</c:v>
                </c:pt>
                <c:pt idx="720">
                  <c:v>7.1599999999999995E-4</c:v>
                </c:pt>
                <c:pt idx="721">
                  <c:v>7.1699999999999997E-4</c:v>
                </c:pt>
                <c:pt idx="722">
                  <c:v>7.18E-4</c:v>
                </c:pt>
                <c:pt idx="723">
                  <c:v>7.1900000000000002E-4</c:v>
                </c:pt>
                <c:pt idx="724">
                  <c:v>7.2000000000000005E-4</c:v>
                </c:pt>
                <c:pt idx="725">
                  <c:v>7.2099999999999996E-4</c:v>
                </c:pt>
                <c:pt idx="726">
                  <c:v>7.2199999999999999E-4</c:v>
                </c:pt>
                <c:pt idx="727">
                  <c:v>7.2300000000000001E-4</c:v>
                </c:pt>
                <c:pt idx="728">
                  <c:v>7.2400000000000003E-4</c:v>
                </c:pt>
                <c:pt idx="729">
                  <c:v>7.2499999999999995E-4</c:v>
                </c:pt>
                <c:pt idx="730">
                  <c:v>7.2599999999999997E-4</c:v>
                </c:pt>
                <c:pt idx="731">
                  <c:v>7.27E-4</c:v>
                </c:pt>
                <c:pt idx="732">
                  <c:v>7.2800000000000002E-4</c:v>
                </c:pt>
                <c:pt idx="733">
                  <c:v>7.2900000000000005E-4</c:v>
                </c:pt>
                <c:pt idx="734">
                  <c:v>7.2999999999999996E-4</c:v>
                </c:pt>
                <c:pt idx="735">
                  <c:v>7.3099999999999999E-4</c:v>
                </c:pt>
                <c:pt idx="736">
                  <c:v>7.3200000000000001E-4</c:v>
                </c:pt>
                <c:pt idx="737">
                  <c:v>7.3300000000000004E-4</c:v>
                </c:pt>
                <c:pt idx="738">
                  <c:v>7.3399999999999995E-4</c:v>
                </c:pt>
                <c:pt idx="739">
                  <c:v>7.3499999999999998E-4</c:v>
                </c:pt>
                <c:pt idx="740">
                  <c:v>7.36E-4</c:v>
                </c:pt>
                <c:pt idx="741">
                  <c:v>7.3700000000000002E-4</c:v>
                </c:pt>
                <c:pt idx="742">
                  <c:v>7.3800000000000005E-4</c:v>
                </c:pt>
                <c:pt idx="743">
                  <c:v>7.3899999999999997E-4</c:v>
                </c:pt>
                <c:pt idx="744">
                  <c:v>7.3999999999999999E-4</c:v>
                </c:pt>
                <c:pt idx="745">
                  <c:v>7.4100000000000001E-4</c:v>
                </c:pt>
                <c:pt idx="746">
                  <c:v>7.4200000000000004E-4</c:v>
                </c:pt>
                <c:pt idx="747">
                  <c:v>7.4299999999999995E-4</c:v>
                </c:pt>
                <c:pt idx="748">
                  <c:v>7.4399999999999998E-4</c:v>
                </c:pt>
                <c:pt idx="749">
                  <c:v>7.45E-4</c:v>
                </c:pt>
                <c:pt idx="750">
                  <c:v>7.4600000000000003E-4</c:v>
                </c:pt>
                <c:pt idx="751">
                  <c:v>7.4700000000000005E-4</c:v>
                </c:pt>
                <c:pt idx="752">
                  <c:v>7.4799999999999997E-4</c:v>
                </c:pt>
                <c:pt idx="753">
                  <c:v>7.4899999999999999E-4</c:v>
                </c:pt>
                <c:pt idx="754">
                  <c:v>7.5000000000000002E-4</c:v>
                </c:pt>
                <c:pt idx="755">
                  <c:v>7.5100000000000004E-4</c:v>
                </c:pt>
                <c:pt idx="756">
                  <c:v>7.5199999999999996E-4</c:v>
                </c:pt>
                <c:pt idx="757">
                  <c:v>7.5299999999999998E-4</c:v>
                </c:pt>
                <c:pt idx="758">
                  <c:v>7.54E-4</c:v>
                </c:pt>
                <c:pt idx="759">
                  <c:v>7.5500000000000003E-4</c:v>
                </c:pt>
                <c:pt idx="760">
                  <c:v>7.5600000000000005E-4</c:v>
                </c:pt>
                <c:pt idx="761">
                  <c:v>7.5699999999999997E-4</c:v>
                </c:pt>
                <c:pt idx="762">
                  <c:v>7.5799999999999999E-4</c:v>
                </c:pt>
                <c:pt idx="763">
                  <c:v>7.5900000000000002E-4</c:v>
                </c:pt>
                <c:pt idx="764">
                  <c:v>7.6000000000000004E-4</c:v>
                </c:pt>
                <c:pt idx="765">
                  <c:v>7.6099999999999996E-4</c:v>
                </c:pt>
                <c:pt idx="766">
                  <c:v>7.6199999999999998E-4</c:v>
                </c:pt>
                <c:pt idx="767">
                  <c:v>7.6300000000000001E-4</c:v>
                </c:pt>
                <c:pt idx="768">
                  <c:v>7.6400000000000003E-4</c:v>
                </c:pt>
                <c:pt idx="769">
                  <c:v>7.6499999999999995E-4</c:v>
                </c:pt>
                <c:pt idx="770">
                  <c:v>7.6599999999999997E-4</c:v>
                </c:pt>
                <c:pt idx="771">
                  <c:v>7.67E-4</c:v>
                </c:pt>
                <c:pt idx="772">
                  <c:v>7.6800000000000002E-4</c:v>
                </c:pt>
                <c:pt idx="773">
                  <c:v>7.6900000000000004E-4</c:v>
                </c:pt>
                <c:pt idx="774">
                  <c:v>7.6999999999999996E-4</c:v>
                </c:pt>
                <c:pt idx="775">
                  <c:v>7.7099999999999998E-4</c:v>
                </c:pt>
                <c:pt idx="776">
                  <c:v>7.7200000000000001E-4</c:v>
                </c:pt>
                <c:pt idx="777">
                  <c:v>7.7300000000000003E-4</c:v>
                </c:pt>
                <c:pt idx="778">
                  <c:v>7.7399999999999995E-4</c:v>
                </c:pt>
                <c:pt idx="779">
                  <c:v>7.7499999999999997E-4</c:v>
                </c:pt>
                <c:pt idx="780">
                  <c:v>7.76E-4</c:v>
                </c:pt>
                <c:pt idx="781">
                  <c:v>7.7700000000000002E-4</c:v>
                </c:pt>
                <c:pt idx="782">
                  <c:v>7.7800000000000005E-4</c:v>
                </c:pt>
                <c:pt idx="783">
                  <c:v>7.7899999999999996E-4</c:v>
                </c:pt>
                <c:pt idx="784">
                  <c:v>7.7999999999999999E-4</c:v>
                </c:pt>
                <c:pt idx="785">
                  <c:v>7.8100000000000001E-4</c:v>
                </c:pt>
                <c:pt idx="786">
                  <c:v>7.8200000000000003E-4</c:v>
                </c:pt>
                <c:pt idx="787">
                  <c:v>7.8299999999999995E-4</c:v>
                </c:pt>
                <c:pt idx="788">
                  <c:v>7.8399999999999997E-4</c:v>
                </c:pt>
                <c:pt idx="789">
                  <c:v>7.85E-4</c:v>
                </c:pt>
                <c:pt idx="790">
                  <c:v>7.8600000000000002E-4</c:v>
                </c:pt>
                <c:pt idx="791">
                  <c:v>7.8700000000000005E-4</c:v>
                </c:pt>
                <c:pt idx="792">
                  <c:v>7.8799999999999996E-4</c:v>
                </c:pt>
                <c:pt idx="793">
                  <c:v>7.8899999999999999E-4</c:v>
                </c:pt>
                <c:pt idx="794">
                  <c:v>7.9000000000000001E-4</c:v>
                </c:pt>
                <c:pt idx="795">
                  <c:v>7.9100000000000004E-4</c:v>
                </c:pt>
                <c:pt idx="796">
                  <c:v>7.9199999999999995E-4</c:v>
                </c:pt>
                <c:pt idx="797">
                  <c:v>7.9299999999999998E-4</c:v>
                </c:pt>
                <c:pt idx="798">
                  <c:v>7.94E-4</c:v>
                </c:pt>
                <c:pt idx="799">
                  <c:v>7.9500000000000003E-4</c:v>
                </c:pt>
                <c:pt idx="800">
                  <c:v>7.9600000000000005E-4</c:v>
                </c:pt>
                <c:pt idx="801">
                  <c:v>7.9699999999999997E-4</c:v>
                </c:pt>
                <c:pt idx="802">
                  <c:v>7.9799999999999999E-4</c:v>
                </c:pt>
                <c:pt idx="803">
                  <c:v>7.9900000000000001E-4</c:v>
                </c:pt>
                <c:pt idx="804">
                  <c:v>8.0000000000000004E-4</c:v>
                </c:pt>
                <c:pt idx="805">
                  <c:v>8.0099999999999995E-4</c:v>
                </c:pt>
                <c:pt idx="806">
                  <c:v>8.0199999999999998E-4</c:v>
                </c:pt>
                <c:pt idx="807">
                  <c:v>8.03E-4</c:v>
                </c:pt>
                <c:pt idx="808">
                  <c:v>8.0400000000000003E-4</c:v>
                </c:pt>
                <c:pt idx="809">
                  <c:v>8.0500000000000005E-4</c:v>
                </c:pt>
                <c:pt idx="810">
                  <c:v>8.0599999999999997E-4</c:v>
                </c:pt>
                <c:pt idx="811">
                  <c:v>8.0699999999999999E-4</c:v>
                </c:pt>
                <c:pt idx="812">
                  <c:v>8.0800000000000002E-4</c:v>
                </c:pt>
                <c:pt idx="813">
                  <c:v>8.0900000000000004E-4</c:v>
                </c:pt>
                <c:pt idx="814">
                  <c:v>8.0999999999999996E-4</c:v>
                </c:pt>
                <c:pt idx="815">
                  <c:v>8.1099999999999998E-4</c:v>
                </c:pt>
                <c:pt idx="816">
                  <c:v>8.12E-4</c:v>
                </c:pt>
                <c:pt idx="817">
                  <c:v>8.1300000000000003E-4</c:v>
                </c:pt>
                <c:pt idx="818">
                  <c:v>8.1400000000000005E-4</c:v>
                </c:pt>
                <c:pt idx="819">
                  <c:v>8.1499999999999997E-4</c:v>
                </c:pt>
                <c:pt idx="820">
                  <c:v>8.1599999999999999E-4</c:v>
                </c:pt>
                <c:pt idx="821">
                  <c:v>8.1700000000000002E-4</c:v>
                </c:pt>
                <c:pt idx="822">
                  <c:v>8.1800000000000004E-4</c:v>
                </c:pt>
                <c:pt idx="823">
                  <c:v>8.1899999999999996E-4</c:v>
                </c:pt>
                <c:pt idx="824">
                  <c:v>8.1999999999999998E-4</c:v>
                </c:pt>
                <c:pt idx="825">
                  <c:v>8.2100000000000001E-4</c:v>
                </c:pt>
                <c:pt idx="826">
                  <c:v>8.2200000000000003E-4</c:v>
                </c:pt>
                <c:pt idx="827">
                  <c:v>8.2299999999999995E-4</c:v>
                </c:pt>
                <c:pt idx="828">
                  <c:v>8.2399999999999997E-4</c:v>
                </c:pt>
                <c:pt idx="829">
                  <c:v>8.25E-4</c:v>
                </c:pt>
                <c:pt idx="830">
                  <c:v>8.2600000000000002E-4</c:v>
                </c:pt>
                <c:pt idx="831">
                  <c:v>8.2700000000000004E-4</c:v>
                </c:pt>
                <c:pt idx="832">
                  <c:v>8.2799999999999996E-4</c:v>
                </c:pt>
                <c:pt idx="833">
                  <c:v>8.2899999999999998E-4</c:v>
                </c:pt>
                <c:pt idx="834">
                  <c:v>8.3000000000000001E-4</c:v>
                </c:pt>
                <c:pt idx="835">
                  <c:v>8.3100000000000003E-4</c:v>
                </c:pt>
                <c:pt idx="836">
                  <c:v>8.3199999999999995E-4</c:v>
                </c:pt>
                <c:pt idx="837">
                  <c:v>8.3299999999999997E-4</c:v>
                </c:pt>
                <c:pt idx="838">
                  <c:v>8.34E-4</c:v>
                </c:pt>
                <c:pt idx="839">
                  <c:v>8.3500000000000002E-4</c:v>
                </c:pt>
                <c:pt idx="840">
                  <c:v>8.3600000000000005E-4</c:v>
                </c:pt>
                <c:pt idx="841">
                  <c:v>8.3699999999999996E-4</c:v>
                </c:pt>
                <c:pt idx="842">
                  <c:v>8.3799999999999999E-4</c:v>
                </c:pt>
                <c:pt idx="843">
                  <c:v>8.3900000000000001E-4</c:v>
                </c:pt>
                <c:pt idx="844">
                  <c:v>8.4000000000000003E-4</c:v>
                </c:pt>
                <c:pt idx="845">
                  <c:v>8.4099999999999995E-4</c:v>
                </c:pt>
                <c:pt idx="846">
                  <c:v>8.4199999999999998E-4</c:v>
                </c:pt>
                <c:pt idx="847">
                  <c:v>8.43E-4</c:v>
                </c:pt>
                <c:pt idx="848">
                  <c:v>8.4400000000000002E-4</c:v>
                </c:pt>
                <c:pt idx="849">
                  <c:v>8.4500000000000005E-4</c:v>
                </c:pt>
                <c:pt idx="850">
                  <c:v>8.4599999999999996E-4</c:v>
                </c:pt>
                <c:pt idx="851">
                  <c:v>8.4699999999999999E-4</c:v>
                </c:pt>
                <c:pt idx="852">
                  <c:v>8.4800000000000001E-4</c:v>
                </c:pt>
                <c:pt idx="853">
                  <c:v>8.4900000000000004E-4</c:v>
                </c:pt>
                <c:pt idx="854">
                  <c:v>8.4999999999999995E-4</c:v>
                </c:pt>
                <c:pt idx="855">
                  <c:v>8.5099999999999998E-4</c:v>
                </c:pt>
                <c:pt idx="856">
                  <c:v>8.52E-4</c:v>
                </c:pt>
                <c:pt idx="857">
                  <c:v>8.5300000000000003E-4</c:v>
                </c:pt>
                <c:pt idx="858">
                  <c:v>8.5400000000000005E-4</c:v>
                </c:pt>
                <c:pt idx="859">
                  <c:v>8.5499999999999997E-4</c:v>
                </c:pt>
                <c:pt idx="860">
                  <c:v>8.5599999999999999E-4</c:v>
                </c:pt>
                <c:pt idx="861">
                  <c:v>8.5700000000000001E-4</c:v>
                </c:pt>
                <c:pt idx="862">
                  <c:v>8.5800000000000004E-4</c:v>
                </c:pt>
                <c:pt idx="863">
                  <c:v>8.5899999999999995E-4</c:v>
                </c:pt>
                <c:pt idx="864">
                  <c:v>8.5999999999999998E-4</c:v>
                </c:pt>
                <c:pt idx="865">
                  <c:v>8.61E-4</c:v>
                </c:pt>
                <c:pt idx="866">
                  <c:v>8.6200000000000003E-4</c:v>
                </c:pt>
                <c:pt idx="867">
                  <c:v>8.6300000000000005E-4</c:v>
                </c:pt>
                <c:pt idx="868">
                  <c:v>8.6399999999999997E-4</c:v>
                </c:pt>
                <c:pt idx="869">
                  <c:v>8.6499999999999999E-4</c:v>
                </c:pt>
                <c:pt idx="870">
                  <c:v>8.6600000000000002E-4</c:v>
                </c:pt>
                <c:pt idx="871">
                  <c:v>8.6700000000000004E-4</c:v>
                </c:pt>
                <c:pt idx="872">
                  <c:v>8.6799999999999996E-4</c:v>
                </c:pt>
                <c:pt idx="873">
                  <c:v>8.6899999999999998E-4</c:v>
                </c:pt>
                <c:pt idx="874">
                  <c:v>8.7000000000000001E-4</c:v>
                </c:pt>
                <c:pt idx="875">
                  <c:v>8.7100000000000003E-4</c:v>
                </c:pt>
                <c:pt idx="876">
                  <c:v>8.7200000000000005E-4</c:v>
                </c:pt>
                <c:pt idx="877">
                  <c:v>8.7299999999999997E-4</c:v>
                </c:pt>
                <c:pt idx="878">
                  <c:v>8.7399999999999999E-4</c:v>
                </c:pt>
                <c:pt idx="879">
                  <c:v>8.7500000000000002E-4</c:v>
                </c:pt>
                <c:pt idx="880">
                  <c:v>8.7600000000000004E-4</c:v>
                </c:pt>
                <c:pt idx="881">
                  <c:v>8.7699999999999996E-4</c:v>
                </c:pt>
                <c:pt idx="882">
                  <c:v>8.7799999999999998E-4</c:v>
                </c:pt>
                <c:pt idx="883">
                  <c:v>8.7900000000000001E-4</c:v>
                </c:pt>
                <c:pt idx="884">
                  <c:v>8.8000000000000003E-4</c:v>
                </c:pt>
                <c:pt idx="885">
                  <c:v>8.8099999999999995E-4</c:v>
                </c:pt>
                <c:pt idx="886">
                  <c:v>8.8199999999999997E-4</c:v>
                </c:pt>
                <c:pt idx="887">
                  <c:v>8.83E-4</c:v>
                </c:pt>
                <c:pt idx="888">
                  <c:v>8.8400000000000002E-4</c:v>
                </c:pt>
                <c:pt idx="889">
                  <c:v>8.8500000000000004E-4</c:v>
                </c:pt>
                <c:pt idx="890">
                  <c:v>8.8599999999999996E-4</c:v>
                </c:pt>
                <c:pt idx="891">
                  <c:v>8.8699999999999998E-4</c:v>
                </c:pt>
                <c:pt idx="892">
                  <c:v>8.8800000000000001E-4</c:v>
                </c:pt>
                <c:pt idx="893">
                  <c:v>8.8900000000000003E-4</c:v>
                </c:pt>
                <c:pt idx="894">
                  <c:v>8.8999999999999995E-4</c:v>
                </c:pt>
                <c:pt idx="895">
                  <c:v>8.9099999999999997E-4</c:v>
                </c:pt>
                <c:pt idx="896">
                  <c:v>8.92E-4</c:v>
                </c:pt>
                <c:pt idx="897">
                  <c:v>8.9300000000000002E-4</c:v>
                </c:pt>
                <c:pt idx="898">
                  <c:v>8.9400000000000005E-4</c:v>
                </c:pt>
                <c:pt idx="899">
                  <c:v>8.9499999999999996E-4</c:v>
                </c:pt>
                <c:pt idx="900">
                  <c:v>8.9599999999999999E-4</c:v>
                </c:pt>
                <c:pt idx="901">
                  <c:v>8.9700000000000001E-4</c:v>
                </c:pt>
                <c:pt idx="902">
                  <c:v>8.9800000000000004E-4</c:v>
                </c:pt>
                <c:pt idx="903">
                  <c:v>8.9899999999999995E-4</c:v>
                </c:pt>
                <c:pt idx="904">
                  <c:v>8.9999999999999998E-4</c:v>
                </c:pt>
                <c:pt idx="905">
                  <c:v>9.01E-4</c:v>
                </c:pt>
                <c:pt idx="906">
                  <c:v>9.0200000000000002E-4</c:v>
                </c:pt>
                <c:pt idx="907">
                  <c:v>9.0300000000000005E-4</c:v>
                </c:pt>
                <c:pt idx="908">
                  <c:v>9.0399999999999996E-4</c:v>
                </c:pt>
                <c:pt idx="909">
                  <c:v>9.0499999999999999E-4</c:v>
                </c:pt>
                <c:pt idx="910">
                  <c:v>9.0600000000000001E-4</c:v>
                </c:pt>
                <c:pt idx="911">
                  <c:v>9.0700000000000004E-4</c:v>
                </c:pt>
                <c:pt idx="912">
                  <c:v>9.0799999999999995E-4</c:v>
                </c:pt>
                <c:pt idx="913">
                  <c:v>9.0899999999999998E-4</c:v>
                </c:pt>
                <c:pt idx="914">
                  <c:v>9.1E-4</c:v>
                </c:pt>
                <c:pt idx="915">
                  <c:v>9.1100000000000003E-4</c:v>
                </c:pt>
                <c:pt idx="916">
                  <c:v>9.1200000000000005E-4</c:v>
                </c:pt>
                <c:pt idx="917">
                  <c:v>9.1299999999999997E-4</c:v>
                </c:pt>
                <c:pt idx="918">
                  <c:v>9.1399999999999999E-4</c:v>
                </c:pt>
                <c:pt idx="919">
                  <c:v>9.1500000000000001E-4</c:v>
                </c:pt>
                <c:pt idx="920">
                  <c:v>9.1600000000000004E-4</c:v>
                </c:pt>
                <c:pt idx="921">
                  <c:v>9.1699999999999995E-4</c:v>
                </c:pt>
                <c:pt idx="922">
                  <c:v>9.1799999999999998E-4</c:v>
                </c:pt>
                <c:pt idx="923">
                  <c:v>9.19E-4</c:v>
                </c:pt>
                <c:pt idx="924">
                  <c:v>9.2000000000000003E-4</c:v>
                </c:pt>
                <c:pt idx="925">
                  <c:v>9.2100000000000005E-4</c:v>
                </c:pt>
                <c:pt idx="926">
                  <c:v>9.2199999999999997E-4</c:v>
                </c:pt>
                <c:pt idx="927">
                  <c:v>9.2299999999999999E-4</c:v>
                </c:pt>
                <c:pt idx="928">
                  <c:v>9.2400000000000002E-4</c:v>
                </c:pt>
                <c:pt idx="929">
                  <c:v>9.2500000000000004E-4</c:v>
                </c:pt>
                <c:pt idx="930">
                  <c:v>9.2599999999999996E-4</c:v>
                </c:pt>
                <c:pt idx="931">
                  <c:v>9.2699999999999998E-4</c:v>
                </c:pt>
                <c:pt idx="932">
                  <c:v>9.2800000000000001E-4</c:v>
                </c:pt>
                <c:pt idx="933">
                  <c:v>9.2900000000000003E-4</c:v>
                </c:pt>
                <c:pt idx="934">
                  <c:v>9.3000000000000005E-4</c:v>
                </c:pt>
                <c:pt idx="935">
                  <c:v>9.3099999999999997E-4</c:v>
                </c:pt>
                <c:pt idx="936">
                  <c:v>9.3199999999999999E-4</c:v>
                </c:pt>
                <c:pt idx="937">
                  <c:v>9.3300000000000002E-4</c:v>
                </c:pt>
                <c:pt idx="938">
                  <c:v>9.3400000000000004E-4</c:v>
                </c:pt>
                <c:pt idx="939">
                  <c:v>9.3499999999999996E-4</c:v>
                </c:pt>
                <c:pt idx="940">
                  <c:v>9.3599999999999998E-4</c:v>
                </c:pt>
                <c:pt idx="941">
                  <c:v>9.3700000000000001E-4</c:v>
                </c:pt>
                <c:pt idx="942">
                  <c:v>9.3800000000000003E-4</c:v>
                </c:pt>
                <c:pt idx="943">
                  <c:v>9.3899999999999995E-4</c:v>
                </c:pt>
                <c:pt idx="944">
                  <c:v>9.3999999999999997E-4</c:v>
                </c:pt>
                <c:pt idx="945">
                  <c:v>9.41E-4</c:v>
                </c:pt>
                <c:pt idx="946">
                  <c:v>9.4200000000000002E-4</c:v>
                </c:pt>
                <c:pt idx="947">
                  <c:v>9.4300000000000004E-4</c:v>
                </c:pt>
                <c:pt idx="948">
                  <c:v>9.4399999999999996E-4</c:v>
                </c:pt>
                <c:pt idx="949">
                  <c:v>9.4499999999999998E-4</c:v>
                </c:pt>
                <c:pt idx="950">
                  <c:v>9.4600000000000001E-4</c:v>
                </c:pt>
                <c:pt idx="951">
                  <c:v>9.4700000000000003E-4</c:v>
                </c:pt>
                <c:pt idx="952">
                  <c:v>9.4799999999999995E-4</c:v>
                </c:pt>
                <c:pt idx="953">
                  <c:v>9.4899999999999997E-4</c:v>
                </c:pt>
                <c:pt idx="954">
                  <c:v>9.5E-4</c:v>
                </c:pt>
                <c:pt idx="955">
                  <c:v>9.5100000000000002E-4</c:v>
                </c:pt>
                <c:pt idx="956">
                  <c:v>9.5200000000000005E-4</c:v>
                </c:pt>
                <c:pt idx="957">
                  <c:v>9.5299999999999996E-4</c:v>
                </c:pt>
                <c:pt idx="958">
                  <c:v>9.5399999999999999E-4</c:v>
                </c:pt>
                <c:pt idx="959">
                  <c:v>9.5500000000000001E-4</c:v>
                </c:pt>
                <c:pt idx="960">
                  <c:v>9.5600000000000004E-4</c:v>
                </c:pt>
                <c:pt idx="961">
                  <c:v>9.5699999999999995E-4</c:v>
                </c:pt>
                <c:pt idx="962">
                  <c:v>9.5799999999999998E-4</c:v>
                </c:pt>
                <c:pt idx="963">
                  <c:v>9.59E-4</c:v>
                </c:pt>
                <c:pt idx="964">
                  <c:v>9.6000000000000002E-4</c:v>
                </c:pt>
                <c:pt idx="965">
                  <c:v>9.6100000000000005E-4</c:v>
                </c:pt>
                <c:pt idx="966">
                  <c:v>9.6199999999999996E-4</c:v>
                </c:pt>
                <c:pt idx="967">
                  <c:v>9.6299999999999999E-4</c:v>
                </c:pt>
                <c:pt idx="968">
                  <c:v>9.6400000000000001E-4</c:v>
                </c:pt>
                <c:pt idx="969">
                  <c:v>9.6500000000000004E-4</c:v>
                </c:pt>
                <c:pt idx="970">
                  <c:v>9.6599999999999995E-4</c:v>
                </c:pt>
                <c:pt idx="971">
                  <c:v>9.6699999999999998E-4</c:v>
                </c:pt>
                <c:pt idx="972">
                  <c:v>9.68E-4</c:v>
                </c:pt>
                <c:pt idx="973">
                  <c:v>9.6900000000000003E-4</c:v>
                </c:pt>
                <c:pt idx="974">
                  <c:v>9.7000000000000005E-4</c:v>
                </c:pt>
                <c:pt idx="975">
                  <c:v>9.7099999999999997E-4</c:v>
                </c:pt>
                <c:pt idx="976">
                  <c:v>9.7199999999999999E-4</c:v>
                </c:pt>
                <c:pt idx="977">
                  <c:v>9.7300000000000002E-4</c:v>
                </c:pt>
                <c:pt idx="978">
                  <c:v>9.7400000000000004E-4</c:v>
                </c:pt>
                <c:pt idx="979">
                  <c:v>9.7499999999999996E-4</c:v>
                </c:pt>
                <c:pt idx="980">
                  <c:v>9.7599999999999998E-4</c:v>
                </c:pt>
                <c:pt idx="981">
                  <c:v>9.77E-4</c:v>
                </c:pt>
                <c:pt idx="982">
                  <c:v>9.7799999999999992E-4</c:v>
                </c:pt>
                <c:pt idx="983">
                  <c:v>9.7900000000000005E-4</c:v>
                </c:pt>
                <c:pt idx="984">
                  <c:v>9.7999999999999997E-4</c:v>
                </c:pt>
                <c:pt idx="985">
                  <c:v>9.810000000000001E-4</c:v>
                </c:pt>
                <c:pt idx="986">
                  <c:v>9.8200000000000002E-4</c:v>
                </c:pt>
                <c:pt idx="987">
                  <c:v>9.8299999999999993E-4</c:v>
                </c:pt>
                <c:pt idx="988">
                  <c:v>9.8400000000000007E-4</c:v>
                </c:pt>
                <c:pt idx="989">
                  <c:v>9.8499999999999998E-4</c:v>
                </c:pt>
                <c:pt idx="990">
                  <c:v>9.859999999999999E-4</c:v>
                </c:pt>
                <c:pt idx="991">
                  <c:v>9.8700000000000003E-4</c:v>
                </c:pt>
                <c:pt idx="992">
                  <c:v>9.8799999999999995E-4</c:v>
                </c:pt>
                <c:pt idx="993">
                  <c:v>9.8900000000000008E-4</c:v>
                </c:pt>
                <c:pt idx="994">
                  <c:v>9.8999999999999999E-4</c:v>
                </c:pt>
                <c:pt idx="995">
                  <c:v>9.9099999999999991E-4</c:v>
                </c:pt>
                <c:pt idx="996">
                  <c:v>9.9200000000000004E-4</c:v>
                </c:pt>
                <c:pt idx="997">
                  <c:v>9.9299999999999996E-4</c:v>
                </c:pt>
                <c:pt idx="998">
                  <c:v>9.9400000000000009E-4</c:v>
                </c:pt>
                <c:pt idx="999">
                  <c:v>9.9500000000000001E-4</c:v>
                </c:pt>
                <c:pt idx="1000">
                  <c:v>9.9599999999999992E-4</c:v>
                </c:pt>
                <c:pt idx="1001">
                  <c:v>9.9700000000000006E-4</c:v>
                </c:pt>
                <c:pt idx="1002">
                  <c:v>9.9799999999999997E-4</c:v>
                </c:pt>
                <c:pt idx="1003">
                  <c:v>9.990000000000001E-4</c:v>
                </c:pt>
                <c:pt idx="1004">
                  <c:v>1E-3</c:v>
                </c:pt>
                <c:pt idx="1005">
                  <c:v>1.0009999999999999E-3</c:v>
                </c:pt>
                <c:pt idx="1006">
                  <c:v>1.0020000000000001E-3</c:v>
                </c:pt>
                <c:pt idx="1007">
                  <c:v>1.003E-3</c:v>
                </c:pt>
                <c:pt idx="1008">
                  <c:v>1.0039999999999999E-3</c:v>
                </c:pt>
                <c:pt idx="1009">
                  <c:v>1.005E-3</c:v>
                </c:pt>
                <c:pt idx="1010">
                  <c:v>1.0059999999999999E-3</c:v>
                </c:pt>
                <c:pt idx="1011">
                  <c:v>1.0070000000000001E-3</c:v>
                </c:pt>
                <c:pt idx="1012">
                  <c:v>1.008E-3</c:v>
                </c:pt>
                <c:pt idx="1013">
                  <c:v>1.0089999999999999E-3</c:v>
                </c:pt>
                <c:pt idx="1014">
                  <c:v>1.01E-3</c:v>
                </c:pt>
                <c:pt idx="1015">
                  <c:v>1.011E-3</c:v>
                </c:pt>
                <c:pt idx="1016">
                  <c:v>1.0120000000000001E-3</c:v>
                </c:pt>
                <c:pt idx="1017">
                  <c:v>1.013E-3</c:v>
                </c:pt>
                <c:pt idx="1018">
                  <c:v>1.0139999999999999E-3</c:v>
                </c:pt>
                <c:pt idx="1019">
                  <c:v>1.0150000000000001E-3</c:v>
                </c:pt>
                <c:pt idx="1020">
                  <c:v>1.016E-3</c:v>
                </c:pt>
                <c:pt idx="1021">
                  <c:v>1.0169999999999999E-3</c:v>
                </c:pt>
                <c:pt idx="1022">
                  <c:v>1.018E-3</c:v>
                </c:pt>
                <c:pt idx="1023">
                  <c:v>1.0189999999999999E-3</c:v>
                </c:pt>
                <c:pt idx="1024">
                  <c:v>1.0200000000000001E-3</c:v>
                </c:pt>
                <c:pt idx="1025">
                  <c:v>1.021E-3</c:v>
                </c:pt>
                <c:pt idx="1026">
                  <c:v>1.0219999999999999E-3</c:v>
                </c:pt>
                <c:pt idx="1027">
                  <c:v>1.023E-3</c:v>
                </c:pt>
                <c:pt idx="1028">
                  <c:v>1.024E-3</c:v>
                </c:pt>
                <c:pt idx="1029">
                  <c:v>1.0250000000000001E-3</c:v>
                </c:pt>
                <c:pt idx="1030">
                  <c:v>1.026E-3</c:v>
                </c:pt>
                <c:pt idx="1031">
                  <c:v>1.0269999999999999E-3</c:v>
                </c:pt>
                <c:pt idx="1032">
                  <c:v>1.0280000000000001E-3</c:v>
                </c:pt>
                <c:pt idx="1033">
                  <c:v>1.029E-3</c:v>
                </c:pt>
                <c:pt idx="1034">
                  <c:v>1.0300000000000001E-3</c:v>
                </c:pt>
                <c:pt idx="1035">
                  <c:v>1.031E-3</c:v>
                </c:pt>
                <c:pt idx="1036">
                  <c:v>1.0319999999999999E-3</c:v>
                </c:pt>
                <c:pt idx="1037">
                  <c:v>1.0330000000000001E-3</c:v>
                </c:pt>
                <c:pt idx="1038">
                  <c:v>1.034E-3</c:v>
                </c:pt>
                <c:pt idx="1039">
                  <c:v>1.0349999999999999E-3</c:v>
                </c:pt>
                <c:pt idx="1040">
                  <c:v>1.036E-3</c:v>
                </c:pt>
                <c:pt idx="1041">
                  <c:v>1.0369999999999999E-3</c:v>
                </c:pt>
                <c:pt idx="1042">
                  <c:v>1.0380000000000001E-3</c:v>
                </c:pt>
                <c:pt idx="1043">
                  <c:v>1.039E-3</c:v>
                </c:pt>
                <c:pt idx="1044">
                  <c:v>1.0399999999999999E-3</c:v>
                </c:pt>
                <c:pt idx="1045">
                  <c:v>1.041E-3</c:v>
                </c:pt>
                <c:pt idx="1046">
                  <c:v>1.042E-3</c:v>
                </c:pt>
                <c:pt idx="1047">
                  <c:v>1.0430000000000001E-3</c:v>
                </c:pt>
                <c:pt idx="1048">
                  <c:v>1.044E-3</c:v>
                </c:pt>
                <c:pt idx="1049">
                  <c:v>1.0449999999999999E-3</c:v>
                </c:pt>
                <c:pt idx="1050">
                  <c:v>1.0460000000000001E-3</c:v>
                </c:pt>
                <c:pt idx="1051">
                  <c:v>1.047E-3</c:v>
                </c:pt>
                <c:pt idx="1052">
                  <c:v>1.0480000000000001E-3</c:v>
                </c:pt>
                <c:pt idx="1053">
                  <c:v>1.049E-3</c:v>
                </c:pt>
                <c:pt idx="1054">
                  <c:v>1.0499999999999999E-3</c:v>
                </c:pt>
                <c:pt idx="1055">
                  <c:v>1.0510000000000001E-3</c:v>
                </c:pt>
                <c:pt idx="1056">
                  <c:v>1.052E-3</c:v>
                </c:pt>
                <c:pt idx="1057">
                  <c:v>1.0529999999999999E-3</c:v>
                </c:pt>
                <c:pt idx="1058">
                  <c:v>1.054E-3</c:v>
                </c:pt>
                <c:pt idx="1059">
                  <c:v>1.0549999999999999E-3</c:v>
                </c:pt>
                <c:pt idx="1060">
                  <c:v>1.0560000000000001E-3</c:v>
                </c:pt>
                <c:pt idx="1061">
                  <c:v>1.057E-3</c:v>
                </c:pt>
                <c:pt idx="1062">
                  <c:v>1.0579999999999999E-3</c:v>
                </c:pt>
                <c:pt idx="1063">
                  <c:v>1.059E-3</c:v>
                </c:pt>
                <c:pt idx="1064">
                  <c:v>1.06E-3</c:v>
                </c:pt>
                <c:pt idx="1065">
                  <c:v>1.0610000000000001E-3</c:v>
                </c:pt>
                <c:pt idx="1066">
                  <c:v>1.062E-3</c:v>
                </c:pt>
                <c:pt idx="1067">
                  <c:v>1.0629999999999999E-3</c:v>
                </c:pt>
                <c:pt idx="1068">
                  <c:v>1.0640000000000001E-3</c:v>
                </c:pt>
                <c:pt idx="1069">
                  <c:v>1.065E-3</c:v>
                </c:pt>
                <c:pt idx="1070">
                  <c:v>1.0660000000000001E-3</c:v>
                </c:pt>
                <c:pt idx="1071">
                  <c:v>1.067E-3</c:v>
                </c:pt>
                <c:pt idx="1072">
                  <c:v>1.0679999999999999E-3</c:v>
                </c:pt>
                <c:pt idx="1073">
                  <c:v>1.0690000000000001E-3</c:v>
                </c:pt>
                <c:pt idx="1074">
                  <c:v>1.07E-3</c:v>
                </c:pt>
                <c:pt idx="1075">
                  <c:v>1.0709999999999999E-3</c:v>
                </c:pt>
                <c:pt idx="1076">
                  <c:v>1.072E-3</c:v>
                </c:pt>
                <c:pt idx="1077">
                  <c:v>1.073E-3</c:v>
                </c:pt>
                <c:pt idx="1078">
                  <c:v>1.0740000000000001E-3</c:v>
                </c:pt>
                <c:pt idx="1079">
                  <c:v>1.075E-3</c:v>
                </c:pt>
                <c:pt idx="1080">
                  <c:v>1.0759999999999999E-3</c:v>
                </c:pt>
                <c:pt idx="1081">
                  <c:v>1.077E-3</c:v>
                </c:pt>
                <c:pt idx="1082">
                  <c:v>1.078E-3</c:v>
                </c:pt>
                <c:pt idx="1083">
                  <c:v>1.0790000000000001E-3</c:v>
                </c:pt>
                <c:pt idx="1084">
                  <c:v>1.08E-3</c:v>
                </c:pt>
                <c:pt idx="1085">
                  <c:v>1.0809999999999999E-3</c:v>
                </c:pt>
                <c:pt idx="1086">
                  <c:v>1.0820000000000001E-3</c:v>
                </c:pt>
                <c:pt idx="1087">
                  <c:v>1.083E-3</c:v>
                </c:pt>
                <c:pt idx="1088">
                  <c:v>1.0839999999999999E-3</c:v>
                </c:pt>
                <c:pt idx="1089">
                  <c:v>1.085E-3</c:v>
                </c:pt>
                <c:pt idx="1090">
                  <c:v>1.0859999999999999E-3</c:v>
                </c:pt>
                <c:pt idx="1091">
                  <c:v>1.0870000000000001E-3</c:v>
                </c:pt>
                <c:pt idx="1092">
                  <c:v>1.088E-3</c:v>
                </c:pt>
                <c:pt idx="1093">
                  <c:v>1.0889999999999999E-3</c:v>
                </c:pt>
                <c:pt idx="1094">
                  <c:v>1.09E-3</c:v>
                </c:pt>
                <c:pt idx="1095">
                  <c:v>1.091E-3</c:v>
                </c:pt>
                <c:pt idx="1096">
                  <c:v>1.0920000000000001E-3</c:v>
                </c:pt>
                <c:pt idx="1097">
                  <c:v>1.093E-3</c:v>
                </c:pt>
                <c:pt idx="1098">
                  <c:v>1.0939999999999999E-3</c:v>
                </c:pt>
                <c:pt idx="1099">
                  <c:v>1.0950000000000001E-3</c:v>
                </c:pt>
                <c:pt idx="1100">
                  <c:v>1.096E-3</c:v>
                </c:pt>
                <c:pt idx="1101">
                  <c:v>1.0970000000000001E-3</c:v>
                </c:pt>
                <c:pt idx="1102">
                  <c:v>1.098E-3</c:v>
                </c:pt>
                <c:pt idx="1103">
                  <c:v>1.0989999999999999E-3</c:v>
                </c:pt>
                <c:pt idx="1104">
                  <c:v>1.1000000000000001E-3</c:v>
                </c:pt>
                <c:pt idx="1105">
                  <c:v>1.101E-3</c:v>
                </c:pt>
                <c:pt idx="1106">
                  <c:v>1.1019999999999999E-3</c:v>
                </c:pt>
                <c:pt idx="1107">
                  <c:v>1.103E-3</c:v>
                </c:pt>
                <c:pt idx="1108">
                  <c:v>1.1039999999999999E-3</c:v>
                </c:pt>
                <c:pt idx="1109">
                  <c:v>1.1050000000000001E-3</c:v>
                </c:pt>
                <c:pt idx="1110">
                  <c:v>1.106E-3</c:v>
                </c:pt>
                <c:pt idx="1111">
                  <c:v>1.1069999999999999E-3</c:v>
                </c:pt>
                <c:pt idx="1112">
                  <c:v>1.108E-3</c:v>
                </c:pt>
                <c:pt idx="1113">
                  <c:v>1.109E-3</c:v>
                </c:pt>
                <c:pt idx="1114">
                  <c:v>1.1100000000000001E-3</c:v>
                </c:pt>
                <c:pt idx="1115">
                  <c:v>1.111E-3</c:v>
                </c:pt>
                <c:pt idx="1116">
                  <c:v>1.1119999999999999E-3</c:v>
                </c:pt>
                <c:pt idx="1117">
                  <c:v>1.1130000000000001E-3</c:v>
                </c:pt>
                <c:pt idx="1118">
                  <c:v>1.114E-3</c:v>
                </c:pt>
                <c:pt idx="1119">
                  <c:v>1.1150000000000001E-3</c:v>
                </c:pt>
                <c:pt idx="1120">
                  <c:v>1.116E-3</c:v>
                </c:pt>
                <c:pt idx="1121">
                  <c:v>1.1169999999999999E-3</c:v>
                </c:pt>
                <c:pt idx="1122">
                  <c:v>1.1180000000000001E-3</c:v>
                </c:pt>
                <c:pt idx="1123">
                  <c:v>1.119E-3</c:v>
                </c:pt>
                <c:pt idx="1124">
                  <c:v>1.1199999999999999E-3</c:v>
                </c:pt>
                <c:pt idx="1125">
                  <c:v>1.121E-3</c:v>
                </c:pt>
                <c:pt idx="1126">
                  <c:v>1.122E-3</c:v>
                </c:pt>
                <c:pt idx="1127">
                  <c:v>1.1230000000000001E-3</c:v>
                </c:pt>
                <c:pt idx="1128">
                  <c:v>1.124E-3</c:v>
                </c:pt>
                <c:pt idx="1129">
                  <c:v>1.1249999999999999E-3</c:v>
                </c:pt>
                <c:pt idx="1130">
                  <c:v>1.126E-3</c:v>
                </c:pt>
                <c:pt idx="1131">
                  <c:v>1.127E-3</c:v>
                </c:pt>
                <c:pt idx="1132">
                  <c:v>1.1280000000000001E-3</c:v>
                </c:pt>
                <c:pt idx="1133">
                  <c:v>1.129E-3</c:v>
                </c:pt>
                <c:pt idx="1134">
                  <c:v>1.1299999999999999E-3</c:v>
                </c:pt>
                <c:pt idx="1135">
                  <c:v>1.1310000000000001E-3</c:v>
                </c:pt>
                <c:pt idx="1136">
                  <c:v>1.132E-3</c:v>
                </c:pt>
                <c:pt idx="1137">
                  <c:v>1.1329999999999999E-3</c:v>
                </c:pt>
                <c:pt idx="1138">
                  <c:v>1.134E-3</c:v>
                </c:pt>
                <c:pt idx="1139">
                  <c:v>1.1349999999999999E-3</c:v>
                </c:pt>
                <c:pt idx="1140">
                  <c:v>1.1360000000000001E-3</c:v>
                </c:pt>
                <c:pt idx="1141">
                  <c:v>1.137E-3</c:v>
                </c:pt>
                <c:pt idx="1142">
                  <c:v>1.1379999999999999E-3</c:v>
                </c:pt>
                <c:pt idx="1143">
                  <c:v>1.139E-3</c:v>
                </c:pt>
                <c:pt idx="1144">
                  <c:v>1.14E-3</c:v>
                </c:pt>
                <c:pt idx="1145">
                  <c:v>1.1410000000000001E-3</c:v>
                </c:pt>
                <c:pt idx="1146">
                  <c:v>1.142E-3</c:v>
                </c:pt>
                <c:pt idx="1147">
                  <c:v>1.1429999999999999E-3</c:v>
                </c:pt>
                <c:pt idx="1148">
                  <c:v>1.1440000000000001E-3</c:v>
                </c:pt>
                <c:pt idx="1149">
                  <c:v>1.145E-3</c:v>
                </c:pt>
                <c:pt idx="1150">
                  <c:v>1.1460000000000001E-3</c:v>
                </c:pt>
                <c:pt idx="1151">
                  <c:v>1.147E-3</c:v>
                </c:pt>
                <c:pt idx="1152">
                  <c:v>1.1479999999999999E-3</c:v>
                </c:pt>
                <c:pt idx="1153">
                  <c:v>1.1490000000000001E-3</c:v>
                </c:pt>
                <c:pt idx="1154">
                  <c:v>1.15E-3</c:v>
                </c:pt>
                <c:pt idx="1155">
                  <c:v>1.1509999999999999E-3</c:v>
                </c:pt>
                <c:pt idx="1156">
                  <c:v>1.152E-3</c:v>
                </c:pt>
                <c:pt idx="1157">
                  <c:v>1.1529999999999999E-3</c:v>
                </c:pt>
                <c:pt idx="1158">
                  <c:v>1.1540000000000001E-3</c:v>
                </c:pt>
                <c:pt idx="1159">
                  <c:v>1.155E-3</c:v>
                </c:pt>
                <c:pt idx="1160">
                  <c:v>1.1559999999999999E-3</c:v>
                </c:pt>
                <c:pt idx="1161">
                  <c:v>1.157E-3</c:v>
                </c:pt>
                <c:pt idx="1162">
                  <c:v>1.158E-3</c:v>
                </c:pt>
                <c:pt idx="1163">
                  <c:v>1.1590000000000001E-3</c:v>
                </c:pt>
                <c:pt idx="1164">
                  <c:v>1.16E-3</c:v>
                </c:pt>
                <c:pt idx="1165">
                  <c:v>1.1609999999999999E-3</c:v>
                </c:pt>
                <c:pt idx="1166">
                  <c:v>1.1620000000000001E-3</c:v>
                </c:pt>
                <c:pt idx="1167">
                  <c:v>1.163E-3</c:v>
                </c:pt>
                <c:pt idx="1168">
                  <c:v>1.1640000000000001E-3</c:v>
                </c:pt>
                <c:pt idx="1169">
                  <c:v>1.165E-3</c:v>
                </c:pt>
                <c:pt idx="1170">
                  <c:v>1.1659999999999999E-3</c:v>
                </c:pt>
                <c:pt idx="1171">
                  <c:v>1.1670000000000001E-3</c:v>
                </c:pt>
                <c:pt idx="1172">
                  <c:v>1.168E-3</c:v>
                </c:pt>
                <c:pt idx="1173">
                  <c:v>1.1689999999999999E-3</c:v>
                </c:pt>
                <c:pt idx="1174">
                  <c:v>1.17E-3</c:v>
                </c:pt>
                <c:pt idx="1175">
                  <c:v>1.1709999999999999E-3</c:v>
                </c:pt>
                <c:pt idx="1176">
                  <c:v>1.1720000000000001E-3</c:v>
                </c:pt>
                <c:pt idx="1177">
                  <c:v>1.173E-3</c:v>
                </c:pt>
                <c:pt idx="1178">
                  <c:v>1.1739999999999999E-3</c:v>
                </c:pt>
                <c:pt idx="1179">
                  <c:v>1.175E-3</c:v>
                </c:pt>
                <c:pt idx="1180">
                  <c:v>1.176E-3</c:v>
                </c:pt>
                <c:pt idx="1181">
                  <c:v>1.1770000000000001E-3</c:v>
                </c:pt>
                <c:pt idx="1182">
                  <c:v>1.178E-3</c:v>
                </c:pt>
                <c:pt idx="1183">
                  <c:v>1.1789999999999999E-3</c:v>
                </c:pt>
                <c:pt idx="1184">
                  <c:v>1.1800000000000001E-3</c:v>
                </c:pt>
                <c:pt idx="1185">
                  <c:v>1.181E-3</c:v>
                </c:pt>
                <c:pt idx="1186">
                  <c:v>1.1820000000000001E-3</c:v>
                </c:pt>
                <c:pt idx="1187">
                  <c:v>1.183E-3</c:v>
                </c:pt>
                <c:pt idx="1188">
                  <c:v>1.1839999999999999E-3</c:v>
                </c:pt>
                <c:pt idx="1189">
                  <c:v>1.1850000000000001E-3</c:v>
                </c:pt>
                <c:pt idx="1190">
                  <c:v>1.186E-3</c:v>
                </c:pt>
                <c:pt idx="1191">
                  <c:v>1.1869999999999999E-3</c:v>
                </c:pt>
                <c:pt idx="1192">
                  <c:v>1.188E-3</c:v>
                </c:pt>
                <c:pt idx="1193">
                  <c:v>1.189E-3</c:v>
                </c:pt>
                <c:pt idx="1194">
                  <c:v>1.1900000000000001E-3</c:v>
                </c:pt>
                <c:pt idx="1195">
                  <c:v>1.191E-3</c:v>
                </c:pt>
                <c:pt idx="1196">
                  <c:v>1.1919999999999999E-3</c:v>
                </c:pt>
                <c:pt idx="1197">
                  <c:v>1.193E-3</c:v>
                </c:pt>
                <c:pt idx="1198">
                  <c:v>1.194E-3</c:v>
                </c:pt>
                <c:pt idx="1199">
                  <c:v>1.1950000000000001E-3</c:v>
                </c:pt>
                <c:pt idx="1200">
                  <c:v>1.196E-3</c:v>
                </c:pt>
                <c:pt idx="1201">
                  <c:v>1.1969999999999999E-3</c:v>
                </c:pt>
                <c:pt idx="1202">
                  <c:v>1.1980000000000001E-3</c:v>
                </c:pt>
                <c:pt idx="1203">
                  <c:v>1.199E-3</c:v>
                </c:pt>
                <c:pt idx="1204">
                  <c:v>1.1999999999999999E-3</c:v>
                </c:pt>
                <c:pt idx="1205">
                  <c:v>1.201E-3</c:v>
                </c:pt>
                <c:pt idx="1206">
                  <c:v>1.2019999999999999E-3</c:v>
                </c:pt>
                <c:pt idx="1207">
                  <c:v>1.2030000000000001E-3</c:v>
                </c:pt>
                <c:pt idx="1208">
                  <c:v>1.204E-3</c:v>
                </c:pt>
                <c:pt idx="1209">
                  <c:v>1.2049999999999999E-3</c:v>
                </c:pt>
                <c:pt idx="1210">
                  <c:v>1.206E-3</c:v>
                </c:pt>
                <c:pt idx="1211">
                  <c:v>1.207E-3</c:v>
                </c:pt>
                <c:pt idx="1212">
                  <c:v>1.2080000000000001E-3</c:v>
                </c:pt>
                <c:pt idx="1213">
                  <c:v>1.209E-3</c:v>
                </c:pt>
                <c:pt idx="1214">
                  <c:v>1.2099999999999999E-3</c:v>
                </c:pt>
                <c:pt idx="1215">
                  <c:v>1.2110000000000001E-3</c:v>
                </c:pt>
                <c:pt idx="1216">
                  <c:v>1.212E-3</c:v>
                </c:pt>
                <c:pt idx="1217">
                  <c:v>1.2130000000000001E-3</c:v>
                </c:pt>
                <c:pt idx="1218">
                  <c:v>1.214E-3</c:v>
                </c:pt>
                <c:pt idx="1219">
                  <c:v>1.2149999999999999E-3</c:v>
                </c:pt>
                <c:pt idx="1220">
                  <c:v>1.2160000000000001E-3</c:v>
                </c:pt>
                <c:pt idx="1221">
                  <c:v>1.217E-3</c:v>
                </c:pt>
                <c:pt idx="1222">
                  <c:v>1.2179999999999999E-3</c:v>
                </c:pt>
                <c:pt idx="1223">
                  <c:v>1.219E-3</c:v>
                </c:pt>
                <c:pt idx="1224">
                  <c:v>1.2199999999999999E-3</c:v>
                </c:pt>
                <c:pt idx="1225">
                  <c:v>1.2210000000000001E-3</c:v>
                </c:pt>
                <c:pt idx="1226">
                  <c:v>1.222E-3</c:v>
                </c:pt>
                <c:pt idx="1227">
                  <c:v>1.2229999999999999E-3</c:v>
                </c:pt>
                <c:pt idx="1228">
                  <c:v>1.224E-3</c:v>
                </c:pt>
                <c:pt idx="1229">
                  <c:v>1.225E-3</c:v>
                </c:pt>
                <c:pt idx="1230">
                  <c:v>1.2260000000000001E-3</c:v>
                </c:pt>
                <c:pt idx="1231">
                  <c:v>1.227E-3</c:v>
                </c:pt>
                <c:pt idx="1232">
                  <c:v>1.2279999999999999E-3</c:v>
                </c:pt>
                <c:pt idx="1233">
                  <c:v>1.2290000000000001E-3</c:v>
                </c:pt>
                <c:pt idx="1234">
                  <c:v>1.23E-3</c:v>
                </c:pt>
                <c:pt idx="1235">
                  <c:v>1.2310000000000001E-3</c:v>
                </c:pt>
                <c:pt idx="1236">
                  <c:v>1.232E-3</c:v>
                </c:pt>
                <c:pt idx="1237">
                  <c:v>1.2329999999999999E-3</c:v>
                </c:pt>
                <c:pt idx="1238">
                  <c:v>1.2340000000000001E-3</c:v>
                </c:pt>
                <c:pt idx="1239">
                  <c:v>1.235E-3</c:v>
                </c:pt>
                <c:pt idx="1240">
                  <c:v>1.2359999999999999E-3</c:v>
                </c:pt>
                <c:pt idx="1241">
                  <c:v>1.237E-3</c:v>
                </c:pt>
                <c:pt idx="1242">
                  <c:v>1.238E-3</c:v>
                </c:pt>
                <c:pt idx="1243">
                  <c:v>1.2390000000000001E-3</c:v>
                </c:pt>
                <c:pt idx="1244">
                  <c:v>1.24E-3</c:v>
                </c:pt>
                <c:pt idx="1245">
                  <c:v>1.2409999999999999E-3</c:v>
                </c:pt>
                <c:pt idx="1246">
                  <c:v>1.242E-3</c:v>
                </c:pt>
                <c:pt idx="1247">
                  <c:v>1.243E-3</c:v>
                </c:pt>
                <c:pt idx="1248">
                  <c:v>1.2440000000000001E-3</c:v>
                </c:pt>
                <c:pt idx="1249">
                  <c:v>1.245E-3</c:v>
                </c:pt>
                <c:pt idx="1250">
                  <c:v>1.2459999999999999E-3</c:v>
                </c:pt>
                <c:pt idx="1251">
                  <c:v>1.2470000000000001E-3</c:v>
                </c:pt>
                <c:pt idx="1252">
                  <c:v>1.248E-3</c:v>
                </c:pt>
                <c:pt idx="1253">
                  <c:v>1.2489999999999999E-3</c:v>
                </c:pt>
                <c:pt idx="1254">
                  <c:v>1.25E-3</c:v>
                </c:pt>
                <c:pt idx="1255">
                  <c:v>1.2509999999999999E-3</c:v>
                </c:pt>
                <c:pt idx="1256">
                  <c:v>1.2520000000000001E-3</c:v>
                </c:pt>
                <c:pt idx="1257">
                  <c:v>1.253E-3</c:v>
                </c:pt>
                <c:pt idx="1258">
                  <c:v>1.2539999999999999E-3</c:v>
                </c:pt>
                <c:pt idx="1259">
                  <c:v>1.255E-3</c:v>
                </c:pt>
                <c:pt idx="1260">
                  <c:v>1.256E-3</c:v>
                </c:pt>
                <c:pt idx="1261">
                  <c:v>1.2570000000000001E-3</c:v>
                </c:pt>
                <c:pt idx="1262">
                  <c:v>1.258E-3</c:v>
                </c:pt>
                <c:pt idx="1263">
                  <c:v>1.2589999999999999E-3</c:v>
                </c:pt>
                <c:pt idx="1264">
                  <c:v>1.2600000000000001E-3</c:v>
                </c:pt>
                <c:pt idx="1265">
                  <c:v>1.261E-3</c:v>
                </c:pt>
                <c:pt idx="1266">
                  <c:v>1.2620000000000001E-3</c:v>
                </c:pt>
                <c:pt idx="1267">
                  <c:v>1.263E-3</c:v>
                </c:pt>
                <c:pt idx="1268">
                  <c:v>1.2639999999999999E-3</c:v>
                </c:pt>
                <c:pt idx="1269">
                  <c:v>1.2650000000000001E-3</c:v>
                </c:pt>
                <c:pt idx="1270">
                  <c:v>1.266E-3</c:v>
                </c:pt>
                <c:pt idx="1271">
                  <c:v>1.2669999999999999E-3</c:v>
                </c:pt>
                <c:pt idx="1272">
                  <c:v>1.268E-3</c:v>
                </c:pt>
                <c:pt idx="1273">
                  <c:v>1.2689999999999999E-3</c:v>
                </c:pt>
                <c:pt idx="1274">
                  <c:v>1.2700000000000001E-3</c:v>
                </c:pt>
                <c:pt idx="1275">
                  <c:v>1.271E-3</c:v>
                </c:pt>
                <c:pt idx="1276">
                  <c:v>1.2719999999999999E-3</c:v>
                </c:pt>
                <c:pt idx="1277">
                  <c:v>1.273E-3</c:v>
                </c:pt>
                <c:pt idx="1278">
                  <c:v>1.274E-3</c:v>
                </c:pt>
                <c:pt idx="1279">
                  <c:v>1.2750000000000001E-3</c:v>
                </c:pt>
                <c:pt idx="1280">
                  <c:v>1.276E-3</c:v>
                </c:pt>
                <c:pt idx="1281">
                  <c:v>1.2769999999999999E-3</c:v>
                </c:pt>
                <c:pt idx="1282">
                  <c:v>1.2780000000000001E-3</c:v>
                </c:pt>
                <c:pt idx="1283">
                  <c:v>1.279E-3</c:v>
                </c:pt>
                <c:pt idx="1284">
                  <c:v>1.2800000000000001E-3</c:v>
                </c:pt>
                <c:pt idx="1285">
                  <c:v>1.281E-3</c:v>
                </c:pt>
                <c:pt idx="1286">
                  <c:v>1.2819999999999999E-3</c:v>
                </c:pt>
                <c:pt idx="1287">
                  <c:v>1.2830000000000001E-3</c:v>
                </c:pt>
                <c:pt idx="1288">
                  <c:v>1.284E-3</c:v>
                </c:pt>
                <c:pt idx="1289">
                  <c:v>1.2849999999999999E-3</c:v>
                </c:pt>
                <c:pt idx="1290">
                  <c:v>1.286E-3</c:v>
                </c:pt>
                <c:pt idx="1291">
                  <c:v>1.2869999999999999E-3</c:v>
                </c:pt>
                <c:pt idx="1292">
                  <c:v>1.2880000000000001E-3</c:v>
                </c:pt>
                <c:pt idx="1293">
                  <c:v>1.289E-3</c:v>
                </c:pt>
                <c:pt idx="1294">
                  <c:v>1.2899999999999999E-3</c:v>
                </c:pt>
                <c:pt idx="1295">
                  <c:v>1.291E-3</c:v>
                </c:pt>
                <c:pt idx="1296">
                  <c:v>1.292E-3</c:v>
                </c:pt>
                <c:pt idx="1297">
                  <c:v>1.2930000000000001E-3</c:v>
                </c:pt>
                <c:pt idx="1298">
                  <c:v>1.294E-3</c:v>
                </c:pt>
                <c:pt idx="1299">
                  <c:v>1.2949999999999999E-3</c:v>
                </c:pt>
                <c:pt idx="1300">
                  <c:v>1.2960000000000001E-3</c:v>
                </c:pt>
                <c:pt idx="1301">
                  <c:v>1.297E-3</c:v>
                </c:pt>
                <c:pt idx="1302">
                  <c:v>1.2979999999999999E-3</c:v>
                </c:pt>
                <c:pt idx="1303">
                  <c:v>1.299E-3</c:v>
                </c:pt>
                <c:pt idx="1304">
                  <c:v>1.2999999999999999E-3</c:v>
                </c:pt>
                <c:pt idx="1305">
                  <c:v>1.3010000000000001E-3</c:v>
                </c:pt>
                <c:pt idx="1306">
                  <c:v>1.302E-3</c:v>
                </c:pt>
                <c:pt idx="1307">
                  <c:v>1.3029999999999999E-3</c:v>
                </c:pt>
                <c:pt idx="1308">
                  <c:v>1.304E-3</c:v>
                </c:pt>
                <c:pt idx="1309">
                  <c:v>1.305E-3</c:v>
                </c:pt>
                <c:pt idx="1310">
                  <c:v>1.3060000000000001E-3</c:v>
                </c:pt>
                <c:pt idx="1311">
                  <c:v>1.307E-3</c:v>
                </c:pt>
                <c:pt idx="1312">
                  <c:v>1.3079999999999999E-3</c:v>
                </c:pt>
                <c:pt idx="1313">
                  <c:v>1.3090000000000001E-3</c:v>
                </c:pt>
                <c:pt idx="1314">
                  <c:v>1.31E-3</c:v>
                </c:pt>
                <c:pt idx="1315">
                  <c:v>1.3110000000000001E-3</c:v>
                </c:pt>
                <c:pt idx="1316">
                  <c:v>1.312E-3</c:v>
                </c:pt>
                <c:pt idx="1317">
                  <c:v>1.3129999999999999E-3</c:v>
                </c:pt>
                <c:pt idx="1318">
                  <c:v>1.3140000000000001E-3</c:v>
                </c:pt>
                <c:pt idx="1319">
                  <c:v>1.315E-3</c:v>
                </c:pt>
                <c:pt idx="1320">
                  <c:v>1.3159999999999999E-3</c:v>
                </c:pt>
                <c:pt idx="1321">
                  <c:v>1.317E-3</c:v>
                </c:pt>
                <c:pt idx="1322">
                  <c:v>1.3179999999999999E-3</c:v>
                </c:pt>
                <c:pt idx="1323">
                  <c:v>1.3190000000000001E-3</c:v>
                </c:pt>
                <c:pt idx="1324">
                  <c:v>1.32E-3</c:v>
                </c:pt>
                <c:pt idx="1325">
                  <c:v>1.3209999999999999E-3</c:v>
                </c:pt>
                <c:pt idx="1326">
                  <c:v>1.322E-3</c:v>
                </c:pt>
                <c:pt idx="1327">
                  <c:v>1.323E-3</c:v>
                </c:pt>
                <c:pt idx="1328">
                  <c:v>1.3240000000000001E-3</c:v>
                </c:pt>
                <c:pt idx="1329">
                  <c:v>1.325E-3</c:v>
                </c:pt>
                <c:pt idx="1330">
                  <c:v>1.3259999999999999E-3</c:v>
                </c:pt>
                <c:pt idx="1331">
                  <c:v>1.3270000000000001E-3</c:v>
                </c:pt>
                <c:pt idx="1332">
                  <c:v>1.328E-3</c:v>
                </c:pt>
                <c:pt idx="1333">
                  <c:v>1.3290000000000001E-3</c:v>
                </c:pt>
                <c:pt idx="1334">
                  <c:v>1.33E-3</c:v>
                </c:pt>
                <c:pt idx="1335">
                  <c:v>1.3309999999999999E-3</c:v>
                </c:pt>
                <c:pt idx="1336">
                  <c:v>1.3320000000000001E-3</c:v>
                </c:pt>
                <c:pt idx="1337">
                  <c:v>1.333E-3</c:v>
                </c:pt>
                <c:pt idx="1338">
                  <c:v>1.3339999999999999E-3</c:v>
                </c:pt>
                <c:pt idx="1339">
                  <c:v>1.335E-3</c:v>
                </c:pt>
                <c:pt idx="1340">
                  <c:v>1.3359999999999999E-3</c:v>
                </c:pt>
                <c:pt idx="1341">
                  <c:v>1.3370000000000001E-3</c:v>
                </c:pt>
                <c:pt idx="1342">
                  <c:v>1.338E-3</c:v>
                </c:pt>
                <c:pt idx="1343">
                  <c:v>1.3389999999999999E-3</c:v>
                </c:pt>
                <c:pt idx="1344">
                  <c:v>1.34E-3</c:v>
                </c:pt>
                <c:pt idx="1345">
                  <c:v>1.341E-3</c:v>
                </c:pt>
                <c:pt idx="1346">
                  <c:v>1.3420000000000001E-3</c:v>
                </c:pt>
                <c:pt idx="1347">
                  <c:v>1.343E-3</c:v>
                </c:pt>
                <c:pt idx="1348">
                  <c:v>1.3439999999999999E-3</c:v>
                </c:pt>
                <c:pt idx="1349">
                  <c:v>1.3450000000000001E-3</c:v>
                </c:pt>
                <c:pt idx="1350">
                  <c:v>1.346E-3</c:v>
                </c:pt>
                <c:pt idx="1351">
                  <c:v>1.3470000000000001E-3</c:v>
                </c:pt>
                <c:pt idx="1352">
                  <c:v>1.348E-3</c:v>
                </c:pt>
                <c:pt idx="1353">
                  <c:v>1.3489999999999999E-3</c:v>
                </c:pt>
                <c:pt idx="1354">
                  <c:v>1.3500000000000001E-3</c:v>
                </c:pt>
                <c:pt idx="1355">
                  <c:v>1.351E-3</c:v>
                </c:pt>
                <c:pt idx="1356">
                  <c:v>1.3519999999999999E-3</c:v>
                </c:pt>
                <c:pt idx="1357">
                  <c:v>1.353E-3</c:v>
                </c:pt>
                <c:pt idx="1358">
                  <c:v>1.354E-3</c:v>
                </c:pt>
                <c:pt idx="1359">
                  <c:v>1.3550000000000001E-3</c:v>
                </c:pt>
                <c:pt idx="1360">
                  <c:v>1.356E-3</c:v>
                </c:pt>
                <c:pt idx="1361">
                  <c:v>1.3569999999999999E-3</c:v>
                </c:pt>
                <c:pt idx="1362">
                  <c:v>1.358E-3</c:v>
                </c:pt>
                <c:pt idx="1363">
                  <c:v>1.359E-3</c:v>
                </c:pt>
                <c:pt idx="1364">
                  <c:v>1.3600000000000001E-3</c:v>
                </c:pt>
                <c:pt idx="1365">
                  <c:v>1.361E-3</c:v>
                </c:pt>
                <c:pt idx="1366">
                  <c:v>1.3619999999999999E-3</c:v>
                </c:pt>
                <c:pt idx="1367">
                  <c:v>1.3630000000000001E-3</c:v>
                </c:pt>
                <c:pt idx="1368">
                  <c:v>1.364E-3</c:v>
                </c:pt>
                <c:pt idx="1369">
                  <c:v>1.3649999999999999E-3</c:v>
                </c:pt>
                <c:pt idx="1370">
                  <c:v>1.366E-3</c:v>
                </c:pt>
                <c:pt idx="1371">
                  <c:v>1.3669999999999999E-3</c:v>
                </c:pt>
                <c:pt idx="1372">
                  <c:v>1.3680000000000001E-3</c:v>
                </c:pt>
                <c:pt idx="1373">
                  <c:v>1.369E-3</c:v>
                </c:pt>
                <c:pt idx="1374">
                  <c:v>1.3699999999999999E-3</c:v>
                </c:pt>
                <c:pt idx="1375">
                  <c:v>1.371E-3</c:v>
                </c:pt>
                <c:pt idx="1376">
                  <c:v>1.372E-3</c:v>
                </c:pt>
                <c:pt idx="1377">
                  <c:v>1.3730000000000001E-3</c:v>
                </c:pt>
                <c:pt idx="1378">
                  <c:v>1.374E-3</c:v>
                </c:pt>
                <c:pt idx="1379">
                  <c:v>1.3749999999999999E-3</c:v>
                </c:pt>
                <c:pt idx="1380">
                  <c:v>1.3760000000000001E-3</c:v>
                </c:pt>
                <c:pt idx="1381">
                  <c:v>1.377E-3</c:v>
                </c:pt>
                <c:pt idx="1382">
                  <c:v>1.3780000000000001E-3</c:v>
                </c:pt>
                <c:pt idx="1383">
                  <c:v>1.379E-3</c:v>
                </c:pt>
                <c:pt idx="1384">
                  <c:v>1.3799999999999999E-3</c:v>
                </c:pt>
                <c:pt idx="1385">
                  <c:v>1.3810000000000001E-3</c:v>
                </c:pt>
                <c:pt idx="1386">
                  <c:v>1.382E-3</c:v>
                </c:pt>
                <c:pt idx="1387">
                  <c:v>1.3829999999999999E-3</c:v>
                </c:pt>
                <c:pt idx="1388">
                  <c:v>1.384E-3</c:v>
                </c:pt>
                <c:pt idx="1389">
                  <c:v>1.3849999999999999E-3</c:v>
                </c:pt>
                <c:pt idx="1390">
                  <c:v>1.3860000000000001E-3</c:v>
                </c:pt>
                <c:pt idx="1391">
                  <c:v>1.387E-3</c:v>
                </c:pt>
                <c:pt idx="1392">
                  <c:v>1.3879999999999999E-3</c:v>
                </c:pt>
                <c:pt idx="1393">
                  <c:v>1.389E-3</c:v>
                </c:pt>
                <c:pt idx="1394">
                  <c:v>1.39E-3</c:v>
                </c:pt>
                <c:pt idx="1395">
                  <c:v>1.3910000000000001E-3</c:v>
                </c:pt>
                <c:pt idx="1396">
                  <c:v>1.392E-3</c:v>
                </c:pt>
                <c:pt idx="1397">
                  <c:v>1.3929999999999999E-3</c:v>
                </c:pt>
                <c:pt idx="1398">
                  <c:v>1.3940000000000001E-3</c:v>
                </c:pt>
                <c:pt idx="1399">
                  <c:v>1.395E-3</c:v>
                </c:pt>
                <c:pt idx="1400">
                  <c:v>1.3960000000000001E-3</c:v>
                </c:pt>
                <c:pt idx="1401">
                  <c:v>1.397E-3</c:v>
                </c:pt>
                <c:pt idx="1402">
                  <c:v>1.3979999999999999E-3</c:v>
                </c:pt>
                <c:pt idx="1403">
                  <c:v>1.3990000000000001E-3</c:v>
                </c:pt>
                <c:pt idx="1404">
                  <c:v>1.4E-3</c:v>
                </c:pt>
                <c:pt idx="1405">
                  <c:v>1.4009999999999999E-3</c:v>
                </c:pt>
                <c:pt idx="1406">
                  <c:v>1.402E-3</c:v>
                </c:pt>
                <c:pt idx="1407">
                  <c:v>1.403E-3</c:v>
                </c:pt>
                <c:pt idx="1408">
                  <c:v>1.4040000000000001E-3</c:v>
                </c:pt>
                <c:pt idx="1409">
                  <c:v>1.405E-3</c:v>
                </c:pt>
                <c:pt idx="1410">
                  <c:v>1.4059999999999999E-3</c:v>
                </c:pt>
                <c:pt idx="1411">
                  <c:v>1.407E-3</c:v>
                </c:pt>
                <c:pt idx="1412">
                  <c:v>1.408E-3</c:v>
                </c:pt>
                <c:pt idx="1413">
                  <c:v>1.4090000000000001E-3</c:v>
                </c:pt>
                <c:pt idx="1414">
                  <c:v>1.41E-3</c:v>
                </c:pt>
                <c:pt idx="1415">
                  <c:v>1.4109999999999999E-3</c:v>
                </c:pt>
                <c:pt idx="1416">
                  <c:v>1.4120000000000001E-3</c:v>
                </c:pt>
                <c:pt idx="1417">
                  <c:v>1.413E-3</c:v>
                </c:pt>
                <c:pt idx="1418">
                  <c:v>1.4139999999999999E-3</c:v>
                </c:pt>
                <c:pt idx="1419">
                  <c:v>1.415E-3</c:v>
                </c:pt>
                <c:pt idx="1420">
                  <c:v>1.4159999999999999E-3</c:v>
                </c:pt>
                <c:pt idx="1421">
                  <c:v>1.4170000000000001E-3</c:v>
                </c:pt>
                <c:pt idx="1422">
                  <c:v>1.418E-3</c:v>
                </c:pt>
                <c:pt idx="1423">
                  <c:v>1.4189999999999999E-3</c:v>
                </c:pt>
                <c:pt idx="1424">
                  <c:v>1.42E-3</c:v>
                </c:pt>
                <c:pt idx="1425">
                  <c:v>1.421E-3</c:v>
                </c:pt>
                <c:pt idx="1426">
                  <c:v>1.4220000000000001E-3</c:v>
                </c:pt>
                <c:pt idx="1427">
                  <c:v>1.423E-3</c:v>
                </c:pt>
                <c:pt idx="1428">
                  <c:v>1.4239999999999999E-3</c:v>
                </c:pt>
                <c:pt idx="1429">
                  <c:v>1.4250000000000001E-3</c:v>
                </c:pt>
                <c:pt idx="1430">
                  <c:v>1.426E-3</c:v>
                </c:pt>
                <c:pt idx="1431">
                  <c:v>1.4270000000000001E-3</c:v>
                </c:pt>
                <c:pt idx="1432">
                  <c:v>1.428E-3</c:v>
                </c:pt>
                <c:pt idx="1433">
                  <c:v>1.4289999999999999E-3</c:v>
                </c:pt>
                <c:pt idx="1434">
                  <c:v>1.4300000000000001E-3</c:v>
                </c:pt>
                <c:pt idx="1435">
                  <c:v>1.431E-3</c:v>
                </c:pt>
                <c:pt idx="1436">
                  <c:v>1.4319999999999999E-3</c:v>
                </c:pt>
                <c:pt idx="1437">
                  <c:v>1.433E-3</c:v>
                </c:pt>
                <c:pt idx="1438">
                  <c:v>1.4339999999999999E-3</c:v>
                </c:pt>
                <c:pt idx="1439">
                  <c:v>1.4350000000000001E-3</c:v>
                </c:pt>
                <c:pt idx="1440">
                  <c:v>1.436E-3</c:v>
                </c:pt>
                <c:pt idx="1441">
                  <c:v>1.4369999999999999E-3</c:v>
                </c:pt>
                <c:pt idx="1442">
                  <c:v>1.438E-3</c:v>
                </c:pt>
                <c:pt idx="1443">
                  <c:v>1.439E-3</c:v>
                </c:pt>
                <c:pt idx="1444">
                  <c:v>1.4400000000000001E-3</c:v>
                </c:pt>
                <c:pt idx="1445">
                  <c:v>1.441E-3</c:v>
                </c:pt>
                <c:pt idx="1446">
                  <c:v>1.4419999999999999E-3</c:v>
                </c:pt>
                <c:pt idx="1447">
                  <c:v>1.444E-3</c:v>
                </c:pt>
                <c:pt idx="1448">
                  <c:v>1.446E-3</c:v>
                </c:pt>
                <c:pt idx="1449">
                  <c:v>1.4480000000000001E-3</c:v>
                </c:pt>
                <c:pt idx="1450">
                  <c:v>1.4499999999999999E-3</c:v>
                </c:pt>
                <c:pt idx="1451">
                  <c:v>1.4519999999999999E-3</c:v>
                </c:pt>
                <c:pt idx="1452">
                  <c:v>1.454E-3</c:v>
                </c:pt>
                <c:pt idx="1453">
                  <c:v>1.456E-3</c:v>
                </c:pt>
                <c:pt idx="1454">
                  <c:v>1.4580000000000001E-3</c:v>
                </c:pt>
                <c:pt idx="1455">
                  <c:v>1.4599999999999999E-3</c:v>
                </c:pt>
                <c:pt idx="1456">
                  <c:v>1.462E-3</c:v>
                </c:pt>
                <c:pt idx="1457">
                  <c:v>1.464E-3</c:v>
                </c:pt>
                <c:pt idx="1458">
                  <c:v>1.4660000000000001E-3</c:v>
                </c:pt>
                <c:pt idx="1459">
                  <c:v>1.4679999999999999E-3</c:v>
                </c:pt>
                <c:pt idx="1460">
                  <c:v>1.47E-3</c:v>
                </c:pt>
                <c:pt idx="1461">
                  <c:v>1.472E-3</c:v>
                </c:pt>
                <c:pt idx="1462">
                  <c:v>1.474E-3</c:v>
                </c:pt>
                <c:pt idx="1463">
                  <c:v>1.4760000000000001E-3</c:v>
                </c:pt>
                <c:pt idx="1464">
                  <c:v>1.4779999999999999E-3</c:v>
                </c:pt>
                <c:pt idx="1465">
                  <c:v>1.48E-3</c:v>
                </c:pt>
                <c:pt idx="1466">
                  <c:v>1.482E-3</c:v>
                </c:pt>
                <c:pt idx="1467">
                  <c:v>1.4840000000000001E-3</c:v>
                </c:pt>
                <c:pt idx="1468">
                  <c:v>1.4859999999999999E-3</c:v>
                </c:pt>
                <c:pt idx="1469">
                  <c:v>1.488E-3</c:v>
                </c:pt>
                <c:pt idx="1470">
                  <c:v>1.49E-3</c:v>
                </c:pt>
                <c:pt idx="1471">
                  <c:v>1.4920000000000001E-3</c:v>
                </c:pt>
                <c:pt idx="1472">
                  <c:v>1.4940000000000001E-3</c:v>
                </c:pt>
                <c:pt idx="1473">
                  <c:v>1.4959999999999999E-3</c:v>
                </c:pt>
                <c:pt idx="1474">
                  <c:v>1.498E-3</c:v>
                </c:pt>
                <c:pt idx="1475">
                  <c:v>1.5E-3</c:v>
                </c:pt>
                <c:pt idx="1476">
                  <c:v>1.5020000000000001E-3</c:v>
                </c:pt>
                <c:pt idx="1477">
                  <c:v>1.5039999999999999E-3</c:v>
                </c:pt>
                <c:pt idx="1478">
                  <c:v>1.506E-3</c:v>
                </c:pt>
                <c:pt idx="1479">
                  <c:v>1.508E-3</c:v>
                </c:pt>
                <c:pt idx="1480">
                  <c:v>1.5100000000000001E-3</c:v>
                </c:pt>
                <c:pt idx="1481">
                  <c:v>1.5120000000000001E-3</c:v>
                </c:pt>
                <c:pt idx="1482">
                  <c:v>1.5139999999999999E-3</c:v>
                </c:pt>
                <c:pt idx="1483">
                  <c:v>1.516E-3</c:v>
                </c:pt>
                <c:pt idx="1484">
                  <c:v>1.518E-3</c:v>
                </c:pt>
                <c:pt idx="1485">
                  <c:v>1.5200000000000001E-3</c:v>
                </c:pt>
                <c:pt idx="1486">
                  <c:v>1.5219999999999999E-3</c:v>
                </c:pt>
                <c:pt idx="1487">
                  <c:v>1.524E-3</c:v>
                </c:pt>
                <c:pt idx="1488">
                  <c:v>1.526E-3</c:v>
                </c:pt>
                <c:pt idx="1489">
                  <c:v>1.5280000000000001E-3</c:v>
                </c:pt>
                <c:pt idx="1490">
                  <c:v>1.5299999999999999E-3</c:v>
                </c:pt>
                <c:pt idx="1491">
                  <c:v>1.5319999999999999E-3</c:v>
                </c:pt>
                <c:pt idx="1492">
                  <c:v>1.534E-3</c:v>
                </c:pt>
                <c:pt idx="1493">
                  <c:v>1.536E-3</c:v>
                </c:pt>
                <c:pt idx="1494">
                  <c:v>1.5380000000000001E-3</c:v>
                </c:pt>
                <c:pt idx="1495">
                  <c:v>1.5399999999999999E-3</c:v>
                </c:pt>
                <c:pt idx="1496">
                  <c:v>1.542E-3</c:v>
                </c:pt>
                <c:pt idx="1497">
                  <c:v>1.544E-3</c:v>
                </c:pt>
                <c:pt idx="1498">
                  <c:v>1.5460000000000001E-3</c:v>
                </c:pt>
                <c:pt idx="1499">
                  <c:v>1.5479999999999999E-3</c:v>
                </c:pt>
                <c:pt idx="1500">
                  <c:v>1.5499999999999999E-3</c:v>
                </c:pt>
                <c:pt idx="1501">
                  <c:v>1.552E-3</c:v>
                </c:pt>
                <c:pt idx="1502">
                  <c:v>1.554E-3</c:v>
                </c:pt>
                <c:pt idx="1503">
                  <c:v>1.5560000000000001E-3</c:v>
                </c:pt>
                <c:pt idx="1504">
                  <c:v>1.5579999999999999E-3</c:v>
                </c:pt>
                <c:pt idx="1505">
                  <c:v>1.56E-3</c:v>
                </c:pt>
                <c:pt idx="1506">
                  <c:v>1.562E-3</c:v>
                </c:pt>
                <c:pt idx="1507">
                  <c:v>1.5640000000000001E-3</c:v>
                </c:pt>
                <c:pt idx="1508">
                  <c:v>1.5659999999999999E-3</c:v>
                </c:pt>
                <c:pt idx="1509">
                  <c:v>1.5679999999999999E-3</c:v>
                </c:pt>
                <c:pt idx="1510">
                  <c:v>1.57E-3</c:v>
                </c:pt>
                <c:pt idx="1511">
                  <c:v>1.572E-3</c:v>
                </c:pt>
                <c:pt idx="1512">
                  <c:v>1.5740000000000001E-3</c:v>
                </c:pt>
                <c:pt idx="1513">
                  <c:v>1.5759999999999999E-3</c:v>
                </c:pt>
                <c:pt idx="1514">
                  <c:v>1.578E-3</c:v>
                </c:pt>
                <c:pt idx="1515">
                  <c:v>1.58E-3</c:v>
                </c:pt>
                <c:pt idx="1516">
                  <c:v>1.5820000000000001E-3</c:v>
                </c:pt>
                <c:pt idx="1517">
                  <c:v>1.5839999999999999E-3</c:v>
                </c:pt>
                <c:pt idx="1518">
                  <c:v>1.586E-3</c:v>
                </c:pt>
                <c:pt idx="1519">
                  <c:v>1.588E-3</c:v>
                </c:pt>
                <c:pt idx="1520">
                  <c:v>1.5900000000000001E-3</c:v>
                </c:pt>
                <c:pt idx="1521">
                  <c:v>1.5920000000000001E-3</c:v>
                </c:pt>
                <c:pt idx="1522">
                  <c:v>1.5939999999999999E-3</c:v>
                </c:pt>
                <c:pt idx="1523">
                  <c:v>1.596E-3</c:v>
                </c:pt>
                <c:pt idx="1524">
                  <c:v>1.598E-3</c:v>
                </c:pt>
                <c:pt idx="1525">
                  <c:v>1.6000000000000001E-3</c:v>
                </c:pt>
                <c:pt idx="1526">
                  <c:v>1.6019999999999999E-3</c:v>
                </c:pt>
                <c:pt idx="1527">
                  <c:v>1.604E-3</c:v>
                </c:pt>
                <c:pt idx="1528">
                  <c:v>1.606E-3</c:v>
                </c:pt>
                <c:pt idx="1529">
                  <c:v>1.6080000000000001E-3</c:v>
                </c:pt>
                <c:pt idx="1530">
                  <c:v>1.6100000000000001E-3</c:v>
                </c:pt>
                <c:pt idx="1531">
                  <c:v>1.6119999999999999E-3</c:v>
                </c:pt>
                <c:pt idx="1532">
                  <c:v>1.614E-3</c:v>
                </c:pt>
                <c:pt idx="1533">
                  <c:v>1.616E-3</c:v>
                </c:pt>
                <c:pt idx="1534">
                  <c:v>1.6180000000000001E-3</c:v>
                </c:pt>
                <c:pt idx="1535">
                  <c:v>1.6199999999999999E-3</c:v>
                </c:pt>
                <c:pt idx="1536">
                  <c:v>1.622E-3</c:v>
                </c:pt>
                <c:pt idx="1537">
                  <c:v>1.624E-3</c:v>
                </c:pt>
                <c:pt idx="1538">
                  <c:v>1.6260000000000001E-3</c:v>
                </c:pt>
                <c:pt idx="1539">
                  <c:v>1.6280000000000001E-3</c:v>
                </c:pt>
                <c:pt idx="1540">
                  <c:v>1.6299999999999999E-3</c:v>
                </c:pt>
                <c:pt idx="1541">
                  <c:v>1.632E-3</c:v>
                </c:pt>
                <c:pt idx="1542">
                  <c:v>1.634E-3</c:v>
                </c:pt>
                <c:pt idx="1543">
                  <c:v>1.6360000000000001E-3</c:v>
                </c:pt>
                <c:pt idx="1544">
                  <c:v>1.6379999999999999E-3</c:v>
                </c:pt>
                <c:pt idx="1545">
                  <c:v>1.64E-3</c:v>
                </c:pt>
                <c:pt idx="1546">
                  <c:v>1.642E-3</c:v>
                </c:pt>
                <c:pt idx="1547">
                  <c:v>1.6440000000000001E-3</c:v>
                </c:pt>
                <c:pt idx="1548">
                  <c:v>1.6459999999999999E-3</c:v>
                </c:pt>
                <c:pt idx="1549">
                  <c:v>1.6479999999999999E-3</c:v>
                </c:pt>
                <c:pt idx="1550">
                  <c:v>1.65E-3</c:v>
                </c:pt>
                <c:pt idx="1551">
                  <c:v>1.652E-3</c:v>
                </c:pt>
                <c:pt idx="1552">
                  <c:v>1.6540000000000001E-3</c:v>
                </c:pt>
                <c:pt idx="1553">
                  <c:v>1.6559999999999999E-3</c:v>
                </c:pt>
                <c:pt idx="1554">
                  <c:v>1.658E-3</c:v>
                </c:pt>
                <c:pt idx="1555">
                  <c:v>1.66E-3</c:v>
                </c:pt>
                <c:pt idx="1556">
                  <c:v>1.6620000000000001E-3</c:v>
                </c:pt>
                <c:pt idx="1557">
                  <c:v>1.6639999999999999E-3</c:v>
                </c:pt>
                <c:pt idx="1558">
                  <c:v>1.6659999999999999E-3</c:v>
                </c:pt>
                <c:pt idx="1559">
                  <c:v>1.668E-3</c:v>
                </c:pt>
                <c:pt idx="1560">
                  <c:v>1.67E-3</c:v>
                </c:pt>
                <c:pt idx="1561">
                  <c:v>1.6720000000000001E-3</c:v>
                </c:pt>
                <c:pt idx="1562">
                  <c:v>1.6739999999999999E-3</c:v>
                </c:pt>
                <c:pt idx="1563">
                  <c:v>1.676E-3</c:v>
                </c:pt>
                <c:pt idx="1564">
                  <c:v>1.678E-3</c:v>
                </c:pt>
                <c:pt idx="1565">
                  <c:v>1.6800000000000001E-3</c:v>
                </c:pt>
                <c:pt idx="1566">
                  <c:v>1.6819999999999999E-3</c:v>
                </c:pt>
                <c:pt idx="1567">
                  <c:v>1.684E-3</c:v>
                </c:pt>
                <c:pt idx="1568">
                  <c:v>1.686E-3</c:v>
                </c:pt>
                <c:pt idx="1569">
                  <c:v>1.688E-3</c:v>
                </c:pt>
                <c:pt idx="1570">
                  <c:v>1.6900000000000001E-3</c:v>
                </c:pt>
                <c:pt idx="1571">
                  <c:v>1.6919999999999999E-3</c:v>
                </c:pt>
                <c:pt idx="1572">
                  <c:v>1.694E-3</c:v>
                </c:pt>
                <c:pt idx="1573">
                  <c:v>1.696E-3</c:v>
                </c:pt>
                <c:pt idx="1574">
                  <c:v>1.6980000000000001E-3</c:v>
                </c:pt>
                <c:pt idx="1575">
                  <c:v>1.6999999999999999E-3</c:v>
                </c:pt>
                <c:pt idx="1576">
                  <c:v>1.702E-3</c:v>
                </c:pt>
                <c:pt idx="1577">
                  <c:v>1.704E-3</c:v>
                </c:pt>
                <c:pt idx="1578">
                  <c:v>1.7060000000000001E-3</c:v>
                </c:pt>
                <c:pt idx="1579">
                  <c:v>1.7080000000000001E-3</c:v>
                </c:pt>
                <c:pt idx="1580">
                  <c:v>1.7099999999999999E-3</c:v>
                </c:pt>
                <c:pt idx="1581">
                  <c:v>1.712E-3</c:v>
                </c:pt>
                <c:pt idx="1582">
                  <c:v>1.714E-3</c:v>
                </c:pt>
                <c:pt idx="1583">
                  <c:v>1.7160000000000001E-3</c:v>
                </c:pt>
                <c:pt idx="1584">
                  <c:v>1.7179999999999999E-3</c:v>
                </c:pt>
                <c:pt idx="1585">
                  <c:v>1.72E-3</c:v>
                </c:pt>
                <c:pt idx="1586">
                  <c:v>1.722E-3</c:v>
                </c:pt>
                <c:pt idx="1587">
                  <c:v>1.7240000000000001E-3</c:v>
                </c:pt>
                <c:pt idx="1588">
                  <c:v>1.7260000000000001E-3</c:v>
                </c:pt>
                <c:pt idx="1589">
                  <c:v>1.7279999999999999E-3</c:v>
                </c:pt>
                <c:pt idx="1590">
                  <c:v>1.73E-3</c:v>
                </c:pt>
                <c:pt idx="1591">
                  <c:v>1.732E-3</c:v>
                </c:pt>
                <c:pt idx="1592">
                  <c:v>1.7340000000000001E-3</c:v>
                </c:pt>
                <c:pt idx="1593">
                  <c:v>1.7359999999999999E-3</c:v>
                </c:pt>
                <c:pt idx="1594">
                  <c:v>1.738E-3</c:v>
                </c:pt>
                <c:pt idx="1595">
                  <c:v>1.74E-3</c:v>
                </c:pt>
                <c:pt idx="1596">
                  <c:v>1.7420000000000001E-3</c:v>
                </c:pt>
                <c:pt idx="1597">
                  <c:v>1.7440000000000001E-3</c:v>
                </c:pt>
                <c:pt idx="1598">
                  <c:v>1.7459999999999999E-3</c:v>
                </c:pt>
                <c:pt idx="1599">
                  <c:v>1.748E-3</c:v>
                </c:pt>
                <c:pt idx="1600">
                  <c:v>1.75E-3</c:v>
                </c:pt>
                <c:pt idx="1601">
                  <c:v>1.7520000000000001E-3</c:v>
                </c:pt>
                <c:pt idx="1602">
                  <c:v>1.7539999999999999E-3</c:v>
                </c:pt>
                <c:pt idx="1603">
                  <c:v>1.756E-3</c:v>
                </c:pt>
                <c:pt idx="1604">
                  <c:v>1.758E-3</c:v>
                </c:pt>
                <c:pt idx="1605">
                  <c:v>1.7600000000000001E-3</c:v>
                </c:pt>
                <c:pt idx="1606">
                  <c:v>1.7619999999999999E-3</c:v>
                </c:pt>
                <c:pt idx="1607">
                  <c:v>1.7639999999999999E-3</c:v>
                </c:pt>
                <c:pt idx="1608">
                  <c:v>1.766E-3</c:v>
                </c:pt>
                <c:pt idx="1609">
                  <c:v>1.768E-3</c:v>
                </c:pt>
                <c:pt idx="1610">
                  <c:v>1.7700000000000001E-3</c:v>
                </c:pt>
                <c:pt idx="1611">
                  <c:v>1.7719999999999999E-3</c:v>
                </c:pt>
                <c:pt idx="1612">
                  <c:v>1.774E-3</c:v>
                </c:pt>
                <c:pt idx="1613">
                  <c:v>1.776E-3</c:v>
                </c:pt>
                <c:pt idx="1614">
                  <c:v>1.7780000000000001E-3</c:v>
                </c:pt>
                <c:pt idx="1615">
                  <c:v>1.7799999999999999E-3</c:v>
                </c:pt>
                <c:pt idx="1616">
                  <c:v>1.7819999999999999E-3</c:v>
                </c:pt>
                <c:pt idx="1617">
                  <c:v>1.784E-3</c:v>
                </c:pt>
                <c:pt idx="1618">
                  <c:v>1.786E-3</c:v>
                </c:pt>
                <c:pt idx="1619">
                  <c:v>1.7880000000000001E-3</c:v>
                </c:pt>
                <c:pt idx="1620">
                  <c:v>1.7899999999999999E-3</c:v>
                </c:pt>
                <c:pt idx="1621">
                  <c:v>1.792E-3</c:v>
                </c:pt>
                <c:pt idx="1622">
                  <c:v>1.794E-3</c:v>
                </c:pt>
                <c:pt idx="1623">
                  <c:v>1.7960000000000001E-3</c:v>
                </c:pt>
                <c:pt idx="1624">
                  <c:v>1.7979999999999999E-3</c:v>
                </c:pt>
                <c:pt idx="1625">
                  <c:v>1.8E-3</c:v>
                </c:pt>
                <c:pt idx="1626">
                  <c:v>1.802E-3</c:v>
                </c:pt>
                <c:pt idx="1627">
                  <c:v>1.804E-3</c:v>
                </c:pt>
                <c:pt idx="1628">
                  <c:v>1.8060000000000001E-3</c:v>
                </c:pt>
                <c:pt idx="1629">
                  <c:v>1.8079999999999999E-3</c:v>
                </c:pt>
                <c:pt idx="1630">
                  <c:v>1.81E-3</c:v>
                </c:pt>
                <c:pt idx="1631">
                  <c:v>1.812E-3</c:v>
                </c:pt>
                <c:pt idx="1632">
                  <c:v>1.8140000000000001E-3</c:v>
                </c:pt>
                <c:pt idx="1633">
                  <c:v>1.8159999999999999E-3</c:v>
                </c:pt>
                <c:pt idx="1634">
                  <c:v>1.818E-3</c:v>
                </c:pt>
                <c:pt idx="1635">
                  <c:v>1.82E-3</c:v>
                </c:pt>
                <c:pt idx="1636">
                  <c:v>1.8220000000000001E-3</c:v>
                </c:pt>
                <c:pt idx="1637">
                  <c:v>1.8240000000000001E-3</c:v>
                </c:pt>
                <c:pt idx="1638">
                  <c:v>1.8259999999999999E-3</c:v>
                </c:pt>
                <c:pt idx="1639">
                  <c:v>1.828E-3</c:v>
                </c:pt>
                <c:pt idx="1640">
                  <c:v>1.83E-3</c:v>
                </c:pt>
                <c:pt idx="1641">
                  <c:v>1.8320000000000001E-3</c:v>
                </c:pt>
                <c:pt idx="1642">
                  <c:v>1.8339999999999999E-3</c:v>
                </c:pt>
                <c:pt idx="1643">
                  <c:v>1.836E-3</c:v>
                </c:pt>
                <c:pt idx="1644">
                  <c:v>1.838E-3</c:v>
                </c:pt>
                <c:pt idx="1645">
                  <c:v>1.8400000000000001E-3</c:v>
                </c:pt>
                <c:pt idx="1646">
                  <c:v>1.8420000000000001E-3</c:v>
                </c:pt>
                <c:pt idx="1647">
                  <c:v>1.8439999999999999E-3</c:v>
                </c:pt>
                <c:pt idx="1648">
                  <c:v>1.846E-3</c:v>
                </c:pt>
                <c:pt idx="1649">
                  <c:v>1.848E-3</c:v>
                </c:pt>
                <c:pt idx="1650">
                  <c:v>1.8500000000000001E-3</c:v>
                </c:pt>
                <c:pt idx="1651">
                  <c:v>1.8519999999999999E-3</c:v>
                </c:pt>
                <c:pt idx="1652">
                  <c:v>1.854E-3</c:v>
                </c:pt>
                <c:pt idx="1653">
                  <c:v>1.856E-3</c:v>
                </c:pt>
                <c:pt idx="1654">
                  <c:v>1.8580000000000001E-3</c:v>
                </c:pt>
                <c:pt idx="1655">
                  <c:v>1.8600000000000001E-3</c:v>
                </c:pt>
                <c:pt idx="1656">
                  <c:v>1.8619999999999999E-3</c:v>
                </c:pt>
                <c:pt idx="1657">
                  <c:v>1.864E-3</c:v>
                </c:pt>
                <c:pt idx="1658">
                  <c:v>1.866E-3</c:v>
                </c:pt>
                <c:pt idx="1659">
                  <c:v>1.8680000000000001E-3</c:v>
                </c:pt>
                <c:pt idx="1660">
                  <c:v>1.8699999999999999E-3</c:v>
                </c:pt>
                <c:pt idx="1661">
                  <c:v>1.872E-3</c:v>
                </c:pt>
                <c:pt idx="1662">
                  <c:v>1.874E-3</c:v>
                </c:pt>
                <c:pt idx="1663">
                  <c:v>1.8760000000000001E-3</c:v>
                </c:pt>
                <c:pt idx="1664">
                  <c:v>1.8779999999999999E-3</c:v>
                </c:pt>
                <c:pt idx="1665">
                  <c:v>1.8799999999999999E-3</c:v>
                </c:pt>
                <c:pt idx="1666">
                  <c:v>1.882E-3</c:v>
                </c:pt>
                <c:pt idx="1667">
                  <c:v>1.884E-3</c:v>
                </c:pt>
                <c:pt idx="1668">
                  <c:v>1.8860000000000001E-3</c:v>
                </c:pt>
                <c:pt idx="1669">
                  <c:v>1.8879999999999999E-3</c:v>
                </c:pt>
                <c:pt idx="1670">
                  <c:v>1.89E-3</c:v>
                </c:pt>
                <c:pt idx="1671">
                  <c:v>1.892E-3</c:v>
                </c:pt>
                <c:pt idx="1672">
                  <c:v>1.8940000000000001E-3</c:v>
                </c:pt>
                <c:pt idx="1673">
                  <c:v>1.8959999999999999E-3</c:v>
                </c:pt>
                <c:pt idx="1674">
                  <c:v>1.8979999999999999E-3</c:v>
                </c:pt>
                <c:pt idx="1675">
                  <c:v>1.9E-3</c:v>
                </c:pt>
                <c:pt idx="1676">
                  <c:v>1.902E-3</c:v>
                </c:pt>
                <c:pt idx="1677">
                  <c:v>1.9040000000000001E-3</c:v>
                </c:pt>
                <c:pt idx="1678">
                  <c:v>1.9059999999999999E-3</c:v>
                </c:pt>
                <c:pt idx="1679">
                  <c:v>1.908E-3</c:v>
                </c:pt>
                <c:pt idx="1680">
                  <c:v>1.91E-3</c:v>
                </c:pt>
                <c:pt idx="1681">
                  <c:v>1.9120000000000001E-3</c:v>
                </c:pt>
                <c:pt idx="1682">
                  <c:v>1.9139999999999999E-3</c:v>
                </c:pt>
                <c:pt idx="1683">
                  <c:v>1.916E-3</c:v>
                </c:pt>
                <c:pt idx="1684">
                  <c:v>1.918E-3</c:v>
                </c:pt>
                <c:pt idx="1685">
                  <c:v>1.92E-3</c:v>
                </c:pt>
                <c:pt idx="1686">
                  <c:v>1.9220000000000001E-3</c:v>
                </c:pt>
                <c:pt idx="1687">
                  <c:v>1.9239999999999999E-3</c:v>
                </c:pt>
                <c:pt idx="1688">
                  <c:v>1.926E-3</c:v>
                </c:pt>
                <c:pt idx="1689">
                  <c:v>1.928E-3</c:v>
                </c:pt>
                <c:pt idx="1690">
                  <c:v>1.9300000000000001E-3</c:v>
                </c:pt>
                <c:pt idx="1691">
                  <c:v>1.9319999999999999E-3</c:v>
                </c:pt>
                <c:pt idx="1692">
                  <c:v>1.934E-3</c:v>
                </c:pt>
                <c:pt idx="1693">
                  <c:v>1.936E-3</c:v>
                </c:pt>
                <c:pt idx="1694">
                  <c:v>1.9380000000000001E-3</c:v>
                </c:pt>
                <c:pt idx="1695">
                  <c:v>1.9400000000000001E-3</c:v>
                </c:pt>
                <c:pt idx="1696">
                  <c:v>1.9419999999999999E-3</c:v>
                </c:pt>
                <c:pt idx="1697">
                  <c:v>1.944E-3</c:v>
                </c:pt>
                <c:pt idx="1698">
                  <c:v>1.946E-3</c:v>
                </c:pt>
                <c:pt idx="1699">
                  <c:v>1.9480000000000001E-3</c:v>
                </c:pt>
                <c:pt idx="1700">
                  <c:v>1.9499999999999999E-3</c:v>
                </c:pt>
                <c:pt idx="1701">
                  <c:v>1.952E-3</c:v>
                </c:pt>
                <c:pt idx="1702">
                  <c:v>1.954E-3</c:v>
                </c:pt>
                <c:pt idx="1703">
                  <c:v>1.9559999999999998E-3</c:v>
                </c:pt>
                <c:pt idx="1704">
                  <c:v>1.9580000000000001E-3</c:v>
                </c:pt>
                <c:pt idx="1705">
                  <c:v>1.9599999999999999E-3</c:v>
                </c:pt>
                <c:pt idx="1706">
                  <c:v>1.9620000000000002E-3</c:v>
                </c:pt>
                <c:pt idx="1707">
                  <c:v>1.964E-3</c:v>
                </c:pt>
                <c:pt idx="1708">
                  <c:v>1.9659999999999999E-3</c:v>
                </c:pt>
                <c:pt idx="1709">
                  <c:v>1.9680000000000001E-3</c:v>
                </c:pt>
                <c:pt idx="1710">
                  <c:v>1.97E-3</c:v>
                </c:pt>
                <c:pt idx="1711">
                  <c:v>1.9719999999999998E-3</c:v>
                </c:pt>
                <c:pt idx="1712">
                  <c:v>1.9740000000000001E-3</c:v>
                </c:pt>
                <c:pt idx="1713">
                  <c:v>1.9759999999999999E-3</c:v>
                </c:pt>
                <c:pt idx="1714">
                  <c:v>1.9780000000000002E-3</c:v>
                </c:pt>
                <c:pt idx="1715">
                  <c:v>1.98E-3</c:v>
                </c:pt>
                <c:pt idx="1716">
                  <c:v>1.9819999999999998E-3</c:v>
                </c:pt>
                <c:pt idx="1717">
                  <c:v>1.9840000000000001E-3</c:v>
                </c:pt>
                <c:pt idx="1718">
                  <c:v>1.9859999999999999E-3</c:v>
                </c:pt>
                <c:pt idx="1719">
                  <c:v>1.9880000000000002E-3</c:v>
                </c:pt>
                <c:pt idx="1720">
                  <c:v>1.99E-3</c:v>
                </c:pt>
                <c:pt idx="1721">
                  <c:v>1.9919999999999998E-3</c:v>
                </c:pt>
                <c:pt idx="1722">
                  <c:v>1.9940000000000001E-3</c:v>
                </c:pt>
                <c:pt idx="1723">
                  <c:v>1.9959999999999999E-3</c:v>
                </c:pt>
                <c:pt idx="1724">
                  <c:v>1.9980000000000002E-3</c:v>
                </c:pt>
                <c:pt idx="1725">
                  <c:v>2E-3</c:v>
                </c:pt>
                <c:pt idx="1726">
                  <c:v>2.0019999999999999E-3</c:v>
                </c:pt>
                <c:pt idx="1727">
                  <c:v>2.0040000000000001E-3</c:v>
                </c:pt>
                <c:pt idx="1728">
                  <c:v>2.006E-3</c:v>
                </c:pt>
                <c:pt idx="1729">
                  <c:v>2.0079999999999998E-3</c:v>
                </c:pt>
                <c:pt idx="1730">
                  <c:v>2.0100000000000001E-3</c:v>
                </c:pt>
                <c:pt idx="1731">
                  <c:v>2.0119999999999999E-3</c:v>
                </c:pt>
                <c:pt idx="1732">
                  <c:v>2.0140000000000002E-3</c:v>
                </c:pt>
                <c:pt idx="1733">
                  <c:v>2.016E-3</c:v>
                </c:pt>
                <c:pt idx="1734">
                  <c:v>2.0179999999999998E-3</c:v>
                </c:pt>
                <c:pt idx="1735">
                  <c:v>2.0200000000000001E-3</c:v>
                </c:pt>
                <c:pt idx="1736">
                  <c:v>2.0219999999999999E-3</c:v>
                </c:pt>
                <c:pt idx="1737">
                  <c:v>2.0240000000000002E-3</c:v>
                </c:pt>
                <c:pt idx="1738">
                  <c:v>2.026E-3</c:v>
                </c:pt>
                <c:pt idx="1739">
                  <c:v>2.0279999999999999E-3</c:v>
                </c:pt>
                <c:pt idx="1740">
                  <c:v>2.0300000000000001E-3</c:v>
                </c:pt>
                <c:pt idx="1741">
                  <c:v>2.032E-3</c:v>
                </c:pt>
                <c:pt idx="1742">
                  <c:v>2.0339999999999998E-3</c:v>
                </c:pt>
                <c:pt idx="1743">
                  <c:v>2.036E-3</c:v>
                </c:pt>
                <c:pt idx="1744">
                  <c:v>2.0379999999999999E-3</c:v>
                </c:pt>
                <c:pt idx="1745">
                  <c:v>2.0400000000000001E-3</c:v>
                </c:pt>
                <c:pt idx="1746">
                  <c:v>2.042E-3</c:v>
                </c:pt>
                <c:pt idx="1747">
                  <c:v>2.0439999999999998E-3</c:v>
                </c:pt>
                <c:pt idx="1748">
                  <c:v>2.0460000000000001E-3</c:v>
                </c:pt>
                <c:pt idx="1749">
                  <c:v>2.0479999999999999E-3</c:v>
                </c:pt>
                <c:pt idx="1750">
                  <c:v>2.0500000000000002E-3</c:v>
                </c:pt>
                <c:pt idx="1751">
                  <c:v>2.052E-3</c:v>
                </c:pt>
                <c:pt idx="1752">
                  <c:v>2.0539999999999998E-3</c:v>
                </c:pt>
                <c:pt idx="1753">
                  <c:v>2.0560000000000001E-3</c:v>
                </c:pt>
                <c:pt idx="1754">
                  <c:v>2.0579999999999999E-3</c:v>
                </c:pt>
                <c:pt idx="1755">
                  <c:v>2.0600000000000002E-3</c:v>
                </c:pt>
                <c:pt idx="1756">
                  <c:v>2.062E-3</c:v>
                </c:pt>
                <c:pt idx="1757">
                  <c:v>2.0639999999999999E-3</c:v>
                </c:pt>
                <c:pt idx="1758">
                  <c:v>2.0660000000000001E-3</c:v>
                </c:pt>
                <c:pt idx="1759">
                  <c:v>2.068E-3</c:v>
                </c:pt>
                <c:pt idx="1760">
                  <c:v>2.0699999999999998E-3</c:v>
                </c:pt>
                <c:pt idx="1761">
                  <c:v>2.0720000000000001E-3</c:v>
                </c:pt>
                <c:pt idx="1762">
                  <c:v>2.0739999999999999E-3</c:v>
                </c:pt>
                <c:pt idx="1763">
                  <c:v>2.0760000000000002E-3</c:v>
                </c:pt>
                <c:pt idx="1764">
                  <c:v>2.078E-3</c:v>
                </c:pt>
                <c:pt idx="1765">
                  <c:v>2.0799999999999998E-3</c:v>
                </c:pt>
                <c:pt idx="1766">
                  <c:v>2.0820000000000001E-3</c:v>
                </c:pt>
                <c:pt idx="1767">
                  <c:v>2.0839999999999999E-3</c:v>
                </c:pt>
                <c:pt idx="1768">
                  <c:v>2.0860000000000002E-3</c:v>
                </c:pt>
                <c:pt idx="1769">
                  <c:v>2.088E-3</c:v>
                </c:pt>
                <c:pt idx="1770">
                  <c:v>2.0899999999999998E-3</c:v>
                </c:pt>
                <c:pt idx="1771">
                  <c:v>2.0920000000000001E-3</c:v>
                </c:pt>
                <c:pt idx="1772">
                  <c:v>2.0939999999999999E-3</c:v>
                </c:pt>
                <c:pt idx="1773">
                  <c:v>2.0960000000000002E-3</c:v>
                </c:pt>
                <c:pt idx="1774">
                  <c:v>2.098E-3</c:v>
                </c:pt>
                <c:pt idx="1775">
                  <c:v>2.0999999999999999E-3</c:v>
                </c:pt>
                <c:pt idx="1776">
                  <c:v>2.1020000000000001E-3</c:v>
                </c:pt>
                <c:pt idx="1777">
                  <c:v>2.104E-3</c:v>
                </c:pt>
                <c:pt idx="1778">
                  <c:v>2.1059999999999998E-3</c:v>
                </c:pt>
                <c:pt idx="1779">
                  <c:v>2.1080000000000001E-3</c:v>
                </c:pt>
                <c:pt idx="1780">
                  <c:v>2.1099999999999999E-3</c:v>
                </c:pt>
                <c:pt idx="1781">
                  <c:v>2.1120000000000002E-3</c:v>
                </c:pt>
                <c:pt idx="1782">
                  <c:v>2.114E-3</c:v>
                </c:pt>
                <c:pt idx="1783">
                  <c:v>2.1159999999999998E-3</c:v>
                </c:pt>
                <c:pt idx="1784">
                  <c:v>2.1180000000000001E-3</c:v>
                </c:pt>
                <c:pt idx="1785">
                  <c:v>2.1199999999999999E-3</c:v>
                </c:pt>
                <c:pt idx="1786">
                  <c:v>2.1220000000000002E-3</c:v>
                </c:pt>
                <c:pt idx="1787">
                  <c:v>2.124E-3</c:v>
                </c:pt>
                <c:pt idx="1788">
                  <c:v>2.1259999999999999E-3</c:v>
                </c:pt>
                <c:pt idx="1789">
                  <c:v>2.1280000000000001E-3</c:v>
                </c:pt>
                <c:pt idx="1790">
                  <c:v>2.1299999999999999E-3</c:v>
                </c:pt>
                <c:pt idx="1791">
                  <c:v>2.1320000000000002E-3</c:v>
                </c:pt>
                <c:pt idx="1792">
                  <c:v>2.134E-3</c:v>
                </c:pt>
                <c:pt idx="1793">
                  <c:v>2.1359999999999999E-3</c:v>
                </c:pt>
                <c:pt idx="1794">
                  <c:v>2.1380000000000001E-3</c:v>
                </c:pt>
                <c:pt idx="1795">
                  <c:v>2.14E-3</c:v>
                </c:pt>
                <c:pt idx="1796">
                  <c:v>2.1419999999999998E-3</c:v>
                </c:pt>
                <c:pt idx="1797">
                  <c:v>2.1440000000000001E-3</c:v>
                </c:pt>
                <c:pt idx="1798">
                  <c:v>2.1459999999999999E-3</c:v>
                </c:pt>
                <c:pt idx="1799">
                  <c:v>2.1480000000000002E-3</c:v>
                </c:pt>
                <c:pt idx="1800">
                  <c:v>2.15E-3</c:v>
                </c:pt>
                <c:pt idx="1801">
                  <c:v>2.1519999999999998E-3</c:v>
                </c:pt>
                <c:pt idx="1802">
                  <c:v>2.1540000000000001E-3</c:v>
                </c:pt>
                <c:pt idx="1803">
                  <c:v>2.1559999999999999E-3</c:v>
                </c:pt>
                <c:pt idx="1804">
                  <c:v>2.1580000000000002E-3</c:v>
                </c:pt>
                <c:pt idx="1805">
                  <c:v>2.16E-3</c:v>
                </c:pt>
                <c:pt idx="1806">
                  <c:v>2.1619999999999999E-3</c:v>
                </c:pt>
                <c:pt idx="1807">
                  <c:v>2.1640000000000001E-3</c:v>
                </c:pt>
                <c:pt idx="1808">
                  <c:v>2.166E-3</c:v>
                </c:pt>
                <c:pt idx="1809">
                  <c:v>2.1679999999999998E-3</c:v>
                </c:pt>
                <c:pt idx="1810">
                  <c:v>2.1700000000000001E-3</c:v>
                </c:pt>
                <c:pt idx="1811">
                  <c:v>2.1719999999999999E-3</c:v>
                </c:pt>
                <c:pt idx="1812">
                  <c:v>2.1740000000000002E-3</c:v>
                </c:pt>
                <c:pt idx="1813">
                  <c:v>2.176E-3</c:v>
                </c:pt>
                <c:pt idx="1814">
                  <c:v>2.1779999999999998E-3</c:v>
                </c:pt>
                <c:pt idx="1815">
                  <c:v>2.1800000000000001E-3</c:v>
                </c:pt>
                <c:pt idx="1816">
                  <c:v>2.1819999999999999E-3</c:v>
                </c:pt>
                <c:pt idx="1817">
                  <c:v>2.1840000000000002E-3</c:v>
                </c:pt>
                <c:pt idx="1818">
                  <c:v>2.186E-3</c:v>
                </c:pt>
                <c:pt idx="1819">
                  <c:v>2.1879999999999998E-3</c:v>
                </c:pt>
                <c:pt idx="1820">
                  <c:v>2.1900000000000001E-3</c:v>
                </c:pt>
                <c:pt idx="1821">
                  <c:v>2.1919999999999999E-3</c:v>
                </c:pt>
                <c:pt idx="1822">
                  <c:v>2.1940000000000002E-3</c:v>
                </c:pt>
                <c:pt idx="1823">
                  <c:v>2.196E-3</c:v>
                </c:pt>
                <c:pt idx="1824">
                  <c:v>2.1979999999999999E-3</c:v>
                </c:pt>
                <c:pt idx="1825">
                  <c:v>2.2000000000000001E-3</c:v>
                </c:pt>
                <c:pt idx="1826">
                  <c:v>2.202E-3</c:v>
                </c:pt>
                <c:pt idx="1827">
                  <c:v>2.2039999999999998E-3</c:v>
                </c:pt>
                <c:pt idx="1828">
                  <c:v>2.2060000000000001E-3</c:v>
                </c:pt>
                <c:pt idx="1829">
                  <c:v>2.2079999999999999E-3</c:v>
                </c:pt>
                <c:pt idx="1830">
                  <c:v>2.2100000000000002E-3</c:v>
                </c:pt>
                <c:pt idx="1831">
                  <c:v>2.212E-3</c:v>
                </c:pt>
                <c:pt idx="1832">
                  <c:v>2.2139999999999998E-3</c:v>
                </c:pt>
                <c:pt idx="1833">
                  <c:v>2.2160000000000001E-3</c:v>
                </c:pt>
                <c:pt idx="1834">
                  <c:v>2.2179999999999999E-3</c:v>
                </c:pt>
                <c:pt idx="1835">
                  <c:v>2.2200000000000002E-3</c:v>
                </c:pt>
                <c:pt idx="1836">
                  <c:v>2.222E-3</c:v>
                </c:pt>
                <c:pt idx="1837">
                  <c:v>2.2239999999999998E-3</c:v>
                </c:pt>
                <c:pt idx="1838">
                  <c:v>2.2260000000000001E-3</c:v>
                </c:pt>
                <c:pt idx="1839">
                  <c:v>2.2279999999999999E-3</c:v>
                </c:pt>
                <c:pt idx="1840">
                  <c:v>2.2300000000000002E-3</c:v>
                </c:pt>
                <c:pt idx="1841">
                  <c:v>2.232E-3</c:v>
                </c:pt>
                <c:pt idx="1842">
                  <c:v>2.2339999999999999E-3</c:v>
                </c:pt>
                <c:pt idx="1843">
                  <c:v>2.2360000000000001E-3</c:v>
                </c:pt>
                <c:pt idx="1844">
                  <c:v>2.238E-3</c:v>
                </c:pt>
                <c:pt idx="1845">
                  <c:v>2.2399999999999998E-3</c:v>
                </c:pt>
                <c:pt idx="1846">
                  <c:v>2.2420000000000001E-3</c:v>
                </c:pt>
                <c:pt idx="1847">
                  <c:v>2.2439999999999999E-3</c:v>
                </c:pt>
                <c:pt idx="1848">
                  <c:v>2.2460000000000002E-3</c:v>
                </c:pt>
                <c:pt idx="1849">
                  <c:v>2.248E-3</c:v>
                </c:pt>
                <c:pt idx="1850">
                  <c:v>2.2499999999999998E-3</c:v>
                </c:pt>
                <c:pt idx="1851">
                  <c:v>2.2520000000000001E-3</c:v>
                </c:pt>
                <c:pt idx="1852">
                  <c:v>2.2539999999999999E-3</c:v>
                </c:pt>
                <c:pt idx="1853">
                  <c:v>2.2560000000000002E-3</c:v>
                </c:pt>
                <c:pt idx="1854">
                  <c:v>2.258E-3</c:v>
                </c:pt>
                <c:pt idx="1855">
                  <c:v>2.2599999999999999E-3</c:v>
                </c:pt>
                <c:pt idx="1856">
                  <c:v>2.2620000000000001E-3</c:v>
                </c:pt>
                <c:pt idx="1857">
                  <c:v>2.264E-3</c:v>
                </c:pt>
                <c:pt idx="1858">
                  <c:v>2.2659999999999998E-3</c:v>
                </c:pt>
                <c:pt idx="1859">
                  <c:v>2.2680000000000001E-3</c:v>
                </c:pt>
                <c:pt idx="1860">
                  <c:v>2.2699999999999999E-3</c:v>
                </c:pt>
                <c:pt idx="1861">
                  <c:v>2.2720000000000001E-3</c:v>
                </c:pt>
                <c:pt idx="1862">
                  <c:v>2.274E-3</c:v>
                </c:pt>
                <c:pt idx="1863">
                  <c:v>2.2759999999999998E-3</c:v>
                </c:pt>
                <c:pt idx="1864">
                  <c:v>2.2780000000000001E-3</c:v>
                </c:pt>
                <c:pt idx="1865">
                  <c:v>2.2799999999999999E-3</c:v>
                </c:pt>
                <c:pt idx="1866">
                  <c:v>2.2820000000000002E-3</c:v>
                </c:pt>
                <c:pt idx="1867">
                  <c:v>2.284E-3</c:v>
                </c:pt>
                <c:pt idx="1868">
                  <c:v>2.2859999999999998E-3</c:v>
                </c:pt>
                <c:pt idx="1869">
                  <c:v>2.2880000000000001E-3</c:v>
                </c:pt>
                <c:pt idx="1870">
                  <c:v>2.2899999999999999E-3</c:v>
                </c:pt>
                <c:pt idx="1871">
                  <c:v>2.2920000000000002E-3</c:v>
                </c:pt>
                <c:pt idx="1872">
                  <c:v>2.294E-3</c:v>
                </c:pt>
                <c:pt idx="1873">
                  <c:v>2.2959999999999999E-3</c:v>
                </c:pt>
                <c:pt idx="1874">
                  <c:v>2.2980000000000001E-3</c:v>
                </c:pt>
                <c:pt idx="1875">
                  <c:v>2.3E-3</c:v>
                </c:pt>
                <c:pt idx="1876">
                  <c:v>2.3019999999999998E-3</c:v>
                </c:pt>
                <c:pt idx="1877">
                  <c:v>2.3040000000000001E-3</c:v>
                </c:pt>
                <c:pt idx="1878">
                  <c:v>2.3059999999999999E-3</c:v>
                </c:pt>
                <c:pt idx="1879">
                  <c:v>2.3080000000000002E-3</c:v>
                </c:pt>
                <c:pt idx="1880">
                  <c:v>2.31E-3</c:v>
                </c:pt>
                <c:pt idx="1881">
                  <c:v>2.3119999999999998E-3</c:v>
                </c:pt>
                <c:pt idx="1882">
                  <c:v>2.3140000000000001E-3</c:v>
                </c:pt>
                <c:pt idx="1883">
                  <c:v>2.3159999999999999E-3</c:v>
                </c:pt>
                <c:pt idx="1884">
                  <c:v>2.3180000000000002E-3</c:v>
                </c:pt>
                <c:pt idx="1885">
                  <c:v>2.32E-3</c:v>
                </c:pt>
                <c:pt idx="1886">
                  <c:v>2.3219999999999998E-3</c:v>
                </c:pt>
                <c:pt idx="1887">
                  <c:v>2.3240000000000001E-3</c:v>
                </c:pt>
                <c:pt idx="1888">
                  <c:v>2.3259999999999999E-3</c:v>
                </c:pt>
                <c:pt idx="1889">
                  <c:v>2.3280000000000002E-3</c:v>
                </c:pt>
                <c:pt idx="1890">
                  <c:v>2.33E-3</c:v>
                </c:pt>
                <c:pt idx="1891">
                  <c:v>2.3319999999999999E-3</c:v>
                </c:pt>
                <c:pt idx="1892">
                  <c:v>2.3340000000000001E-3</c:v>
                </c:pt>
                <c:pt idx="1893">
                  <c:v>2.336E-3</c:v>
                </c:pt>
                <c:pt idx="1894">
                  <c:v>2.3379999999999998E-3</c:v>
                </c:pt>
                <c:pt idx="1895">
                  <c:v>2.3400000000000001E-3</c:v>
                </c:pt>
                <c:pt idx="1896">
                  <c:v>2.3419999999999999E-3</c:v>
                </c:pt>
                <c:pt idx="1897">
                  <c:v>2.3440000000000002E-3</c:v>
                </c:pt>
                <c:pt idx="1898">
                  <c:v>2.346E-3</c:v>
                </c:pt>
                <c:pt idx="1899">
                  <c:v>2.3479999999999998E-3</c:v>
                </c:pt>
                <c:pt idx="1900">
                  <c:v>2.3500000000000001E-3</c:v>
                </c:pt>
                <c:pt idx="1901">
                  <c:v>2.3519999999999999E-3</c:v>
                </c:pt>
                <c:pt idx="1902">
                  <c:v>2.3540000000000002E-3</c:v>
                </c:pt>
                <c:pt idx="1903">
                  <c:v>2.356E-3</c:v>
                </c:pt>
                <c:pt idx="1904">
                  <c:v>2.3579999999999999E-3</c:v>
                </c:pt>
                <c:pt idx="1905">
                  <c:v>2.3600000000000001E-3</c:v>
                </c:pt>
                <c:pt idx="1906">
                  <c:v>2.362E-3</c:v>
                </c:pt>
                <c:pt idx="1907">
                  <c:v>2.3640000000000002E-3</c:v>
                </c:pt>
                <c:pt idx="1908">
                  <c:v>2.366E-3</c:v>
                </c:pt>
                <c:pt idx="1909">
                  <c:v>2.3679999999999999E-3</c:v>
                </c:pt>
                <c:pt idx="1910">
                  <c:v>2.3700000000000001E-3</c:v>
                </c:pt>
                <c:pt idx="1911">
                  <c:v>2.372E-3</c:v>
                </c:pt>
                <c:pt idx="1912">
                  <c:v>2.3739999999999998E-3</c:v>
                </c:pt>
                <c:pt idx="1913">
                  <c:v>2.3760000000000001E-3</c:v>
                </c:pt>
                <c:pt idx="1914">
                  <c:v>2.3779999999999999E-3</c:v>
                </c:pt>
                <c:pt idx="1915">
                  <c:v>2.3800000000000002E-3</c:v>
                </c:pt>
                <c:pt idx="1916">
                  <c:v>2.382E-3</c:v>
                </c:pt>
                <c:pt idx="1917">
                  <c:v>2.3839999999999998E-3</c:v>
                </c:pt>
                <c:pt idx="1918">
                  <c:v>2.3860000000000001E-3</c:v>
                </c:pt>
                <c:pt idx="1919">
                  <c:v>2.3879999999999999E-3</c:v>
                </c:pt>
                <c:pt idx="1920">
                  <c:v>2.3900000000000002E-3</c:v>
                </c:pt>
                <c:pt idx="1921">
                  <c:v>2.392E-3</c:v>
                </c:pt>
                <c:pt idx="1922">
                  <c:v>2.3939999999999999E-3</c:v>
                </c:pt>
                <c:pt idx="1923">
                  <c:v>2.3960000000000001E-3</c:v>
                </c:pt>
                <c:pt idx="1924">
                  <c:v>2.398E-3</c:v>
                </c:pt>
                <c:pt idx="1925">
                  <c:v>2.3999999999999998E-3</c:v>
                </c:pt>
                <c:pt idx="1926">
                  <c:v>2.4020000000000001E-3</c:v>
                </c:pt>
                <c:pt idx="1927">
                  <c:v>2.4039999999999999E-3</c:v>
                </c:pt>
                <c:pt idx="1928">
                  <c:v>2.4060000000000002E-3</c:v>
                </c:pt>
                <c:pt idx="1929">
                  <c:v>2.408E-3</c:v>
                </c:pt>
                <c:pt idx="1930">
                  <c:v>2.4099999999999998E-3</c:v>
                </c:pt>
                <c:pt idx="1931">
                  <c:v>2.4120000000000001E-3</c:v>
                </c:pt>
                <c:pt idx="1932">
                  <c:v>2.4139999999999999E-3</c:v>
                </c:pt>
                <c:pt idx="1933">
                  <c:v>2.4160000000000002E-3</c:v>
                </c:pt>
                <c:pt idx="1934">
                  <c:v>2.418E-3</c:v>
                </c:pt>
                <c:pt idx="1935">
                  <c:v>2.4199999999999998E-3</c:v>
                </c:pt>
                <c:pt idx="1936">
                  <c:v>2.4220000000000001E-3</c:v>
                </c:pt>
                <c:pt idx="1937">
                  <c:v>2.4239999999999999E-3</c:v>
                </c:pt>
                <c:pt idx="1938">
                  <c:v>2.4260000000000002E-3</c:v>
                </c:pt>
                <c:pt idx="1939">
                  <c:v>2.428E-3</c:v>
                </c:pt>
                <c:pt idx="1940">
                  <c:v>2.4299999999999999E-3</c:v>
                </c:pt>
                <c:pt idx="1941">
                  <c:v>2.4320000000000001E-3</c:v>
                </c:pt>
                <c:pt idx="1942">
                  <c:v>2.434E-3</c:v>
                </c:pt>
                <c:pt idx="1943">
                  <c:v>2.4359999999999998E-3</c:v>
                </c:pt>
                <c:pt idx="1944">
                  <c:v>2.4380000000000001E-3</c:v>
                </c:pt>
                <c:pt idx="1945">
                  <c:v>2.4399999999999999E-3</c:v>
                </c:pt>
                <c:pt idx="1946">
                  <c:v>2.4420000000000002E-3</c:v>
                </c:pt>
                <c:pt idx="1947">
                  <c:v>2.444E-3</c:v>
                </c:pt>
                <c:pt idx="1948">
                  <c:v>2.4459999999999998E-3</c:v>
                </c:pt>
                <c:pt idx="1949">
                  <c:v>2.4480000000000001E-3</c:v>
                </c:pt>
                <c:pt idx="1950">
                  <c:v>2.4499999999999999E-3</c:v>
                </c:pt>
                <c:pt idx="1951">
                  <c:v>2.4520000000000002E-3</c:v>
                </c:pt>
                <c:pt idx="1952">
                  <c:v>2.454E-3</c:v>
                </c:pt>
                <c:pt idx="1953">
                  <c:v>2.4559999999999998E-3</c:v>
                </c:pt>
                <c:pt idx="1954">
                  <c:v>2.4580000000000001E-3</c:v>
                </c:pt>
                <c:pt idx="1955">
                  <c:v>2.4599999999999999E-3</c:v>
                </c:pt>
                <c:pt idx="1956">
                  <c:v>2.4620000000000002E-3</c:v>
                </c:pt>
                <c:pt idx="1957">
                  <c:v>2.464E-3</c:v>
                </c:pt>
                <c:pt idx="1958">
                  <c:v>2.4659999999999999E-3</c:v>
                </c:pt>
                <c:pt idx="1959">
                  <c:v>2.4680000000000001E-3</c:v>
                </c:pt>
                <c:pt idx="1960">
                  <c:v>2.47E-3</c:v>
                </c:pt>
                <c:pt idx="1961">
                  <c:v>2.4719999999999998E-3</c:v>
                </c:pt>
                <c:pt idx="1962">
                  <c:v>2.4740000000000001E-3</c:v>
                </c:pt>
                <c:pt idx="1963">
                  <c:v>2.4759999999999999E-3</c:v>
                </c:pt>
                <c:pt idx="1964">
                  <c:v>2.4780000000000002E-3</c:v>
                </c:pt>
                <c:pt idx="1965">
                  <c:v>2.48E-3</c:v>
                </c:pt>
                <c:pt idx="1966">
                  <c:v>2.4819999999999998E-3</c:v>
                </c:pt>
                <c:pt idx="1967">
                  <c:v>2.4840000000000001E-3</c:v>
                </c:pt>
                <c:pt idx="1968">
                  <c:v>2.4859999999999999E-3</c:v>
                </c:pt>
                <c:pt idx="1969">
                  <c:v>2.4880000000000002E-3</c:v>
                </c:pt>
                <c:pt idx="1970">
                  <c:v>2.49E-3</c:v>
                </c:pt>
                <c:pt idx="1971">
                  <c:v>2.4919999999999999E-3</c:v>
                </c:pt>
                <c:pt idx="1972">
                  <c:v>2.4940000000000001E-3</c:v>
                </c:pt>
                <c:pt idx="1973">
                  <c:v>2.496E-3</c:v>
                </c:pt>
                <c:pt idx="1974">
                  <c:v>2.4979999999999998E-3</c:v>
                </c:pt>
                <c:pt idx="1975">
                  <c:v>2.5000000000000001E-3</c:v>
                </c:pt>
                <c:pt idx="1976">
                  <c:v>2.5019999999999999E-3</c:v>
                </c:pt>
                <c:pt idx="1977">
                  <c:v>2.5040000000000001E-3</c:v>
                </c:pt>
                <c:pt idx="1978">
                  <c:v>2.506E-3</c:v>
                </c:pt>
                <c:pt idx="1979">
                  <c:v>2.5079999999999998E-3</c:v>
                </c:pt>
                <c:pt idx="1980">
                  <c:v>2.5100000000000001E-3</c:v>
                </c:pt>
                <c:pt idx="1981">
                  <c:v>2.5119999999999999E-3</c:v>
                </c:pt>
                <c:pt idx="1982">
                  <c:v>2.5140000000000002E-3</c:v>
                </c:pt>
                <c:pt idx="1983">
                  <c:v>2.516E-3</c:v>
                </c:pt>
                <c:pt idx="1984">
                  <c:v>2.5179999999999998E-3</c:v>
                </c:pt>
                <c:pt idx="1985">
                  <c:v>2.5200000000000001E-3</c:v>
                </c:pt>
                <c:pt idx="1986">
                  <c:v>2.5219999999999999E-3</c:v>
                </c:pt>
                <c:pt idx="1987">
                  <c:v>2.5240000000000002E-3</c:v>
                </c:pt>
                <c:pt idx="1988">
                  <c:v>2.526E-3</c:v>
                </c:pt>
                <c:pt idx="1989">
                  <c:v>2.5279999999999999E-3</c:v>
                </c:pt>
                <c:pt idx="1990">
                  <c:v>2.5300000000000001E-3</c:v>
                </c:pt>
                <c:pt idx="1991">
                  <c:v>2.532E-3</c:v>
                </c:pt>
                <c:pt idx="1992">
                  <c:v>2.5339999999999998E-3</c:v>
                </c:pt>
                <c:pt idx="1993">
                  <c:v>2.5360000000000001E-3</c:v>
                </c:pt>
                <c:pt idx="1994">
                  <c:v>2.5379999999999999E-3</c:v>
                </c:pt>
                <c:pt idx="1995">
                  <c:v>2.5400000000000002E-3</c:v>
                </c:pt>
                <c:pt idx="1996">
                  <c:v>2.542E-3</c:v>
                </c:pt>
                <c:pt idx="1997">
                  <c:v>2.5439999999999998E-3</c:v>
                </c:pt>
                <c:pt idx="1998">
                  <c:v>2.5460000000000001E-3</c:v>
                </c:pt>
                <c:pt idx="1999">
                  <c:v>2.5479999999999999E-3</c:v>
                </c:pt>
                <c:pt idx="2000">
                  <c:v>2.5500000000000002E-3</c:v>
                </c:pt>
                <c:pt idx="2001">
                  <c:v>2.552E-3</c:v>
                </c:pt>
                <c:pt idx="2002">
                  <c:v>2.5539999999999998E-3</c:v>
                </c:pt>
                <c:pt idx="2003">
                  <c:v>2.5560000000000001E-3</c:v>
                </c:pt>
                <c:pt idx="2004">
                  <c:v>2.5579999999999999E-3</c:v>
                </c:pt>
                <c:pt idx="2005">
                  <c:v>2.5600000000000002E-3</c:v>
                </c:pt>
                <c:pt idx="2006">
                  <c:v>2.562E-3</c:v>
                </c:pt>
                <c:pt idx="2007">
                  <c:v>2.5639999999999999E-3</c:v>
                </c:pt>
                <c:pt idx="2008">
                  <c:v>2.5660000000000001E-3</c:v>
                </c:pt>
                <c:pt idx="2009">
                  <c:v>2.568E-3</c:v>
                </c:pt>
                <c:pt idx="2010">
                  <c:v>2.5699999999999998E-3</c:v>
                </c:pt>
                <c:pt idx="2011">
                  <c:v>2.5720000000000001E-3</c:v>
                </c:pt>
                <c:pt idx="2012">
                  <c:v>2.5739999999999999E-3</c:v>
                </c:pt>
                <c:pt idx="2013">
                  <c:v>2.5760000000000002E-3</c:v>
                </c:pt>
                <c:pt idx="2014">
                  <c:v>2.578E-3</c:v>
                </c:pt>
                <c:pt idx="2015">
                  <c:v>2.5799999999999998E-3</c:v>
                </c:pt>
                <c:pt idx="2016">
                  <c:v>2.5820000000000001E-3</c:v>
                </c:pt>
                <c:pt idx="2017">
                  <c:v>2.5839999999999999E-3</c:v>
                </c:pt>
                <c:pt idx="2018">
                  <c:v>2.5860000000000002E-3</c:v>
                </c:pt>
                <c:pt idx="2019">
                  <c:v>2.588E-3</c:v>
                </c:pt>
                <c:pt idx="2020">
                  <c:v>2.5899999999999999E-3</c:v>
                </c:pt>
                <c:pt idx="2021">
                  <c:v>2.5920000000000001E-3</c:v>
                </c:pt>
                <c:pt idx="2022">
                  <c:v>2.594E-3</c:v>
                </c:pt>
                <c:pt idx="2023">
                  <c:v>2.5959999999999998E-3</c:v>
                </c:pt>
                <c:pt idx="2024">
                  <c:v>2.598E-3</c:v>
                </c:pt>
                <c:pt idx="2025">
                  <c:v>2.5999999999999999E-3</c:v>
                </c:pt>
                <c:pt idx="2026">
                  <c:v>2.6020000000000001E-3</c:v>
                </c:pt>
                <c:pt idx="2027">
                  <c:v>2.604E-3</c:v>
                </c:pt>
                <c:pt idx="2028">
                  <c:v>2.6059999999999998E-3</c:v>
                </c:pt>
                <c:pt idx="2029">
                  <c:v>2.6080000000000001E-3</c:v>
                </c:pt>
                <c:pt idx="2030">
                  <c:v>2.6099999999999999E-3</c:v>
                </c:pt>
                <c:pt idx="2031">
                  <c:v>2.6120000000000002E-3</c:v>
                </c:pt>
                <c:pt idx="2032">
                  <c:v>2.614E-3</c:v>
                </c:pt>
                <c:pt idx="2033">
                  <c:v>2.6159999999999998E-3</c:v>
                </c:pt>
                <c:pt idx="2034">
                  <c:v>2.6180000000000001E-3</c:v>
                </c:pt>
                <c:pt idx="2035">
                  <c:v>2.6199999999999999E-3</c:v>
                </c:pt>
                <c:pt idx="2036">
                  <c:v>2.6220000000000002E-3</c:v>
                </c:pt>
                <c:pt idx="2037">
                  <c:v>2.624E-3</c:v>
                </c:pt>
                <c:pt idx="2038">
                  <c:v>2.6259999999999999E-3</c:v>
                </c:pt>
                <c:pt idx="2039">
                  <c:v>2.6280000000000001E-3</c:v>
                </c:pt>
                <c:pt idx="2040">
                  <c:v>2.63E-3</c:v>
                </c:pt>
                <c:pt idx="2041">
                  <c:v>2.6319999999999998E-3</c:v>
                </c:pt>
                <c:pt idx="2042">
                  <c:v>2.6340000000000001E-3</c:v>
                </c:pt>
                <c:pt idx="2043">
                  <c:v>2.6359999999999999E-3</c:v>
                </c:pt>
                <c:pt idx="2044">
                  <c:v>2.6380000000000002E-3</c:v>
                </c:pt>
                <c:pt idx="2045">
                  <c:v>2.64E-3</c:v>
                </c:pt>
                <c:pt idx="2046">
                  <c:v>2.6419999999999998E-3</c:v>
                </c:pt>
                <c:pt idx="2047">
                  <c:v>2.6440000000000001E-3</c:v>
                </c:pt>
                <c:pt idx="2048">
                  <c:v>2.6459999999999999E-3</c:v>
                </c:pt>
                <c:pt idx="2049">
                  <c:v>2.6480000000000002E-3</c:v>
                </c:pt>
                <c:pt idx="2050">
                  <c:v>2.65E-3</c:v>
                </c:pt>
                <c:pt idx="2051">
                  <c:v>2.6519999999999998E-3</c:v>
                </c:pt>
                <c:pt idx="2052">
                  <c:v>2.6540000000000001E-3</c:v>
                </c:pt>
                <c:pt idx="2053">
                  <c:v>2.6559999999999999E-3</c:v>
                </c:pt>
                <c:pt idx="2054">
                  <c:v>2.6580000000000002E-3</c:v>
                </c:pt>
                <c:pt idx="2055">
                  <c:v>2.66E-3</c:v>
                </c:pt>
                <c:pt idx="2056">
                  <c:v>2.6619999999999999E-3</c:v>
                </c:pt>
                <c:pt idx="2057">
                  <c:v>2.6640000000000001E-3</c:v>
                </c:pt>
                <c:pt idx="2058">
                  <c:v>2.666E-3</c:v>
                </c:pt>
                <c:pt idx="2059">
                  <c:v>2.6679999999999998E-3</c:v>
                </c:pt>
                <c:pt idx="2060">
                  <c:v>2.6700000000000001E-3</c:v>
                </c:pt>
                <c:pt idx="2061">
                  <c:v>2.6719999999999999E-3</c:v>
                </c:pt>
                <c:pt idx="2062">
                  <c:v>2.6740000000000002E-3</c:v>
                </c:pt>
                <c:pt idx="2063">
                  <c:v>2.676E-3</c:v>
                </c:pt>
                <c:pt idx="2064">
                  <c:v>2.6779999999999998E-3</c:v>
                </c:pt>
                <c:pt idx="2065">
                  <c:v>2.6800000000000001E-3</c:v>
                </c:pt>
                <c:pt idx="2066">
                  <c:v>2.6819999999999999E-3</c:v>
                </c:pt>
                <c:pt idx="2067">
                  <c:v>2.6840000000000002E-3</c:v>
                </c:pt>
                <c:pt idx="2068">
                  <c:v>2.686E-3</c:v>
                </c:pt>
                <c:pt idx="2069">
                  <c:v>2.6879999999999999E-3</c:v>
                </c:pt>
                <c:pt idx="2070">
                  <c:v>2.6900000000000001E-3</c:v>
                </c:pt>
                <c:pt idx="2071">
                  <c:v>2.6919999999999999E-3</c:v>
                </c:pt>
                <c:pt idx="2072">
                  <c:v>2.6940000000000002E-3</c:v>
                </c:pt>
                <c:pt idx="2073">
                  <c:v>2.696E-3</c:v>
                </c:pt>
                <c:pt idx="2074">
                  <c:v>2.6979999999999999E-3</c:v>
                </c:pt>
                <c:pt idx="2075">
                  <c:v>2.7000000000000001E-3</c:v>
                </c:pt>
                <c:pt idx="2076">
                  <c:v>2.702E-3</c:v>
                </c:pt>
                <c:pt idx="2077">
                  <c:v>2.7039999999999998E-3</c:v>
                </c:pt>
                <c:pt idx="2078">
                  <c:v>2.7060000000000001E-3</c:v>
                </c:pt>
                <c:pt idx="2079">
                  <c:v>2.7079999999999999E-3</c:v>
                </c:pt>
                <c:pt idx="2080">
                  <c:v>2.7100000000000002E-3</c:v>
                </c:pt>
                <c:pt idx="2081">
                  <c:v>2.712E-3</c:v>
                </c:pt>
                <c:pt idx="2082">
                  <c:v>2.7139999999999998E-3</c:v>
                </c:pt>
                <c:pt idx="2083">
                  <c:v>2.7160000000000001E-3</c:v>
                </c:pt>
                <c:pt idx="2084">
                  <c:v>2.7179999999999999E-3</c:v>
                </c:pt>
                <c:pt idx="2085">
                  <c:v>2.7200000000000002E-3</c:v>
                </c:pt>
                <c:pt idx="2086">
                  <c:v>2.722E-3</c:v>
                </c:pt>
                <c:pt idx="2087">
                  <c:v>2.7239999999999999E-3</c:v>
                </c:pt>
                <c:pt idx="2088">
                  <c:v>2.7260000000000001E-3</c:v>
                </c:pt>
                <c:pt idx="2089">
                  <c:v>2.728E-3</c:v>
                </c:pt>
                <c:pt idx="2090">
                  <c:v>2.7299999999999998E-3</c:v>
                </c:pt>
                <c:pt idx="2091">
                  <c:v>2.7320000000000001E-3</c:v>
                </c:pt>
                <c:pt idx="2092">
                  <c:v>2.7339999999999999E-3</c:v>
                </c:pt>
                <c:pt idx="2093">
                  <c:v>2.7360000000000002E-3</c:v>
                </c:pt>
                <c:pt idx="2094">
                  <c:v>2.738E-3</c:v>
                </c:pt>
                <c:pt idx="2095">
                  <c:v>2.7399999999999998E-3</c:v>
                </c:pt>
                <c:pt idx="2096">
                  <c:v>2.7420000000000001E-3</c:v>
                </c:pt>
                <c:pt idx="2097">
                  <c:v>2.7439999999999999E-3</c:v>
                </c:pt>
                <c:pt idx="2098">
                  <c:v>2.7460000000000002E-3</c:v>
                </c:pt>
                <c:pt idx="2099">
                  <c:v>2.748E-3</c:v>
                </c:pt>
                <c:pt idx="2100">
                  <c:v>2.7499999999999998E-3</c:v>
                </c:pt>
                <c:pt idx="2101">
                  <c:v>2.7520000000000001E-3</c:v>
                </c:pt>
                <c:pt idx="2102">
                  <c:v>2.7539999999999999E-3</c:v>
                </c:pt>
                <c:pt idx="2103">
                  <c:v>2.7560000000000002E-3</c:v>
                </c:pt>
                <c:pt idx="2104">
                  <c:v>2.758E-3</c:v>
                </c:pt>
                <c:pt idx="2105">
                  <c:v>2.7599999999999999E-3</c:v>
                </c:pt>
                <c:pt idx="2106">
                  <c:v>2.7620000000000001E-3</c:v>
                </c:pt>
                <c:pt idx="2107">
                  <c:v>2.764E-3</c:v>
                </c:pt>
                <c:pt idx="2108">
                  <c:v>2.7659999999999998E-3</c:v>
                </c:pt>
                <c:pt idx="2109">
                  <c:v>2.7680000000000001E-3</c:v>
                </c:pt>
                <c:pt idx="2110">
                  <c:v>2.7699999999999999E-3</c:v>
                </c:pt>
                <c:pt idx="2111">
                  <c:v>2.7720000000000002E-3</c:v>
                </c:pt>
                <c:pt idx="2112">
                  <c:v>2.774E-3</c:v>
                </c:pt>
                <c:pt idx="2113">
                  <c:v>2.7759999999999998E-3</c:v>
                </c:pt>
                <c:pt idx="2114">
                  <c:v>2.7780000000000001E-3</c:v>
                </c:pt>
                <c:pt idx="2115">
                  <c:v>2.7799999999999999E-3</c:v>
                </c:pt>
                <c:pt idx="2116">
                  <c:v>2.7820000000000002E-3</c:v>
                </c:pt>
                <c:pt idx="2117">
                  <c:v>2.784E-3</c:v>
                </c:pt>
                <c:pt idx="2118">
                  <c:v>2.7859999999999998E-3</c:v>
                </c:pt>
                <c:pt idx="2119">
                  <c:v>2.7880000000000001E-3</c:v>
                </c:pt>
                <c:pt idx="2120">
                  <c:v>2.7899999999999999E-3</c:v>
                </c:pt>
                <c:pt idx="2121">
                  <c:v>2.7920000000000002E-3</c:v>
                </c:pt>
                <c:pt idx="2122">
                  <c:v>2.794E-3</c:v>
                </c:pt>
                <c:pt idx="2123">
                  <c:v>2.7959999999999999E-3</c:v>
                </c:pt>
                <c:pt idx="2124">
                  <c:v>2.7980000000000001E-3</c:v>
                </c:pt>
                <c:pt idx="2125">
                  <c:v>2.8E-3</c:v>
                </c:pt>
                <c:pt idx="2126">
                  <c:v>2.8019999999999998E-3</c:v>
                </c:pt>
                <c:pt idx="2127">
                  <c:v>2.8040000000000001E-3</c:v>
                </c:pt>
                <c:pt idx="2128">
                  <c:v>2.8059999999999999E-3</c:v>
                </c:pt>
                <c:pt idx="2129">
                  <c:v>2.8080000000000002E-3</c:v>
                </c:pt>
                <c:pt idx="2130">
                  <c:v>2.81E-3</c:v>
                </c:pt>
                <c:pt idx="2131">
                  <c:v>2.8119999999999998E-3</c:v>
                </c:pt>
                <c:pt idx="2132">
                  <c:v>2.8140000000000001E-3</c:v>
                </c:pt>
                <c:pt idx="2133">
                  <c:v>2.8159999999999999E-3</c:v>
                </c:pt>
                <c:pt idx="2134">
                  <c:v>2.8180000000000002E-3</c:v>
                </c:pt>
                <c:pt idx="2135">
                  <c:v>2.82E-3</c:v>
                </c:pt>
                <c:pt idx="2136">
                  <c:v>2.8219999999999999E-3</c:v>
                </c:pt>
                <c:pt idx="2137">
                  <c:v>2.8240000000000001E-3</c:v>
                </c:pt>
                <c:pt idx="2138">
                  <c:v>2.826E-3</c:v>
                </c:pt>
                <c:pt idx="2139">
                  <c:v>2.8279999999999998E-3</c:v>
                </c:pt>
                <c:pt idx="2140">
                  <c:v>2.8300000000000001E-3</c:v>
                </c:pt>
                <c:pt idx="2141">
                  <c:v>2.8319999999999999E-3</c:v>
                </c:pt>
                <c:pt idx="2142">
                  <c:v>2.8340000000000001E-3</c:v>
                </c:pt>
                <c:pt idx="2143">
                  <c:v>2.836E-3</c:v>
                </c:pt>
                <c:pt idx="2144">
                  <c:v>2.8379999999999998E-3</c:v>
                </c:pt>
                <c:pt idx="2145">
                  <c:v>2.8400000000000001E-3</c:v>
                </c:pt>
                <c:pt idx="2146">
                  <c:v>2.8419999999999999E-3</c:v>
                </c:pt>
                <c:pt idx="2147">
                  <c:v>2.8440000000000002E-3</c:v>
                </c:pt>
                <c:pt idx="2148">
                  <c:v>2.846E-3</c:v>
                </c:pt>
                <c:pt idx="2149">
                  <c:v>2.8479999999999998E-3</c:v>
                </c:pt>
                <c:pt idx="2150">
                  <c:v>2.8500000000000001E-3</c:v>
                </c:pt>
                <c:pt idx="2151">
                  <c:v>2.8519999999999999E-3</c:v>
                </c:pt>
                <c:pt idx="2152">
                  <c:v>2.8540000000000002E-3</c:v>
                </c:pt>
                <c:pt idx="2153">
                  <c:v>2.856E-3</c:v>
                </c:pt>
                <c:pt idx="2154">
                  <c:v>2.8579999999999999E-3</c:v>
                </c:pt>
                <c:pt idx="2155">
                  <c:v>2.8600000000000001E-3</c:v>
                </c:pt>
                <c:pt idx="2156">
                  <c:v>2.862E-3</c:v>
                </c:pt>
                <c:pt idx="2157">
                  <c:v>2.8639999999999998E-3</c:v>
                </c:pt>
                <c:pt idx="2158">
                  <c:v>2.8660000000000001E-3</c:v>
                </c:pt>
                <c:pt idx="2159">
                  <c:v>2.8679999999999999E-3</c:v>
                </c:pt>
                <c:pt idx="2160">
                  <c:v>2.8700000000000002E-3</c:v>
                </c:pt>
                <c:pt idx="2161">
                  <c:v>2.872E-3</c:v>
                </c:pt>
                <c:pt idx="2162">
                  <c:v>2.8739999999999998E-3</c:v>
                </c:pt>
                <c:pt idx="2163">
                  <c:v>2.8760000000000001E-3</c:v>
                </c:pt>
                <c:pt idx="2164">
                  <c:v>2.8779999999999999E-3</c:v>
                </c:pt>
                <c:pt idx="2165">
                  <c:v>2.8800000000000002E-3</c:v>
                </c:pt>
                <c:pt idx="2166">
                  <c:v>2.882E-3</c:v>
                </c:pt>
                <c:pt idx="2167">
                  <c:v>2.8839999999999998E-3</c:v>
                </c:pt>
                <c:pt idx="2168">
                  <c:v>2.8879999999999999E-3</c:v>
                </c:pt>
                <c:pt idx="2169">
                  <c:v>2.892E-3</c:v>
                </c:pt>
                <c:pt idx="2170">
                  <c:v>2.8960000000000001E-3</c:v>
                </c:pt>
                <c:pt idx="2171">
                  <c:v>2.8999999999999998E-3</c:v>
                </c:pt>
                <c:pt idx="2172">
                  <c:v>2.9039999999999999E-3</c:v>
                </c:pt>
                <c:pt idx="2173">
                  <c:v>2.908E-3</c:v>
                </c:pt>
                <c:pt idx="2174">
                  <c:v>2.9120000000000001E-3</c:v>
                </c:pt>
                <c:pt idx="2175">
                  <c:v>2.9160000000000002E-3</c:v>
                </c:pt>
                <c:pt idx="2176">
                  <c:v>2.9199999999999999E-3</c:v>
                </c:pt>
                <c:pt idx="2177">
                  <c:v>2.9239999999999999E-3</c:v>
                </c:pt>
                <c:pt idx="2178">
                  <c:v>2.928E-3</c:v>
                </c:pt>
                <c:pt idx="2179">
                  <c:v>2.9320000000000001E-3</c:v>
                </c:pt>
                <c:pt idx="2180">
                  <c:v>2.9359999999999998E-3</c:v>
                </c:pt>
                <c:pt idx="2181">
                  <c:v>2.9399999999999999E-3</c:v>
                </c:pt>
                <c:pt idx="2182">
                  <c:v>2.944E-3</c:v>
                </c:pt>
                <c:pt idx="2183">
                  <c:v>2.9480000000000001E-3</c:v>
                </c:pt>
                <c:pt idx="2184">
                  <c:v>2.9520000000000002E-3</c:v>
                </c:pt>
                <c:pt idx="2185">
                  <c:v>2.9559999999999999E-3</c:v>
                </c:pt>
                <c:pt idx="2186">
                  <c:v>2.96E-3</c:v>
                </c:pt>
                <c:pt idx="2187">
                  <c:v>2.9640000000000001E-3</c:v>
                </c:pt>
                <c:pt idx="2188">
                  <c:v>2.9680000000000002E-3</c:v>
                </c:pt>
                <c:pt idx="2189">
                  <c:v>2.9719999999999998E-3</c:v>
                </c:pt>
                <c:pt idx="2190">
                  <c:v>2.9759999999999999E-3</c:v>
                </c:pt>
                <c:pt idx="2191">
                  <c:v>2.98E-3</c:v>
                </c:pt>
                <c:pt idx="2192">
                  <c:v>2.9840000000000001E-3</c:v>
                </c:pt>
                <c:pt idx="2193">
                  <c:v>2.9880000000000002E-3</c:v>
                </c:pt>
                <c:pt idx="2194">
                  <c:v>2.9919999999999999E-3</c:v>
                </c:pt>
                <c:pt idx="2195">
                  <c:v>2.996E-3</c:v>
                </c:pt>
                <c:pt idx="2196">
                  <c:v>3.0000000000000001E-3</c:v>
                </c:pt>
                <c:pt idx="2197">
                  <c:v>3.0040000000000002E-3</c:v>
                </c:pt>
                <c:pt idx="2198">
                  <c:v>3.0079999999999998E-3</c:v>
                </c:pt>
                <c:pt idx="2199">
                  <c:v>3.0119999999999999E-3</c:v>
                </c:pt>
                <c:pt idx="2200">
                  <c:v>3.016E-3</c:v>
                </c:pt>
                <c:pt idx="2201">
                  <c:v>3.0200000000000001E-3</c:v>
                </c:pt>
                <c:pt idx="2202">
                  <c:v>3.0240000000000002E-3</c:v>
                </c:pt>
                <c:pt idx="2203">
                  <c:v>3.0279999999999999E-3</c:v>
                </c:pt>
                <c:pt idx="2204">
                  <c:v>3.032E-3</c:v>
                </c:pt>
                <c:pt idx="2205">
                  <c:v>3.0360000000000001E-3</c:v>
                </c:pt>
                <c:pt idx="2206">
                  <c:v>3.0400000000000002E-3</c:v>
                </c:pt>
                <c:pt idx="2207">
                  <c:v>3.0439999999999998E-3</c:v>
                </c:pt>
                <c:pt idx="2208">
                  <c:v>3.0479999999999999E-3</c:v>
                </c:pt>
                <c:pt idx="2209">
                  <c:v>3.052E-3</c:v>
                </c:pt>
                <c:pt idx="2210">
                  <c:v>3.0560000000000001E-3</c:v>
                </c:pt>
                <c:pt idx="2211">
                  <c:v>3.0599999999999998E-3</c:v>
                </c:pt>
                <c:pt idx="2212">
                  <c:v>3.0639999999999999E-3</c:v>
                </c:pt>
                <c:pt idx="2213">
                  <c:v>3.068E-3</c:v>
                </c:pt>
                <c:pt idx="2214">
                  <c:v>3.0720000000000001E-3</c:v>
                </c:pt>
                <c:pt idx="2215">
                  <c:v>3.0760000000000002E-3</c:v>
                </c:pt>
                <c:pt idx="2216">
                  <c:v>3.0799999999999998E-3</c:v>
                </c:pt>
                <c:pt idx="2217">
                  <c:v>3.0839999999999999E-3</c:v>
                </c:pt>
                <c:pt idx="2218">
                  <c:v>3.088E-3</c:v>
                </c:pt>
                <c:pt idx="2219">
                  <c:v>3.0920000000000001E-3</c:v>
                </c:pt>
                <c:pt idx="2220">
                  <c:v>3.0959999999999998E-3</c:v>
                </c:pt>
                <c:pt idx="2221">
                  <c:v>3.0999999999999999E-3</c:v>
                </c:pt>
                <c:pt idx="2222">
                  <c:v>3.104E-3</c:v>
                </c:pt>
                <c:pt idx="2223">
                  <c:v>3.1080000000000001E-3</c:v>
                </c:pt>
                <c:pt idx="2224">
                  <c:v>3.1120000000000002E-3</c:v>
                </c:pt>
                <c:pt idx="2225">
                  <c:v>3.1159999999999998E-3</c:v>
                </c:pt>
                <c:pt idx="2226">
                  <c:v>3.1199999999999999E-3</c:v>
                </c:pt>
                <c:pt idx="2227">
                  <c:v>3.124E-3</c:v>
                </c:pt>
                <c:pt idx="2228">
                  <c:v>3.1280000000000001E-3</c:v>
                </c:pt>
                <c:pt idx="2229">
                  <c:v>3.1319999999999998E-3</c:v>
                </c:pt>
                <c:pt idx="2230">
                  <c:v>3.1359999999999999E-3</c:v>
                </c:pt>
                <c:pt idx="2231">
                  <c:v>3.14E-3</c:v>
                </c:pt>
                <c:pt idx="2232">
                  <c:v>3.1440000000000001E-3</c:v>
                </c:pt>
                <c:pt idx="2233">
                  <c:v>3.1480000000000002E-3</c:v>
                </c:pt>
                <c:pt idx="2234">
                  <c:v>3.1519999999999999E-3</c:v>
                </c:pt>
                <c:pt idx="2235">
                  <c:v>3.156E-3</c:v>
                </c:pt>
                <c:pt idx="2236">
                  <c:v>3.16E-3</c:v>
                </c:pt>
                <c:pt idx="2237">
                  <c:v>3.1640000000000001E-3</c:v>
                </c:pt>
                <c:pt idx="2238">
                  <c:v>3.1679999999999998E-3</c:v>
                </c:pt>
                <c:pt idx="2239">
                  <c:v>3.1719999999999999E-3</c:v>
                </c:pt>
                <c:pt idx="2240">
                  <c:v>3.176E-3</c:v>
                </c:pt>
                <c:pt idx="2241">
                  <c:v>3.1800000000000001E-3</c:v>
                </c:pt>
                <c:pt idx="2242">
                  <c:v>3.1840000000000002E-3</c:v>
                </c:pt>
                <c:pt idx="2243">
                  <c:v>3.1879999999999999E-3</c:v>
                </c:pt>
                <c:pt idx="2244">
                  <c:v>3.192E-3</c:v>
                </c:pt>
                <c:pt idx="2245">
                  <c:v>3.1960000000000001E-3</c:v>
                </c:pt>
                <c:pt idx="2246">
                  <c:v>3.2000000000000002E-3</c:v>
                </c:pt>
                <c:pt idx="2247">
                  <c:v>3.2039999999999998E-3</c:v>
                </c:pt>
                <c:pt idx="2248">
                  <c:v>3.2079999999999999E-3</c:v>
                </c:pt>
                <c:pt idx="2249">
                  <c:v>3.212E-3</c:v>
                </c:pt>
                <c:pt idx="2250">
                  <c:v>3.2160000000000001E-3</c:v>
                </c:pt>
                <c:pt idx="2251">
                  <c:v>3.2200000000000002E-3</c:v>
                </c:pt>
                <c:pt idx="2252">
                  <c:v>3.2239999999999999E-3</c:v>
                </c:pt>
                <c:pt idx="2253">
                  <c:v>3.228E-3</c:v>
                </c:pt>
                <c:pt idx="2254">
                  <c:v>3.2320000000000001E-3</c:v>
                </c:pt>
                <c:pt idx="2255">
                  <c:v>3.2360000000000002E-3</c:v>
                </c:pt>
                <c:pt idx="2256">
                  <c:v>3.2399999999999998E-3</c:v>
                </c:pt>
                <c:pt idx="2257">
                  <c:v>3.2439999999999999E-3</c:v>
                </c:pt>
                <c:pt idx="2258">
                  <c:v>3.248E-3</c:v>
                </c:pt>
                <c:pt idx="2259">
                  <c:v>3.2520000000000001E-3</c:v>
                </c:pt>
                <c:pt idx="2260">
                  <c:v>3.2560000000000002E-3</c:v>
                </c:pt>
                <c:pt idx="2261">
                  <c:v>3.2599999999999999E-3</c:v>
                </c:pt>
                <c:pt idx="2262">
                  <c:v>3.264E-3</c:v>
                </c:pt>
                <c:pt idx="2263">
                  <c:v>3.2680000000000001E-3</c:v>
                </c:pt>
                <c:pt idx="2264">
                  <c:v>3.2720000000000002E-3</c:v>
                </c:pt>
                <c:pt idx="2265">
                  <c:v>3.2759999999999998E-3</c:v>
                </c:pt>
                <c:pt idx="2266">
                  <c:v>3.2799999999999999E-3</c:v>
                </c:pt>
                <c:pt idx="2267">
                  <c:v>3.284E-3</c:v>
                </c:pt>
                <c:pt idx="2268">
                  <c:v>3.2880000000000001E-3</c:v>
                </c:pt>
                <c:pt idx="2269">
                  <c:v>3.2919999999999998E-3</c:v>
                </c:pt>
                <c:pt idx="2270">
                  <c:v>3.2959999999999999E-3</c:v>
                </c:pt>
                <c:pt idx="2271">
                  <c:v>3.3E-3</c:v>
                </c:pt>
                <c:pt idx="2272">
                  <c:v>3.3040000000000001E-3</c:v>
                </c:pt>
                <c:pt idx="2273">
                  <c:v>3.3080000000000002E-3</c:v>
                </c:pt>
                <c:pt idx="2274">
                  <c:v>3.3119999999999998E-3</c:v>
                </c:pt>
                <c:pt idx="2275">
                  <c:v>3.3159999999999999E-3</c:v>
                </c:pt>
                <c:pt idx="2276">
                  <c:v>3.32E-3</c:v>
                </c:pt>
                <c:pt idx="2277">
                  <c:v>3.3240000000000001E-3</c:v>
                </c:pt>
                <c:pt idx="2278">
                  <c:v>3.3279999999999998E-3</c:v>
                </c:pt>
                <c:pt idx="2279">
                  <c:v>3.3319999999999999E-3</c:v>
                </c:pt>
                <c:pt idx="2280">
                  <c:v>3.336E-3</c:v>
                </c:pt>
                <c:pt idx="2281">
                  <c:v>3.3400000000000001E-3</c:v>
                </c:pt>
                <c:pt idx="2282">
                  <c:v>3.3440000000000002E-3</c:v>
                </c:pt>
                <c:pt idx="2283">
                  <c:v>3.3479999999999998E-3</c:v>
                </c:pt>
                <c:pt idx="2284">
                  <c:v>3.3519999999999999E-3</c:v>
                </c:pt>
                <c:pt idx="2285">
                  <c:v>3.356E-3</c:v>
                </c:pt>
                <c:pt idx="2286">
                  <c:v>3.3600000000000001E-3</c:v>
                </c:pt>
                <c:pt idx="2287">
                  <c:v>3.3639999999999998E-3</c:v>
                </c:pt>
                <c:pt idx="2288">
                  <c:v>3.3679999999999999E-3</c:v>
                </c:pt>
                <c:pt idx="2289">
                  <c:v>3.372E-3</c:v>
                </c:pt>
                <c:pt idx="2290">
                  <c:v>3.3760000000000001E-3</c:v>
                </c:pt>
                <c:pt idx="2291">
                  <c:v>3.3800000000000002E-3</c:v>
                </c:pt>
                <c:pt idx="2292">
                  <c:v>3.3839999999999999E-3</c:v>
                </c:pt>
                <c:pt idx="2293">
                  <c:v>3.388E-3</c:v>
                </c:pt>
                <c:pt idx="2294">
                  <c:v>3.392E-3</c:v>
                </c:pt>
                <c:pt idx="2295">
                  <c:v>3.3960000000000001E-3</c:v>
                </c:pt>
                <c:pt idx="2296">
                  <c:v>3.3999999999999998E-3</c:v>
                </c:pt>
                <c:pt idx="2297">
                  <c:v>3.4039999999999999E-3</c:v>
                </c:pt>
                <c:pt idx="2298">
                  <c:v>3.408E-3</c:v>
                </c:pt>
                <c:pt idx="2299">
                  <c:v>3.4120000000000001E-3</c:v>
                </c:pt>
                <c:pt idx="2300">
                  <c:v>3.4160000000000002E-3</c:v>
                </c:pt>
                <c:pt idx="2301">
                  <c:v>3.4199999999999999E-3</c:v>
                </c:pt>
                <c:pt idx="2302">
                  <c:v>3.424E-3</c:v>
                </c:pt>
                <c:pt idx="2303">
                  <c:v>3.4280000000000001E-3</c:v>
                </c:pt>
                <c:pt idx="2304">
                  <c:v>3.4320000000000002E-3</c:v>
                </c:pt>
                <c:pt idx="2305">
                  <c:v>3.4359999999999998E-3</c:v>
                </c:pt>
                <c:pt idx="2306">
                  <c:v>3.4399999999999999E-3</c:v>
                </c:pt>
                <c:pt idx="2307">
                  <c:v>3.444E-3</c:v>
                </c:pt>
                <c:pt idx="2308">
                  <c:v>3.4480000000000001E-3</c:v>
                </c:pt>
                <c:pt idx="2309">
                  <c:v>3.4520000000000002E-3</c:v>
                </c:pt>
                <c:pt idx="2310">
                  <c:v>3.4559999999999999E-3</c:v>
                </c:pt>
                <c:pt idx="2311">
                  <c:v>3.46E-3</c:v>
                </c:pt>
                <c:pt idx="2312">
                  <c:v>3.4640000000000001E-3</c:v>
                </c:pt>
                <c:pt idx="2313">
                  <c:v>3.4680000000000002E-3</c:v>
                </c:pt>
                <c:pt idx="2314">
                  <c:v>3.4719999999999998E-3</c:v>
                </c:pt>
                <c:pt idx="2315">
                  <c:v>3.4759999999999999E-3</c:v>
                </c:pt>
                <c:pt idx="2316">
                  <c:v>3.48E-3</c:v>
                </c:pt>
                <c:pt idx="2317">
                  <c:v>3.4840000000000001E-3</c:v>
                </c:pt>
                <c:pt idx="2318">
                  <c:v>3.4880000000000002E-3</c:v>
                </c:pt>
                <c:pt idx="2319">
                  <c:v>3.4919999999999999E-3</c:v>
                </c:pt>
                <c:pt idx="2320">
                  <c:v>3.496E-3</c:v>
                </c:pt>
                <c:pt idx="2321">
                  <c:v>3.5000000000000001E-3</c:v>
                </c:pt>
                <c:pt idx="2322">
                  <c:v>3.5040000000000002E-3</c:v>
                </c:pt>
                <c:pt idx="2323">
                  <c:v>3.5079999999999998E-3</c:v>
                </c:pt>
                <c:pt idx="2324">
                  <c:v>3.5119999999999999E-3</c:v>
                </c:pt>
                <c:pt idx="2325">
                  <c:v>3.516E-3</c:v>
                </c:pt>
                <c:pt idx="2326">
                  <c:v>3.5200000000000001E-3</c:v>
                </c:pt>
                <c:pt idx="2327">
                  <c:v>3.5239999999999998E-3</c:v>
                </c:pt>
                <c:pt idx="2328">
                  <c:v>3.5279999999999999E-3</c:v>
                </c:pt>
                <c:pt idx="2329">
                  <c:v>3.532E-3</c:v>
                </c:pt>
                <c:pt idx="2330">
                  <c:v>3.5360000000000001E-3</c:v>
                </c:pt>
                <c:pt idx="2331">
                  <c:v>3.5400000000000002E-3</c:v>
                </c:pt>
                <c:pt idx="2332">
                  <c:v>3.5439999999999998E-3</c:v>
                </c:pt>
                <c:pt idx="2333">
                  <c:v>3.5479999999999999E-3</c:v>
                </c:pt>
                <c:pt idx="2334">
                  <c:v>3.552E-3</c:v>
                </c:pt>
                <c:pt idx="2335">
                  <c:v>3.5560000000000001E-3</c:v>
                </c:pt>
                <c:pt idx="2336">
                  <c:v>3.5599999999999998E-3</c:v>
                </c:pt>
                <c:pt idx="2337">
                  <c:v>3.5639999999999999E-3</c:v>
                </c:pt>
                <c:pt idx="2338">
                  <c:v>3.568E-3</c:v>
                </c:pt>
                <c:pt idx="2339">
                  <c:v>3.5720000000000001E-3</c:v>
                </c:pt>
                <c:pt idx="2340">
                  <c:v>3.5760000000000002E-3</c:v>
                </c:pt>
                <c:pt idx="2341">
                  <c:v>3.5799999999999998E-3</c:v>
                </c:pt>
                <c:pt idx="2342">
                  <c:v>3.5839999999999999E-3</c:v>
                </c:pt>
                <c:pt idx="2343">
                  <c:v>3.588E-3</c:v>
                </c:pt>
                <c:pt idx="2344">
                  <c:v>3.5920000000000001E-3</c:v>
                </c:pt>
                <c:pt idx="2345">
                  <c:v>3.5959999999999998E-3</c:v>
                </c:pt>
                <c:pt idx="2346">
                  <c:v>3.5999999999999999E-3</c:v>
                </c:pt>
                <c:pt idx="2347">
                  <c:v>3.604E-3</c:v>
                </c:pt>
                <c:pt idx="2348">
                  <c:v>3.6080000000000001E-3</c:v>
                </c:pt>
                <c:pt idx="2349">
                  <c:v>3.6120000000000002E-3</c:v>
                </c:pt>
                <c:pt idx="2350">
                  <c:v>3.6159999999999999E-3</c:v>
                </c:pt>
                <c:pt idx="2351">
                  <c:v>3.62E-3</c:v>
                </c:pt>
                <c:pt idx="2352">
                  <c:v>3.6240000000000001E-3</c:v>
                </c:pt>
                <c:pt idx="2353">
                  <c:v>3.6280000000000001E-3</c:v>
                </c:pt>
                <c:pt idx="2354">
                  <c:v>3.6319999999999998E-3</c:v>
                </c:pt>
                <c:pt idx="2355">
                  <c:v>3.6359999999999999E-3</c:v>
                </c:pt>
                <c:pt idx="2356">
                  <c:v>3.64E-3</c:v>
                </c:pt>
                <c:pt idx="2357">
                  <c:v>3.6440000000000001E-3</c:v>
                </c:pt>
                <c:pt idx="2358">
                  <c:v>3.6480000000000002E-3</c:v>
                </c:pt>
                <c:pt idx="2359">
                  <c:v>3.6519999999999999E-3</c:v>
                </c:pt>
                <c:pt idx="2360">
                  <c:v>3.656E-3</c:v>
                </c:pt>
                <c:pt idx="2361">
                  <c:v>3.6600000000000001E-3</c:v>
                </c:pt>
                <c:pt idx="2362">
                  <c:v>3.6640000000000002E-3</c:v>
                </c:pt>
                <c:pt idx="2363">
                  <c:v>3.6679999999999998E-3</c:v>
                </c:pt>
                <c:pt idx="2364">
                  <c:v>3.6719999999999999E-3</c:v>
                </c:pt>
                <c:pt idx="2365">
                  <c:v>3.676E-3</c:v>
                </c:pt>
                <c:pt idx="2366">
                  <c:v>3.6800000000000001E-3</c:v>
                </c:pt>
                <c:pt idx="2367">
                  <c:v>3.6840000000000002E-3</c:v>
                </c:pt>
                <c:pt idx="2368">
                  <c:v>3.6879999999999999E-3</c:v>
                </c:pt>
                <c:pt idx="2369">
                  <c:v>3.692E-3</c:v>
                </c:pt>
                <c:pt idx="2370">
                  <c:v>3.6960000000000001E-3</c:v>
                </c:pt>
                <c:pt idx="2371">
                  <c:v>3.7000000000000002E-3</c:v>
                </c:pt>
                <c:pt idx="2372">
                  <c:v>3.7039999999999998E-3</c:v>
                </c:pt>
                <c:pt idx="2373">
                  <c:v>3.7079999999999999E-3</c:v>
                </c:pt>
                <c:pt idx="2374">
                  <c:v>3.712E-3</c:v>
                </c:pt>
                <c:pt idx="2375">
                  <c:v>3.7160000000000001E-3</c:v>
                </c:pt>
                <c:pt idx="2376">
                  <c:v>3.7200000000000002E-3</c:v>
                </c:pt>
                <c:pt idx="2377">
                  <c:v>3.7239999999999999E-3</c:v>
                </c:pt>
                <c:pt idx="2378">
                  <c:v>3.728E-3</c:v>
                </c:pt>
                <c:pt idx="2379">
                  <c:v>3.7320000000000001E-3</c:v>
                </c:pt>
                <c:pt idx="2380">
                  <c:v>3.7360000000000002E-3</c:v>
                </c:pt>
                <c:pt idx="2381">
                  <c:v>3.7399999999999998E-3</c:v>
                </c:pt>
                <c:pt idx="2382">
                  <c:v>3.7439999999999999E-3</c:v>
                </c:pt>
                <c:pt idx="2383">
                  <c:v>3.748E-3</c:v>
                </c:pt>
                <c:pt idx="2384">
                  <c:v>3.7520000000000001E-3</c:v>
                </c:pt>
                <c:pt idx="2385">
                  <c:v>3.7559999999999998E-3</c:v>
                </c:pt>
                <c:pt idx="2386">
                  <c:v>3.7599999999999999E-3</c:v>
                </c:pt>
                <c:pt idx="2387">
                  <c:v>3.764E-3</c:v>
                </c:pt>
                <c:pt idx="2388">
                  <c:v>3.7680000000000001E-3</c:v>
                </c:pt>
                <c:pt idx="2389">
                  <c:v>3.7720000000000002E-3</c:v>
                </c:pt>
                <c:pt idx="2390">
                  <c:v>3.7759999999999998E-3</c:v>
                </c:pt>
                <c:pt idx="2391">
                  <c:v>3.7799999999999999E-3</c:v>
                </c:pt>
                <c:pt idx="2392">
                  <c:v>3.784E-3</c:v>
                </c:pt>
                <c:pt idx="2393">
                  <c:v>3.7880000000000001E-3</c:v>
                </c:pt>
                <c:pt idx="2394">
                  <c:v>3.7919999999999998E-3</c:v>
                </c:pt>
                <c:pt idx="2395">
                  <c:v>3.7959999999999999E-3</c:v>
                </c:pt>
                <c:pt idx="2396">
                  <c:v>3.8E-3</c:v>
                </c:pt>
                <c:pt idx="2397">
                  <c:v>3.8040000000000001E-3</c:v>
                </c:pt>
                <c:pt idx="2398">
                  <c:v>3.8080000000000002E-3</c:v>
                </c:pt>
                <c:pt idx="2399">
                  <c:v>3.8119999999999999E-3</c:v>
                </c:pt>
                <c:pt idx="2400">
                  <c:v>3.8159999999999999E-3</c:v>
                </c:pt>
                <c:pt idx="2401">
                  <c:v>3.82E-3</c:v>
                </c:pt>
                <c:pt idx="2402">
                  <c:v>3.8240000000000001E-3</c:v>
                </c:pt>
                <c:pt idx="2403">
                  <c:v>3.8279999999999998E-3</c:v>
                </c:pt>
                <c:pt idx="2404">
                  <c:v>3.8319999999999999E-3</c:v>
                </c:pt>
                <c:pt idx="2405">
                  <c:v>3.836E-3</c:v>
                </c:pt>
                <c:pt idx="2406">
                  <c:v>3.8400000000000001E-3</c:v>
                </c:pt>
                <c:pt idx="2407">
                  <c:v>3.8440000000000002E-3</c:v>
                </c:pt>
                <c:pt idx="2408">
                  <c:v>3.8479999999999999E-3</c:v>
                </c:pt>
                <c:pt idx="2409">
                  <c:v>3.852E-3</c:v>
                </c:pt>
                <c:pt idx="2410">
                  <c:v>3.8560000000000001E-3</c:v>
                </c:pt>
                <c:pt idx="2411">
                  <c:v>3.8600000000000001E-3</c:v>
                </c:pt>
                <c:pt idx="2412">
                  <c:v>3.8639999999999998E-3</c:v>
                </c:pt>
                <c:pt idx="2413">
                  <c:v>3.8679999999999999E-3</c:v>
                </c:pt>
                <c:pt idx="2414">
                  <c:v>3.872E-3</c:v>
                </c:pt>
                <c:pt idx="2415">
                  <c:v>3.8760000000000001E-3</c:v>
                </c:pt>
                <c:pt idx="2416">
                  <c:v>3.8800000000000002E-3</c:v>
                </c:pt>
                <c:pt idx="2417">
                  <c:v>3.8839999999999999E-3</c:v>
                </c:pt>
                <c:pt idx="2418">
                  <c:v>3.888E-3</c:v>
                </c:pt>
                <c:pt idx="2419">
                  <c:v>3.8920000000000001E-3</c:v>
                </c:pt>
                <c:pt idx="2420">
                  <c:v>3.8960000000000002E-3</c:v>
                </c:pt>
                <c:pt idx="2421">
                  <c:v>3.8999999999999998E-3</c:v>
                </c:pt>
                <c:pt idx="2422">
                  <c:v>3.9039999999999999E-3</c:v>
                </c:pt>
                <c:pt idx="2423">
                  <c:v>3.908E-3</c:v>
                </c:pt>
                <c:pt idx="2424">
                  <c:v>3.9119999999999997E-3</c:v>
                </c:pt>
                <c:pt idx="2425">
                  <c:v>3.9160000000000002E-3</c:v>
                </c:pt>
                <c:pt idx="2426">
                  <c:v>3.9199999999999999E-3</c:v>
                </c:pt>
                <c:pt idx="2427">
                  <c:v>3.9240000000000004E-3</c:v>
                </c:pt>
                <c:pt idx="2428">
                  <c:v>3.9280000000000001E-3</c:v>
                </c:pt>
                <c:pt idx="2429">
                  <c:v>3.9319999999999997E-3</c:v>
                </c:pt>
                <c:pt idx="2430">
                  <c:v>3.9360000000000003E-3</c:v>
                </c:pt>
                <c:pt idx="2431">
                  <c:v>3.9399999999999999E-3</c:v>
                </c:pt>
                <c:pt idx="2432">
                  <c:v>3.9439999999999996E-3</c:v>
                </c:pt>
                <c:pt idx="2433">
                  <c:v>3.9480000000000001E-3</c:v>
                </c:pt>
                <c:pt idx="2434">
                  <c:v>3.9519999999999998E-3</c:v>
                </c:pt>
                <c:pt idx="2435">
                  <c:v>3.9560000000000003E-3</c:v>
                </c:pt>
                <c:pt idx="2436">
                  <c:v>3.96E-3</c:v>
                </c:pt>
                <c:pt idx="2437">
                  <c:v>3.9639999999999996E-3</c:v>
                </c:pt>
                <c:pt idx="2438">
                  <c:v>3.9680000000000002E-3</c:v>
                </c:pt>
                <c:pt idx="2439">
                  <c:v>3.9719999999999998E-3</c:v>
                </c:pt>
                <c:pt idx="2440">
                  <c:v>3.9760000000000004E-3</c:v>
                </c:pt>
                <c:pt idx="2441">
                  <c:v>3.98E-3</c:v>
                </c:pt>
                <c:pt idx="2442">
                  <c:v>3.9839999999999997E-3</c:v>
                </c:pt>
                <c:pt idx="2443">
                  <c:v>3.9880000000000002E-3</c:v>
                </c:pt>
                <c:pt idx="2444">
                  <c:v>3.9919999999999999E-3</c:v>
                </c:pt>
                <c:pt idx="2445">
                  <c:v>3.9960000000000004E-3</c:v>
                </c:pt>
                <c:pt idx="2446">
                  <c:v>4.0000000000000001E-3</c:v>
                </c:pt>
                <c:pt idx="2447">
                  <c:v>4.0039999999999997E-3</c:v>
                </c:pt>
                <c:pt idx="2448">
                  <c:v>4.0080000000000003E-3</c:v>
                </c:pt>
                <c:pt idx="2449">
                  <c:v>4.0119999999999999E-3</c:v>
                </c:pt>
                <c:pt idx="2450">
                  <c:v>4.0159999999999996E-3</c:v>
                </c:pt>
                <c:pt idx="2451">
                  <c:v>4.0200000000000001E-3</c:v>
                </c:pt>
                <c:pt idx="2452">
                  <c:v>4.0239999999999998E-3</c:v>
                </c:pt>
                <c:pt idx="2453">
                  <c:v>4.0280000000000003E-3</c:v>
                </c:pt>
                <c:pt idx="2454">
                  <c:v>4.032E-3</c:v>
                </c:pt>
                <c:pt idx="2455">
                  <c:v>4.0359999999999997E-3</c:v>
                </c:pt>
                <c:pt idx="2456">
                  <c:v>4.0400000000000002E-3</c:v>
                </c:pt>
                <c:pt idx="2457">
                  <c:v>4.0439999999999999E-3</c:v>
                </c:pt>
                <c:pt idx="2458">
                  <c:v>4.0480000000000004E-3</c:v>
                </c:pt>
                <c:pt idx="2459">
                  <c:v>4.052E-3</c:v>
                </c:pt>
                <c:pt idx="2460">
                  <c:v>4.0559999999999997E-3</c:v>
                </c:pt>
                <c:pt idx="2461">
                  <c:v>4.0600000000000002E-3</c:v>
                </c:pt>
                <c:pt idx="2462">
                  <c:v>4.0639999999999999E-3</c:v>
                </c:pt>
                <c:pt idx="2463">
                  <c:v>4.0679999999999996E-3</c:v>
                </c:pt>
                <c:pt idx="2464">
                  <c:v>4.0720000000000001E-3</c:v>
                </c:pt>
                <c:pt idx="2465">
                  <c:v>4.0759999999999998E-3</c:v>
                </c:pt>
                <c:pt idx="2466">
                  <c:v>4.0800000000000003E-3</c:v>
                </c:pt>
                <c:pt idx="2467">
                  <c:v>4.084E-3</c:v>
                </c:pt>
                <c:pt idx="2468">
                  <c:v>4.0879999999999996E-3</c:v>
                </c:pt>
                <c:pt idx="2469">
                  <c:v>4.0920000000000002E-3</c:v>
                </c:pt>
                <c:pt idx="2470">
                  <c:v>4.0959999999999998E-3</c:v>
                </c:pt>
                <c:pt idx="2471">
                  <c:v>4.1000000000000003E-3</c:v>
                </c:pt>
                <c:pt idx="2472">
                  <c:v>4.104E-3</c:v>
                </c:pt>
                <c:pt idx="2473">
                  <c:v>4.1079999999999997E-3</c:v>
                </c:pt>
                <c:pt idx="2474">
                  <c:v>4.1120000000000002E-3</c:v>
                </c:pt>
                <c:pt idx="2475">
                  <c:v>4.1159999999999999E-3</c:v>
                </c:pt>
                <c:pt idx="2476">
                  <c:v>4.1200000000000004E-3</c:v>
                </c:pt>
                <c:pt idx="2477">
                  <c:v>4.1240000000000001E-3</c:v>
                </c:pt>
                <c:pt idx="2478">
                  <c:v>4.1279999999999997E-3</c:v>
                </c:pt>
                <c:pt idx="2479">
                  <c:v>4.1320000000000003E-3</c:v>
                </c:pt>
                <c:pt idx="2480">
                  <c:v>4.1359999999999999E-3</c:v>
                </c:pt>
                <c:pt idx="2481">
                  <c:v>4.1399999999999996E-3</c:v>
                </c:pt>
                <c:pt idx="2482">
                  <c:v>4.1440000000000001E-3</c:v>
                </c:pt>
                <c:pt idx="2483">
                  <c:v>4.1479999999999998E-3</c:v>
                </c:pt>
                <c:pt idx="2484">
                  <c:v>4.1520000000000003E-3</c:v>
                </c:pt>
                <c:pt idx="2485">
                  <c:v>4.156E-3</c:v>
                </c:pt>
                <c:pt idx="2486">
                  <c:v>4.1599999999999996E-3</c:v>
                </c:pt>
                <c:pt idx="2487">
                  <c:v>4.1640000000000002E-3</c:v>
                </c:pt>
                <c:pt idx="2488">
                  <c:v>4.1679999999999998E-3</c:v>
                </c:pt>
                <c:pt idx="2489">
                  <c:v>4.1720000000000004E-3</c:v>
                </c:pt>
                <c:pt idx="2490">
                  <c:v>4.176E-3</c:v>
                </c:pt>
                <c:pt idx="2491">
                  <c:v>4.1799999999999997E-3</c:v>
                </c:pt>
                <c:pt idx="2492">
                  <c:v>4.1840000000000002E-3</c:v>
                </c:pt>
                <c:pt idx="2493">
                  <c:v>4.1879999999999999E-3</c:v>
                </c:pt>
                <c:pt idx="2494">
                  <c:v>4.1920000000000004E-3</c:v>
                </c:pt>
                <c:pt idx="2495">
                  <c:v>4.1960000000000001E-3</c:v>
                </c:pt>
                <c:pt idx="2496">
                  <c:v>4.1999999999999997E-3</c:v>
                </c:pt>
                <c:pt idx="2497">
                  <c:v>4.2040000000000003E-3</c:v>
                </c:pt>
                <c:pt idx="2498">
                  <c:v>4.2079999999999999E-3</c:v>
                </c:pt>
                <c:pt idx="2499">
                  <c:v>4.2119999999999996E-3</c:v>
                </c:pt>
                <c:pt idx="2500">
                  <c:v>4.2160000000000001E-3</c:v>
                </c:pt>
                <c:pt idx="2501">
                  <c:v>4.2199999999999998E-3</c:v>
                </c:pt>
                <c:pt idx="2502">
                  <c:v>4.2240000000000003E-3</c:v>
                </c:pt>
                <c:pt idx="2503">
                  <c:v>4.228E-3</c:v>
                </c:pt>
                <c:pt idx="2504">
                  <c:v>4.2319999999999997E-3</c:v>
                </c:pt>
                <c:pt idx="2505">
                  <c:v>4.2360000000000002E-3</c:v>
                </c:pt>
                <c:pt idx="2506">
                  <c:v>4.2399999999999998E-3</c:v>
                </c:pt>
                <c:pt idx="2507">
                  <c:v>4.2440000000000004E-3</c:v>
                </c:pt>
                <c:pt idx="2508">
                  <c:v>4.248E-3</c:v>
                </c:pt>
                <c:pt idx="2509">
                  <c:v>4.2519999999999997E-3</c:v>
                </c:pt>
                <c:pt idx="2510">
                  <c:v>4.2560000000000002E-3</c:v>
                </c:pt>
                <c:pt idx="2511">
                  <c:v>4.2599999999999999E-3</c:v>
                </c:pt>
                <c:pt idx="2512">
                  <c:v>4.2640000000000004E-3</c:v>
                </c:pt>
                <c:pt idx="2513">
                  <c:v>4.2680000000000001E-3</c:v>
                </c:pt>
                <c:pt idx="2514">
                  <c:v>4.2719999999999998E-3</c:v>
                </c:pt>
                <c:pt idx="2515">
                  <c:v>4.2760000000000003E-3</c:v>
                </c:pt>
                <c:pt idx="2516">
                  <c:v>4.28E-3</c:v>
                </c:pt>
                <c:pt idx="2517">
                  <c:v>4.2839999999999996E-3</c:v>
                </c:pt>
                <c:pt idx="2518">
                  <c:v>4.2880000000000001E-3</c:v>
                </c:pt>
                <c:pt idx="2519">
                  <c:v>4.2919999999999998E-3</c:v>
                </c:pt>
                <c:pt idx="2520">
                  <c:v>4.2960000000000003E-3</c:v>
                </c:pt>
                <c:pt idx="2521">
                  <c:v>4.3E-3</c:v>
                </c:pt>
                <c:pt idx="2522">
                  <c:v>4.3039999999999997E-3</c:v>
                </c:pt>
                <c:pt idx="2523">
                  <c:v>4.3080000000000002E-3</c:v>
                </c:pt>
                <c:pt idx="2524">
                  <c:v>4.3119999999999999E-3</c:v>
                </c:pt>
                <c:pt idx="2525">
                  <c:v>4.3160000000000004E-3</c:v>
                </c:pt>
                <c:pt idx="2526">
                  <c:v>4.3200000000000001E-3</c:v>
                </c:pt>
                <c:pt idx="2527">
                  <c:v>4.3239999999999997E-3</c:v>
                </c:pt>
                <c:pt idx="2528">
                  <c:v>4.3280000000000002E-3</c:v>
                </c:pt>
                <c:pt idx="2529">
                  <c:v>4.3319999999999999E-3</c:v>
                </c:pt>
                <c:pt idx="2530">
                  <c:v>4.3359999999999996E-3</c:v>
                </c:pt>
                <c:pt idx="2531">
                  <c:v>4.3400000000000001E-3</c:v>
                </c:pt>
                <c:pt idx="2532">
                  <c:v>4.3439999999999998E-3</c:v>
                </c:pt>
                <c:pt idx="2533">
                  <c:v>4.3480000000000003E-3</c:v>
                </c:pt>
                <c:pt idx="2534">
                  <c:v>4.352E-3</c:v>
                </c:pt>
                <c:pt idx="2535">
                  <c:v>4.3559999999999996E-3</c:v>
                </c:pt>
                <c:pt idx="2536">
                  <c:v>4.3600000000000002E-3</c:v>
                </c:pt>
                <c:pt idx="2537">
                  <c:v>4.3639999999999998E-3</c:v>
                </c:pt>
                <c:pt idx="2538">
                  <c:v>4.3680000000000004E-3</c:v>
                </c:pt>
                <c:pt idx="2539">
                  <c:v>4.372E-3</c:v>
                </c:pt>
                <c:pt idx="2540">
                  <c:v>4.3759999999999997E-3</c:v>
                </c:pt>
                <c:pt idx="2541">
                  <c:v>4.3800000000000002E-3</c:v>
                </c:pt>
                <c:pt idx="2542">
                  <c:v>4.3839999999999999E-3</c:v>
                </c:pt>
                <c:pt idx="2543">
                  <c:v>4.3880000000000004E-3</c:v>
                </c:pt>
                <c:pt idx="2544">
                  <c:v>4.3920000000000001E-3</c:v>
                </c:pt>
                <c:pt idx="2545">
                  <c:v>4.3959999999999997E-3</c:v>
                </c:pt>
                <c:pt idx="2546">
                  <c:v>4.4000000000000003E-3</c:v>
                </c:pt>
                <c:pt idx="2547">
                  <c:v>4.4039999999999999E-3</c:v>
                </c:pt>
                <c:pt idx="2548">
                  <c:v>4.4079999999999996E-3</c:v>
                </c:pt>
                <c:pt idx="2549">
                  <c:v>4.4120000000000001E-3</c:v>
                </c:pt>
                <c:pt idx="2550">
                  <c:v>4.4159999999999998E-3</c:v>
                </c:pt>
                <c:pt idx="2551">
                  <c:v>4.4200000000000003E-3</c:v>
                </c:pt>
                <c:pt idx="2552">
                  <c:v>4.424E-3</c:v>
                </c:pt>
                <c:pt idx="2553">
                  <c:v>4.4279999999999996E-3</c:v>
                </c:pt>
                <c:pt idx="2554">
                  <c:v>4.4320000000000002E-3</c:v>
                </c:pt>
                <c:pt idx="2555">
                  <c:v>4.4359999999999998E-3</c:v>
                </c:pt>
                <c:pt idx="2556">
                  <c:v>4.4400000000000004E-3</c:v>
                </c:pt>
                <c:pt idx="2557">
                  <c:v>4.444E-3</c:v>
                </c:pt>
                <c:pt idx="2558">
                  <c:v>4.4479999999999997E-3</c:v>
                </c:pt>
                <c:pt idx="2559">
                  <c:v>4.4520000000000002E-3</c:v>
                </c:pt>
                <c:pt idx="2560">
                  <c:v>4.4559999999999999E-3</c:v>
                </c:pt>
                <c:pt idx="2561">
                  <c:v>4.4600000000000004E-3</c:v>
                </c:pt>
                <c:pt idx="2562">
                  <c:v>4.4640000000000001E-3</c:v>
                </c:pt>
                <c:pt idx="2563">
                  <c:v>4.4679999999999997E-3</c:v>
                </c:pt>
                <c:pt idx="2564">
                  <c:v>4.4720000000000003E-3</c:v>
                </c:pt>
                <c:pt idx="2565">
                  <c:v>4.4759999999999999E-3</c:v>
                </c:pt>
                <c:pt idx="2566">
                  <c:v>4.4799999999999996E-3</c:v>
                </c:pt>
                <c:pt idx="2567">
                  <c:v>4.4840000000000001E-3</c:v>
                </c:pt>
                <c:pt idx="2568">
                  <c:v>4.4879999999999998E-3</c:v>
                </c:pt>
                <c:pt idx="2569">
                  <c:v>4.4920000000000003E-3</c:v>
                </c:pt>
                <c:pt idx="2570">
                  <c:v>4.496E-3</c:v>
                </c:pt>
                <c:pt idx="2571">
                  <c:v>4.4999999999999997E-3</c:v>
                </c:pt>
                <c:pt idx="2572">
                  <c:v>4.5040000000000002E-3</c:v>
                </c:pt>
                <c:pt idx="2573">
                  <c:v>4.5079999999999999E-3</c:v>
                </c:pt>
                <c:pt idx="2574">
                  <c:v>4.5120000000000004E-3</c:v>
                </c:pt>
                <c:pt idx="2575">
                  <c:v>4.516E-3</c:v>
                </c:pt>
                <c:pt idx="2576">
                  <c:v>4.5199999999999997E-3</c:v>
                </c:pt>
                <c:pt idx="2577">
                  <c:v>4.5240000000000002E-3</c:v>
                </c:pt>
                <c:pt idx="2578">
                  <c:v>4.5279999999999999E-3</c:v>
                </c:pt>
                <c:pt idx="2579">
                  <c:v>4.5319999999999996E-3</c:v>
                </c:pt>
                <c:pt idx="2580">
                  <c:v>4.5360000000000001E-3</c:v>
                </c:pt>
                <c:pt idx="2581">
                  <c:v>4.5399999999999998E-3</c:v>
                </c:pt>
                <c:pt idx="2582">
                  <c:v>4.5440000000000003E-3</c:v>
                </c:pt>
                <c:pt idx="2583">
                  <c:v>4.548E-3</c:v>
                </c:pt>
                <c:pt idx="2584">
                  <c:v>4.5519999999999996E-3</c:v>
                </c:pt>
                <c:pt idx="2585">
                  <c:v>4.5560000000000002E-3</c:v>
                </c:pt>
                <c:pt idx="2586">
                  <c:v>4.5599999999999998E-3</c:v>
                </c:pt>
                <c:pt idx="2587">
                  <c:v>4.5640000000000003E-3</c:v>
                </c:pt>
                <c:pt idx="2588">
                  <c:v>4.568E-3</c:v>
                </c:pt>
                <c:pt idx="2589">
                  <c:v>4.5719999999999997E-3</c:v>
                </c:pt>
                <c:pt idx="2590">
                  <c:v>4.5760000000000002E-3</c:v>
                </c:pt>
                <c:pt idx="2591">
                  <c:v>4.5799999999999999E-3</c:v>
                </c:pt>
                <c:pt idx="2592">
                  <c:v>4.5840000000000004E-3</c:v>
                </c:pt>
                <c:pt idx="2593">
                  <c:v>4.5880000000000001E-3</c:v>
                </c:pt>
                <c:pt idx="2594">
                  <c:v>4.5919999999999997E-3</c:v>
                </c:pt>
                <c:pt idx="2595">
                  <c:v>4.5960000000000003E-3</c:v>
                </c:pt>
                <c:pt idx="2596">
                  <c:v>4.5999999999999999E-3</c:v>
                </c:pt>
                <c:pt idx="2597">
                  <c:v>4.6039999999999996E-3</c:v>
                </c:pt>
                <c:pt idx="2598">
                  <c:v>4.6080000000000001E-3</c:v>
                </c:pt>
                <c:pt idx="2599">
                  <c:v>4.6119999999999998E-3</c:v>
                </c:pt>
                <c:pt idx="2600">
                  <c:v>4.6160000000000003E-3</c:v>
                </c:pt>
                <c:pt idx="2601">
                  <c:v>4.62E-3</c:v>
                </c:pt>
                <c:pt idx="2602">
                  <c:v>4.6239999999999996E-3</c:v>
                </c:pt>
                <c:pt idx="2603">
                  <c:v>4.6280000000000002E-3</c:v>
                </c:pt>
                <c:pt idx="2604">
                  <c:v>4.6319999999999998E-3</c:v>
                </c:pt>
                <c:pt idx="2605">
                  <c:v>4.6360000000000004E-3</c:v>
                </c:pt>
                <c:pt idx="2606">
                  <c:v>4.64E-3</c:v>
                </c:pt>
                <c:pt idx="2607">
                  <c:v>4.6439999999999997E-3</c:v>
                </c:pt>
                <c:pt idx="2608">
                  <c:v>4.6480000000000002E-3</c:v>
                </c:pt>
                <c:pt idx="2609">
                  <c:v>4.6519999999999999E-3</c:v>
                </c:pt>
                <c:pt idx="2610">
                  <c:v>4.6560000000000004E-3</c:v>
                </c:pt>
                <c:pt idx="2611">
                  <c:v>4.6600000000000001E-3</c:v>
                </c:pt>
                <c:pt idx="2612">
                  <c:v>4.6639999999999997E-3</c:v>
                </c:pt>
                <c:pt idx="2613">
                  <c:v>4.6680000000000003E-3</c:v>
                </c:pt>
                <c:pt idx="2614">
                  <c:v>4.6719999999999999E-3</c:v>
                </c:pt>
                <c:pt idx="2615">
                  <c:v>4.6759999999999996E-3</c:v>
                </c:pt>
                <c:pt idx="2616">
                  <c:v>4.6800000000000001E-3</c:v>
                </c:pt>
                <c:pt idx="2617">
                  <c:v>4.6839999999999998E-3</c:v>
                </c:pt>
                <c:pt idx="2618">
                  <c:v>4.6880000000000003E-3</c:v>
                </c:pt>
                <c:pt idx="2619">
                  <c:v>4.692E-3</c:v>
                </c:pt>
                <c:pt idx="2620">
                  <c:v>4.6959999999999997E-3</c:v>
                </c:pt>
                <c:pt idx="2621">
                  <c:v>4.7000000000000002E-3</c:v>
                </c:pt>
                <c:pt idx="2622">
                  <c:v>4.7039999999999998E-3</c:v>
                </c:pt>
                <c:pt idx="2623">
                  <c:v>4.7080000000000004E-3</c:v>
                </c:pt>
                <c:pt idx="2624">
                  <c:v>4.712E-3</c:v>
                </c:pt>
                <c:pt idx="2625">
                  <c:v>4.7159999999999997E-3</c:v>
                </c:pt>
                <c:pt idx="2626">
                  <c:v>4.7200000000000002E-3</c:v>
                </c:pt>
                <c:pt idx="2627">
                  <c:v>4.7239999999999999E-3</c:v>
                </c:pt>
                <c:pt idx="2628">
                  <c:v>4.7280000000000004E-3</c:v>
                </c:pt>
                <c:pt idx="2629">
                  <c:v>4.7320000000000001E-3</c:v>
                </c:pt>
                <c:pt idx="2630">
                  <c:v>4.7359999999999998E-3</c:v>
                </c:pt>
                <c:pt idx="2631">
                  <c:v>4.7400000000000003E-3</c:v>
                </c:pt>
                <c:pt idx="2632">
                  <c:v>4.744E-3</c:v>
                </c:pt>
                <c:pt idx="2633">
                  <c:v>4.7479999999999996E-3</c:v>
                </c:pt>
                <c:pt idx="2634">
                  <c:v>4.7520000000000001E-3</c:v>
                </c:pt>
                <c:pt idx="2635">
                  <c:v>4.7559999999999998E-3</c:v>
                </c:pt>
                <c:pt idx="2636">
                  <c:v>4.7600000000000003E-3</c:v>
                </c:pt>
                <c:pt idx="2637">
                  <c:v>4.764E-3</c:v>
                </c:pt>
                <c:pt idx="2638">
                  <c:v>4.7679999999999997E-3</c:v>
                </c:pt>
                <c:pt idx="2639">
                  <c:v>4.7720000000000002E-3</c:v>
                </c:pt>
                <c:pt idx="2640">
                  <c:v>4.7759999999999999E-3</c:v>
                </c:pt>
                <c:pt idx="2641">
                  <c:v>4.7800000000000004E-3</c:v>
                </c:pt>
                <c:pt idx="2642">
                  <c:v>4.7840000000000001E-3</c:v>
                </c:pt>
                <c:pt idx="2643">
                  <c:v>4.7879999999999997E-3</c:v>
                </c:pt>
                <c:pt idx="2644">
                  <c:v>4.7920000000000003E-3</c:v>
                </c:pt>
                <c:pt idx="2645">
                  <c:v>4.7959999999999999E-3</c:v>
                </c:pt>
                <c:pt idx="2646">
                  <c:v>4.7999999999999996E-3</c:v>
                </c:pt>
                <c:pt idx="2647">
                  <c:v>4.8040000000000001E-3</c:v>
                </c:pt>
                <c:pt idx="2648">
                  <c:v>4.8079999999999998E-3</c:v>
                </c:pt>
                <c:pt idx="2649">
                  <c:v>4.8120000000000003E-3</c:v>
                </c:pt>
                <c:pt idx="2650">
                  <c:v>4.816E-3</c:v>
                </c:pt>
                <c:pt idx="2651">
                  <c:v>4.8199999999999996E-3</c:v>
                </c:pt>
                <c:pt idx="2652">
                  <c:v>4.8240000000000002E-3</c:v>
                </c:pt>
                <c:pt idx="2653">
                  <c:v>4.8279999999999998E-3</c:v>
                </c:pt>
                <c:pt idx="2654">
                  <c:v>4.8320000000000004E-3</c:v>
                </c:pt>
                <c:pt idx="2655">
                  <c:v>4.836E-3</c:v>
                </c:pt>
                <c:pt idx="2656">
                  <c:v>4.8399999999999997E-3</c:v>
                </c:pt>
                <c:pt idx="2657">
                  <c:v>4.8440000000000002E-3</c:v>
                </c:pt>
                <c:pt idx="2658">
                  <c:v>4.8479999999999999E-3</c:v>
                </c:pt>
                <c:pt idx="2659">
                  <c:v>4.8520000000000004E-3</c:v>
                </c:pt>
                <c:pt idx="2660">
                  <c:v>4.8560000000000001E-3</c:v>
                </c:pt>
                <c:pt idx="2661">
                  <c:v>4.8599999999999997E-3</c:v>
                </c:pt>
                <c:pt idx="2662">
                  <c:v>4.8640000000000003E-3</c:v>
                </c:pt>
                <c:pt idx="2663">
                  <c:v>4.8679999999999999E-3</c:v>
                </c:pt>
                <c:pt idx="2664">
                  <c:v>4.8719999999999996E-3</c:v>
                </c:pt>
                <c:pt idx="2665">
                  <c:v>4.8760000000000001E-3</c:v>
                </c:pt>
                <c:pt idx="2666">
                  <c:v>4.8799999999999998E-3</c:v>
                </c:pt>
                <c:pt idx="2667">
                  <c:v>4.8840000000000003E-3</c:v>
                </c:pt>
                <c:pt idx="2668">
                  <c:v>4.888E-3</c:v>
                </c:pt>
                <c:pt idx="2669">
                  <c:v>4.8919999999999996E-3</c:v>
                </c:pt>
                <c:pt idx="2670">
                  <c:v>4.8960000000000002E-3</c:v>
                </c:pt>
                <c:pt idx="2671">
                  <c:v>4.8999999999999998E-3</c:v>
                </c:pt>
                <c:pt idx="2672">
                  <c:v>4.9040000000000004E-3</c:v>
                </c:pt>
                <c:pt idx="2673">
                  <c:v>4.908E-3</c:v>
                </c:pt>
                <c:pt idx="2674">
                  <c:v>4.9119999999999997E-3</c:v>
                </c:pt>
                <c:pt idx="2675">
                  <c:v>4.9160000000000002E-3</c:v>
                </c:pt>
                <c:pt idx="2676">
                  <c:v>4.9199999999999999E-3</c:v>
                </c:pt>
                <c:pt idx="2677">
                  <c:v>4.9240000000000004E-3</c:v>
                </c:pt>
                <c:pt idx="2678">
                  <c:v>4.9280000000000001E-3</c:v>
                </c:pt>
                <c:pt idx="2679">
                  <c:v>4.9319999999999998E-3</c:v>
                </c:pt>
                <c:pt idx="2680">
                  <c:v>4.9360000000000003E-3</c:v>
                </c:pt>
                <c:pt idx="2681">
                  <c:v>4.9399999999999999E-3</c:v>
                </c:pt>
                <c:pt idx="2682">
                  <c:v>4.9439999999999996E-3</c:v>
                </c:pt>
                <c:pt idx="2683">
                  <c:v>4.9480000000000001E-3</c:v>
                </c:pt>
                <c:pt idx="2684">
                  <c:v>4.9519999999999998E-3</c:v>
                </c:pt>
                <c:pt idx="2685">
                  <c:v>4.9560000000000003E-3</c:v>
                </c:pt>
                <c:pt idx="2686">
                  <c:v>4.96E-3</c:v>
                </c:pt>
                <c:pt idx="2687">
                  <c:v>4.9639999999999997E-3</c:v>
                </c:pt>
                <c:pt idx="2688">
                  <c:v>4.9680000000000002E-3</c:v>
                </c:pt>
                <c:pt idx="2689">
                  <c:v>4.9719999999999999E-3</c:v>
                </c:pt>
                <c:pt idx="2690">
                  <c:v>4.9760000000000004E-3</c:v>
                </c:pt>
                <c:pt idx="2691">
                  <c:v>4.9800000000000001E-3</c:v>
                </c:pt>
                <c:pt idx="2692">
                  <c:v>4.9839999999999997E-3</c:v>
                </c:pt>
                <c:pt idx="2693">
                  <c:v>4.9880000000000002E-3</c:v>
                </c:pt>
                <c:pt idx="2694">
                  <c:v>4.9919999999999999E-3</c:v>
                </c:pt>
                <c:pt idx="2695">
                  <c:v>4.9959999999999996E-3</c:v>
                </c:pt>
                <c:pt idx="2696">
                  <c:v>5.0000000000000001E-3</c:v>
                </c:pt>
                <c:pt idx="2697">
                  <c:v>5.0039999999999998E-3</c:v>
                </c:pt>
                <c:pt idx="2698">
                  <c:v>5.0080000000000003E-3</c:v>
                </c:pt>
                <c:pt idx="2699">
                  <c:v>5.012E-3</c:v>
                </c:pt>
                <c:pt idx="2700">
                  <c:v>5.0159999999999996E-3</c:v>
                </c:pt>
                <c:pt idx="2701">
                  <c:v>5.0200000000000002E-3</c:v>
                </c:pt>
                <c:pt idx="2702">
                  <c:v>5.0239999999999998E-3</c:v>
                </c:pt>
                <c:pt idx="2703">
                  <c:v>5.0280000000000004E-3</c:v>
                </c:pt>
                <c:pt idx="2704">
                  <c:v>5.032E-3</c:v>
                </c:pt>
                <c:pt idx="2705">
                  <c:v>5.0359999999999997E-3</c:v>
                </c:pt>
                <c:pt idx="2706">
                  <c:v>5.0400000000000002E-3</c:v>
                </c:pt>
                <c:pt idx="2707">
                  <c:v>5.0439999999999999E-3</c:v>
                </c:pt>
                <c:pt idx="2708">
                  <c:v>5.0480000000000004E-3</c:v>
                </c:pt>
                <c:pt idx="2709">
                  <c:v>5.0520000000000001E-3</c:v>
                </c:pt>
                <c:pt idx="2710">
                  <c:v>5.0559999999999997E-3</c:v>
                </c:pt>
                <c:pt idx="2711">
                  <c:v>5.0600000000000003E-3</c:v>
                </c:pt>
                <c:pt idx="2712">
                  <c:v>5.0639999999999999E-3</c:v>
                </c:pt>
                <c:pt idx="2713">
                  <c:v>5.0679999999999996E-3</c:v>
                </c:pt>
                <c:pt idx="2714">
                  <c:v>5.0720000000000001E-3</c:v>
                </c:pt>
                <c:pt idx="2715">
                  <c:v>5.0759999999999998E-3</c:v>
                </c:pt>
                <c:pt idx="2716">
                  <c:v>5.0800000000000003E-3</c:v>
                </c:pt>
                <c:pt idx="2717">
                  <c:v>5.084E-3</c:v>
                </c:pt>
                <c:pt idx="2718">
                  <c:v>5.0879999999999996E-3</c:v>
                </c:pt>
                <c:pt idx="2719">
                  <c:v>5.0920000000000002E-3</c:v>
                </c:pt>
                <c:pt idx="2720">
                  <c:v>5.0959999999999998E-3</c:v>
                </c:pt>
                <c:pt idx="2721">
                  <c:v>5.1000000000000004E-3</c:v>
                </c:pt>
                <c:pt idx="2722">
                  <c:v>5.104E-3</c:v>
                </c:pt>
                <c:pt idx="2723">
                  <c:v>5.1079999999999997E-3</c:v>
                </c:pt>
                <c:pt idx="2724">
                  <c:v>5.1120000000000002E-3</c:v>
                </c:pt>
                <c:pt idx="2725">
                  <c:v>5.1159999999999999E-3</c:v>
                </c:pt>
                <c:pt idx="2726">
                  <c:v>5.1200000000000004E-3</c:v>
                </c:pt>
                <c:pt idx="2727">
                  <c:v>5.1240000000000001E-3</c:v>
                </c:pt>
                <c:pt idx="2728">
                  <c:v>5.1279999999999997E-3</c:v>
                </c:pt>
                <c:pt idx="2729">
                  <c:v>5.1320000000000003E-3</c:v>
                </c:pt>
                <c:pt idx="2730">
                  <c:v>5.1359999999999999E-3</c:v>
                </c:pt>
                <c:pt idx="2731">
                  <c:v>5.1399999999999996E-3</c:v>
                </c:pt>
                <c:pt idx="2732">
                  <c:v>5.1440000000000001E-3</c:v>
                </c:pt>
                <c:pt idx="2733">
                  <c:v>5.1479999999999998E-3</c:v>
                </c:pt>
                <c:pt idx="2734">
                  <c:v>5.1520000000000003E-3</c:v>
                </c:pt>
                <c:pt idx="2735">
                  <c:v>5.156E-3</c:v>
                </c:pt>
                <c:pt idx="2736">
                  <c:v>5.1599999999999997E-3</c:v>
                </c:pt>
                <c:pt idx="2737">
                  <c:v>5.1640000000000002E-3</c:v>
                </c:pt>
                <c:pt idx="2738">
                  <c:v>5.1679999999999999E-3</c:v>
                </c:pt>
                <c:pt idx="2739">
                  <c:v>5.1720000000000004E-3</c:v>
                </c:pt>
                <c:pt idx="2740">
                  <c:v>5.176E-3</c:v>
                </c:pt>
                <c:pt idx="2741">
                  <c:v>5.1799999999999997E-3</c:v>
                </c:pt>
                <c:pt idx="2742">
                  <c:v>5.1840000000000002E-3</c:v>
                </c:pt>
                <c:pt idx="2743">
                  <c:v>5.1879999999999999E-3</c:v>
                </c:pt>
                <c:pt idx="2744">
                  <c:v>5.1919999999999996E-3</c:v>
                </c:pt>
                <c:pt idx="2745">
                  <c:v>5.1960000000000001E-3</c:v>
                </c:pt>
                <c:pt idx="2746">
                  <c:v>5.1999999999999998E-3</c:v>
                </c:pt>
                <c:pt idx="2747">
                  <c:v>5.2040000000000003E-3</c:v>
                </c:pt>
                <c:pt idx="2748">
                  <c:v>5.208E-3</c:v>
                </c:pt>
                <c:pt idx="2749">
                  <c:v>5.2119999999999996E-3</c:v>
                </c:pt>
                <c:pt idx="2750">
                  <c:v>5.2160000000000002E-3</c:v>
                </c:pt>
                <c:pt idx="2751">
                  <c:v>5.2199999999999998E-3</c:v>
                </c:pt>
                <c:pt idx="2752">
                  <c:v>5.2240000000000003E-3</c:v>
                </c:pt>
                <c:pt idx="2753">
                  <c:v>5.228E-3</c:v>
                </c:pt>
                <c:pt idx="2754">
                  <c:v>5.2319999999999997E-3</c:v>
                </c:pt>
                <c:pt idx="2755">
                  <c:v>5.2360000000000002E-3</c:v>
                </c:pt>
                <c:pt idx="2756">
                  <c:v>5.2399999999999999E-3</c:v>
                </c:pt>
                <c:pt idx="2757">
                  <c:v>5.2440000000000004E-3</c:v>
                </c:pt>
                <c:pt idx="2758">
                  <c:v>5.2480000000000001E-3</c:v>
                </c:pt>
                <c:pt idx="2759">
                  <c:v>5.2519999999999997E-3</c:v>
                </c:pt>
                <c:pt idx="2760">
                  <c:v>5.2560000000000003E-3</c:v>
                </c:pt>
                <c:pt idx="2761">
                  <c:v>5.2599999999999999E-3</c:v>
                </c:pt>
                <c:pt idx="2762">
                  <c:v>5.2639999999999996E-3</c:v>
                </c:pt>
                <c:pt idx="2763">
                  <c:v>5.2680000000000001E-3</c:v>
                </c:pt>
                <c:pt idx="2764">
                  <c:v>5.2719999999999998E-3</c:v>
                </c:pt>
                <c:pt idx="2765">
                  <c:v>5.2760000000000003E-3</c:v>
                </c:pt>
                <c:pt idx="2766">
                  <c:v>5.28E-3</c:v>
                </c:pt>
                <c:pt idx="2767">
                  <c:v>5.2839999999999996E-3</c:v>
                </c:pt>
                <c:pt idx="2768">
                  <c:v>5.2880000000000002E-3</c:v>
                </c:pt>
                <c:pt idx="2769">
                  <c:v>5.2919999999999998E-3</c:v>
                </c:pt>
                <c:pt idx="2770">
                  <c:v>5.2960000000000004E-3</c:v>
                </c:pt>
                <c:pt idx="2771">
                  <c:v>5.3E-3</c:v>
                </c:pt>
                <c:pt idx="2772">
                  <c:v>5.3039999999999997E-3</c:v>
                </c:pt>
                <c:pt idx="2773">
                  <c:v>5.3080000000000002E-3</c:v>
                </c:pt>
                <c:pt idx="2774">
                  <c:v>5.3119999999999999E-3</c:v>
                </c:pt>
                <c:pt idx="2775">
                  <c:v>5.3160000000000004E-3</c:v>
                </c:pt>
                <c:pt idx="2776">
                  <c:v>5.3200000000000001E-3</c:v>
                </c:pt>
                <c:pt idx="2777">
                  <c:v>5.3239999999999997E-3</c:v>
                </c:pt>
                <c:pt idx="2778">
                  <c:v>5.3280000000000003E-3</c:v>
                </c:pt>
                <c:pt idx="2779">
                  <c:v>5.3319999999999999E-3</c:v>
                </c:pt>
                <c:pt idx="2780">
                  <c:v>5.3359999999999996E-3</c:v>
                </c:pt>
                <c:pt idx="2781">
                  <c:v>5.3400000000000001E-3</c:v>
                </c:pt>
                <c:pt idx="2782">
                  <c:v>5.3439999999999998E-3</c:v>
                </c:pt>
                <c:pt idx="2783">
                  <c:v>5.3480000000000003E-3</c:v>
                </c:pt>
                <c:pt idx="2784">
                  <c:v>5.352E-3</c:v>
                </c:pt>
                <c:pt idx="2785">
                  <c:v>5.3559999999999997E-3</c:v>
                </c:pt>
                <c:pt idx="2786">
                  <c:v>5.3600000000000002E-3</c:v>
                </c:pt>
                <c:pt idx="2787">
                  <c:v>5.3639999999999998E-3</c:v>
                </c:pt>
                <c:pt idx="2788">
                  <c:v>5.3680000000000004E-3</c:v>
                </c:pt>
                <c:pt idx="2789">
                  <c:v>5.372E-3</c:v>
                </c:pt>
                <c:pt idx="2790">
                  <c:v>5.3759999999999997E-3</c:v>
                </c:pt>
                <c:pt idx="2791">
                  <c:v>5.3800000000000002E-3</c:v>
                </c:pt>
                <c:pt idx="2792">
                  <c:v>5.3839999999999999E-3</c:v>
                </c:pt>
                <c:pt idx="2793">
                  <c:v>5.3880000000000004E-3</c:v>
                </c:pt>
                <c:pt idx="2794">
                  <c:v>5.3920000000000001E-3</c:v>
                </c:pt>
                <c:pt idx="2795">
                  <c:v>5.3959999999999998E-3</c:v>
                </c:pt>
                <c:pt idx="2796">
                  <c:v>5.4000000000000003E-3</c:v>
                </c:pt>
                <c:pt idx="2797">
                  <c:v>5.4039999999999999E-3</c:v>
                </c:pt>
                <c:pt idx="2798">
                  <c:v>5.4079999999999996E-3</c:v>
                </c:pt>
                <c:pt idx="2799">
                  <c:v>5.4120000000000001E-3</c:v>
                </c:pt>
                <c:pt idx="2800">
                  <c:v>5.4159999999999998E-3</c:v>
                </c:pt>
                <c:pt idx="2801">
                  <c:v>5.4200000000000003E-3</c:v>
                </c:pt>
                <c:pt idx="2802">
                  <c:v>5.424E-3</c:v>
                </c:pt>
                <c:pt idx="2803">
                  <c:v>5.4279999999999997E-3</c:v>
                </c:pt>
                <c:pt idx="2804">
                  <c:v>5.4320000000000002E-3</c:v>
                </c:pt>
                <c:pt idx="2805">
                  <c:v>5.4359999999999999E-3</c:v>
                </c:pt>
                <c:pt idx="2806">
                  <c:v>5.4400000000000004E-3</c:v>
                </c:pt>
                <c:pt idx="2807">
                  <c:v>5.4440000000000001E-3</c:v>
                </c:pt>
                <c:pt idx="2808">
                  <c:v>5.4479999999999997E-3</c:v>
                </c:pt>
                <c:pt idx="2809">
                  <c:v>5.4520000000000002E-3</c:v>
                </c:pt>
                <c:pt idx="2810">
                  <c:v>5.4559999999999999E-3</c:v>
                </c:pt>
                <c:pt idx="2811">
                  <c:v>5.4599999999999996E-3</c:v>
                </c:pt>
                <c:pt idx="2812">
                  <c:v>5.4640000000000001E-3</c:v>
                </c:pt>
                <c:pt idx="2813">
                  <c:v>5.4679999999999998E-3</c:v>
                </c:pt>
                <c:pt idx="2814">
                  <c:v>5.4720000000000003E-3</c:v>
                </c:pt>
                <c:pt idx="2815">
                  <c:v>5.476E-3</c:v>
                </c:pt>
                <c:pt idx="2816">
                  <c:v>5.4799999999999996E-3</c:v>
                </c:pt>
                <c:pt idx="2817">
                  <c:v>5.4840000000000002E-3</c:v>
                </c:pt>
                <c:pt idx="2818">
                  <c:v>5.4879999999999998E-3</c:v>
                </c:pt>
                <c:pt idx="2819">
                  <c:v>5.4920000000000004E-3</c:v>
                </c:pt>
                <c:pt idx="2820">
                  <c:v>5.496E-3</c:v>
                </c:pt>
                <c:pt idx="2821">
                  <c:v>5.4999999999999997E-3</c:v>
                </c:pt>
                <c:pt idx="2822">
                  <c:v>5.5040000000000002E-3</c:v>
                </c:pt>
                <c:pt idx="2823">
                  <c:v>5.5079999999999999E-3</c:v>
                </c:pt>
                <c:pt idx="2824">
                  <c:v>5.5120000000000004E-3</c:v>
                </c:pt>
                <c:pt idx="2825">
                  <c:v>5.5160000000000001E-3</c:v>
                </c:pt>
                <c:pt idx="2826">
                  <c:v>5.5199999999999997E-3</c:v>
                </c:pt>
                <c:pt idx="2827">
                  <c:v>5.5240000000000003E-3</c:v>
                </c:pt>
                <c:pt idx="2828">
                  <c:v>5.5279999999999999E-3</c:v>
                </c:pt>
                <c:pt idx="2829">
                  <c:v>5.5319999999999996E-3</c:v>
                </c:pt>
                <c:pt idx="2830">
                  <c:v>5.5360000000000001E-3</c:v>
                </c:pt>
                <c:pt idx="2831">
                  <c:v>5.5399999999999998E-3</c:v>
                </c:pt>
                <c:pt idx="2832">
                  <c:v>5.5440000000000003E-3</c:v>
                </c:pt>
                <c:pt idx="2833">
                  <c:v>5.548E-3</c:v>
                </c:pt>
                <c:pt idx="2834">
                  <c:v>5.5519999999999996E-3</c:v>
                </c:pt>
                <c:pt idx="2835">
                  <c:v>5.5560000000000002E-3</c:v>
                </c:pt>
                <c:pt idx="2836">
                  <c:v>5.5599999999999998E-3</c:v>
                </c:pt>
                <c:pt idx="2837">
                  <c:v>5.5640000000000004E-3</c:v>
                </c:pt>
                <c:pt idx="2838">
                  <c:v>5.568E-3</c:v>
                </c:pt>
                <c:pt idx="2839">
                  <c:v>5.5719999999999997E-3</c:v>
                </c:pt>
                <c:pt idx="2840">
                  <c:v>5.5760000000000002E-3</c:v>
                </c:pt>
                <c:pt idx="2841">
                  <c:v>5.5799999999999999E-3</c:v>
                </c:pt>
                <c:pt idx="2842">
                  <c:v>5.5840000000000004E-3</c:v>
                </c:pt>
                <c:pt idx="2843">
                  <c:v>5.5880000000000001E-3</c:v>
                </c:pt>
                <c:pt idx="2844">
                  <c:v>5.5919999999999997E-3</c:v>
                </c:pt>
                <c:pt idx="2845">
                  <c:v>5.5960000000000003E-3</c:v>
                </c:pt>
                <c:pt idx="2846">
                  <c:v>5.5999999999999999E-3</c:v>
                </c:pt>
                <c:pt idx="2847">
                  <c:v>5.6039999999999996E-3</c:v>
                </c:pt>
                <c:pt idx="2848">
                  <c:v>5.6080000000000001E-3</c:v>
                </c:pt>
                <c:pt idx="2849">
                  <c:v>5.6119999999999998E-3</c:v>
                </c:pt>
                <c:pt idx="2850">
                  <c:v>5.6160000000000003E-3</c:v>
                </c:pt>
                <c:pt idx="2851">
                  <c:v>5.62E-3</c:v>
                </c:pt>
                <c:pt idx="2852">
                  <c:v>5.6239999999999997E-3</c:v>
                </c:pt>
                <c:pt idx="2853">
                  <c:v>5.6280000000000002E-3</c:v>
                </c:pt>
                <c:pt idx="2854">
                  <c:v>5.6319999999999999E-3</c:v>
                </c:pt>
                <c:pt idx="2855">
                  <c:v>5.6360000000000004E-3</c:v>
                </c:pt>
                <c:pt idx="2856">
                  <c:v>5.64E-3</c:v>
                </c:pt>
                <c:pt idx="2857">
                  <c:v>5.6439999999999997E-3</c:v>
                </c:pt>
                <c:pt idx="2858">
                  <c:v>5.6480000000000002E-3</c:v>
                </c:pt>
                <c:pt idx="2859">
                  <c:v>5.6519999999999999E-3</c:v>
                </c:pt>
                <c:pt idx="2860">
                  <c:v>5.6559999999999996E-3</c:v>
                </c:pt>
                <c:pt idx="2861">
                  <c:v>5.6600000000000001E-3</c:v>
                </c:pt>
                <c:pt idx="2862">
                  <c:v>5.6639999999999998E-3</c:v>
                </c:pt>
                <c:pt idx="2863">
                  <c:v>5.6680000000000003E-3</c:v>
                </c:pt>
                <c:pt idx="2864">
                  <c:v>5.672E-3</c:v>
                </c:pt>
                <c:pt idx="2865">
                  <c:v>5.6759999999999996E-3</c:v>
                </c:pt>
                <c:pt idx="2866">
                  <c:v>5.6800000000000002E-3</c:v>
                </c:pt>
                <c:pt idx="2867">
                  <c:v>5.6839999999999998E-3</c:v>
                </c:pt>
                <c:pt idx="2868">
                  <c:v>5.6880000000000003E-3</c:v>
                </c:pt>
                <c:pt idx="2869">
                  <c:v>5.692E-3</c:v>
                </c:pt>
                <c:pt idx="2870">
                  <c:v>5.6959999999999997E-3</c:v>
                </c:pt>
                <c:pt idx="2871">
                  <c:v>5.7000000000000002E-3</c:v>
                </c:pt>
                <c:pt idx="2872">
                  <c:v>5.7039999999999999E-3</c:v>
                </c:pt>
                <c:pt idx="2873">
                  <c:v>5.7080000000000004E-3</c:v>
                </c:pt>
                <c:pt idx="2874">
                  <c:v>5.7120000000000001E-3</c:v>
                </c:pt>
                <c:pt idx="2875">
                  <c:v>5.7159999999999997E-3</c:v>
                </c:pt>
                <c:pt idx="2876">
                  <c:v>5.7200000000000003E-3</c:v>
                </c:pt>
                <c:pt idx="2877">
                  <c:v>5.7239999999999999E-3</c:v>
                </c:pt>
                <c:pt idx="2878">
                  <c:v>5.7279999999999996E-3</c:v>
                </c:pt>
                <c:pt idx="2879">
                  <c:v>5.7320000000000001E-3</c:v>
                </c:pt>
                <c:pt idx="2880">
                  <c:v>5.7359999999999998E-3</c:v>
                </c:pt>
                <c:pt idx="2881">
                  <c:v>5.7400000000000003E-3</c:v>
                </c:pt>
                <c:pt idx="2882">
                  <c:v>5.744E-3</c:v>
                </c:pt>
                <c:pt idx="2883">
                  <c:v>5.7479999999999996E-3</c:v>
                </c:pt>
                <c:pt idx="2884">
                  <c:v>5.7520000000000002E-3</c:v>
                </c:pt>
                <c:pt idx="2885">
                  <c:v>5.7559999999999998E-3</c:v>
                </c:pt>
                <c:pt idx="2886">
                  <c:v>5.7600000000000004E-3</c:v>
                </c:pt>
                <c:pt idx="2887">
                  <c:v>5.764E-3</c:v>
                </c:pt>
                <c:pt idx="2888">
                  <c:v>5.7679999999999997E-3</c:v>
                </c:pt>
                <c:pt idx="2889">
                  <c:v>5.7759999999999999E-3</c:v>
                </c:pt>
                <c:pt idx="2890">
                  <c:v>5.7840000000000001E-3</c:v>
                </c:pt>
                <c:pt idx="2891">
                  <c:v>5.7920000000000003E-3</c:v>
                </c:pt>
                <c:pt idx="2892">
                  <c:v>5.7999999999999996E-3</c:v>
                </c:pt>
                <c:pt idx="2893">
                  <c:v>5.8079999999999998E-3</c:v>
                </c:pt>
                <c:pt idx="2894">
                  <c:v>5.816E-3</c:v>
                </c:pt>
                <c:pt idx="2895">
                  <c:v>5.8240000000000002E-3</c:v>
                </c:pt>
                <c:pt idx="2896">
                  <c:v>5.8320000000000004E-3</c:v>
                </c:pt>
                <c:pt idx="2897">
                  <c:v>5.8399999999999997E-3</c:v>
                </c:pt>
                <c:pt idx="2898">
                  <c:v>5.8479999999999999E-3</c:v>
                </c:pt>
                <c:pt idx="2899">
                  <c:v>5.8560000000000001E-3</c:v>
                </c:pt>
                <c:pt idx="2900">
                  <c:v>5.8640000000000003E-3</c:v>
                </c:pt>
                <c:pt idx="2901">
                  <c:v>5.8719999999999996E-3</c:v>
                </c:pt>
                <c:pt idx="2902">
                  <c:v>5.8799999999999998E-3</c:v>
                </c:pt>
                <c:pt idx="2903">
                  <c:v>5.888E-3</c:v>
                </c:pt>
                <c:pt idx="2904">
                  <c:v>5.8960000000000002E-3</c:v>
                </c:pt>
                <c:pt idx="2905">
                  <c:v>5.9040000000000004E-3</c:v>
                </c:pt>
                <c:pt idx="2906">
                  <c:v>5.9119999999999997E-3</c:v>
                </c:pt>
                <c:pt idx="2907">
                  <c:v>5.9199999999999999E-3</c:v>
                </c:pt>
                <c:pt idx="2908">
                  <c:v>5.9280000000000001E-3</c:v>
                </c:pt>
                <c:pt idx="2909">
                  <c:v>5.9360000000000003E-3</c:v>
                </c:pt>
                <c:pt idx="2910">
                  <c:v>5.9439999999999996E-3</c:v>
                </c:pt>
                <c:pt idx="2911">
                  <c:v>5.9519999999999998E-3</c:v>
                </c:pt>
                <c:pt idx="2912">
                  <c:v>5.96E-3</c:v>
                </c:pt>
                <c:pt idx="2913">
                  <c:v>5.9680000000000002E-3</c:v>
                </c:pt>
                <c:pt idx="2914">
                  <c:v>5.9760000000000004E-3</c:v>
                </c:pt>
                <c:pt idx="2915">
                  <c:v>5.9839999999999997E-3</c:v>
                </c:pt>
                <c:pt idx="2916">
                  <c:v>5.9919999999999999E-3</c:v>
                </c:pt>
                <c:pt idx="2917">
                  <c:v>6.0000000000000001E-3</c:v>
                </c:pt>
                <c:pt idx="2918">
                  <c:v>6.0080000000000003E-3</c:v>
                </c:pt>
                <c:pt idx="2919">
                  <c:v>6.0159999999999996E-3</c:v>
                </c:pt>
                <c:pt idx="2920">
                  <c:v>6.0239999999999998E-3</c:v>
                </c:pt>
                <c:pt idx="2921">
                  <c:v>6.032E-3</c:v>
                </c:pt>
                <c:pt idx="2922">
                  <c:v>6.0400000000000002E-3</c:v>
                </c:pt>
                <c:pt idx="2923">
                  <c:v>6.0480000000000004E-3</c:v>
                </c:pt>
                <c:pt idx="2924">
                  <c:v>6.0559999999999998E-3</c:v>
                </c:pt>
                <c:pt idx="2925">
                  <c:v>6.0639999999999999E-3</c:v>
                </c:pt>
                <c:pt idx="2926">
                  <c:v>6.0720000000000001E-3</c:v>
                </c:pt>
                <c:pt idx="2927">
                  <c:v>6.0800000000000003E-3</c:v>
                </c:pt>
                <c:pt idx="2928">
                  <c:v>6.0879999999999997E-3</c:v>
                </c:pt>
                <c:pt idx="2929">
                  <c:v>6.0959999999999999E-3</c:v>
                </c:pt>
                <c:pt idx="2930">
                  <c:v>6.1040000000000001E-3</c:v>
                </c:pt>
                <c:pt idx="2931">
                  <c:v>6.1120000000000002E-3</c:v>
                </c:pt>
                <c:pt idx="2932">
                  <c:v>6.1199999999999996E-3</c:v>
                </c:pt>
                <c:pt idx="2933">
                  <c:v>6.1279999999999998E-3</c:v>
                </c:pt>
                <c:pt idx="2934">
                  <c:v>6.136E-3</c:v>
                </c:pt>
                <c:pt idx="2935">
                  <c:v>6.1440000000000002E-3</c:v>
                </c:pt>
                <c:pt idx="2936">
                  <c:v>6.1520000000000004E-3</c:v>
                </c:pt>
                <c:pt idx="2937">
                  <c:v>6.1599999999999997E-3</c:v>
                </c:pt>
                <c:pt idx="2938">
                  <c:v>6.1679999999999999E-3</c:v>
                </c:pt>
                <c:pt idx="2939">
                  <c:v>6.1760000000000001E-3</c:v>
                </c:pt>
                <c:pt idx="2940">
                  <c:v>6.1840000000000003E-3</c:v>
                </c:pt>
                <c:pt idx="2941">
                  <c:v>6.1919999999999996E-3</c:v>
                </c:pt>
                <c:pt idx="2942">
                  <c:v>6.1999999999999998E-3</c:v>
                </c:pt>
                <c:pt idx="2943">
                  <c:v>6.208E-3</c:v>
                </c:pt>
                <c:pt idx="2944">
                  <c:v>6.2160000000000002E-3</c:v>
                </c:pt>
                <c:pt idx="2945">
                  <c:v>6.2240000000000004E-3</c:v>
                </c:pt>
                <c:pt idx="2946">
                  <c:v>6.2319999999999997E-3</c:v>
                </c:pt>
                <c:pt idx="2947">
                  <c:v>6.2399999999999999E-3</c:v>
                </c:pt>
                <c:pt idx="2948">
                  <c:v>6.2480000000000001E-3</c:v>
                </c:pt>
                <c:pt idx="2949">
                  <c:v>6.2560000000000003E-3</c:v>
                </c:pt>
                <c:pt idx="2950">
                  <c:v>6.2639999999999996E-3</c:v>
                </c:pt>
                <c:pt idx="2951">
                  <c:v>6.2719999999999998E-3</c:v>
                </c:pt>
                <c:pt idx="2952">
                  <c:v>6.28E-3</c:v>
                </c:pt>
                <c:pt idx="2953">
                  <c:v>6.2880000000000002E-3</c:v>
                </c:pt>
                <c:pt idx="2954">
                  <c:v>6.2960000000000004E-3</c:v>
                </c:pt>
                <c:pt idx="2955">
                  <c:v>6.3039999999999997E-3</c:v>
                </c:pt>
                <c:pt idx="2956">
                  <c:v>6.3119999999999999E-3</c:v>
                </c:pt>
                <c:pt idx="2957">
                  <c:v>6.3200000000000001E-3</c:v>
                </c:pt>
                <c:pt idx="2958">
                  <c:v>6.3280000000000003E-3</c:v>
                </c:pt>
                <c:pt idx="2959">
                  <c:v>6.3359999999999996E-3</c:v>
                </c:pt>
                <c:pt idx="2960">
                  <c:v>6.3439999999999998E-3</c:v>
                </c:pt>
                <c:pt idx="2961">
                  <c:v>6.352E-3</c:v>
                </c:pt>
                <c:pt idx="2962">
                  <c:v>6.3600000000000002E-3</c:v>
                </c:pt>
                <c:pt idx="2963">
                  <c:v>6.3680000000000004E-3</c:v>
                </c:pt>
                <c:pt idx="2964">
                  <c:v>6.3759999999999997E-3</c:v>
                </c:pt>
                <c:pt idx="2965">
                  <c:v>6.3839999999999999E-3</c:v>
                </c:pt>
                <c:pt idx="2966">
                  <c:v>6.3920000000000001E-3</c:v>
                </c:pt>
                <c:pt idx="2967">
                  <c:v>6.4000000000000003E-3</c:v>
                </c:pt>
                <c:pt idx="2968">
                  <c:v>6.4079999999999996E-3</c:v>
                </c:pt>
                <c:pt idx="2969">
                  <c:v>6.4159999999999998E-3</c:v>
                </c:pt>
                <c:pt idx="2970">
                  <c:v>6.424E-3</c:v>
                </c:pt>
                <c:pt idx="2971">
                  <c:v>6.4320000000000002E-3</c:v>
                </c:pt>
                <c:pt idx="2972">
                  <c:v>6.4400000000000004E-3</c:v>
                </c:pt>
                <c:pt idx="2973">
                  <c:v>6.4479999999999997E-3</c:v>
                </c:pt>
                <c:pt idx="2974">
                  <c:v>6.4559999999999999E-3</c:v>
                </c:pt>
                <c:pt idx="2975">
                  <c:v>6.4640000000000001E-3</c:v>
                </c:pt>
                <c:pt idx="2976">
                  <c:v>6.4720000000000003E-3</c:v>
                </c:pt>
                <c:pt idx="2977">
                  <c:v>6.4799999999999996E-3</c:v>
                </c:pt>
                <c:pt idx="2978">
                  <c:v>6.4879999999999998E-3</c:v>
                </c:pt>
                <c:pt idx="2979">
                  <c:v>6.496E-3</c:v>
                </c:pt>
                <c:pt idx="2980">
                  <c:v>6.5040000000000002E-3</c:v>
                </c:pt>
                <c:pt idx="2981">
                  <c:v>6.5120000000000004E-3</c:v>
                </c:pt>
                <c:pt idx="2982">
                  <c:v>6.5199999999999998E-3</c:v>
                </c:pt>
                <c:pt idx="2983">
                  <c:v>6.5279999999999999E-3</c:v>
                </c:pt>
                <c:pt idx="2984">
                  <c:v>6.5360000000000001E-3</c:v>
                </c:pt>
                <c:pt idx="2985">
                  <c:v>6.5440000000000003E-3</c:v>
                </c:pt>
                <c:pt idx="2986">
                  <c:v>6.5519999999999997E-3</c:v>
                </c:pt>
                <c:pt idx="2987">
                  <c:v>6.5599999999999999E-3</c:v>
                </c:pt>
                <c:pt idx="2988">
                  <c:v>6.5680000000000001E-3</c:v>
                </c:pt>
                <c:pt idx="2989">
                  <c:v>6.5760000000000002E-3</c:v>
                </c:pt>
                <c:pt idx="2990">
                  <c:v>6.5839999999999996E-3</c:v>
                </c:pt>
                <c:pt idx="2991">
                  <c:v>6.5919999999999998E-3</c:v>
                </c:pt>
                <c:pt idx="2992">
                  <c:v>6.6E-3</c:v>
                </c:pt>
                <c:pt idx="2993">
                  <c:v>6.6080000000000002E-3</c:v>
                </c:pt>
                <c:pt idx="2994">
                  <c:v>6.6160000000000004E-3</c:v>
                </c:pt>
                <c:pt idx="2995">
                  <c:v>6.6239999999999997E-3</c:v>
                </c:pt>
                <c:pt idx="2996">
                  <c:v>6.6319999999999999E-3</c:v>
                </c:pt>
                <c:pt idx="2997">
                  <c:v>6.6400000000000001E-3</c:v>
                </c:pt>
                <c:pt idx="2998">
                  <c:v>6.6480000000000003E-3</c:v>
                </c:pt>
                <c:pt idx="2999">
                  <c:v>6.6559999999999996E-3</c:v>
                </c:pt>
                <c:pt idx="3000">
                  <c:v>6.6639999999999998E-3</c:v>
                </c:pt>
                <c:pt idx="3001">
                  <c:v>6.672E-3</c:v>
                </c:pt>
                <c:pt idx="3002">
                  <c:v>6.6800000000000002E-3</c:v>
                </c:pt>
                <c:pt idx="3003">
                  <c:v>6.6880000000000004E-3</c:v>
                </c:pt>
                <c:pt idx="3004">
                  <c:v>6.6959999999999997E-3</c:v>
                </c:pt>
                <c:pt idx="3005">
                  <c:v>6.7039999999999999E-3</c:v>
                </c:pt>
                <c:pt idx="3006">
                  <c:v>6.7120000000000001E-3</c:v>
                </c:pt>
                <c:pt idx="3007">
                  <c:v>6.7200000000000003E-3</c:v>
                </c:pt>
                <c:pt idx="3008">
                  <c:v>6.7279999999999996E-3</c:v>
                </c:pt>
                <c:pt idx="3009">
                  <c:v>6.7359999999999998E-3</c:v>
                </c:pt>
                <c:pt idx="3010">
                  <c:v>6.744E-3</c:v>
                </c:pt>
                <c:pt idx="3011">
                  <c:v>6.7520000000000002E-3</c:v>
                </c:pt>
                <c:pt idx="3012">
                  <c:v>6.7600000000000004E-3</c:v>
                </c:pt>
                <c:pt idx="3013">
                  <c:v>6.7679999999999997E-3</c:v>
                </c:pt>
                <c:pt idx="3014">
                  <c:v>6.7759999999999999E-3</c:v>
                </c:pt>
                <c:pt idx="3015">
                  <c:v>6.7840000000000001E-3</c:v>
                </c:pt>
                <c:pt idx="3016">
                  <c:v>6.7920000000000003E-3</c:v>
                </c:pt>
                <c:pt idx="3017">
                  <c:v>6.7999999999999996E-3</c:v>
                </c:pt>
                <c:pt idx="3018">
                  <c:v>6.8079999999999998E-3</c:v>
                </c:pt>
                <c:pt idx="3019">
                  <c:v>6.816E-3</c:v>
                </c:pt>
                <c:pt idx="3020">
                  <c:v>6.8240000000000002E-3</c:v>
                </c:pt>
                <c:pt idx="3021">
                  <c:v>6.8320000000000004E-3</c:v>
                </c:pt>
                <c:pt idx="3022">
                  <c:v>6.8399999999999997E-3</c:v>
                </c:pt>
                <c:pt idx="3023">
                  <c:v>6.8479999999999999E-3</c:v>
                </c:pt>
                <c:pt idx="3024">
                  <c:v>6.8560000000000001E-3</c:v>
                </c:pt>
                <c:pt idx="3025">
                  <c:v>6.8640000000000003E-3</c:v>
                </c:pt>
                <c:pt idx="3026">
                  <c:v>6.8719999999999996E-3</c:v>
                </c:pt>
                <c:pt idx="3027">
                  <c:v>6.8799999999999998E-3</c:v>
                </c:pt>
                <c:pt idx="3028">
                  <c:v>6.888E-3</c:v>
                </c:pt>
                <c:pt idx="3029">
                  <c:v>6.8960000000000002E-3</c:v>
                </c:pt>
                <c:pt idx="3030">
                  <c:v>6.9040000000000004E-3</c:v>
                </c:pt>
                <c:pt idx="3031">
                  <c:v>6.9119999999999997E-3</c:v>
                </c:pt>
                <c:pt idx="3032">
                  <c:v>6.9199999999999999E-3</c:v>
                </c:pt>
                <c:pt idx="3033">
                  <c:v>6.9280000000000001E-3</c:v>
                </c:pt>
                <c:pt idx="3034">
                  <c:v>6.9360000000000003E-3</c:v>
                </c:pt>
                <c:pt idx="3035">
                  <c:v>6.9439999999999997E-3</c:v>
                </c:pt>
                <c:pt idx="3036">
                  <c:v>6.9519999999999998E-3</c:v>
                </c:pt>
                <c:pt idx="3037">
                  <c:v>6.96E-3</c:v>
                </c:pt>
                <c:pt idx="3038">
                  <c:v>6.9680000000000002E-3</c:v>
                </c:pt>
                <c:pt idx="3039">
                  <c:v>6.9760000000000004E-3</c:v>
                </c:pt>
                <c:pt idx="3040">
                  <c:v>6.9839999999999998E-3</c:v>
                </c:pt>
                <c:pt idx="3041">
                  <c:v>6.992E-3</c:v>
                </c:pt>
                <c:pt idx="3042">
                  <c:v>7.0000000000000001E-3</c:v>
                </c:pt>
                <c:pt idx="3043">
                  <c:v>7.0080000000000003E-3</c:v>
                </c:pt>
                <c:pt idx="3044">
                  <c:v>7.0159999999999997E-3</c:v>
                </c:pt>
                <c:pt idx="3045">
                  <c:v>7.0239999999999999E-3</c:v>
                </c:pt>
                <c:pt idx="3046">
                  <c:v>7.0320000000000001E-3</c:v>
                </c:pt>
                <c:pt idx="3047">
                  <c:v>7.0400000000000003E-3</c:v>
                </c:pt>
                <c:pt idx="3048">
                  <c:v>7.0479999999999996E-3</c:v>
                </c:pt>
                <c:pt idx="3049">
                  <c:v>7.0559999999999998E-3</c:v>
                </c:pt>
                <c:pt idx="3050">
                  <c:v>7.064E-3</c:v>
                </c:pt>
                <c:pt idx="3051">
                  <c:v>7.0720000000000002E-3</c:v>
                </c:pt>
                <c:pt idx="3052">
                  <c:v>7.0800000000000004E-3</c:v>
                </c:pt>
                <c:pt idx="3053">
                  <c:v>7.0879999999999997E-3</c:v>
                </c:pt>
                <c:pt idx="3054">
                  <c:v>7.0959999999999999E-3</c:v>
                </c:pt>
                <c:pt idx="3055">
                  <c:v>7.1040000000000001E-3</c:v>
                </c:pt>
                <c:pt idx="3056">
                  <c:v>7.1120000000000003E-3</c:v>
                </c:pt>
                <c:pt idx="3057">
                  <c:v>7.1199999999999996E-3</c:v>
                </c:pt>
                <c:pt idx="3058">
                  <c:v>7.1279999999999998E-3</c:v>
                </c:pt>
                <c:pt idx="3059">
                  <c:v>7.136E-3</c:v>
                </c:pt>
                <c:pt idx="3060">
                  <c:v>7.1440000000000002E-3</c:v>
                </c:pt>
                <c:pt idx="3061">
                  <c:v>7.1520000000000004E-3</c:v>
                </c:pt>
                <c:pt idx="3062">
                  <c:v>7.1599999999999997E-3</c:v>
                </c:pt>
                <c:pt idx="3063">
                  <c:v>7.1679999999999999E-3</c:v>
                </c:pt>
                <c:pt idx="3064">
                  <c:v>7.1760000000000001E-3</c:v>
                </c:pt>
                <c:pt idx="3065">
                  <c:v>7.1840000000000003E-3</c:v>
                </c:pt>
                <c:pt idx="3066">
                  <c:v>7.1919999999999996E-3</c:v>
                </c:pt>
                <c:pt idx="3067">
                  <c:v>7.1999999999999998E-3</c:v>
                </c:pt>
                <c:pt idx="3068">
                  <c:v>7.208E-3</c:v>
                </c:pt>
                <c:pt idx="3069">
                  <c:v>7.2160000000000002E-3</c:v>
                </c:pt>
                <c:pt idx="3070">
                  <c:v>7.2240000000000004E-3</c:v>
                </c:pt>
                <c:pt idx="3071">
                  <c:v>7.2319999999999997E-3</c:v>
                </c:pt>
                <c:pt idx="3072">
                  <c:v>7.2399999999999999E-3</c:v>
                </c:pt>
                <c:pt idx="3073">
                  <c:v>7.2480000000000001E-3</c:v>
                </c:pt>
                <c:pt idx="3074">
                  <c:v>7.2560000000000003E-3</c:v>
                </c:pt>
                <c:pt idx="3075">
                  <c:v>7.2639999999999996E-3</c:v>
                </c:pt>
                <c:pt idx="3076">
                  <c:v>7.2719999999999998E-3</c:v>
                </c:pt>
                <c:pt idx="3077">
                  <c:v>7.28E-3</c:v>
                </c:pt>
                <c:pt idx="3078">
                  <c:v>7.2880000000000002E-3</c:v>
                </c:pt>
                <c:pt idx="3079">
                  <c:v>7.2960000000000004E-3</c:v>
                </c:pt>
                <c:pt idx="3080">
                  <c:v>7.3039999999999997E-3</c:v>
                </c:pt>
                <c:pt idx="3081">
                  <c:v>7.3119999999999999E-3</c:v>
                </c:pt>
                <c:pt idx="3082">
                  <c:v>7.3200000000000001E-3</c:v>
                </c:pt>
                <c:pt idx="3083">
                  <c:v>7.3280000000000003E-3</c:v>
                </c:pt>
                <c:pt idx="3084">
                  <c:v>7.3359999999999996E-3</c:v>
                </c:pt>
                <c:pt idx="3085">
                  <c:v>7.3439999999999998E-3</c:v>
                </c:pt>
                <c:pt idx="3086">
                  <c:v>7.352E-3</c:v>
                </c:pt>
                <c:pt idx="3087">
                  <c:v>7.3600000000000002E-3</c:v>
                </c:pt>
                <c:pt idx="3088">
                  <c:v>7.3680000000000004E-3</c:v>
                </c:pt>
                <c:pt idx="3089">
                  <c:v>7.3759999999999997E-3</c:v>
                </c:pt>
                <c:pt idx="3090">
                  <c:v>7.3839999999999999E-3</c:v>
                </c:pt>
                <c:pt idx="3091">
                  <c:v>7.3920000000000001E-3</c:v>
                </c:pt>
                <c:pt idx="3092">
                  <c:v>7.4000000000000003E-3</c:v>
                </c:pt>
                <c:pt idx="3093">
                  <c:v>7.4079999999999997E-3</c:v>
                </c:pt>
                <c:pt idx="3094">
                  <c:v>7.4159999999999998E-3</c:v>
                </c:pt>
                <c:pt idx="3095">
                  <c:v>7.424E-3</c:v>
                </c:pt>
                <c:pt idx="3096">
                  <c:v>7.4320000000000002E-3</c:v>
                </c:pt>
                <c:pt idx="3097">
                  <c:v>7.4400000000000004E-3</c:v>
                </c:pt>
                <c:pt idx="3098">
                  <c:v>7.4479999999999998E-3</c:v>
                </c:pt>
                <c:pt idx="3099">
                  <c:v>7.456E-3</c:v>
                </c:pt>
                <c:pt idx="3100">
                  <c:v>7.4640000000000001E-3</c:v>
                </c:pt>
                <c:pt idx="3101">
                  <c:v>7.4720000000000003E-3</c:v>
                </c:pt>
                <c:pt idx="3102">
                  <c:v>7.4799999999999997E-3</c:v>
                </c:pt>
                <c:pt idx="3103">
                  <c:v>7.4879999999999999E-3</c:v>
                </c:pt>
                <c:pt idx="3104">
                  <c:v>7.4960000000000001E-3</c:v>
                </c:pt>
                <c:pt idx="3105">
                  <c:v>7.5040000000000003E-3</c:v>
                </c:pt>
                <c:pt idx="3106">
                  <c:v>7.5119999999999996E-3</c:v>
                </c:pt>
                <c:pt idx="3107">
                  <c:v>7.5199999999999998E-3</c:v>
                </c:pt>
                <c:pt idx="3108">
                  <c:v>7.528E-3</c:v>
                </c:pt>
                <c:pt idx="3109">
                  <c:v>7.5360000000000002E-3</c:v>
                </c:pt>
                <c:pt idx="3110">
                  <c:v>7.5440000000000004E-3</c:v>
                </c:pt>
                <c:pt idx="3111">
                  <c:v>7.5519999999999997E-3</c:v>
                </c:pt>
                <c:pt idx="3112">
                  <c:v>7.5599999999999999E-3</c:v>
                </c:pt>
                <c:pt idx="3113">
                  <c:v>7.5680000000000001E-3</c:v>
                </c:pt>
                <c:pt idx="3114">
                  <c:v>7.5760000000000003E-3</c:v>
                </c:pt>
                <c:pt idx="3115">
                  <c:v>7.5839999999999996E-3</c:v>
                </c:pt>
                <c:pt idx="3116">
                  <c:v>7.5919999999999998E-3</c:v>
                </c:pt>
                <c:pt idx="3117">
                  <c:v>7.6E-3</c:v>
                </c:pt>
                <c:pt idx="3118">
                  <c:v>7.6080000000000002E-3</c:v>
                </c:pt>
                <c:pt idx="3119">
                  <c:v>7.6160000000000004E-3</c:v>
                </c:pt>
                <c:pt idx="3120">
                  <c:v>7.6239999999999997E-3</c:v>
                </c:pt>
                <c:pt idx="3121">
                  <c:v>7.6319999999999999E-3</c:v>
                </c:pt>
                <c:pt idx="3122">
                  <c:v>7.6400000000000001E-3</c:v>
                </c:pt>
                <c:pt idx="3123">
                  <c:v>7.6480000000000003E-3</c:v>
                </c:pt>
                <c:pt idx="3124">
                  <c:v>7.6559999999999996E-3</c:v>
                </c:pt>
                <c:pt idx="3125">
                  <c:v>7.6639999999999998E-3</c:v>
                </c:pt>
                <c:pt idx="3126">
                  <c:v>7.672E-3</c:v>
                </c:pt>
                <c:pt idx="3127">
                  <c:v>7.6800000000000002E-3</c:v>
                </c:pt>
                <c:pt idx="3128">
                  <c:v>7.6880000000000004E-3</c:v>
                </c:pt>
                <c:pt idx="3129">
                  <c:v>7.6959999999999997E-3</c:v>
                </c:pt>
                <c:pt idx="3130">
                  <c:v>7.7039999999999999E-3</c:v>
                </c:pt>
                <c:pt idx="3131">
                  <c:v>7.7120000000000001E-3</c:v>
                </c:pt>
                <c:pt idx="3132">
                  <c:v>7.7200000000000003E-3</c:v>
                </c:pt>
                <c:pt idx="3133">
                  <c:v>7.7279999999999996E-3</c:v>
                </c:pt>
                <c:pt idx="3134">
                  <c:v>7.7359999999999998E-3</c:v>
                </c:pt>
                <c:pt idx="3135">
                  <c:v>7.744E-3</c:v>
                </c:pt>
                <c:pt idx="3136">
                  <c:v>7.7520000000000002E-3</c:v>
                </c:pt>
                <c:pt idx="3137">
                  <c:v>7.7600000000000004E-3</c:v>
                </c:pt>
                <c:pt idx="3138">
                  <c:v>7.7679999999999997E-3</c:v>
                </c:pt>
                <c:pt idx="3139">
                  <c:v>7.7759999999999999E-3</c:v>
                </c:pt>
                <c:pt idx="3140">
                  <c:v>7.7840000000000001E-3</c:v>
                </c:pt>
                <c:pt idx="3141">
                  <c:v>7.7920000000000003E-3</c:v>
                </c:pt>
                <c:pt idx="3142">
                  <c:v>7.7999999999999996E-3</c:v>
                </c:pt>
                <c:pt idx="3143">
                  <c:v>7.8079999999999998E-3</c:v>
                </c:pt>
                <c:pt idx="3144">
                  <c:v>7.816E-3</c:v>
                </c:pt>
                <c:pt idx="3145">
                  <c:v>7.8239999999999994E-3</c:v>
                </c:pt>
                <c:pt idx="3146">
                  <c:v>7.8320000000000004E-3</c:v>
                </c:pt>
                <c:pt idx="3147">
                  <c:v>7.8399999999999997E-3</c:v>
                </c:pt>
                <c:pt idx="3148">
                  <c:v>7.8480000000000008E-3</c:v>
                </c:pt>
                <c:pt idx="3149">
                  <c:v>7.8560000000000001E-3</c:v>
                </c:pt>
                <c:pt idx="3150">
                  <c:v>7.8639999999999995E-3</c:v>
                </c:pt>
                <c:pt idx="3151">
                  <c:v>7.8720000000000005E-3</c:v>
                </c:pt>
                <c:pt idx="3152">
                  <c:v>7.8799999999999999E-3</c:v>
                </c:pt>
                <c:pt idx="3153">
                  <c:v>7.8879999999999992E-3</c:v>
                </c:pt>
                <c:pt idx="3154">
                  <c:v>7.8960000000000002E-3</c:v>
                </c:pt>
                <c:pt idx="3155">
                  <c:v>7.9039999999999996E-3</c:v>
                </c:pt>
                <c:pt idx="3156">
                  <c:v>7.9120000000000006E-3</c:v>
                </c:pt>
                <c:pt idx="3157">
                  <c:v>7.92E-3</c:v>
                </c:pt>
                <c:pt idx="3158">
                  <c:v>7.9279999999999993E-3</c:v>
                </c:pt>
                <c:pt idx="3159">
                  <c:v>7.9360000000000003E-3</c:v>
                </c:pt>
                <c:pt idx="3160">
                  <c:v>7.9439999999999997E-3</c:v>
                </c:pt>
                <c:pt idx="3161">
                  <c:v>7.9520000000000007E-3</c:v>
                </c:pt>
                <c:pt idx="3162">
                  <c:v>7.9600000000000001E-3</c:v>
                </c:pt>
                <c:pt idx="3163">
                  <c:v>7.9679999999999994E-3</c:v>
                </c:pt>
                <c:pt idx="3164">
                  <c:v>7.9760000000000005E-3</c:v>
                </c:pt>
                <c:pt idx="3165">
                  <c:v>7.9839999999999998E-3</c:v>
                </c:pt>
                <c:pt idx="3166">
                  <c:v>7.9920000000000008E-3</c:v>
                </c:pt>
                <c:pt idx="3167">
                  <c:v>8.0000000000000002E-3</c:v>
                </c:pt>
                <c:pt idx="3168">
                  <c:v>8.0079999999999995E-3</c:v>
                </c:pt>
                <c:pt idx="3169">
                  <c:v>8.0160000000000006E-3</c:v>
                </c:pt>
                <c:pt idx="3170">
                  <c:v>8.0239999999999999E-3</c:v>
                </c:pt>
                <c:pt idx="3171">
                  <c:v>8.0319999999999992E-3</c:v>
                </c:pt>
                <c:pt idx="3172">
                  <c:v>8.0400000000000003E-3</c:v>
                </c:pt>
                <c:pt idx="3173">
                  <c:v>8.0479999999999996E-3</c:v>
                </c:pt>
                <c:pt idx="3174">
                  <c:v>8.0560000000000007E-3</c:v>
                </c:pt>
                <c:pt idx="3175">
                  <c:v>8.064E-3</c:v>
                </c:pt>
                <c:pt idx="3176">
                  <c:v>8.0719999999999993E-3</c:v>
                </c:pt>
                <c:pt idx="3177">
                  <c:v>8.0800000000000004E-3</c:v>
                </c:pt>
                <c:pt idx="3178">
                  <c:v>8.0879999999999997E-3</c:v>
                </c:pt>
                <c:pt idx="3179">
                  <c:v>8.0960000000000008E-3</c:v>
                </c:pt>
                <c:pt idx="3180">
                  <c:v>8.1040000000000001E-3</c:v>
                </c:pt>
                <c:pt idx="3181">
                  <c:v>8.1119999999999994E-3</c:v>
                </c:pt>
                <c:pt idx="3182">
                  <c:v>8.1200000000000005E-3</c:v>
                </c:pt>
                <c:pt idx="3183">
                  <c:v>8.1279999999999998E-3</c:v>
                </c:pt>
                <c:pt idx="3184">
                  <c:v>8.1359999999999991E-3</c:v>
                </c:pt>
                <c:pt idx="3185">
                  <c:v>8.1440000000000002E-3</c:v>
                </c:pt>
                <c:pt idx="3186">
                  <c:v>8.1519999999999995E-3</c:v>
                </c:pt>
                <c:pt idx="3187">
                  <c:v>8.1600000000000006E-3</c:v>
                </c:pt>
                <c:pt idx="3188">
                  <c:v>8.1679999999999999E-3</c:v>
                </c:pt>
                <c:pt idx="3189">
                  <c:v>8.1759999999999992E-3</c:v>
                </c:pt>
                <c:pt idx="3190">
                  <c:v>8.1840000000000003E-3</c:v>
                </c:pt>
                <c:pt idx="3191">
                  <c:v>8.1919999999999996E-3</c:v>
                </c:pt>
                <c:pt idx="3192">
                  <c:v>8.2000000000000007E-3</c:v>
                </c:pt>
                <c:pt idx="3193">
                  <c:v>8.208E-3</c:v>
                </c:pt>
                <c:pt idx="3194">
                  <c:v>8.2159999999999993E-3</c:v>
                </c:pt>
                <c:pt idx="3195">
                  <c:v>8.2240000000000004E-3</c:v>
                </c:pt>
                <c:pt idx="3196">
                  <c:v>8.2319999999999997E-3</c:v>
                </c:pt>
                <c:pt idx="3197">
                  <c:v>8.2400000000000008E-3</c:v>
                </c:pt>
                <c:pt idx="3198">
                  <c:v>8.2480000000000001E-3</c:v>
                </c:pt>
                <c:pt idx="3199">
                  <c:v>8.2559999999999995E-3</c:v>
                </c:pt>
                <c:pt idx="3200">
                  <c:v>8.2640000000000005E-3</c:v>
                </c:pt>
                <c:pt idx="3201">
                  <c:v>8.2719999999999998E-3</c:v>
                </c:pt>
                <c:pt idx="3202">
                  <c:v>8.2799999999999992E-3</c:v>
                </c:pt>
                <c:pt idx="3203">
                  <c:v>8.2880000000000002E-3</c:v>
                </c:pt>
                <c:pt idx="3204">
                  <c:v>8.2959999999999996E-3</c:v>
                </c:pt>
                <c:pt idx="3205">
                  <c:v>8.3040000000000006E-3</c:v>
                </c:pt>
                <c:pt idx="3206">
                  <c:v>8.3119999999999999E-3</c:v>
                </c:pt>
                <c:pt idx="3207">
                  <c:v>8.3199999999999993E-3</c:v>
                </c:pt>
                <c:pt idx="3208">
                  <c:v>8.3280000000000003E-3</c:v>
                </c:pt>
                <c:pt idx="3209">
                  <c:v>8.3359999999999997E-3</c:v>
                </c:pt>
                <c:pt idx="3210">
                  <c:v>8.3440000000000007E-3</c:v>
                </c:pt>
                <c:pt idx="3211">
                  <c:v>8.352E-3</c:v>
                </c:pt>
                <c:pt idx="3212">
                  <c:v>8.3599999999999994E-3</c:v>
                </c:pt>
                <c:pt idx="3213">
                  <c:v>8.3680000000000004E-3</c:v>
                </c:pt>
                <c:pt idx="3214">
                  <c:v>8.3759999999999998E-3</c:v>
                </c:pt>
                <c:pt idx="3215">
                  <c:v>8.3840000000000008E-3</c:v>
                </c:pt>
                <c:pt idx="3216">
                  <c:v>8.3920000000000002E-3</c:v>
                </c:pt>
                <c:pt idx="3217">
                  <c:v>8.3999999999999995E-3</c:v>
                </c:pt>
                <c:pt idx="3218">
                  <c:v>8.4080000000000005E-3</c:v>
                </c:pt>
                <c:pt idx="3219">
                  <c:v>8.4159999999999999E-3</c:v>
                </c:pt>
                <c:pt idx="3220">
                  <c:v>8.4239999999999992E-3</c:v>
                </c:pt>
                <c:pt idx="3221">
                  <c:v>8.4320000000000003E-3</c:v>
                </c:pt>
                <c:pt idx="3222">
                  <c:v>8.4399999999999996E-3</c:v>
                </c:pt>
                <c:pt idx="3223">
                  <c:v>8.4480000000000006E-3</c:v>
                </c:pt>
                <c:pt idx="3224">
                  <c:v>8.456E-3</c:v>
                </c:pt>
                <c:pt idx="3225">
                  <c:v>8.4639999999999993E-3</c:v>
                </c:pt>
                <c:pt idx="3226">
                  <c:v>8.4720000000000004E-3</c:v>
                </c:pt>
                <c:pt idx="3227">
                  <c:v>8.4799999999999997E-3</c:v>
                </c:pt>
                <c:pt idx="3228">
                  <c:v>8.4880000000000008E-3</c:v>
                </c:pt>
                <c:pt idx="3229">
                  <c:v>8.4960000000000001E-3</c:v>
                </c:pt>
                <c:pt idx="3230">
                  <c:v>8.5039999999999994E-3</c:v>
                </c:pt>
                <c:pt idx="3231">
                  <c:v>8.5120000000000005E-3</c:v>
                </c:pt>
                <c:pt idx="3232">
                  <c:v>8.5199999999999998E-3</c:v>
                </c:pt>
                <c:pt idx="3233">
                  <c:v>8.5280000000000009E-3</c:v>
                </c:pt>
                <c:pt idx="3234">
                  <c:v>8.5360000000000002E-3</c:v>
                </c:pt>
                <c:pt idx="3235">
                  <c:v>8.5439999999999995E-3</c:v>
                </c:pt>
                <c:pt idx="3236">
                  <c:v>8.5520000000000006E-3</c:v>
                </c:pt>
                <c:pt idx="3237">
                  <c:v>8.5599999999999999E-3</c:v>
                </c:pt>
                <c:pt idx="3238">
                  <c:v>8.5679999999999992E-3</c:v>
                </c:pt>
                <c:pt idx="3239">
                  <c:v>8.5760000000000003E-3</c:v>
                </c:pt>
                <c:pt idx="3240">
                  <c:v>8.5839999999999996E-3</c:v>
                </c:pt>
                <c:pt idx="3241">
                  <c:v>8.5920000000000007E-3</c:v>
                </c:pt>
                <c:pt idx="3242">
                  <c:v>8.6E-3</c:v>
                </c:pt>
                <c:pt idx="3243">
                  <c:v>8.6079999999999993E-3</c:v>
                </c:pt>
                <c:pt idx="3244">
                  <c:v>8.6160000000000004E-3</c:v>
                </c:pt>
                <c:pt idx="3245">
                  <c:v>8.6239999999999997E-3</c:v>
                </c:pt>
                <c:pt idx="3246">
                  <c:v>8.6320000000000008E-3</c:v>
                </c:pt>
                <c:pt idx="3247">
                  <c:v>8.6400000000000001E-3</c:v>
                </c:pt>
                <c:pt idx="3248">
                  <c:v>8.6479999999999994E-3</c:v>
                </c:pt>
                <c:pt idx="3249">
                  <c:v>8.6560000000000005E-3</c:v>
                </c:pt>
                <c:pt idx="3250">
                  <c:v>8.6639999999999998E-3</c:v>
                </c:pt>
                <c:pt idx="3251">
                  <c:v>8.6719999999999992E-3</c:v>
                </c:pt>
                <c:pt idx="3252">
                  <c:v>8.6800000000000002E-3</c:v>
                </c:pt>
                <c:pt idx="3253">
                  <c:v>8.6879999999999995E-3</c:v>
                </c:pt>
                <c:pt idx="3254">
                  <c:v>8.6960000000000006E-3</c:v>
                </c:pt>
                <c:pt idx="3255">
                  <c:v>8.7039999999999999E-3</c:v>
                </c:pt>
                <c:pt idx="3256">
                  <c:v>8.7119999999999993E-3</c:v>
                </c:pt>
                <c:pt idx="3257">
                  <c:v>8.7200000000000003E-3</c:v>
                </c:pt>
                <c:pt idx="3258">
                  <c:v>8.7279999999999996E-3</c:v>
                </c:pt>
                <c:pt idx="3259">
                  <c:v>8.7360000000000007E-3</c:v>
                </c:pt>
                <c:pt idx="3260">
                  <c:v>8.744E-3</c:v>
                </c:pt>
                <c:pt idx="3261">
                  <c:v>8.7519999999999994E-3</c:v>
                </c:pt>
                <c:pt idx="3262">
                  <c:v>8.7600000000000004E-3</c:v>
                </c:pt>
                <c:pt idx="3263">
                  <c:v>8.7679999999999998E-3</c:v>
                </c:pt>
                <c:pt idx="3264">
                  <c:v>8.7760000000000008E-3</c:v>
                </c:pt>
                <c:pt idx="3265">
                  <c:v>8.7840000000000001E-3</c:v>
                </c:pt>
                <c:pt idx="3266">
                  <c:v>8.7919999999999995E-3</c:v>
                </c:pt>
                <c:pt idx="3267">
                  <c:v>8.8000000000000005E-3</c:v>
                </c:pt>
                <c:pt idx="3268">
                  <c:v>8.8079999999999999E-3</c:v>
                </c:pt>
                <c:pt idx="3269">
                  <c:v>8.8159999999999992E-3</c:v>
                </c:pt>
                <c:pt idx="3270">
                  <c:v>8.8240000000000002E-3</c:v>
                </c:pt>
                <c:pt idx="3271">
                  <c:v>8.8319999999999996E-3</c:v>
                </c:pt>
                <c:pt idx="3272">
                  <c:v>8.8400000000000006E-3</c:v>
                </c:pt>
                <c:pt idx="3273">
                  <c:v>8.848E-3</c:v>
                </c:pt>
                <c:pt idx="3274">
                  <c:v>8.8559999999999993E-3</c:v>
                </c:pt>
                <c:pt idx="3275">
                  <c:v>8.8640000000000004E-3</c:v>
                </c:pt>
                <c:pt idx="3276">
                  <c:v>8.8719999999999997E-3</c:v>
                </c:pt>
                <c:pt idx="3277">
                  <c:v>8.8800000000000007E-3</c:v>
                </c:pt>
                <c:pt idx="3278">
                  <c:v>8.8880000000000001E-3</c:v>
                </c:pt>
                <c:pt idx="3279">
                  <c:v>8.8959999999999994E-3</c:v>
                </c:pt>
                <c:pt idx="3280">
                  <c:v>8.9040000000000005E-3</c:v>
                </c:pt>
                <c:pt idx="3281">
                  <c:v>8.9119999999999998E-3</c:v>
                </c:pt>
                <c:pt idx="3282">
                  <c:v>8.9200000000000008E-3</c:v>
                </c:pt>
                <c:pt idx="3283">
                  <c:v>8.9280000000000002E-3</c:v>
                </c:pt>
                <c:pt idx="3284">
                  <c:v>8.9359999999999995E-3</c:v>
                </c:pt>
                <c:pt idx="3285">
                  <c:v>8.9440000000000006E-3</c:v>
                </c:pt>
                <c:pt idx="3286">
                  <c:v>8.9519999999999999E-3</c:v>
                </c:pt>
                <c:pt idx="3287">
                  <c:v>8.9599999999999992E-3</c:v>
                </c:pt>
                <c:pt idx="3288">
                  <c:v>8.9680000000000003E-3</c:v>
                </c:pt>
                <c:pt idx="3289">
                  <c:v>8.9759999999999996E-3</c:v>
                </c:pt>
                <c:pt idx="3290">
                  <c:v>8.9840000000000007E-3</c:v>
                </c:pt>
                <c:pt idx="3291">
                  <c:v>8.992E-3</c:v>
                </c:pt>
                <c:pt idx="3292">
                  <c:v>8.9999999999999993E-3</c:v>
                </c:pt>
                <c:pt idx="3293">
                  <c:v>9.0080000000000004E-3</c:v>
                </c:pt>
                <c:pt idx="3294">
                  <c:v>9.0159999999999997E-3</c:v>
                </c:pt>
                <c:pt idx="3295">
                  <c:v>9.0240000000000008E-3</c:v>
                </c:pt>
                <c:pt idx="3296">
                  <c:v>9.0320000000000001E-3</c:v>
                </c:pt>
                <c:pt idx="3297">
                  <c:v>9.0399999999999994E-3</c:v>
                </c:pt>
                <c:pt idx="3298">
                  <c:v>9.0480000000000005E-3</c:v>
                </c:pt>
                <c:pt idx="3299">
                  <c:v>9.0559999999999998E-3</c:v>
                </c:pt>
                <c:pt idx="3300">
                  <c:v>9.0639999999999991E-3</c:v>
                </c:pt>
                <c:pt idx="3301">
                  <c:v>9.0720000000000002E-3</c:v>
                </c:pt>
                <c:pt idx="3302">
                  <c:v>9.0799999999999995E-3</c:v>
                </c:pt>
                <c:pt idx="3303">
                  <c:v>9.0880000000000006E-3</c:v>
                </c:pt>
                <c:pt idx="3304">
                  <c:v>9.0959999999999999E-3</c:v>
                </c:pt>
                <c:pt idx="3305">
                  <c:v>9.1039999999999992E-3</c:v>
                </c:pt>
                <c:pt idx="3306">
                  <c:v>9.1120000000000003E-3</c:v>
                </c:pt>
                <c:pt idx="3307">
                  <c:v>9.1199999999999996E-3</c:v>
                </c:pt>
                <c:pt idx="3308">
                  <c:v>9.1280000000000007E-3</c:v>
                </c:pt>
                <c:pt idx="3309">
                  <c:v>9.136E-3</c:v>
                </c:pt>
                <c:pt idx="3310">
                  <c:v>9.1439999999999994E-3</c:v>
                </c:pt>
                <c:pt idx="3311">
                  <c:v>9.1520000000000004E-3</c:v>
                </c:pt>
                <c:pt idx="3312">
                  <c:v>9.1599999999999997E-3</c:v>
                </c:pt>
                <c:pt idx="3313">
                  <c:v>9.1680000000000008E-3</c:v>
                </c:pt>
                <c:pt idx="3314">
                  <c:v>9.1760000000000001E-3</c:v>
                </c:pt>
                <c:pt idx="3315">
                  <c:v>9.1839999999999995E-3</c:v>
                </c:pt>
                <c:pt idx="3316">
                  <c:v>9.1920000000000005E-3</c:v>
                </c:pt>
                <c:pt idx="3317">
                  <c:v>9.1999999999999998E-3</c:v>
                </c:pt>
                <c:pt idx="3318">
                  <c:v>9.2079999999999992E-3</c:v>
                </c:pt>
                <c:pt idx="3319">
                  <c:v>9.2160000000000002E-3</c:v>
                </c:pt>
                <c:pt idx="3320">
                  <c:v>9.2239999999999996E-3</c:v>
                </c:pt>
                <c:pt idx="3321">
                  <c:v>9.2320000000000006E-3</c:v>
                </c:pt>
                <c:pt idx="3322">
                  <c:v>9.2399999999999999E-3</c:v>
                </c:pt>
                <c:pt idx="3323">
                  <c:v>9.2479999999999993E-3</c:v>
                </c:pt>
                <c:pt idx="3324">
                  <c:v>9.2560000000000003E-3</c:v>
                </c:pt>
                <c:pt idx="3325">
                  <c:v>9.2639999999999997E-3</c:v>
                </c:pt>
                <c:pt idx="3326">
                  <c:v>9.2720000000000007E-3</c:v>
                </c:pt>
                <c:pt idx="3327">
                  <c:v>9.2800000000000001E-3</c:v>
                </c:pt>
                <c:pt idx="3328">
                  <c:v>9.2879999999999994E-3</c:v>
                </c:pt>
                <c:pt idx="3329">
                  <c:v>9.2960000000000004E-3</c:v>
                </c:pt>
                <c:pt idx="3330">
                  <c:v>9.3039999999999998E-3</c:v>
                </c:pt>
                <c:pt idx="3331">
                  <c:v>9.3120000000000008E-3</c:v>
                </c:pt>
                <c:pt idx="3332">
                  <c:v>9.3200000000000002E-3</c:v>
                </c:pt>
                <c:pt idx="3333">
                  <c:v>9.3279999999999995E-3</c:v>
                </c:pt>
                <c:pt idx="3334">
                  <c:v>9.3360000000000005E-3</c:v>
                </c:pt>
                <c:pt idx="3335">
                  <c:v>9.3439999999999999E-3</c:v>
                </c:pt>
                <c:pt idx="3336">
                  <c:v>9.3519999999999992E-3</c:v>
                </c:pt>
                <c:pt idx="3337">
                  <c:v>9.3600000000000003E-3</c:v>
                </c:pt>
                <c:pt idx="3338">
                  <c:v>9.3679999999999996E-3</c:v>
                </c:pt>
                <c:pt idx="3339">
                  <c:v>9.3760000000000007E-3</c:v>
                </c:pt>
                <c:pt idx="3340">
                  <c:v>9.384E-3</c:v>
                </c:pt>
                <c:pt idx="3341">
                  <c:v>9.3919999999999993E-3</c:v>
                </c:pt>
                <c:pt idx="3342">
                  <c:v>9.4000000000000004E-3</c:v>
                </c:pt>
                <c:pt idx="3343">
                  <c:v>9.4079999999999997E-3</c:v>
                </c:pt>
                <c:pt idx="3344">
                  <c:v>9.4160000000000008E-3</c:v>
                </c:pt>
                <c:pt idx="3345">
                  <c:v>9.4240000000000001E-3</c:v>
                </c:pt>
                <c:pt idx="3346">
                  <c:v>9.4319999999999994E-3</c:v>
                </c:pt>
                <c:pt idx="3347">
                  <c:v>9.4400000000000005E-3</c:v>
                </c:pt>
                <c:pt idx="3348">
                  <c:v>9.4479999999999998E-3</c:v>
                </c:pt>
                <c:pt idx="3349">
                  <c:v>9.4560000000000009E-3</c:v>
                </c:pt>
                <c:pt idx="3350">
                  <c:v>9.4640000000000002E-3</c:v>
                </c:pt>
                <c:pt idx="3351">
                  <c:v>9.4719999999999995E-3</c:v>
                </c:pt>
                <c:pt idx="3352">
                  <c:v>9.4800000000000006E-3</c:v>
                </c:pt>
                <c:pt idx="3353">
                  <c:v>9.4879999999999999E-3</c:v>
                </c:pt>
                <c:pt idx="3354">
                  <c:v>9.4959999999999992E-3</c:v>
                </c:pt>
                <c:pt idx="3355">
                  <c:v>9.5040000000000003E-3</c:v>
                </c:pt>
                <c:pt idx="3356">
                  <c:v>9.5119999999999996E-3</c:v>
                </c:pt>
                <c:pt idx="3357">
                  <c:v>9.5200000000000007E-3</c:v>
                </c:pt>
                <c:pt idx="3358">
                  <c:v>9.528E-3</c:v>
                </c:pt>
                <c:pt idx="3359">
                  <c:v>9.5359999999999993E-3</c:v>
                </c:pt>
                <c:pt idx="3360">
                  <c:v>9.5440000000000004E-3</c:v>
                </c:pt>
                <c:pt idx="3361">
                  <c:v>9.5519999999999997E-3</c:v>
                </c:pt>
                <c:pt idx="3362">
                  <c:v>9.5600000000000008E-3</c:v>
                </c:pt>
                <c:pt idx="3363">
                  <c:v>9.5680000000000001E-3</c:v>
                </c:pt>
                <c:pt idx="3364">
                  <c:v>9.5759999999999994E-3</c:v>
                </c:pt>
                <c:pt idx="3365">
                  <c:v>9.5840000000000005E-3</c:v>
                </c:pt>
                <c:pt idx="3366">
                  <c:v>9.5919999999999998E-3</c:v>
                </c:pt>
                <c:pt idx="3367">
                  <c:v>9.5999999999999992E-3</c:v>
                </c:pt>
                <c:pt idx="3368">
                  <c:v>9.6080000000000002E-3</c:v>
                </c:pt>
                <c:pt idx="3369">
                  <c:v>9.6159999999999995E-3</c:v>
                </c:pt>
                <c:pt idx="3370">
                  <c:v>9.6240000000000006E-3</c:v>
                </c:pt>
                <c:pt idx="3371">
                  <c:v>9.6319999999999999E-3</c:v>
                </c:pt>
                <c:pt idx="3372">
                  <c:v>9.6399999999999993E-3</c:v>
                </c:pt>
                <c:pt idx="3373">
                  <c:v>9.6480000000000003E-3</c:v>
                </c:pt>
                <c:pt idx="3374">
                  <c:v>9.6559999999999997E-3</c:v>
                </c:pt>
                <c:pt idx="3375">
                  <c:v>9.6640000000000007E-3</c:v>
                </c:pt>
                <c:pt idx="3376">
                  <c:v>9.672E-3</c:v>
                </c:pt>
                <c:pt idx="3377">
                  <c:v>9.6799999999999994E-3</c:v>
                </c:pt>
                <c:pt idx="3378">
                  <c:v>9.6880000000000004E-3</c:v>
                </c:pt>
                <c:pt idx="3379">
                  <c:v>9.6959999999999998E-3</c:v>
                </c:pt>
                <c:pt idx="3380">
                  <c:v>9.7040000000000008E-3</c:v>
                </c:pt>
                <c:pt idx="3381">
                  <c:v>9.7120000000000001E-3</c:v>
                </c:pt>
                <c:pt idx="3382">
                  <c:v>9.7199999999999995E-3</c:v>
                </c:pt>
                <c:pt idx="3383">
                  <c:v>9.7280000000000005E-3</c:v>
                </c:pt>
                <c:pt idx="3384">
                  <c:v>9.7359999999999999E-3</c:v>
                </c:pt>
                <c:pt idx="3385">
                  <c:v>9.7439999999999992E-3</c:v>
                </c:pt>
                <c:pt idx="3386">
                  <c:v>9.7520000000000003E-3</c:v>
                </c:pt>
                <c:pt idx="3387">
                  <c:v>9.7599999999999996E-3</c:v>
                </c:pt>
                <c:pt idx="3388">
                  <c:v>9.7680000000000006E-3</c:v>
                </c:pt>
                <c:pt idx="3389">
                  <c:v>9.776E-3</c:v>
                </c:pt>
                <c:pt idx="3390">
                  <c:v>9.7839999999999993E-3</c:v>
                </c:pt>
                <c:pt idx="3391">
                  <c:v>9.7920000000000004E-3</c:v>
                </c:pt>
                <c:pt idx="3392">
                  <c:v>9.7999999999999997E-3</c:v>
                </c:pt>
                <c:pt idx="3393">
                  <c:v>9.8080000000000007E-3</c:v>
                </c:pt>
                <c:pt idx="3394">
                  <c:v>9.8160000000000001E-3</c:v>
                </c:pt>
                <c:pt idx="3395">
                  <c:v>9.8239999999999994E-3</c:v>
                </c:pt>
                <c:pt idx="3396">
                  <c:v>9.8320000000000005E-3</c:v>
                </c:pt>
                <c:pt idx="3397">
                  <c:v>9.8399999999999998E-3</c:v>
                </c:pt>
                <c:pt idx="3398">
                  <c:v>9.8480000000000009E-3</c:v>
                </c:pt>
                <c:pt idx="3399">
                  <c:v>9.8560000000000002E-3</c:v>
                </c:pt>
                <c:pt idx="3400">
                  <c:v>9.8639999999999995E-3</c:v>
                </c:pt>
                <c:pt idx="3401">
                  <c:v>9.8720000000000006E-3</c:v>
                </c:pt>
                <c:pt idx="3402">
                  <c:v>9.8799999999999999E-3</c:v>
                </c:pt>
                <c:pt idx="3403">
                  <c:v>9.8879999999999992E-3</c:v>
                </c:pt>
                <c:pt idx="3404">
                  <c:v>9.8960000000000003E-3</c:v>
                </c:pt>
                <c:pt idx="3405">
                  <c:v>9.9039999999999996E-3</c:v>
                </c:pt>
                <c:pt idx="3406">
                  <c:v>9.9120000000000007E-3</c:v>
                </c:pt>
                <c:pt idx="3407">
                  <c:v>9.92E-3</c:v>
                </c:pt>
                <c:pt idx="3408">
                  <c:v>9.9279999999999993E-3</c:v>
                </c:pt>
                <c:pt idx="3409">
                  <c:v>9.9360000000000004E-3</c:v>
                </c:pt>
                <c:pt idx="3410">
                  <c:v>9.9439999999999997E-3</c:v>
                </c:pt>
                <c:pt idx="3411">
                  <c:v>9.9520000000000008E-3</c:v>
                </c:pt>
                <c:pt idx="3412">
                  <c:v>9.9600000000000001E-3</c:v>
                </c:pt>
                <c:pt idx="3413">
                  <c:v>9.9679999999999994E-3</c:v>
                </c:pt>
                <c:pt idx="3414">
                  <c:v>9.9760000000000005E-3</c:v>
                </c:pt>
                <c:pt idx="3415">
                  <c:v>9.9839999999999998E-3</c:v>
                </c:pt>
                <c:pt idx="3416">
                  <c:v>9.9919999999999991E-3</c:v>
                </c:pt>
                <c:pt idx="3417">
                  <c:v>0.01</c:v>
                </c:pt>
                <c:pt idx="3418">
                  <c:v>1.0008E-2</c:v>
                </c:pt>
                <c:pt idx="3419">
                  <c:v>1.0016000000000001E-2</c:v>
                </c:pt>
                <c:pt idx="3420">
                  <c:v>1.0024E-2</c:v>
                </c:pt>
                <c:pt idx="3421">
                  <c:v>1.0031999999999999E-2</c:v>
                </c:pt>
                <c:pt idx="3422">
                  <c:v>1.004E-2</c:v>
                </c:pt>
                <c:pt idx="3423">
                  <c:v>1.0048E-2</c:v>
                </c:pt>
                <c:pt idx="3424">
                  <c:v>1.0056000000000001E-2</c:v>
                </c:pt>
                <c:pt idx="3425">
                  <c:v>1.0064E-2</c:v>
                </c:pt>
                <c:pt idx="3426">
                  <c:v>1.0071999999999999E-2</c:v>
                </c:pt>
                <c:pt idx="3427">
                  <c:v>1.008E-2</c:v>
                </c:pt>
                <c:pt idx="3428">
                  <c:v>1.0088E-2</c:v>
                </c:pt>
                <c:pt idx="3429">
                  <c:v>1.0096000000000001E-2</c:v>
                </c:pt>
                <c:pt idx="3430">
                  <c:v>1.0104E-2</c:v>
                </c:pt>
                <c:pt idx="3431">
                  <c:v>1.0111999999999999E-2</c:v>
                </c:pt>
                <c:pt idx="3432">
                  <c:v>1.0120000000000001E-2</c:v>
                </c:pt>
                <c:pt idx="3433">
                  <c:v>1.0128E-2</c:v>
                </c:pt>
                <c:pt idx="3434">
                  <c:v>1.0135999999999999E-2</c:v>
                </c:pt>
                <c:pt idx="3435">
                  <c:v>1.0144E-2</c:v>
                </c:pt>
                <c:pt idx="3436">
                  <c:v>1.0152E-2</c:v>
                </c:pt>
                <c:pt idx="3437">
                  <c:v>1.0160000000000001E-2</c:v>
                </c:pt>
                <c:pt idx="3438">
                  <c:v>1.0168E-2</c:v>
                </c:pt>
                <c:pt idx="3439">
                  <c:v>1.0175999999999999E-2</c:v>
                </c:pt>
                <c:pt idx="3440">
                  <c:v>1.0184E-2</c:v>
                </c:pt>
                <c:pt idx="3441">
                  <c:v>1.0192E-2</c:v>
                </c:pt>
                <c:pt idx="3442">
                  <c:v>1.0200000000000001E-2</c:v>
                </c:pt>
                <c:pt idx="3443">
                  <c:v>1.0208E-2</c:v>
                </c:pt>
                <c:pt idx="3444">
                  <c:v>1.0215999999999999E-2</c:v>
                </c:pt>
                <c:pt idx="3445">
                  <c:v>1.0224E-2</c:v>
                </c:pt>
                <c:pt idx="3446">
                  <c:v>1.0232E-2</c:v>
                </c:pt>
                <c:pt idx="3447">
                  <c:v>1.0240000000000001E-2</c:v>
                </c:pt>
                <c:pt idx="3448">
                  <c:v>1.0248E-2</c:v>
                </c:pt>
                <c:pt idx="3449">
                  <c:v>1.0255999999999999E-2</c:v>
                </c:pt>
                <c:pt idx="3450">
                  <c:v>1.0264000000000001E-2</c:v>
                </c:pt>
                <c:pt idx="3451">
                  <c:v>1.0272E-2</c:v>
                </c:pt>
                <c:pt idx="3452">
                  <c:v>1.0279999999999999E-2</c:v>
                </c:pt>
                <c:pt idx="3453">
                  <c:v>1.0288E-2</c:v>
                </c:pt>
                <c:pt idx="3454">
                  <c:v>1.0296E-2</c:v>
                </c:pt>
                <c:pt idx="3455">
                  <c:v>1.0304000000000001E-2</c:v>
                </c:pt>
                <c:pt idx="3456">
                  <c:v>1.0312E-2</c:v>
                </c:pt>
                <c:pt idx="3457">
                  <c:v>1.0319999999999999E-2</c:v>
                </c:pt>
                <c:pt idx="3458">
                  <c:v>1.0328E-2</c:v>
                </c:pt>
                <c:pt idx="3459">
                  <c:v>1.0336E-2</c:v>
                </c:pt>
                <c:pt idx="3460">
                  <c:v>1.0344000000000001E-2</c:v>
                </c:pt>
                <c:pt idx="3461">
                  <c:v>1.0352E-2</c:v>
                </c:pt>
                <c:pt idx="3462">
                  <c:v>1.0359999999999999E-2</c:v>
                </c:pt>
                <c:pt idx="3463">
                  <c:v>1.0368E-2</c:v>
                </c:pt>
                <c:pt idx="3464">
                  <c:v>1.0376E-2</c:v>
                </c:pt>
                <c:pt idx="3465">
                  <c:v>1.0383999999999999E-2</c:v>
                </c:pt>
                <c:pt idx="3466">
                  <c:v>1.0392E-2</c:v>
                </c:pt>
                <c:pt idx="3467">
                  <c:v>1.04E-2</c:v>
                </c:pt>
                <c:pt idx="3468">
                  <c:v>1.0408000000000001E-2</c:v>
                </c:pt>
                <c:pt idx="3469">
                  <c:v>1.0416E-2</c:v>
                </c:pt>
                <c:pt idx="3470">
                  <c:v>1.0423999999999999E-2</c:v>
                </c:pt>
                <c:pt idx="3471">
                  <c:v>1.0432E-2</c:v>
                </c:pt>
                <c:pt idx="3472">
                  <c:v>1.044E-2</c:v>
                </c:pt>
                <c:pt idx="3473">
                  <c:v>1.0448000000000001E-2</c:v>
                </c:pt>
                <c:pt idx="3474">
                  <c:v>1.0456E-2</c:v>
                </c:pt>
                <c:pt idx="3475">
                  <c:v>1.0463999999999999E-2</c:v>
                </c:pt>
                <c:pt idx="3476">
                  <c:v>1.0472E-2</c:v>
                </c:pt>
                <c:pt idx="3477">
                  <c:v>1.048E-2</c:v>
                </c:pt>
                <c:pt idx="3478">
                  <c:v>1.0488000000000001E-2</c:v>
                </c:pt>
                <c:pt idx="3479">
                  <c:v>1.0496E-2</c:v>
                </c:pt>
                <c:pt idx="3480">
                  <c:v>1.0503999999999999E-2</c:v>
                </c:pt>
                <c:pt idx="3481">
                  <c:v>1.0512000000000001E-2</c:v>
                </c:pt>
                <c:pt idx="3482">
                  <c:v>1.052E-2</c:v>
                </c:pt>
                <c:pt idx="3483">
                  <c:v>1.0527999999999999E-2</c:v>
                </c:pt>
                <c:pt idx="3484">
                  <c:v>1.0536E-2</c:v>
                </c:pt>
                <c:pt idx="3485">
                  <c:v>1.0544E-2</c:v>
                </c:pt>
                <c:pt idx="3486">
                  <c:v>1.0552000000000001E-2</c:v>
                </c:pt>
                <c:pt idx="3487">
                  <c:v>1.056E-2</c:v>
                </c:pt>
                <c:pt idx="3488">
                  <c:v>1.0567999999999999E-2</c:v>
                </c:pt>
                <c:pt idx="3489">
                  <c:v>1.0576E-2</c:v>
                </c:pt>
                <c:pt idx="3490">
                  <c:v>1.0584E-2</c:v>
                </c:pt>
                <c:pt idx="3491">
                  <c:v>1.0592000000000001E-2</c:v>
                </c:pt>
                <c:pt idx="3492">
                  <c:v>1.06E-2</c:v>
                </c:pt>
                <c:pt idx="3493">
                  <c:v>1.0607999999999999E-2</c:v>
                </c:pt>
                <c:pt idx="3494">
                  <c:v>1.0616E-2</c:v>
                </c:pt>
                <c:pt idx="3495">
                  <c:v>1.0624E-2</c:v>
                </c:pt>
                <c:pt idx="3496">
                  <c:v>1.0632000000000001E-2</c:v>
                </c:pt>
                <c:pt idx="3497">
                  <c:v>1.064E-2</c:v>
                </c:pt>
                <c:pt idx="3498">
                  <c:v>1.0647999999999999E-2</c:v>
                </c:pt>
                <c:pt idx="3499">
                  <c:v>1.0656000000000001E-2</c:v>
                </c:pt>
                <c:pt idx="3500">
                  <c:v>1.0664E-2</c:v>
                </c:pt>
                <c:pt idx="3501">
                  <c:v>1.0671999999999999E-2</c:v>
                </c:pt>
                <c:pt idx="3502">
                  <c:v>1.068E-2</c:v>
                </c:pt>
                <c:pt idx="3503">
                  <c:v>1.0688E-2</c:v>
                </c:pt>
                <c:pt idx="3504">
                  <c:v>1.0696000000000001E-2</c:v>
                </c:pt>
                <c:pt idx="3505">
                  <c:v>1.0704E-2</c:v>
                </c:pt>
                <c:pt idx="3506">
                  <c:v>1.0711999999999999E-2</c:v>
                </c:pt>
                <c:pt idx="3507">
                  <c:v>1.072E-2</c:v>
                </c:pt>
                <c:pt idx="3508">
                  <c:v>1.0728E-2</c:v>
                </c:pt>
                <c:pt idx="3509">
                  <c:v>1.0736000000000001E-2</c:v>
                </c:pt>
                <c:pt idx="3510">
                  <c:v>1.0744E-2</c:v>
                </c:pt>
                <c:pt idx="3511">
                  <c:v>1.0751999999999999E-2</c:v>
                </c:pt>
                <c:pt idx="3512">
                  <c:v>1.076E-2</c:v>
                </c:pt>
                <c:pt idx="3513">
                  <c:v>1.0768E-2</c:v>
                </c:pt>
                <c:pt idx="3514">
                  <c:v>1.0776000000000001E-2</c:v>
                </c:pt>
                <c:pt idx="3515">
                  <c:v>1.0784E-2</c:v>
                </c:pt>
                <c:pt idx="3516">
                  <c:v>1.0792E-2</c:v>
                </c:pt>
                <c:pt idx="3517">
                  <c:v>1.0800000000000001E-2</c:v>
                </c:pt>
                <c:pt idx="3518">
                  <c:v>1.0808E-2</c:v>
                </c:pt>
                <c:pt idx="3519">
                  <c:v>1.0815999999999999E-2</c:v>
                </c:pt>
                <c:pt idx="3520">
                  <c:v>1.0824E-2</c:v>
                </c:pt>
                <c:pt idx="3521">
                  <c:v>1.0832E-2</c:v>
                </c:pt>
                <c:pt idx="3522">
                  <c:v>1.0840000000000001E-2</c:v>
                </c:pt>
                <c:pt idx="3523">
                  <c:v>1.0848E-2</c:v>
                </c:pt>
                <c:pt idx="3524">
                  <c:v>1.0855999999999999E-2</c:v>
                </c:pt>
                <c:pt idx="3525">
                  <c:v>1.0864E-2</c:v>
                </c:pt>
                <c:pt idx="3526">
                  <c:v>1.0872E-2</c:v>
                </c:pt>
                <c:pt idx="3527">
                  <c:v>1.0880000000000001E-2</c:v>
                </c:pt>
                <c:pt idx="3528">
                  <c:v>1.0888E-2</c:v>
                </c:pt>
                <c:pt idx="3529">
                  <c:v>1.0895999999999999E-2</c:v>
                </c:pt>
                <c:pt idx="3530">
                  <c:v>1.0904E-2</c:v>
                </c:pt>
                <c:pt idx="3531">
                  <c:v>1.0912E-2</c:v>
                </c:pt>
                <c:pt idx="3532">
                  <c:v>1.0919999999999999E-2</c:v>
                </c:pt>
                <c:pt idx="3533">
                  <c:v>1.0928E-2</c:v>
                </c:pt>
                <c:pt idx="3534">
                  <c:v>1.0936E-2</c:v>
                </c:pt>
                <c:pt idx="3535">
                  <c:v>1.0944000000000001E-2</c:v>
                </c:pt>
                <c:pt idx="3536">
                  <c:v>1.0952E-2</c:v>
                </c:pt>
                <c:pt idx="3537">
                  <c:v>1.0959999999999999E-2</c:v>
                </c:pt>
                <c:pt idx="3538">
                  <c:v>1.0968E-2</c:v>
                </c:pt>
                <c:pt idx="3539">
                  <c:v>1.0976E-2</c:v>
                </c:pt>
                <c:pt idx="3540">
                  <c:v>1.0984000000000001E-2</c:v>
                </c:pt>
                <c:pt idx="3541">
                  <c:v>1.0992E-2</c:v>
                </c:pt>
                <c:pt idx="3542">
                  <c:v>1.0999999999999999E-2</c:v>
                </c:pt>
                <c:pt idx="3543">
                  <c:v>1.1008E-2</c:v>
                </c:pt>
                <c:pt idx="3544">
                  <c:v>1.1016E-2</c:v>
                </c:pt>
                <c:pt idx="3545">
                  <c:v>1.1024000000000001E-2</c:v>
                </c:pt>
                <c:pt idx="3546">
                  <c:v>1.1032E-2</c:v>
                </c:pt>
                <c:pt idx="3547">
                  <c:v>1.1039999999999999E-2</c:v>
                </c:pt>
                <c:pt idx="3548">
                  <c:v>1.1048000000000001E-2</c:v>
                </c:pt>
                <c:pt idx="3549">
                  <c:v>1.1056E-2</c:v>
                </c:pt>
                <c:pt idx="3550">
                  <c:v>1.1063999999999999E-2</c:v>
                </c:pt>
                <c:pt idx="3551">
                  <c:v>1.1072E-2</c:v>
                </c:pt>
                <c:pt idx="3552">
                  <c:v>1.108E-2</c:v>
                </c:pt>
                <c:pt idx="3553">
                  <c:v>1.1088000000000001E-2</c:v>
                </c:pt>
                <c:pt idx="3554">
                  <c:v>1.1096E-2</c:v>
                </c:pt>
                <c:pt idx="3555">
                  <c:v>1.1103999999999999E-2</c:v>
                </c:pt>
                <c:pt idx="3556">
                  <c:v>1.1112E-2</c:v>
                </c:pt>
                <c:pt idx="3557">
                  <c:v>1.112E-2</c:v>
                </c:pt>
                <c:pt idx="3558">
                  <c:v>1.1128000000000001E-2</c:v>
                </c:pt>
                <c:pt idx="3559">
                  <c:v>1.1136E-2</c:v>
                </c:pt>
                <c:pt idx="3560">
                  <c:v>1.1143999999999999E-2</c:v>
                </c:pt>
                <c:pt idx="3561">
                  <c:v>1.1152E-2</c:v>
                </c:pt>
                <c:pt idx="3562">
                  <c:v>1.116E-2</c:v>
                </c:pt>
                <c:pt idx="3563">
                  <c:v>1.1168000000000001E-2</c:v>
                </c:pt>
                <c:pt idx="3564">
                  <c:v>1.1176E-2</c:v>
                </c:pt>
                <c:pt idx="3565">
                  <c:v>1.1183999999999999E-2</c:v>
                </c:pt>
                <c:pt idx="3566">
                  <c:v>1.1192000000000001E-2</c:v>
                </c:pt>
                <c:pt idx="3567">
                  <c:v>1.12E-2</c:v>
                </c:pt>
                <c:pt idx="3568">
                  <c:v>1.1207999999999999E-2</c:v>
                </c:pt>
                <c:pt idx="3569">
                  <c:v>1.1216E-2</c:v>
                </c:pt>
                <c:pt idx="3570">
                  <c:v>1.1224E-2</c:v>
                </c:pt>
                <c:pt idx="3571">
                  <c:v>1.1232000000000001E-2</c:v>
                </c:pt>
                <c:pt idx="3572">
                  <c:v>1.124E-2</c:v>
                </c:pt>
                <c:pt idx="3573">
                  <c:v>1.1247999999999999E-2</c:v>
                </c:pt>
                <c:pt idx="3574">
                  <c:v>1.1256E-2</c:v>
                </c:pt>
                <c:pt idx="3575">
                  <c:v>1.1264E-2</c:v>
                </c:pt>
                <c:pt idx="3576">
                  <c:v>1.1272000000000001E-2</c:v>
                </c:pt>
                <c:pt idx="3577">
                  <c:v>1.128E-2</c:v>
                </c:pt>
                <c:pt idx="3578">
                  <c:v>1.1287999999999999E-2</c:v>
                </c:pt>
                <c:pt idx="3579">
                  <c:v>1.1296E-2</c:v>
                </c:pt>
                <c:pt idx="3580">
                  <c:v>1.1304E-2</c:v>
                </c:pt>
                <c:pt idx="3581">
                  <c:v>1.1311999999999999E-2</c:v>
                </c:pt>
                <c:pt idx="3582">
                  <c:v>1.132E-2</c:v>
                </c:pt>
                <c:pt idx="3583">
                  <c:v>1.1328E-2</c:v>
                </c:pt>
                <c:pt idx="3584">
                  <c:v>1.1336000000000001E-2</c:v>
                </c:pt>
                <c:pt idx="3585">
                  <c:v>1.1344E-2</c:v>
                </c:pt>
                <c:pt idx="3586">
                  <c:v>1.1351999999999999E-2</c:v>
                </c:pt>
                <c:pt idx="3587">
                  <c:v>1.136E-2</c:v>
                </c:pt>
                <c:pt idx="3588">
                  <c:v>1.1368E-2</c:v>
                </c:pt>
                <c:pt idx="3589">
                  <c:v>1.1376000000000001E-2</c:v>
                </c:pt>
                <c:pt idx="3590">
                  <c:v>1.1384E-2</c:v>
                </c:pt>
                <c:pt idx="3591">
                  <c:v>1.1391999999999999E-2</c:v>
                </c:pt>
                <c:pt idx="3592">
                  <c:v>1.14E-2</c:v>
                </c:pt>
                <c:pt idx="3593">
                  <c:v>1.1408E-2</c:v>
                </c:pt>
                <c:pt idx="3594">
                  <c:v>1.1416000000000001E-2</c:v>
                </c:pt>
                <c:pt idx="3595">
                  <c:v>1.1424E-2</c:v>
                </c:pt>
                <c:pt idx="3596">
                  <c:v>1.1431999999999999E-2</c:v>
                </c:pt>
                <c:pt idx="3597">
                  <c:v>1.1440000000000001E-2</c:v>
                </c:pt>
                <c:pt idx="3598">
                  <c:v>1.1448E-2</c:v>
                </c:pt>
                <c:pt idx="3599">
                  <c:v>1.1455999999999999E-2</c:v>
                </c:pt>
                <c:pt idx="3600">
                  <c:v>1.1464E-2</c:v>
                </c:pt>
                <c:pt idx="3601">
                  <c:v>1.1472E-2</c:v>
                </c:pt>
                <c:pt idx="3602">
                  <c:v>1.1480000000000001E-2</c:v>
                </c:pt>
                <c:pt idx="3603">
                  <c:v>1.1488E-2</c:v>
                </c:pt>
                <c:pt idx="3604">
                  <c:v>1.1495999999999999E-2</c:v>
                </c:pt>
                <c:pt idx="3605">
                  <c:v>1.1504E-2</c:v>
                </c:pt>
                <c:pt idx="3606">
                  <c:v>1.1512E-2</c:v>
                </c:pt>
                <c:pt idx="3607">
                  <c:v>1.1520000000000001E-2</c:v>
                </c:pt>
                <c:pt idx="3608">
                  <c:v>1.1528E-2</c:v>
                </c:pt>
                <c:pt idx="3609">
                  <c:v>1.1535999999999999E-2</c:v>
                </c:pt>
                <c:pt idx="3610">
                  <c:v>1.1552E-2</c:v>
                </c:pt>
                <c:pt idx="3611">
                  <c:v>1.1568E-2</c:v>
                </c:pt>
                <c:pt idx="3612">
                  <c:v>1.1584000000000001E-2</c:v>
                </c:pt>
                <c:pt idx="3613">
                  <c:v>1.1599999999999999E-2</c:v>
                </c:pt>
                <c:pt idx="3614">
                  <c:v>1.1616E-2</c:v>
                </c:pt>
                <c:pt idx="3615">
                  <c:v>1.1632E-2</c:v>
                </c:pt>
                <c:pt idx="3616">
                  <c:v>1.1648E-2</c:v>
                </c:pt>
                <c:pt idx="3617">
                  <c:v>1.1664000000000001E-2</c:v>
                </c:pt>
                <c:pt idx="3618">
                  <c:v>1.1679999999999999E-2</c:v>
                </c:pt>
                <c:pt idx="3619">
                  <c:v>1.1696E-2</c:v>
                </c:pt>
                <c:pt idx="3620">
                  <c:v>1.1712E-2</c:v>
                </c:pt>
                <c:pt idx="3621">
                  <c:v>1.1728000000000001E-2</c:v>
                </c:pt>
                <c:pt idx="3622">
                  <c:v>1.1743999999999999E-2</c:v>
                </c:pt>
                <c:pt idx="3623">
                  <c:v>1.176E-2</c:v>
                </c:pt>
                <c:pt idx="3624">
                  <c:v>1.1776E-2</c:v>
                </c:pt>
                <c:pt idx="3625">
                  <c:v>1.1792E-2</c:v>
                </c:pt>
                <c:pt idx="3626">
                  <c:v>1.1808000000000001E-2</c:v>
                </c:pt>
                <c:pt idx="3627">
                  <c:v>1.1823999999999999E-2</c:v>
                </c:pt>
                <c:pt idx="3628">
                  <c:v>1.184E-2</c:v>
                </c:pt>
                <c:pt idx="3629">
                  <c:v>1.1856E-2</c:v>
                </c:pt>
                <c:pt idx="3630">
                  <c:v>1.1872000000000001E-2</c:v>
                </c:pt>
                <c:pt idx="3631">
                  <c:v>1.1887999999999999E-2</c:v>
                </c:pt>
                <c:pt idx="3632">
                  <c:v>1.1904E-2</c:v>
                </c:pt>
                <c:pt idx="3633">
                  <c:v>1.192E-2</c:v>
                </c:pt>
                <c:pt idx="3634">
                  <c:v>1.1936E-2</c:v>
                </c:pt>
                <c:pt idx="3635">
                  <c:v>1.1952000000000001E-2</c:v>
                </c:pt>
                <c:pt idx="3636">
                  <c:v>1.1967999999999999E-2</c:v>
                </c:pt>
                <c:pt idx="3637">
                  <c:v>1.1984E-2</c:v>
                </c:pt>
                <c:pt idx="3638">
                  <c:v>1.2E-2</c:v>
                </c:pt>
                <c:pt idx="3639">
                  <c:v>1.2016000000000001E-2</c:v>
                </c:pt>
                <c:pt idx="3640">
                  <c:v>1.2031999999999999E-2</c:v>
                </c:pt>
                <c:pt idx="3641">
                  <c:v>1.2048E-2</c:v>
                </c:pt>
                <c:pt idx="3642">
                  <c:v>1.2064E-2</c:v>
                </c:pt>
                <c:pt idx="3643">
                  <c:v>1.208E-2</c:v>
                </c:pt>
                <c:pt idx="3644">
                  <c:v>1.2096000000000001E-2</c:v>
                </c:pt>
                <c:pt idx="3645">
                  <c:v>1.2112E-2</c:v>
                </c:pt>
                <c:pt idx="3646">
                  <c:v>1.2128E-2</c:v>
                </c:pt>
                <c:pt idx="3647">
                  <c:v>1.2144E-2</c:v>
                </c:pt>
                <c:pt idx="3648">
                  <c:v>1.2160000000000001E-2</c:v>
                </c:pt>
                <c:pt idx="3649">
                  <c:v>1.2175999999999999E-2</c:v>
                </c:pt>
                <c:pt idx="3650">
                  <c:v>1.2192E-2</c:v>
                </c:pt>
                <c:pt idx="3651">
                  <c:v>1.2208E-2</c:v>
                </c:pt>
                <c:pt idx="3652">
                  <c:v>1.2224E-2</c:v>
                </c:pt>
                <c:pt idx="3653">
                  <c:v>1.2239999999999999E-2</c:v>
                </c:pt>
                <c:pt idx="3654">
                  <c:v>1.2256E-2</c:v>
                </c:pt>
                <c:pt idx="3655">
                  <c:v>1.2272E-2</c:v>
                </c:pt>
                <c:pt idx="3656">
                  <c:v>1.2288E-2</c:v>
                </c:pt>
                <c:pt idx="3657">
                  <c:v>1.2304000000000001E-2</c:v>
                </c:pt>
                <c:pt idx="3658">
                  <c:v>1.2319999999999999E-2</c:v>
                </c:pt>
                <c:pt idx="3659">
                  <c:v>1.2336E-2</c:v>
                </c:pt>
                <c:pt idx="3660">
                  <c:v>1.2352E-2</c:v>
                </c:pt>
                <c:pt idx="3661">
                  <c:v>1.2368000000000001E-2</c:v>
                </c:pt>
                <c:pt idx="3662">
                  <c:v>1.2383999999999999E-2</c:v>
                </c:pt>
                <c:pt idx="3663">
                  <c:v>1.24E-2</c:v>
                </c:pt>
                <c:pt idx="3664">
                  <c:v>1.2416E-2</c:v>
                </c:pt>
                <c:pt idx="3665">
                  <c:v>1.2432E-2</c:v>
                </c:pt>
                <c:pt idx="3666">
                  <c:v>1.2448000000000001E-2</c:v>
                </c:pt>
                <c:pt idx="3667">
                  <c:v>1.2463999999999999E-2</c:v>
                </c:pt>
                <c:pt idx="3668">
                  <c:v>1.248E-2</c:v>
                </c:pt>
                <c:pt idx="3669">
                  <c:v>1.2496E-2</c:v>
                </c:pt>
                <c:pt idx="3670">
                  <c:v>1.2512000000000001E-2</c:v>
                </c:pt>
                <c:pt idx="3671">
                  <c:v>1.2527999999999999E-2</c:v>
                </c:pt>
                <c:pt idx="3672">
                  <c:v>1.2544E-2</c:v>
                </c:pt>
                <c:pt idx="3673">
                  <c:v>1.256E-2</c:v>
                </c:pt>
                <c:pt idx="3674">
                  <c:v>1.2576E-2</c:v>
                </c:pt>
                <c:pt idx="3675">
                  <c:v>1.2592000000000001E-2</c:v>
                </c:pt>
                <c:pt idx="3676">
                  <c:v>1.2607999999999999E-2</c:v>
                </c:pt>
                <c:pt idx="3677">
                  <c:v>1.2624E-2</c:v>
                </c:pt>
                <c:pt idx="3678">
                  <c:v>1.264E-2</c:v>
                </c:pt>
                <c:pt idx="3679">
                  <c:v>1.2656000000000001E-2</c:v>
                </c:pt>
                <c:pt idx="3680">
                  <c:v>1.2671999999999999E-2</c:v>
                </c:pt>
                <c:pt idx="3681">
                  <c:v>1.2688E-2</c:v>
                </c:pt>
                <c:pt idx="3682">
                  <c:v>1.2704E-2</c:v>
                </c:pt>
                <c:pt idx="3683">
                  <c:v>1.272E-2</c:v>
                </c:pt>
                <c:pt idx="3684">
                  <c:v>1.2736000000000001E-2</c:v>
                </c:pt>
                <c:pt idx="3685">
                  <c:v>1.2751999999999999E-2</c:v>
                </c:pt>
                <c:pt idx="3686">
                  <c:v>1.2768E-2</c:v>
                </c:pt>
                <c:pt idx="3687">
                  <c:v>1.2784E-2</c:v>
                </c:pt>
                <c:pt idx="3688">
                  <c:v>1.2800000000000001E-2</c:v>
                </c:pt>
                <c:pt idx="3689">
                  <c:v>1.2815999999999999E-2</c:v>
                </c:pt>
                <c:pt idx="3690">
                  <c:v>1.2832E-2</c:v>
                </c:pt>
                <c:pt idx="3691">
                  <c:v>1.2848E-2</c:v>
                </c:pt>
                <c:pt idx="3692">
                  <c:v>1.2864E-2</c:v>
                </c:pt>
                <c:pt idx="3693">
                  <c:v>1.2880000000000001E-2</c:v>
                </c:pt>
                <c:pt idx="3694">
                  <c:v>1.2895999999999999E-2</c:v>
                </c:pt>
                <c:pt idx="3695">
                  <c:v>1.2912E-2</c:v>
                </c:pt>
                <c:pt idx="3696">
                  <c:v>1.2928E-2</c:v>
                </c:pt>
                <c:pt idx="3697">
                  <c:v>1.2944000000000001E-2</c:v>
                </c:pt>
                <c:pt idx="3698">
                  <c:v>1.2959999999999999E-2</c:v>
                </c:pt>
                <c:pt idx="3699">
                  <c:v>1.2976E-2</c:v>
                </c:pt>
                <c:pt idx="3700">
                  <c:v>1.2992E-2</c:v>
                </c:pt>
                <c:pt idx="3701">
                  <c:v>1.3008E-2</c:v>
                </c:pt>
                <c:pt idx="3702">
                  <c:v>1.3024000000000001E-2</c:v>
                </c:pt>
                <c:pt idx="3703">
                  <c:v>1.304E-2</c:v>
                </c:pt>
                <c:pt idx="3704">
                  <c:v>1.3056E-2</c:v>
                </c:pt>
                <c:pt idx="3705">
                  <c:v>1.3072E-2</c:v>
                </c:pt>
                <c:pt idx="3706">
                  <c:v>1.3088000000000001E-2</c:v>
                </c:pt>
                <c:pt idx="3707">
                  <c:v>1.3103999999999999E-2</c:v>
                </c:pt>
                <c:pt idx="3708">
                  <c:v>1.312E-2</c:v>
                </c:pt>
                <c:pt idx="3709">
                  <c:v>1.3136E-2</c:v>
                </c:pt>
                <c:pt idx="3710">
                  <c:v>1.3152E-2</c:v>
                </c:pt>
                <c:pt idx="3711">
                  <c:v>1.3167999999999999E-2</c:v>
                </c:pt>
                <c:pt idx="3712">
                  <c:v>1.3184E-2</c:v>
                </c:pt>
                <c:pt idx="3713">
                  <c:v>1.32E-2</c:v>
                </c:pt>
                <c:pt idx="3714">
                  <c:v>1.3216E-2</c:v>
                </c:pt>
                <c:pt idx="3715">
                  <c:v>1.3232000000000001E-2</c:v>
                </c:pt>
                <c:pt idx="3716">
                  <c:v>1.3247999999999999E-2</c:v>
                </c:pt>
                <c:pt idx="3717">
                  <c:v>1.3264E-2</c:v>
                </c:pt>
                <c:pt idx="3718">
                  <c:v>1.328E-2</c:v>
                </c:pt>
                <c:pt idx="3719">
                  <c:v>1.3296000000000001E-2</c:v>
                </c:pt>
                <c:pt idx="3720">
                  <c:v>1.3311999999999999E-2</c:v>
                </c:pt>
                <c:pt idx="3721">
                  <c:v>1.3328E-2</c:v>
                </c:pt>
                <c:pt idx="3722">
                  <c:v>1.3344E-2</c:v>
                </c:pt>
                <c:pt idx="3723">
                  <c:v>1.336E-2</c:v>
                </c:pt>
                <c:pt idx="3724">
                  <c:v>1.3376000000000001E-2</c:v>
                </c:pt>
                <c:pt idx="3725">
                  <c:v>1.3391999999999999E-2</c:v>
                </c:pt>
                <c:pt idx="3726">
                  <c:v>1.3408E-2</c:v>
                </c:pt>
                <c:pt idx="3727">
                  <c:v>1.3424E-2</c:v>
                </c:pt>
                <c:pt idx="3728">
                  <c:v>1.3440000000000001E-2</c:v>
                </c:pt>
                <c:pt idx="3729">
                  <c:v>1.3455999999999999E-2</c:v>
                </c:pt>
                <c:pt idx="3730">
                  <c:v>1.3472E-2</c:v>
                </c:pt>
                <c:pt idx="3731">
                  <c:v>1.3488E-2</c:v>
                </c:pt>
                <c:pt idx="3732">
                  <c:v>1.3504E-2</c:v>
                </c:pt>
                <c:pt idx="3733">
                  <c:v>1.3520000000000001E-2</c:v>
                </c:pt>
                <c:pt idx="3734">
                  <c:v>1.3535999999999999E-2</c:v>
                </c:pt>
                <c:pt idx="3735">
                  <c:v>1.3552E-2</c:v>
                </c:pt>
                <c:pt idx="3736">
                  <c:v>1.3568E-2</c:v>
                </c:pt>
                <c:pt idx="3737">
                  <c:v>1.3584000000000001E-2</c:v>
                </c:pt>
                <c:pt idx="3738">
                  <c:v>1.3599999999999999E-2</c:v>
                </c:pt>
                <c:pt idx="3739">
                  <c:v>1.3616E-2</c:v>
                </c:pt>
                <c:pt idx="3740">
                  <c:v>1.3632E-2</c:v>
                </c:pt>
                <c:pt idx="3741">
                  <c:v>1.3648E-2</c:v>
                </c:pt>
                <c:pt idx="3742">
                  <c:v>1.3664000000000001E-2</c:v>
                </c:pt>
                <c:pt idx="3743">
                  <c:v>1.3679999999999999E-2</c:v>
                </c:pt>
                <c:pt idx="3744">
                  <c:v>1.3696E-2</c:v>
                </c:pt>
                <c:pt idx="3745">
                  <c:v>1.3712E-2</c:v>
                </c:pt>
                <c:pt idx="3746">
                  <c:v>1.3728000000000001E-2</c:v>
                </c:pt>
                <c:pt idx="3747">
                  <c:v>1.3743999999999999E-2</c:v>
                </c:pt>
                <c:pt idx="3748">
                  <c:v>1.376E-2</c:v>
                </c:pt>
                <c:pt idx="3749">
                  <c:v>1.3776E-2</c:v>
                </c:pt>
                <c:pt idx="3750">
                  <c:v>1.3792E-2</c:v>
                </c:pt>
                <c:pt idx="3751">
                  <c:v>1.3808000000000001E-2</c:v>
                </c:pt>
                <c:pt idx="3752">
                  <c:v>1.3823999999999999E-2</c:v>
                </c:pt>
                <c:pt idx="3753">
                  <c:v>1.384E-2</c:v>
                </c:pt>
                <c:pt idx="3754">
                  <c:v>1.3856E-2</c:v>
                </c:pt>
                <c:pt idx="3755">
                  <c:v>1.3872000000000001E-2</c:v>
                </c:pt>
                <c:pt idx="3756">
                  <c:v>1.3887999999999999E-2</c:v>
                </c:pt>
                <c:pt idx="3757">
                  <c:v>1.3904E-2</c:v>
                </c:pt>
                <c:pt idx="3758">
                  <c:v>1.392E-2</c:v>
                </c:pt>
                <c:pt idx="3759">
                  <c:v>1.3936E-2</c:v>
                </c:pt>
                <c:pt idx="3760">
                  <c:v>1.3952000000000001E-2</c:v>
                </c:pt>
                <c:pt idx="3761">
                  <c:v>1.3968E-2</c:v>
                </c:pt>
                <c:pt idx="3762">
                  <c:v>1.3984E-2</c:v>
                </c:pt>
                <c:pt idx="3763">
                  <c:v>1.4E-2</c:v>
                </c:pt>
                <c:pt idx="3764">
                  <c:v>1.4016000000000001E-2</c:v>
                </c:pt>
                <c:pt idx="3765">
                  <c:v>1.4031999999999999E-2</c:v>
                </c:pt>
                <c:pt idx="3766">
                  <c:v>1.4048E-2</c:v>
                </c:pt>
                <c:pt idx="3767">
                  <c:v>1.4064E-2</c:v>
                </c:pt>
                <c:pt idx="3768">
                  <c:v>1.4080000000000001E-2</c:v>
                </c:pt>
                <c:pt idx="3769">
                  <c:v>1.4095999999999999E-2</c:v>
                </c:pt>
                <c:pt idx="3770">
                  <c:v>1.4112E-2</c:v>
                </c:pt>
                <c:pt idx="3771">
                  <c:v>1.4128E-2</c:v>
                </c:pt>
                <c:pt idx="3772">
                  <c:v>1.4144E-2</c:v>
                </c:pt>
                <c:pt idx="3773">
                  <c:v>1.4160000000000001E-2</c:v>
                </c:pt>
                <c:pt idx="3774">
                  <c:v>1.4175999999999999E-2</c:v>
                </c:pt>
                <c:pt idx="3775">
                  <c:v>1.4192E-2</c:v>
                </c:pt>
                <c:pt idx="3776">
                  <c:v>1.4208E-2</c:v>
                </c:pt>
                <c:pt idx="3777">
                  <c:v>1.4224000000000001E-2</c:v>
                </c:pt>
                <c:pt idx="3778">
                  <c:v>1.4239999999999999E-2</c:v>
                </c:pt>
                <c:pt idx="3779">
                  <c:v>1.4256E-2</c:v>
                </c:pt>
                <c:pt idx="3780">
                  <c:v>1.4272E-2</c:v>
                </c:pt>
                <c:pt idx="3781">
                  <c:v>1.4288E-2</c:v>
                </c:pt>
                <c:pt idx="3782">
                  <c:v>1.4304000000000001E-2</c:v>
                </c:pt>
                <c:pt idx="3783">
                  <c:v>1.4319999999999999E-2</c:v>
                </c:pt>
                <c:pt idx="3784">
                  <c:v>1.4336E-2</c:v>
                </c:pt>
                <c:pt idx="3785">
                  <c:v>1.4352E-2</c:v>
                </c:pt>
                <c:pt idx="3786">
                  <c:v>1.4368000000000001E-2</c:v>
                </c:pt>
                <c:pt idx="3787">
                  <c:v>1.4383999999999999E-2</c:v>
                </c:pt>
                <c:pt idx="3788">
                  <c:v>1.44E-2</c:v>
                </c:pt>
                <c:pt idx="3789">
                  <c:v>1.4416E-2</c:v>
                </c:pt>
                <c:pt idx="3790">
                  <c:v>1.4432E-2</c:v>
                </c:pt>
                <c:pt idx="3791">
                  <c:v>1.4448000000000001E-2</c:v>
                </c:pt>
                <c:pt idx="3792">
                  <c:v>1.4463999999999999E-2</c:v>
                </c:pt>
                <c:pt idx="3793">
                  <c:v>1.448E-2</c:v>
                </c:pt>
                <c:pt idx="3794">
                  <c:v>1.4496E-2</c:v>
                </c:pt>
                <c:pt idx="3795">
                  <c:v>1.4512000000000001E-2</c:v>
                </c:pt>
                <c:pt idx="3796">
                  <c:v>1.4527999999999999E-2</c:v>
                </c:pt>
                <c:pt idx="3797">
                  <c:v>1.4544E-2</c:v>
                </c:pt>
                <c:pt idx="3798">
                  <c:v>1.456E-2</c:v>
                </c:pt>
                <c:pt idx="3799">
                  <c:v>1.4576E-2</c:v>
                </c:pt>
                <c:pt idx="3800">
                  <c:v>1.4592000000000001E-2</c:v>
                </c:pt>
                <c:pt idx="3801">
                  <c:v>1.4607999999999999E-2</c:v>
                </c:pt>
                <c:pt idx="3802">
                  <c:v>1.4624E-2</c:v>
                </c:pt>
                <c:pt idx="3803">
                  <c:v>1.464E-2</c:v>
                </c:pt>
                <c:pt idx="3804">
                  <c:v>1.4656000000000001E-2</c:v>
                </c:pt>
                <c:pt idx="3805">
                  <c:v>1.4671999999999999E-2</c:v>
                </c:pt>
                <c:pt idx="3806">
                  <c:v>1.4688E-2</c:v>
                </c:pt>
                <c:pt idx="3807">
                  <c:v>1.4704E-2</c:v>
                </c:pt>
                <c:pt idx="3808">
                  <c:v>1.472E-2</c:v>
                </c:pt>
                <c:pt idx="3809">
                  <c:v>1.4736000000000001E-2</c:v>
                </c:pt>
                <c:pt idx="3810">
                  <c:v>1.4751999999999999E-2</c:v>
                </c:pt>
                <c:pt idx="3811">
                  <c:v>1.4768E-2</c:v>
                </c:pt>
                <c:pt idx="3812">
                  <c:v>1.4784E-2</c:v>
                </c:pt>
                <c:pt idx="3813">
                  <c:v>1.4800000000000001E-2</c:v>
                </c:pt>
                <c:pt idx="3814">
                  <c:v>1.4815999999999999E-2</c:v>
                </c:pt>
                <c:pt idx="3815">
                  <c:v>1.4832E-2</c:v>
                </c:pt>
                <c:pt idx="3816">
                  <c:v>1.4848E-2</c:v>
                </c:pt>
                <c:pt idx="3817">
                  <c:v>1.4864E-2</c:v>
                </c:pt>
                <c:pt idx="3818">
                  <c:v>1.4880000000000001E-2</c:v>
                </c:pt>
                <c:pt idx="3819">
                  <c:v>1.4896E-2</c:v>
                </c:pt>
                <c:pt idx="3820">
                  <c:v>1.4912E-2</c:v>
                </c:pt>
                <c:pt idx="3821">
                  <c:v>1.4928E-2</c:v>
                </c:pt>
                <c:pt idx="3822">
                  <c:v>1.4944000000000001E-2</c:v>
                </c:pt>
                <c:pt idx="3823">
                  <c:v>1.4959999999999999E-2</c:v>
                </c:pt>
                <c:pt idx="3824">
                  <c:v>1.4976E-2</c:v>
                </c:pt>
                <c:pt idx="3825">
                  <c:v>1.4992E-2</c:v>
                </c:pt>
                <c:pt idx="3826">
                  <c:v>1.5008000000000001E-2</c:v>
                </c:pt>
                <c:pt idx="3827">
                  <c:v>1.5023999999999999E-2</c:v>
                </c:pt>
                <c:pt idx="3828">
                  <c:v>1.504E-2</c:v>
                </c:pt>
                <c:pt idx="3829">
                  <c:v>1.5056E-2</c:v>
                </c:pt>
                <c:pt idx="3830">
                  <c:v>1.5072E-2</c:v>
                </c:pt>
                <c:pt idx="3831">
                  <c:v>1.5088000000000001E-2</c:v>
                </c:pt>
                <c:pt idx="3832">
                  <c:v>1.5103999999999999E-2</c:v>
                </c:pt>
                <c:pt idx="3833">
                  <c:v>1.512E-2</c:v>
                </c:pt>
                <c:pt idx="3834">
                  <c:v>1.5136E-2</c:v>
                </c:pt>
                <c:pt idx="3835">
                  <c:v>1.5152000000000001E-2</c:v>
                </c:pt>
                <c:pt idx="3836">
                  <c:v>1.5167999999999999E-2</c:v>
                </c:pt>
                <c:pt idx="3837">
                  <c:v>1.5184E-2</c:v>
                </c:pt>
                <c:pt idx="3838">
                  <c:v>1.52E-2</c:v>
                </c:pt>
                <c:pt idx="3839">
                  <c:v>1.5216E-2</c:v>
                </c:pt>
                <c:pt idx="3840">
                  <c:v>1.5232000000000001E-2</c:v>
                </c:pt>
                <c:pt idx="3841">
                  <c:v>1.5247999999999999E-2</c:v>
                </c:pt>
                <c:pt idx="3842">
                  <c:v>1.5264E-2</c:v>
                </c:pt>
                <c:pt idx="3843">
                  <c:v>1.528E-2</c:v>
                </c:pt>
                <c:pt idx="3844">
                  <c:v>1.5296000000000001E-2</c:v>
                </c:pt>
                <c:pt idx="3845">
                  <c:v>1.5311999999999999E-2</c:v>
                </c:pt>
                <c:pt idx="3846">
                  <c:v>1.5328E-2</c:v>
                </c:pt>
                <c:pt idx="3847">
                  <c:v>1.5344E-2</c:v>
                </c:pt>
                <c:pt idx="3848">
                  <c:v>1.536E-2</c:v>
                </c:pt>
                <c:pt idx="3849">
                  <c:v>1.5376000000000001E-2</c:v>
                </c:pt>
                <c:pt idx="3850">
                  <c:v>1.5391999999999999E-2</c:v>
                </c:pt>
                <c:pt idx="3851">
                  <c:v>1.5408E-2</c:v>
                </c:pt>
                <c:pt idx="3852">
                  <c:v>1.5424E-2</c:v>
                </c:pt>
                <c:pt idx="3853">
                  <c:v>1.5440000000000001E-2</c:v>
                </c:pt>
                <c:pt idx="3854">
                  <c:v>1.5455999999999999E-2</c:v>
                </c:pt>
                <c:pt idx="3855">
                  <c:v>1.5472E-2</c:v>
                </c:pt>
                <c:pt idx="3856">
                  <c:v>1.5488E-2</c:v>
                </c:pt>
                <c:pt idx="3857">
                  <c:v>1.5504E-2</c:v>
                </c:pt>
                <c:pt idx="3858">
                  <c:v>1.5520000000000001E-2</c:v>
                </c:pt>
                <c:pt idx="3859">
                  <c:v>1.5535999999999999E-2</c:v>
                </c:pt>
                <c:pt idx="3860">
                  <c:v>1.5552E-2</c:v>
                </c:pt>
                <c:pt idx="3861">
                  <c:v>1.5568E-2</c:v>
                </c:pt>
                <c:pt idx="3862">
                  <c:v>1.5584000000000001E-2</c:v>
                </c:pt>
                <c:pt idx="3863">
                  <c:v>1.5599999999999999E-2</c:v>
                </c:pt>
                <c:pt idx="3864">
                  <c:v>1.5616E-2</c:v>
                </c:pt>
                <c:pt idx="3865">
                  <c:v>1.5632E-2</c:v>
                </c:pt>
                <c:pt idx="3866">
                  <c:v>1.5647999999999999E-2</c:v>
                </c:pt>
                <c:pt idx="3867">
                  <c:v>1.5664000000000001E-2</c:v>
                </c:pt>
                <c:pt idx="3868">
                  <c:v>1.5679999999999999E-2</c:v>
                </c:pt>
                <c:pt idx="3869">
                  <c:v>1.5696000000000002E-2</c:v>
                </c:pt>
                <c:pt idx="3870">
                  <c:v>1.5712E-2</c:v>
                </c:pt>
                <c:pt idx="3871">
                  <c:v>1.5727999999999999E-2</c:v>
                </c:pt>
                <c:pt idx="3872">
                  <c:v>1.5744000000000001E-2</c:v>
                </c:pt>
                <c:pt idx="3873">
                  <c:v>1.576E-2</c:v>
                </c:pt>
                <c:pt idx="3874">
                  <c:v>1.5775999999999998E-2</c:v>
                </c:pt>
                <c:pt idx="3875">
                  <c:v>1.5792E-2</c:v>
                </c:pt>
                <c:pt idx="3876">
                  <c:v>1.5807999999999999E-2</c:v>
                </c:pt>
                <c:pt idx="3877">
                  <c:v>1.5824000000000001E-2</c:v>
                </c:pt>
                <c:pt idx="3878">
                  <c:v>1.584E-2</c:v>
                </c:pt>
                <c:pt idx="3879">
                  <c:v>1.5855999999999999E-2</c:v>
                </c:pt>
                <c:pt idx="3880">
                  <c:v>1.5872000000000001E-2</c:v>
                </c:pt>
                <c:pt idx="3881">
                  <c:v>1.5887999999999999E-2</c:v>
                </c:pt>
                <c:pt idx="3882">
                  <c:v>1.5904000000000001E-2</c:v>
                </c:pt>
                <c:pt idx="3883">
                  <c:v>1.592E-2</c:v>
                </c:pt>
                <c:pt idx="3884">
                  <c:v>1.5935999999999999E-2</c:v>
                </c:pt>
                <c:pt idx="3885">
                  <c:v>1.5952000000000001E-2</c:v>
                </c:pt>
                <c:pt idx="3886">
                  <c:v>1.5968E-2</c:v>
                </c:pt>
                <c:pt idx="3887">
                  <c:v>1.5984000000000002E-2</c:v>
                </c:pt>
                <c:pt idx="3888">
                  <c:v>1.6E-2</c:v>
                </c:pt>
                <c:pt idx="3889">
                  <c:v>1.6015999999999999E-2</c:v>
                </c:pt>
                <c:pt idx="3890">
                  <c:v>1.6032000000000001E-2</c:v>
                </c:pt>
                <c:pt idx="3891">
                  <c:v>1.6048E-2</c:v>
                </c:pt>
                <c:pt idx="3892">
                  <c:v>1.6063999999999998E-2</c:v>
                </c:pt>
                <c:pt idx="3893">
                  <c:v>1.6080000000000001E-2</c:v>
                </c:pt>
                <c:pt idx="3894">
                  <c:v>1.6095999999999999E-2</c:v>
                </c:pt>
                <c:pt idx="3895">
                  <c:v>1.6112000000000001E-2</c:v>
                </c:pt>
                <c:pt idx="3896">
                  <c:v>1.6128E-2</c:v>
                </c:pt>
                <c:pt idx="3897">
                  <c:v>1.6143999999999999E-2</c:v>
                </c:pt>
                <c:pt idx="3898">
                  <c:v>1.6160000000000001E-2</c:v>
                </c:pt>
                <c:pt idx="3899">
                  <c:v>1.6175999999999999E-2</c:v>
                </c:pt>
                <c:pt idx="3900">
                  <c:v>1.6192000000000002E-2</c:v>
                </c:pt>
                <c:pt idx="3901">
                  <c:v>1.6208E-2</c:v>
                </c:pt>
                <c:pt idx="3902">
                  <c:v>1.6223999999999999E-2</c:v>
                </c:pt>
                <c:pt idx="3903">
                  <c:v>1.6240000000000001E-2</c:v>
                </c:pt>
                <c:pt idx="3904">
                  <c:v>1.6256E-2</c:v>
                </c:pt>
                <c:pt idx="3905">
                  <c:v>1.6271999999999998E-2</c:v>
                </c:pt>
                <c:pt idx="3906">
                  <c:v>1.6288E-2</c:v>
                </c:pt>
                <c:pt idx="3907">
                  <c:v>1.6303999999999999E-2</c:v>
                </c:pt>
                <c:pt idx="3908">
                  <c:v>1.6320000000000001E-2</c:v>
                </c:pt>
                <c:pt idx="3909">
                  <c:v>1.6336E-2</c:v>
                </c:pt>
                <c:pt idx="3910">
                  <c:v>1.6351999999999998E-2</c:v>
                </c:pt>
                <c:pt idx="3911">
                  <c:v>1.6368000000000001E-2</c:v>
                </c:pt>
                <c:pt idx="3912">
                  <c:v>1.6383999999999999E-2</c:v>
                </c:pt>
                <c:pt idx="3913">
                  <c:v>1.6400000000000001E-2</c:v>
                </c:pt>
                <c:pt idx="3914">
                  <c:v>1.6416E-2</c:v>
                </c:pt>
                <c:pt idx="3915">
                  <c:v>1.6431999999999999E-2</c:v>
                </c:pt>
                <c:pt idx="3916">
                  <c:v>1.6448000000000001E-2</c:v>
                </c:pt>
                <c:pt idx="3917">
                  <c:v>1.6463999999999999E-2</c:v>
                </c:pt>
                <c:pt idx="3918">
                  <c:v>1.6480000000000002E-2</c:v>
                </c:pt>
                <c:pt idx="3919">
                  <c:v>1.6496E-2</c:v>
                </c:pt>
                <c:pt idx="3920">
                  <c:v>1.6511999999999999E-2</c:v>
                </c:pt>
                <c:pt idx="3921">
                  <c:v>1.6528000000000001E-2</c:v>
                </c:pt>
                <c:pt idx="3922">
                  <c:v>1.6544E-2</c:v>
                </c:pt>
                <c:pt idx="3923">
                  <c:v>1.6559999999999998E-2</c:v>
                </c:pt>
                <c:pt idx="3924">
                  <c:v>1.6576E-2</c:v>
                </c:pt>
                <c:pt idx="3925">
                  <c:v>1.6591999999999999E-2</c:v>
                </c:pt>
                <c:pt idx="3926">
                  <c:v>1.6608000000000001E-2</c:v>
                </c:pt>
                <c:pt idx="3927">
                  <c:v>1.6624E-2</c:v>
                </c:pt>
                <c:pt idx="3928">
                  <c:v>1.6639999999999999E-2</c:v>
                </c:pt>
                <c:pt idx="3929">
                  <c:v>1.6656000000000001E-2</c:v>
                </c:pt>
                <c:pt idx="3930">
                  <c:v>1.6671999999999999E-2</c:v>
                </c:pt>
                <c:pt idx="3931">
                  <c:v>1.6688000000000001E-2</c:v>
                </c:pt>
                <c:pt idx="3932">
                  <c:v>1.6704E-2</c:v>
                </c:pt>
                <c:pt idx="3933">
                  <c:v>1.6719999999999999E-2</c:v>
                </c:pt>
                <c:pt idx="3934">
                  <c:v>1.6736000000000001E-2</c:v>
                </c:pt>
                <c:pt idx="3935">
                  <c:v>1.6752E-2</c:v>
                </c:pt>
                <c:pt idx="3936">
                  <c:v>1.6768000000000002E-2</c:v>
                </c:pt>
                <c:pt idx="3937">
                  <c:v>1.6784E-2</c:v>
                </c:pt>
                <c:pt idx="3938">
                  <c:v>1.6799999999999999E-2</c:v>
                </c:pt>
                <c:pt idx="3939">
                  <c:v>1.6816000000000001E-2</c:v>
                </c:pt>
                <c:pt idx="3940">
                  <c:v>1.6832E-2</c:v>
                </c:pt>
                <c:pt idx="3941">
                  <c:v>1.6847999999999998E-2</c:v>
                </c:pt>
                <c:pt idx="3942">
                  <c:v>1.6864000000000001E-2</c:v>
                </c:pt>
                <c:pt idx="3943">
                  <c:v>1.6879999999999999E-2</c:v>
                </c:pt>
                <c:pt idx="3944">
                  <c:v>1.6896000000000001E-2</c:v>
                </c:pt>
                <c:pt idx="3945">
                  <c:v>1.6912E-2</c:v>
                </c:pt>
                <c:pt idx="3946">
                  <c:v>1.6927999999999999E-2</c:v>
                </c:pt>
                <c:pt idx="3947">
                  <c:v>1.6944000000000001E-2</c:v>
                </c:pt>
                <c:pt idx="3948">
                  <c:v>1.6959999999999999E-2</c:v>
                </c:pt>
                <c:pt idx="3949">
                  <c:v>1.6976000000000002E-2</c:v>
                </c:pt>
                <c:pt idx="3950">
                  <c:v>1.6992E-2</c:v>
                </c:pt>
                <c:pt idx="3951">
                  <c:v>1.7007999999999999E-2</c:v>
                </c:pt>
                <c:pt idx="3952">
                  <c:v>1.7024000000000001E-2</c:v>
                </c:pt>
                <c:pt idx="3953">
                  <c:v>1.704E-2</c:v>
                </c:pt>
                <c:pt idx="3954">
                  <c:v>1.7056000000000002E-2</c:v>
                </c:pt>
                <c:pt idx="3955">
                  <c:v>1.7072E-2</c:v>
                </c:pt>
                <c:pt idx="3956">
                  <c:v>1.7087999999999999E-2</c:v>
                </c:pt>
                <c:pt idx="3957">
                  <c:v>1.7104000000000001E-2</c:v>
                </c:pt>
                <c:pt idx="3958">
                  <c:v>1.712E-2</c:v>
                </c:pt>
                <c:pt idx="3959">
                  <c:v>1.7135999999999998E-2</c:v>
                </c:pt>
                <c:pt idx="3960">
                  <c:v>1.7152000000000001E-2</c:v>
                </c:pt>
                <c:pt idx="3961">
                  <c:v>1.7167999999999999E-2</c:v>
                </c:pt>
                <c:pt idx="3962">
                  <c:v>1.7184000000000001E-2</c:v>
                </c:pt>
                <c:pt idx="3963">
                  <c:v>1.72E-2</c:v>
                </c:pt>
                <c:pt idx="3964">
                  <c:v>1.7215999999999999E-2</c:v>
                </c:pt>
                <c:pt idx="3965">
                  <c:v>1.7232000000000001E-2</c:v>
                </c:pt>
                <c:pt idx="3966">
                  <c:v>1.7247999999999999E-2</c:v>
                </c:pt>
                <c:pt idx="3967">
                  <c:v>1.7264000000000002E-2</c:v>
                </c:pt>
                <c:pt idx="3968">
                  <c:v>1.728E-2</c:v>
                </c:pt>
                <c:pt idx="3969">
                  <c:v>1.7295999999999999E-2</c:v>
                </c:pt>
                <c:pt idx="3970">
                  <c:v>1.7312000000000001E-2</c:v>
                </c:pt>
                <c:pt idx="3971">
                  <c:v>1.7328E-2</c:v>
                </c:pt>
                <c:pt idx="3972">
                  <c:v>1.7343999999999998E-2</c:v>
                </c:pt>
                <c:pt idx="3973">
                  <c:v>1.736E-2</c:v>
                </c:pt>
                <c:pt idx="3974">
                  <c:v>1.7375999999999999E-2</c:v>
                </c:pt>
                <c:pt idx="3975">
                  <c:v>1.7392000000000001E-2</c:v>
                </c:pt>
                <c:pt idx="3976">
                  <c:v>1.7408E-2</c:v>
                </c:pt>
                <c:pt idx="3977">
                  <c:v>1.7423999999999999E-2</c:v>
                </c:pt>
                <c:pt idx="3978">
                  <c:v>1.7440000000000001E-2</c:v>
                </c:pt>
                <c:pt idx="3979">
                  <c:v>1.7455999999999999E-2</c:v>
                </c:pt>
                <c:pt idx="3980">
                  <c:v>1.7472000000000001E-2</c:v>
                </c:pt>
                <c:pt idx="3981">
                  <c:v>1.7488E-2</c:v>
                </c:pt>
                <c:pt idx="3982">
                  <c:v>1.7503999999999999E-2</c:v>
                </c:pt>
                <c:pt idx="3983">
                  <c:v>1.7520000000000001E-2</c:v>
                </c:pt>
                <c:pt idx="3984">
                  <c:v>1.7536E-2</c:v>
                </c:pt>
                <c:pt idx="3985">
                  <c:v>1.7552000000000002E-2</c:v>
                </c:pt>
                <c:pt idx="3986">
                  <c:v>1.7568E-2</c:v>
                </c:pt>
                <c:pt idx="3987">
                  <c:v>1.7583999999999999E-2</c:v>
                </c:pt>
                <c:pt idx="3988">
                  <c:v>1.7600000000000001E-2</c:v>
                </c:pt>
                <c:pt idx="3989">
                  <c:v>1.7616E-2</c:v>
                </c:pt>
                <c:pt idx="3990">
                  <c:v>1.7631999999999998E-2</c:v>
                </c:pt>
                <c:pt idx="3991">
                  <c:v>1.7648E-2</c:v>
                </c:pt>
                <c:pt idx="3992">
                  <c:v>1.7663999999999999E-2</c:v>
                </c:pt>
                <c:pt idx="3993">
                  <c:v>1.7680000000000001E-2</c:v>
                </c:pt>
                <c:pt idx="3994">
                  <c:v>1.7696E-2</c:v>
                </c:pt>
                <c:pt idx="3995">
                  <c:v>1.7711999999999999E-2</c:v>
                </c:pt>
                <c:pt idx="3996">
                  <c:v>1.7728000000000001E-2</c:v>
                </c:pt>
                <c:pt idx="3997">
                  <c:v>1.7743999999999999E-2</c:v>
                </c:pt>
                <c:pt idx="3998">
                  <c:v>1.7760000000000001E-2</c:v>
                </c:pt>
                <c:pt idx="3999">
                  <c:v>1.7776E-2</c:v>
                </c:pt>
                <c:pt idx="4000">
                  <c:v>1.7791999999999999E-2</c:v>
                </c:pt>
                <c:pt idx="4001">
                  <c:v>1.7808000000000001E-2</c:v>
                </c:pt>
                <c:pt idx="4002">
                  <c:v>1.7824E-2</c:v>
                </c:pt>
                <c:pt idx="4003">
                  <c:v>1.7840000000000002E-2</c:v>
                </c:pt>
                <c:pt idx="4004">
                  <c:v>1.7856E-2</c:v>
                </c:pt>
                <c:pt idx="4005">
                  <c:v>1.7871999999999999E-2</c:v>
                </c:pt>
                <c:pt idx="4006">
                  <c:v>1.7888000000000001E-2</c:v>
                </c:pt>
                <c:pt idx="4007">
                  <c:v>1.7904E-2</c:v>
                </c:pt>
                <c:pt idx="4008">
                  <c:v>1.7919999999999998E-2</c:v>
                </c:pt>
                <c:pt idx="4009">
                  <c:v>1.7936000000000001E-2</c:v>
                </c:pt>
                <c:pt idx="4010">
                  <c:v>1.7951999999999999E-2</c:v>
                </c:pt>
                <c:pt idx="4011">
                  <c:v>1.7968000000000001E-2</c:v>
                </c:pt>
                <c:pt idx="4012">
                  <c:v>1.7984E-2</c:v>
                </c:pt>
                <c:pt idx="4013">
                  <c:v>1.7999999999999999E-2</c:v>
                </c:pt>
                <c:pt idx="4014">
                  <c:v>1.8016000000000001E-2</c:v>
                </c:pt>
                <c:pt idx="4015">
                  <c:v>1.8031999999999999E-2</c:v>
                </c:pt>
                <c:pt idx="4016">
                  <c:v>1.8048000000000002E-2</c:v>
                </c:pt>
                <c:pt idx="4017">
                  <c:v>1.8064E-2</c:v>
                </c:pt>
                <c:pt idx="4018">
                  <c:v>1.8079999999999999E-2</c:v>
                </c:pt>
                <c:pt idx="4019">
                  <c:v>1.8096000000000001E-2</c:v>
                </c:pt>
                <c:pt idx="4020">
                  <c:v>1.8112E-2</c:v>
                </c:pt>
                <c:pt idx="4021">
                  <c:v>1.8127999999999998E-2</c:v>
                </c:pt>
                <c:pt idx="4022">
                  <c:v>1.8144E-2</c:v>
                </c:pt>
                <c:pt idx="4023">
                  <c:v>1.8159999999999999E-2</c:v>
                </c:pt>
                <c:pt idx="4024">
                  <c:v>1.8176000000000001E-2</c:v>
                </c:pt>
                <c:pt idx="4025">
                  <c:v>1.8192E-2</c:v>
                </c:pt>
                <c:pt idx="4026">
                  <c:v>1.8207999999999998E-2</c:v>
                </c:pt>
                <c:pt idx="4027">
                  <c:v>1.8224000000000001E-2</c:v>
                </c:pt>
                <c:pt idx="4028">
                  <c:v>1.8239999999999999E-2</c:v>
                </c:pt>
                <c:pt idx="4029">
                  <c:v>1.8256000000000001E-2</c:v>
                </c:pt>
                <c:pt idx="4030">
                  <c:v>1.8272E-2</c:v>
                </c:pt>
                <c:pt idx="4031">
                  <c:v>1.8287999999999999E-2</c:v>
                </c:pt>
                <c:pt idx="4032">
                  <c:v>1.8304000000000001E-2</c:v>
                </c:pt>
                <c:pt idx="4033">
                  <c:v>1.8319999999999999E-2</c:v>
                </c:pt>
                <c:pt idx="4034">
                  <c:v>1.8336000000000002E-2</c:v>
                </c:pt>
                <c:pt idx="4035">
                  <c:v>1.8352E-2</c:v>
                </c:pt>
                <c:pt idx="4036">
                  <c:v>1.8367999999999999E-2</c:v>
                </c:pt>
                <c:pt idx="4037">
                  <c:v>1.8384000000000001E-2</c:v>
                </c:pt>
                <c:pt idx="4038">
                  <c:v>1.84E-2</c:v>
                </c:pt>
                <c:pt idx="4039">
                  <c:v>1.8415999999999998E-2</c:v>
                </c:pt>
                <c:pt idx="4040">
                  <c:v>1.8432E-2</c:v>
                </c:pt>
                <c:pt idx="4041">
                  <c:v>1.8447999999999999E-2</c:v>
                </c:pt>
                <c:pt idx="4042">
                  <c:v>1.8464000000000001E-2</c:v>
                </c:pt>
                <c:pt idx="4043">
                  <c:v>1.848E-2</c:v>
                </c:pt>
                <c:pt idx="4044">
                  <c:v>1.8495999999999999E-2</c:v>
                </c:pt>
                <c:pt idx="4045">
                  <c:v>1.8512000000000001E-2</c:v>
                </c:pt>
                <c:pt idx="4046">
                  <c:v>1.8527999999999999E-2</c:v>
                </c:pt>
                <c:pt idx="4047">
                  <c:v>1.8544000000000001E-2</c:v>
                </c:pt>
                <c:pt idx="4048">
                  <c:v>1.856E-2</c:v>
                </c:pt>
                <c:pt idx="4049">
                  <c:v>1.8575999999999999E-2</c:v>
                </c:pt>
                <c:pt idx="4050">
                  <c:v>1.8592000000000001E-2</c:v>
                </c:pt>
                <c:pt idx="4051">
                  <c:v>1.8608E-2</c:v>
                </c:pt>
                <c:pt idx="4052">
                  <c:v>1.8624000000000002E-2</c:v>
                </c:pt>
                <c:pt idx="4053">
                  <c:v>1.864E-2</c:v>
                </c:pt>
                <c:pt idx="4054">
                  <c:v>1.8655999999999999E-2</c:v>
                </c:pt>
                <c:pt idx="4055">
                  <c:v>1.8672000000000001E-2</c:v>
                </c:pt>
                <c:pt idx="4056">
                  <c:v>1.8688E-2</c:v>
                </c:pt>
                <c:pt idx="4057">
                  <c:v>1.8703999999999998E-2</c:v>
                </c:pt>
                <c:pt idx="4058">
                  <c:v>1.8720000000000001E-2</c:v>
                </c:pt>
                <c:pt idx="4059">
                  <c:v>1.8735999999999999E-2</c:v>
                </c:pt>
                <c:pt idx="4060">
                  <c:v>1.8752000000000001E-2</c:v>
                </c:pt>
                <c:pt idx="4061">
                  <c:v>1.8768E-2</c:v>
                </c:pt>
                <c:pt idx="4062">
                  <c:v>1.8783999999999999E-2</c:v>
                </c:pt>
                <c:pt idx="4063">
                  <c:v>1.8800000000000001E-2</c:v>
                </c:pt>
                <c:pt idx="4064">
                  <c:v>1.8815999999999999E-2</c:v>
                </c:pt>
                <c:pt idx="4065">
                  <c:v>1.8832000000000002E-2</c:v>
                </c:pt>
                <c:pt idx="4066">
                  <c:v>1.8848E-2</c:v>
                </c:pt>
                <c:pt idx="4067">
                  <c:v>1.8863999999999999E-2</c:v>
                </c:pt>
                <c:pt idx="4068">
                  <c:v>1.8880000000000001E-2</c:v>
                </c:pt>
                <c:pt idx="4069">
                  <c:v>1.8896E-2</c:v>
                </c:pt>
                <c:pt idx="4070">
                  <c:v>1.8912000000000002E-2</c:v>
                </c:pt>
                <c:pt idx="4071">
                  <c:v>1.8928E-2</c:v>
                </c:pt>
                <c:pt idx="4072">
                  <c:v>1.8943999999999999E-2</c:v>
                </c:pt>
                <c:pt idx="4073">
                  <c:v>1.8960000000000001E-2</c:v>
                </c:pt>
                <c:pt idx="4074">
                  <c:v>1.8976E-2</c:v>
                </c:pt>
                <c:pt idx="4075">
                  <c:v>1.8991999999999998E-2</c:v>
                </c:pt>
                <c:pt idx="4076">
                  <c:v>1.9008000000000001E-2</c:v>
                </c:pt>
                <c:pt idx="4077">
                  <c:v>1.9023999999999999E-2</c:v>
                </c:pt>
                <c:pt idx="4078">
                  <c:v>1.9040000000000001E-2</c:v>
                </c:pt>
                <c:pt idx="4079">
                  <c:v>1.9056E-2</c:v>
                </c:pt>
                <c:pt idx="4080">
                  <c:v>1.9071999999999999E-2</c:v>
                </c:pt>
                <c:pt idx="4081">
                  <c:v>1.9088000000000001E-2</c:v>
                </c:pt>
                <c:pt idx="4082">
                  <c:v>1.9103999999999999E-2</c:v>
                </c:pt>
                <c:pt idx="4083">
                  <c:v>1.9120000000000002E-2</c:v>
                </c:pt>
                <c:pt idx="4084">
                  <c:v>1.9136E-2</c:v>
                </c:pt>
                <c:pt idx="4085">
                  <c:v>1.9151999999999999E-2</c:v>
                </c:pt>
                <c:pt idx="4086">
                  <c:v>1.9168000000000001E-2</c:v>
                </c:pt>
                <c:pt idx="4087">
                  <c:v>1.9184E-2</c:v>
                </c:pt>
                <c:pt idx="4088">
                  <c:v>1.9199999999999998E-2</c:v>
                </c:pt>
                <c:pt idx="4089">
                  <c:v>1.9216E-2</c:v>
                </c:pt>
                <c:pt idx="4090">
                  <c:v>1.9231999999999999E-2</c:v>
                </c:pt>
                <c:pt idx="4091">
                  <c:v>1.9248000000000001E-2</c:v>
                </c:pt>
                <c:pt idx="4092">
                  <c:v>1.9264E-2</c:v>
                </c:pt>
                <c:pt idx="4093">
                  <c:v>1.9279999999999999E-2</c:v>
                </c:pt>
                <c:pt idx="4094">
                  <c:v>1.9296000000000001E-2</c:v>
                </c:pt>
                <c:pt idx="4095">
                  <c:v>1.9311999999999999E-2</c:v>
                </c:pt>
                <c:pt idx="4096">
                  <c:v>1.9328000000000001E-2</c:v>
                </c:pt>
                <c:pt idx="4097">
                  <c:v>1.9344E-2</c:v>
                </c:pt>
                <c:pt idx="4098">
                  <c:v>1.9359999999999999E-2</c:v>
                </c:pt>
                <c:pt idx="4099">
                  <c:v>1.9376000000000001E-2</c:v>
                </c:pt>
                <c:pt idx="4100">
                  <c:v>1.9392E-2</c:v>
                </c:pt>
                <c:pt idx="4101">
                  <c:v>1.9408000000000002E-2</c:v>
                </c:pt>
                <c:pt idx="4102">
                  <c:v>1.9424E-2</c:v>
                </c:pt>
                <c:pt idx="4103">
                  <c:v>1.9439999999999999E-2</c:v>
                </c:pt>
                <c:pt idx="4104">
                  <c:v>1.9456000000000001E-2</c:v>
                </c:pt>
                <c:pt idx="4105">
                  <c:v>1.9472E-2</c:v>
                </c:pt>
                <c:pt idx="4106">
                  <c:v>1.9487999999999998E-2</c:v>
                </c:pt>
                <c:pt idx="4107">
                  <c:v>1.9504000000000001E-2</c:v>
                </c:pt>
                <c:pt idx="4108">
                  <c:v>1.9519999999999999E-2</c:v>
                </c:pt>
                <c:pt idx="4109">
                  <c:v>1.9536000000000001E-2</c:v>
                </c:pt>
                <c:pt idx="4110">
                  <c:v>1.9552E-2</c:v>
                </c:pt>
                <c:pt idx="4111">
                  <c:v>1.9567999999999999E-2</c:v>
                </c:pt>
                <c:pt idx="4112">
                  <c:v>1.9584000000000001E-2</c:v>
                </c:pt>
                <c:pt idx="4113">
                  <c:v>1.9599999999999999E-2</c:v>
                </c:pt>
                <c:pt idx="4114">
                  <c:v>1.9616000000000001E-2</c:v>
                </c:pt>
                <c:pt idx="4115">
                  <c:v>1.9632E-2</c:v>
                </c:pt>
                <c:pt idx="4116">
                  <c:v>1.9647999999999999E-2</c:v>
                </c:pt>
                <c:pt idx="4117">
                  <c:v>1.9664000000000001E-2</c:v>
                </c:pt>
                <c:pt idx="4118">
                  <c:v>1.968E-2</c:v>
                </c:pt>
                <c:pt idx="4119">
                  <c:v>1.9696000000000002E-2</c:v>
                </c:pt>
                <c:pt idx="4120">
                  <c:v>1.9712E-2</c:v>
                </c:pt>
                <c:pt idx="4121">
                  <c:v>1.9727999999999999E-2</c:v>
                </c:pt>
                <c:pt idx="4122">
                  <c:v>1.9744000000000001E-2</c:v>
                </c:pt>
                <c:pt idx="4123">
                  <c:v>1.976E-2</c:v>
                </c:pt>
                <c:pt idx="4124">
                  <c:v>1.9775999999999998E-2</c:v>
                </c:pt>
                <c:pt idx="4125">
                  <c:v>1.9792000000000001E-2</c:v>
                </c:pt>
                <c:pt idx="4126">
                  <c:v>1.9807999999999999E-2</c:v>
                </c:pt>
                <c:pt idx="4127">
                  <c:v>1.9824000000000001E-2</c:v>
                </c:pt>
                <c:pt idx="4128">
                  <c:v>1.984E-2</c:v>
                </c:pt>
                <c:pt idx="4129">
                  <c:v>1.9855999999999999E-2</c:v>
                </c:pt>
                <c:pt idx="4130">
                  <c:v>1.9872000000000001E-2</c:v>
                </c:pt>
                <c:pt idx="4131">
                  <c:v>1.9887999999999999E-2</c:v>
                </c:pt>
                <c:pt idx="4132">
                  <c:v>1.9904000000000002E-2</c:v>
                </c:pt>
                <c:pt idx="4133">
                  <c:v>1.992E-2</c:v>
                </c:pt>
                <c:pt idx="4134">
                  <c:v>1.9935999999999999E-2</c:v>
                </c:pt>
                <c:pt idx="4135">
                  <c:v>1.9952000000000001E-2</c:v>
                </c:pt>
                <c:pt idx="4136">
                  <c:v>1.9968E-2</c:v>
                </c:pt>
                <c:pt idx="4137">
                  <c:v>1.9983999999999998E-2</c:v>
                </c:pt>
                <c:pt idx="4138">
                  <c:v>0.02</c:v>
                </c:pt>
                <c:pt idx="4139">
                  <c:v>2.0015999999999999E-2</c:v>
                </c:pt>
                <c:pt idx="4140">
                  <c:v>2.0032000000000001E-2</c:v>
                </c:pt>
                <c:pt idx="4141">
                  <c:v>2.0048E-2</c:v>
                </c:pt>
                <c:pt idx="4142">
                  <c:v>2.0063999999999999E-2</c:v>
                </c:pt>
                <c:pt idx="4143">
                  <c:v>2.0080000000000001E-2</c:v>
                </c:pt>
                <c:pt idx="4144">
                  <c:v>2.0095999999999999E-2</c:v>
                </c:pt>
                <c:pt idx="4145">
                  <c:v>2.0112000000000001E-2</c:v>
                </c:pt>
                <c:pt idx="4146">
                  <c:v>2.0128E-2</c:v>
                </c:pt>
                <c:pt idx="4147">
                  <c:v>2.0143999999999999E-2</c:v>
                </c:pt>
                <c:pt idx="4148">
                  <c:v>2.0160000000000001E-2</c:v>
                </c:pt>
                <c:pt idx="4149">
                  <c:v>2.0175999999999999E-2</c:v>
                </c:pt>
                <c:pt idx="4150">
                  <c:v>2.0192000000000002E-2</c:v>
                </c:pt>
                <c:pt idx="4151">
                  <c:v>2.0208E-2</c:v>
                </c:pt>
                <c:pt idx="4152">
                  <c:v>2.0223999999999999E-2</c:v>
                </c:pt>
                <c:pt idx="4153">
                  <c:v>2.0240000000000001E-2</c:v>
                </c:pt>
                <c:pt idx="4154">
                  <c:v>2.0256E-2</c:v>
                </c:pt>
                <c:pt idx="4155">
                  <c:v>2.0271999999999998E-2</c:v>
                </c:pt>
                <c:pt idx="4156">
                  <c:v>2.0288E-2</c:v>
                </c:pt>
                <c:pt idx="4157">
                  <c:v>2.0303999999999999E-2</c:v>
                </c:pt>
                <c:pt idx="4158">
                  <c:v>2.0320000000000001E-2</c:v>
                </c:pt>
                <c:pt idx="4159">
                  <c:v>2.0336E-2</c:v>
                </c:pt>
                <c:pt idx="4160">
                  <c:v>2.0351999999999999E-2</c:v>
                </c:pt>
                <c:pt idx="4161">
                  <c:v>2.0368000000000001E-2</c:v>
                </c:pt>
                <c:pt idx="4162">
                  <c:v>2.0383999999999999E-2</c:v>
                </c:pt>
                <c:pt idx="4163">
                  <c:v>2.0400000000000001E-2</c:v>
                </c:pt>
                <c:pt idx="4164">
                  <c:v>2.0416E-2</c:v>
                </c:pt>
                <c:pt idx="4165">
                  <c:v>2.0431999999999999E-2</c:v>
                </c:pt>
                <c:pt idx="4166">
                  <c:v>2.0448000000000001E-2</c:v>
                </c:pt>
                <c:pt idx="4167">
                  <c:v>2.0464E-2</c:v>
                </c:pt>
                <c:pt idx="4168">
                  <c:v>2.0480000000000002E-2</c:v>
                </c:pt>
                <c:pt idx="4169">
                  <c:v>2.0496E-2</c:v>
                </c:pt>
                <c:pt idx="4170">
                  <c:v>2.0511999999999999E-2</c:v>
                </c:pt>
                <c:pt idx="4171">
                  <c:v>2.0528000000000001E-2</c:v>
                </c:pt>
                <c:pt idx="4172">
                  <c:v>2.0544E-2</c:v>
                </c:pt>
                <c:pt idx="4173">
                  <c:v>2.0559999999999998E-2</c:v>
                </c:pt>
                <c:pt idx="4174">
                  <c:v>2.0576000000000001E-2</c:v>
                </c:pt>
                <c:pt idx="4175">
                  <c:v>2.0591999999999999E-2</c:v>
                </c:pt>
                <c:pt idx="4176">
                  <c:v>2.0608000000000001E-2</c:v>
                </c:pt>
                <c:pt idx="4177">
                  <c:v>2.0624E-2</c:v>
                </c:pt>
                <c:pt idx="4178">
                  <c:v>2.0639999999999999E-2</c:v>
                </c:pt>
                <c:pt idx="4179">
                  <c:v>2.0656000000000001E-2</c:v>
                </c:pt>
                <c:pt idx="4180">
                  <c:v>2.0671999999999999E-2</c:v>
                </c:pt>
                <c:pt idx="4181">
                  <c:v>2.0688000000000002E-2</c:v>
                </c:pt>
                <c:pt idx="4182">
                  <c:v>2.0704E-2</c:v>
                </c:pt>
                <c:pt idx="4183">
                  <c:v>2.0719999999999999E-2</c:v>
                </c:pt>
                <c:pt idx="4184">
                  <c:v>2.0736000000000001E-2</c:v>
                </c:pt>
                <c:pt idx="4185">
                  <c:v>2.0752E-2</c:v>
                </c:pt>
                <c:pt idx="4186">
                  <c:v>2.0767999999999998E-2</c:v>
                </c:pt>
                <c:pt idx="4187">
                  <c:v>2.0784E-2</c:v>
                </c:pt>
                <c:pt idx="4188">
                  <c:v>2.0799999999999999E-2</c:v>
                </c:pt>
                <c:pt idx="4189">
                  <c:v>2.0816000000000001E-2</c:v>
                </c:pt>
                <c:pt idx="4190">
                  <c:v>2.0832E-2</c:v>
                </c:pt>
                <c:pt idx="4191">
                  <c:v>2.0847999999999998E-2</c:v>
                </c:pt>
                <c:pt idx="4192">
                  <c:v>2.0864000000000001E-2</c:v>
                </c:pt>
                <c:pt idx="4193">
                  <c:v>2.0879999999999999E-2</c:v>
                </c:pt>
                <c:pt idx="4194">
                  <c:v>2.0896000000000001E-2</c:v>
                </c:pt>
                <c:pt idx="4195">
                  <c:v>2.0912E-2</c:v>
                </c:pt>
                <c:pt idx="4196">
                  <c:v>2.0927999999999999E-2</c:v>
                </c:pt>
                <c:pt idx="4197">
                  <c:v>2.0944000000000001E-2</c:v>
                </c:pt>
                <c:pt idx="4198">
                  <c:v>2.0959999999999999E-2</c:v>
                </c:pt>
                <c:pt idx="4199">
                  <c:v>2.0976000000000002E-2</c:v>
                </c:pt>
                <c:pt idx="4200">
                  <c:v>2.0992E-2</c:v>
                </c:pt>
                <c:pt idx="4201">
                  <c:v>2.1007999999999999E-2</c:v>
                </c:pt>
                <c:pt idx="4202">
                  <c:v>2.1024000000000001E-2</c:v>
                </c:pt>
                <c:pt idx="4203">
                  <c:v>2.104E-2</c:v>
                </c:pt>
                <c:pt idx="4204">
                  <c:v>2.1055999999999998E-2</c:v>
                </c:pt>
                <c:pt idx="4205">
                  <c:v>2.1072E-2</c:v>
                </c:pt>
                <c:pt idx="4206">
                  <c:v>2.1087999999999999E-2</c:v>
                </c:pt>
                <c:pt idx="4207">
                  <c:v>2.1104000000000001E-2</c:v>
                </c:pt>
                <c:pt idx="4208">
                  <c:v>2.112E-2</c:v>
                </c:pt>
                <c:pt idx="4209">
                  <c:v>2.1135999999999999E-2</c:v>
                </c:pt>
                <c:pt idx="4210">
                  <c:v>2.1152000000000001E-2</c:v>
                </c:pt>
                <c:pt idx="4211">
                  <c:v>2.1167999999999999E-2</c:v>
                </c:pt>
                <c:pt idx="4212">
                  <c:v>2.1184000000000001E-2</c:v>
                </c:pt>
                <c:pt idx="4213">
                  <c:v>2.12E-2</c:v>
                </c:pt>
                <c:pt idx="4214">
                  <c:v>2.1215999999999999E-2</c:v>
                </c:pt>
                <c:pt idx="4215">
                  <c:v>2.1232000000000001E-2</c:v>
                </c:pt>
                <c:pt idx="4216">
                  <c:v>2.1248E-2</c:v>
                </c:pt>
                <c:pt idx="4217">
                  <c:v>2.1264000000000002E-2</c:v>
                </c:pt>
                <c:pt idx="4218">
                  <c:v>2.128E-2</c:v>
                </c:pt>
                <c:pt idx="4219">
                  <c:v>2.1295999999999999E-2</c:v>
                </c:pt>
                <c:pt idx="4220">
                  <c:v>2.1312000000000001E-2</c:v>
                </c:pt>
                <c:pt idx="4221">
                  <c:v>2.1328E-2</c:v>
                </c:pt>
                <c:pt idx="4222">
                  <c:v>2.1343999999999998E-2</c:v>
                </c:pt>
                <c:pt idx="4223">
                  <c:v>2.1360000000000001E-2</c:v>
                </c:pt>
                <c:pt idx="4224">
                  <c:v>2.1375999999999999E-2</c:v>
                </c:pt>
                <c:pt idx="4225">
                  <c:v>2.1392000000000001E-2</c:v>
                </c:pt>
                <c:pt idx="4226">
                  <c:v>2.1408E-2</c:v>
                </c:pt>
                <c:pt idx="4227">
                  <c:v>2.1423999999999999E-2</c:v>
                </c:pt>
                <c:pt idx="4228">
                  <c:v>2.1440000000000001E-2</c:v>
                </c:pt>
                <c:pt idx="4229">
                  <c:v>2.1455999999999999E-2</c:v>
                </c:pt>
                <c:pt idx="4230">
                  <c:v>2.1472000000000002E-2</c:v>
                </c:pt>
                <c:pt idx="4231">
                  <c:v>2.1488E-2</c:v>
                </c:pt>
                <c:pt idx="4232">
                  <c:v>2.1503999999999999E-2</c:v>
                </c:pt>
                <c:pt idx="4233">
                  <c:v>2.1520000000000001E-2</c:v>
                </c:pt>
                <c:pt idx="4234">
                  <c:v>2.1536E-2</c:v>
                </c:pt>
                <c:pt idx="4235">
                  <c:v>2.1552000000000002E-2</c:v>
                </c:pt>
                <c:pt idx="4236">
                  <c:v>2.1568E-2</c:v>
                </c:pt>
                <c:pt idx="4237">
                  <c:v>2.1583999999999999E-2</c:v>
                </c:pt>
                <c:pt idx="4238">
                  <c:v>2.1600000000000001E-2</c:v>
                </c:pt>
                <c:pt idx="4239">
                  <c:v>2.1616E-2</c:v>
                </c:pt>
                <c:pt idx="4240">
                  <c:v>2.1631999999999998E-2</c:v>
                </c:pt>
                <c:pt idx="4241">
                  <c:v>2.1648000000000001E-2</c:v>
                </c:pt>
                <c:pt idx="4242">
                  <c:v>2.1663999999999999E-2</c:v>
                </c:pt>
                <c:pt idx="4243">
                  <c:v>2.1680000000000001E-2</c:v>
                </c:pt>
                <c:pt idx="4244">
                  <c:v>2.1696E-2</c:v>
                </c:pt>
                <c:pt idx="4245">
                  <c:v>2.1711999999999999E-2</c:v>
                </c:pt>
                <c:pt idx="4246">
                  <c:v>2.1728000000000001E-2</c:v>
                </c:pt>
                <c:pt idx="4247">
                  <c:v>2.1743999999999999E-2</c:v>
                </c:pt>
                <c:pt idx="4248">
                  <c:v>2.1760000000000002E-2</c:v>
                </c:pt>
                <c:pt idx="4249">
                  <c:v>2.1776E-2</c:v>
                </c:pt>
                <c:pt idx="4250">
                  <c:v>2.1791999999999999E-2</c:v>
                </c:pt>
                <c:pt idx="4251">
                  <c:v>2.1808000000000001E-2</c:v>
                </c:pt>
                <c:pt idx="4252">
                  <c:v>2.1824E-2</c:v>
                </c:pt>
                <c:pt idx="4253">
                  <c:v>2.1839999999999998E-2</c:v>
                </c:pt>
                <c:pt idx="4254">
                  <c:v>2.1856E-2</c:v>
                </c:pt>
                <c:pt idx="4255">
                  <c:v>2.1871999999999999E-2</c:v>
                </c:pt>
                <c:pt idx="4256">
                  <c:v>2.1888000000000001E-2</c:v>
                </c:pt>
                <c:pt idx="4257">
                  <c:v>2.1904E-2</c:v>
                </c:pt>
                <c:pt idx="4258">
                  <c:v>2.1919999999999999E-2</c:v>
                </c:pt>
                <c:pt idx="4259">
                  <c:v>2.1936000000000001E-2</c:v>
                </c:pt>
                <c:pt idx="4260">
                  <c:v>2.1951999999999999E-2</c:v>
                </c:pt>
                <c:pt idx="4261">
                  <c:v>2.1968000000000001E-2</c:v>
                </c:pt>
                <c:pt idx="4262">
                  <c:v>2.1984E-2</c:v>
                </c:pt>
                <c:pt idx="4263">
                  <c:v>2.1999999999999999E-2</c:v>
                </c:pt>
                <c:pt idx="4264">
                  <c:v>2.2016000000000001E-2</c:v>
                </c:pt>
                <c:pt idx="4265">
                  <c:v>2.2032E-2</c:v>
                </c:pt>
                <c:pt idx="4266">
                  <c:v>2.2048000000000002E-2</c:v>
                </c:pt>
                <c:pt idx="4267">
                  <c:v>2.2064E-2</c:v>
                </c:pt>
                <c:pt idx="4268">
                  <c:v>2.2079999999999999E-2</c:v>
                </c:pt>
                <c:pt idx="4269">
                  <c:v>2.2096000000000001E-2</c:v>
                </c:pt>
                <c:pt idx="4270">
                  <c:v>2.2112E-2</c:v>
                </c:pt>
                <c:pt idx="4271">
                  <c:v>2.2127999999999998E-2</c:v>
                </c:pt>
                <c:pt idx="4272">
                  <c:v>2.2144E-2</c:v>
                </c:pt>
                <c:pt idx="4273">
                  <c:v>2.2159999999999999E-2</c:v>
                </c:pt>
                <c:pt idx="4274">
                  <c:v>2.2176000000000001E-2</c:v>
                </c:pt>
                <c:pt idx="4275">
                  <c:v>2.2192E-2</c:v>
                </c:pt>
                <c:pt idx="4276">
                  <c:v>2.2207999999999999E-2</c:v>
                </c:pt>
                <c:pt idx="4277">
                  <c:v>2.2224000000000001E-2</c:v>
                </c:pt>
                <c:pt idx="4278">
                  <c:v>2.2239999999999999E-2</c:v>
                </c:pt>
                <c:pt idx="4279">
                  <c:v>2.2256000000000001E-2</c:v>
                </c:pt>
                <c:pt idx="4280">
                  <c:v>2.2272E-2</c:v>
                </c:pt>
                <c:pt idx="4281">
                  <c:v>2.2287999999999999E-2</c:v>
                </c:pt>
                <c:pt idx="4282">
                  <c:v>2.2304000000000001E-2</c:v>
                </c:pt>
                <c:pt idx="4283">
                  <c:v>2.232E-2</c:v>
                </c:pt>
                <c:pt idx="4284">
                  <c:v>2.2336000000000002E-2</c:v>
                </c:pt>
                <c:pt idx="4285">
                  <c:v>2.2352E-2</c:v>
                </c:pt>
                <c:pt idx="4286">
                  <c:v>2.2367999999999999E-2</c:v>
                </c:pt>
                <c:pt idx="4287">
                  <c:v>2.2384000000000001E-2</c:v>
                </c:pt>
                <c:pt idx="4288">
                  <c:v>2.24E-2</c:v>
                </c:pt>
                <c:pt idx="4289">
                  <c:v>2.2415999999999998E-2</c:v>
                </c:pt>
                <c:pt idx="4290">
                  <c:v>2.2432000000000001E-2</c:v>
                </c:pt>
                <c:pt idx="4291">
                  <c:v>2.2447999999999999E-2</c:v>
                </c:pt>
                <c:pt idx="4292">
                  <c:v>2.2464000000000001E-2</c:v>
                </c:pt>
                <c:pt idx="4293">
                  <c:v>2.248E-2</c:v>
                </c:pt>
                <c:pt idx="4294">
                  <c:v>2.2495999999999999E-2</c:v>
                </c:pt>
                <c:pt idx="4295">
                  <c:v>2.2512000000000001E-2</c:v>
                </c:pt>
                <c:pt idx="4296">
                  <c:v>2.2527999999999999E-2</c:v>
                </c:pt>
                <c:pt idx="4297">
                  <c:v>2.2544000000000002E-2</c:v>
                </c:pt>
                <c:pt idx="4298">
                  <c:v>2.256E-2</c:v>
                </c:pt>
                <c:pt idx="4299">
                  <c:v>2.2575999999999999E-2</c:v>
                </c:pt>
                <c:pt idx="4300">
                  <c:v>2.2592000000000001E-2</c:v>
                </c:pt>
                <c:pt idx="4301">
                  <c:v>2.2608E-2</c:v>
                </c:pt>
                <c:pt idx="4302">
                  <c:v>2.2623999999999998E-2</c:v>
                </c:pt>
                <c:pt idx="4303">
                  <c:v>2.264E-2</c:v>
                </c:pt>
                <c:pt idx="4304">
                  <c:v>2.2655999999999999E-2</c:v>
                </c:pt>
                <c:pt idx="4305">
                  <c:v>2.2672000000000001E-2</c:v>
                </c:pt>
                <c:pt idx="4306">
                  <c:v>2.2688E-2</c:v>
                </c:pt>
                <c:pt idx="4307">
                  <c:v>2.2703999999999998E-2</c:v>
                </c:pt>
                <c:pt idx="4308">
                  <c:v>2.2720000000000001E-2</c:v>
                </c:pt>
                <c:pt idx="4309">
                  <c:v>2.2735999999999999E-2</c:v>
                </c:pt>
                <c:pt idx="4310">
                  <c:v>2.2752000000000001E-2</c:v>
                </c:pt>
                <c:pt idx="4311">
                  <c:v>2.2768E-2</c:v>
                </c:pt>
                <c:pt idx="4312">
                  <c:v>2.2783999999999999E-2</c:v>
                </c:pt>
                <c:pt idx="4313">
                  <c:v>2.2800000000000001E-2</c:v>
                </c:pt>
                <c:pt idx="4314">
                  <c:v>2.2815999999999999E-2</c:v>
                </c:pt>
                <c:pt idx="4315">
                  <c:v>2.2832000000000002E-2</c:v>
                </c:pt>
                <c:pt idx="4316">
                  <c:v>2.2848E-2</c:v>
                </c:pt>
                <c:pt idx="4317">
                  <c:v>2.2863999999999999E-2</c:v>
                </c:pt>
                <c:pt idx="4318">
                  <c:v>2.2880000000000001E-2</c:v>
                </c:pt>
                <c:pt idx="4319">
                  <c:v>2.2896E-2</c:v>
                </c:pt>
                <c:pt idx="4320">
                  <c:v>2.2911999999999998E-2</c:v>
                </c:pt>
                <c:pt idx="4321">
                  <c:v>2.2928E-2</c:v>
                </c:pt>
                <c:pt idx="4322">
                  <c:v>2.2943999999999999E-2</c:v>
                </c:pt>
                <c:pt idx="4323">
                  <c:v>2.2960000000000001E-2</c:v>
                </c:pt>
                <c:pt idx="4324">
                  <c:v>2.2976E-2</c:v>
                </c:pt>
                <c:pt idx="4325">
                  <c:v>2.2991999999999999E-2</c:v>
                </c:pt>
                <c:pt idx="4326">
                  <c:v>2.3008000000000001E-2</c:v>
                </c:pt>
                <c:pt idx="4327">
                  <c:v>2.3023999999999999E-2</c:v>
                </c:pt>
                <c:pt idx="4328">
                  <c:v>2.3040000000000001E-2</c:v>
                </c:pt>
                <c:pt idx="4329">
                  <c:v>2.3056E-2</c:v>
                </c:pt>
                <c:pt idx="4330">
                  <c:v>2.3071999999999999E-2</c:v>
                </c:pt>
                <c:pt idx="4331">
                  <c:v>2.3104E-2</c:v>
                </c:pt>
                <c:pt idx="4332">
                  <c:v>2.3136E-2</c:v>
                </c:pt>
                <c:pt idx="4333">
                  <c:v>2.3168000000000001E-2</c:v>
                </c:pt>
                <c:pt idx="4334">
                  <c:v>2.3199999999999998E-2</c:v>
                </c:pt>
                <c:pt idx="4335">
                  <c:v>2.3231999999999999E-2</c:v>
                </c:pt>
                <c:pt idx="4336">
                  <c:v>2.3264E-2</c:v>
                </c:pt>
                <c:pt idx="4337">
                  <c:v>2.3296000000000001E-2</c:v>
                </c:pt>
                <c:pt idx="4338">
                  <c:v>2.3328000000000002E-2</c:v>
                </c:pt>
                <c:pt idx="4339">
                  <c:v>2.3359999999999999E-2</c:v>
                </c:pt>
                <c:pt idx="4340">
                  <c:v>2.3392E-2</c:v>
                </c:pt>
                <c:pt idx="4341">
                  <c:v>2.3424E-2</c:v>
                </c:pt>
                <c:pt idx="4342">
                  <c:v>2.3456000000000001E-2</c:v>
                </c:pt>
                <c:pt idx="4343">
                  <c:v>2.3487999999999998E-2</c:v>
                </c:pt>
                <c:pt idx="4344">
                  <c:v>2.3519999999999999E-2</c:v>
                </c:pt>
                <c:pt idx="4345">
                  <c:v>2.3552E-2</c:v>
                </c:pt>
                <c:pt idx="4346">
                  <c:v>2.3584000000000001E-2</c:v>
                </c:pt>
                <c:pt idx="4347">
                  <c:v>2.3616000000000002E-2</c:v>
                </c:pt>
                <c:pt idx="4348">
                  <c:v>2.3647999999999999E-2</c:v>
                </c:pt>
                <c:pt idx="4349">
                  <c:v>2.368E-2</c:v>
                </c:pt>
                <c:pt idx="4350">
                  <c:v>2.3712E-2</c:v>
                </c:pt>
                <c:pt idx="4351">
                  <c:v>2.3744000000000001E-2</c:v>
                </c:pt>
                <c:pt idx="4352">
                  <c:v>2.3775999999999999E-2</c:v>
                </c:pt>
                <c:pt idx="4353">
                  <c:v>2.3807999999999999E-2</c:v>
                </c:pt>
                <c:pt idx="4354">
                  <c:v>2.384E-2</c:v>
                </c:pt>
                <c:pt idx="4355">
                  <c:v>2.3872000000000001E-2</c:v>
                </c:pt>
                <c:pt idx="4356">
                  <c:v>2.3904000000000002E-2</c:v>
                </c:pt>
                <c:pt idx="4357">
                  <c:v>2.3935999999999999E-2</c:v>
                </c:pt>
                <c:pt idx="4358">
                  <c:v>2.3968E-2</c:v>
                </c:pt>
                <c:pt idx="4359">
                  <c:v>2.4E-2</c:v>
                </c:pt>
                <c:pt idx="4360">
                  <c:v>2.4032000000000001E-2</c:v>
                </c:pt>
                <c:pt idx="4361">
                  <c:v>2.4063999999999999E-2</c:v>
                </c:pt>
                <c:pt idx="4362">
                  <c:v>2.4095999999999999E-2</c:v>
                </c:pt>
                <c:pt idx="4363">
                  <c:v>2.4128E-2</c:v>
                </c:pt>
                <c:pt idx="4364">
                  <c:v>2.4160000000000001E-2</c:v>
                </c:pt>
                <c:pt idx="4365">
                  <c:v>2.4192000000000002E-2</c:v>
                </c:pt>
                <c:pt idx="4366">
                  <c:v>2.4223999999999999E-2</c:v>
                </c:pt>
                <c:pt idx="4367">
                  <c:v>2.4256E-2</c:v>
                </c:pt>
                <c:pt idx="4368">
                  <c:v>2.4288000000000001E-2</c:v>
                </c:pt>
                <c:pt idx="4369">
                  <c:v>2.4320000000000001E-2</c:v>
                </c:pt>
                <c:pt idx="4370">
                  <c:v>2.4351999999999999E-2</c:v>
                </c:pt>
                <c:pt idx="4371">
                  <c:v>2.4383999999999999E-2</c:v>
                </c:pt>
                <c:pt idx="4372">
                  <c:v>2.4416E-2</c:v>
                </c:pt>
                <c:pt idx="4373">
                  <c:v>2.4448000000000001E-2</c:v>
                </c:pt>
                <c:pt idx="4374">
                  <c:v>2.4479999999999998E-2</c:v>
                </c:pt>
                <c:pt idx="4375">
                  <c:v>2.4511999999999999E-2</c:v>
                </c:pt>
                <c:pt idx="4376">
                  <c:v>2.4544E-2</c:v>
                </c:pt>
                <c:pt idx="4377">
                  <c:v>2.4576000000000001E-2</c:v>
                </c:pt>
                <c:pt idx="4378">
                  <c:v>2.4608000000000001E-2</c:v>
                </c:pt>
                <c:pt idx="4379">
                  <c:v>2.4639999999999999E-2</c:v>
                </c:pt>
                <c:pt idx="4380">
                  <c:v>2.4671999999999999E-2</c:v>
                </c:pt>
                <c:pt idx="4381">
                  <c:v>2.4704E-2</c:v>
                </c:pt>
                <c:pt idx="4382">
                  <c:v>2.4736000000000001E-2</c:v>
                </c:pt>
                <c:pt idx="4383">
                  <c:v>2.4767999999999998E-2</c:v>
                </c:pt>
                <c:pt idx="4384">
                  <c:v>2.4799999999999999E-2</c:v>
                </c:pt>
                <c:pt idx="4385">
                  <c:v>2.4832E-2</c:v>
                </c:pt>
                <c:pt idx="4386">
                  <c:v>2.4864000000000001E-2</c:v>
                </c:pt>
                <c:pt idx="4387">
                  <c:v>2.4896000000000001E-2</c:v>
                </c:pt>
                <c:pt idx="4388">
                  <c:v>2.4927999999999999E-2</c:v>
                </c:pt>
                <c:pt idx="4389">
                  <c:v>2.496E-2</c:v>
                </c:pt>
                <c:pt idx="4390">
                  <c:v>2.4992E-2</c:v>
                </c:pt>
                <c:pt idx="4391">
                  <c:v>2.5024000000000001E-2</c:v>
                </c:pt>
                <c:pt idx="4392">
                  <c:v>2.5055999999999998E-2</c:v>
                </c:pt>
                <c:pt idx="4393">
                  <c:v>2.5087999999999999E-2</c:v>
                </c:pt>
                <c:pt idx="4394">
                  <c:v>2.512E-2</c:v>
                </c:pt>
                <c:pt idx="4395">
                  <c:v>2.5152000000000001E-2</c:v>
                </c:pt>
                <c:pt idx="4396">
                  <c:v>2.5184000000000002E-2</c:v>
                </c:pt>
                <c:pt idx="4397">
                  <c:v>2.5215999999999999E-2</c:v>
                </c:pt>
                <c:pt idx="4398">
                  <c:v>2.5248E-2</c:v>
                </c:pt>
                <c:pt idx="4399">
                  <c:v>2.528E-2</c:v>
                </c:pt>
                <c:pt idx="4400">
                  <c:v>2.5312000000000001E-2</c:v>
                </c:pt>
                <c:pt idx="4401">
                  <c:v>2.5343999999999998E-2</c:v>
                </c:pt>
                <c:pt idx="4402">
                  <c:v>2.5375999999999999E-2</c:v>
                </c:pt>
                <c:pt idx="4403">
                  <c:v>2.5408E-2</c:v>
                </c:pt>
                <c:pt idx="4404">
                  <c:v>2.5440000000000001E-2</c:v>
                </c:pt>
                <c:pt idx="4405">
                  <c:v>2.5472000000000002E-2</c:v>
                </c:pt>
                <c:pt idx="4406">
                  <c:v>2.5503999999999999E-2</c:v>
                </c:pt>
                <c:pt idx="4407">
                  <c:v>2.5536E-2</c:v>
                </c:pt>
                <c:pt idx="4408">
                  <c:v>2.5568E-2</c:v>
                </c:pt>
                <c:pt idx="4409">
                  <c:v>2.5600000000000001E-2</c:v>
                </c:pt>
                <c:pt idx="4410">
                  <c:v>2.5631999999999999E-2</c:v>
                </c:pt>
                <c:pt idx="4411">
                  <c:v>2.5663999999999999E-2</c:v>
                </c:pt>
                <c:pt idx="4412">
                  <c:v>2.5696E-2</c:v>
                </c:pt>
                <c:pt idx="4413">
                  <c:v>2.5728000000000001E-2</c:v>
                </c:pt>
                <c:pt idx="4414">
                  <c:v>2.5760000000000002E-2</c:v>
                </c:pt>
                <c:pt idx="4415">
                  <c:v>2.5791999999999999E-2</c:v>
                </c:pt>
                <c:pt idx="4416">
                  <c:v>2.5824E-2</c:v>
                </c:pt>
                <c:pt idx="4417">
                  <c:v>2.5856000000000001E-2</c:v>
                </c:pt>
                <c:pt idx="4418">
                  <c:v>2.5888000000000001E-2</c:v>
                </c:pt>
                <c:pt idx="4419">
                  <c:v>2.5919999999999999E-2</c:v>
                </c:pt>
                <c:pt idx="4420">
                  <c:v>2.5951999999999999E-2</c:v>
                </c:pt>
                <c:pt idx="4421">
                  <c:v>2.5984E-2</c:v>
                </c:pt>
                <c:pt idx="4422">
                  <c:v>2.6016000000000001E-2</c:v>
                </c:pt>
                <c:pt idx="4423">
                  <c:v>2.6048000000000002E-2</c:v>
                </c:pt>
                <c:pt idx="4424">
                  <c:v>2.6079999999999999E-2</c:v>
                </c:pt>
                <c:pt idx="4425">
                  <c:v>2.6112E-2</c:v>
                </c:pt>
                <c:pt idx="4426">
                  <c:v>2.6144000000000001E-2</c:v>
                </c:pt>
                <c:pt idx="4427">
                  <c:v>2.6176000000000001E-2</c:v>
                </c:pt>
                <c:pt idx="4428">
                  <c:v>2.6207999999999999E-2</c:v>
                </c:pt>
                <c:pt idx="4429">
                  <c:v>2.6239999999999999E-2</c:v>
                </c:pt>
                <c:pt idx="4430">
                  <c:v>2.6272E-2</c:v>
                </c:pt>
                <c:pt idx="4431">
                  <c:v>2.6304000000000001E-2</c:v>
                </c:pt>
                <c:pt idx="4432">
                  <c:v>2.6335999999999998E-2</c:v>
                </c:pt>
                <c:pt idx="4433">
                  <c:v>2.6367999999999999E-2</c:v>
                </c:pt>
                <c:pt idx="4434">
                  <c:v>2.64E-2</c:v>
                </c:pt>
                <c:pt idx="4435">
                  <c:v>2.6432000000000001E-2</c:v>
                </c:pt>
                <c:pt idx="4436">
                  <c:v>2.6464000000000001E-2</c:v>
                </c:pt>
                <c:pt idx="4437">
                  <c:v>2.6495999999999999E-2</c:v>
                </c:pt>
                <c:pt idx="4438">
                  <c:v>2.6527999999999999E-2</c:v>
                </c:pt>
                <c:pt idx="4439">
                  <c:v>2.656E-2</c:v>
                </c:pt>
                <c:pt idx="4440">
                  <c:v>2.6592000000000001E-2</c:v>
                </c:pt>
                <c:pt idx="4441">
                  <c:v>2.6623999999999998E-2</c:v>
                </c:pt>
                <c:pt idx="4442">
                  <c:v>2.6655999999999999E-2</c:v>
                </c:pt>
                <c:pt idx="4443">
                  <c:v>2.6688E-2</c:v>
                </c:pt>
                <c:pt idx="4444">
                  <c:v>2.6720000000000001E-2</c:v>
                </c:pt>
                <c:pt idx="4445">
                  <c:v>2.6752000000000001E-2</c:v>
                </c:pt>
                <c:pt idx="4446">
                  <c:v>2.6783999999999999E-2</c:v>
                </c:pt>
                <c:pt idx="4447">
                  <c:v>2.6816E-2</c:v>
                </c:pt>
                <c:pt idx="4448">
                  <c:v>2.6848E-2</c:v>
                </c:pt>
                <c:pt idx="4449">
                  <c:v>2.6880000000000001E-2</c:v>
                </c:pt>
                <c:pt idx="4450">
                  <c:v>2.6911999999999998E-2</c:v>
                </c:pt>
                <c:pt idx="4451">
                  <c:v>2.6943999999999999E-2</c:v>
                </c:pt>
                <c:pt idx="4452">
                  <c:v>2.6976E-2</c:v>
                </c:pt>
                <c:pt idx="4453">
                  <c:v>2.7008000000000001E-2</c:v>
                </c:pt>
                <c:pt idx="4454">
                  <c:v>2.7040000000000002E-2</c:v>
                </c:pt>
                <c:pt idx="4455">
                  <c:v>2.7071999999999999E-2</c:v>
                </c:pt>
                <c:pt idx="4456">
                  <c:v>2.7104E-2</c:v>
                </c:pt>
                <c:pt idx="4457">
                  <c:v>2.7136E-2</c:v>
                </c:pt>
                <c:pt idx="4458">
                  <c:v>2.7168000000000001E-2</c:v>
                </c:pt>
                <c:pt idx="4459">
                  <c:v>2.7199999999999998E-2</c:v>
                </c:pt>
                <c:pt idx="4460">
                  <c:v>2.7231999999999999E-2</c:v>
                </c:pt>
                <c:pt idx="4461">
                  <c:v>2.7264E-2</c:v>
                </c:pt>
                <c:pt idx="4462">
                  <c:v>2.7296000000000001E-2</c:v>
                </c:pt>
                <c:pt idx="4463">
                  <c:v>2.7328000000000002E-2</c:v>
                </c:pt>
                <c:pt idx="4464">
                  <c:v>2.7359999999999999E-2</c:v>
                </c:pt>
                <c:pt idx="4465">
                  <c:v>2.7392E-2</c:v>
                </c:pt>
                <c:pt idx="4466">
                  <c:v>2.7424E-2</c:v>
                </c:pt>
                <c:pt idx="4467">
                  <c:v>2.7456000000000001E-2</c:v>
                </c:pt>
                <c:pt idx="4468">
                  <c:v>2.7487999999999999E-2</c:v>
                </c:pt>
                <c:pt idx="4469">
                  <c:v>2.7519999999999999E-2</c:v>
                </c:pt>
                <c:pt idx="4470">
                  <c:v>2.7552E-2</c:v>
                </c:pt>
                <c:pt idx="4471">
                  <c:v>2.7584000000000001E-2</c:v>
                </c:pt>
                <c:pt idx="4472">
                  <c:v>2.7616000000000002E-2</c:v>
                </c:pt>
                <c:pt idx="4473">
                  <c:v>2.7647999999999999E-2</c:v>
                </c:pt>
                <c:pt idx="4474">
                  <c:v>2.768E-2</c:v>
                </c:pt>
                <c:pt idx="4475">
                  <c:v>2.7712000000000001E-2</c:v>
                </c:pt>
                <c:pt idx="4476">
                  <c:v>2.7744000000000001E-2</c:v>
                </c:pt>
                <c:pt idx="4477">
                  <c:v>2.7775999999999999E-2</c:v>
                </c:pt>
                <c:pt idx="4478">
                  <c:v>2.7807999999999999E-2</c:v>
                </c:pt>
                <c:pt idx="4479">
                  <c:v>2.784E-2</c:v>
                </c:pt>
                <c:pt idx="4480">
                  <c:v>2.7872000000000001E-2</c:v>
                </c:pt>
                <c:pt idx="4481">
                  <c:v>2.7904000000000002E-2</c:v>
                </c:pt>
                <c:pt idx="4482">
                  <c:v>2.7935999999999999E-2</c:v>
                </c:pt>
                <c:pt idx="4483">
                  <c:v>2.7968E-2</c:v>
                </c:pt>
                <c:pt idx="4484">
                  <c:v>2.8000000000000001E-2</c:v>
                </c:pt>
                <c:pt idx="4485">
                  <c:v>2.8032000000000001E-2</c:v>
                </c:pt>
                <c:pt idx="4486">
                  <c:v>2.8063999999999999E-2</c:v>
                </c:pt>
                <c:pt idx="4487">
                  <c:v>2.8095999999999999E-2</c:v>
                </c:pt>
                <c:pt idx="4488">
                  <c:v>2.8128E-2</c:v>
                </c:pt>
                <c:pt idx="4489">
                  <c:v>2.8160000000000001E-2</c:v>
                </c:pt>
                <c:pt idx="4490">
                  <c:v>2.8191999999999998E-2</c:v>
                </c:pt>
                <c:pt idx="4491">
                  <c:v>2.8223999999999999E-2</c:v>
                </c:pt>
                <c:pt idx="4492">
                  <c:v>2.8256E-2</c:v>
                </c:pt>
                <c:pt idx="4493">
                  <c:v>2.8288000000000001E-2</c:v>
                </c:pt>
                <c:pt idx="4494">
                  <c:v>2.8320000000000001E-2</c:v>
                </c:pt>
                <c:pt idx="4495">
                  <c:v>2.8351999999999999E-2</c:v>
                </c:pt>
                <c:pt idx="4496">
                  <c:v>2.8384E-2</c:v>
                </c:pt>
                <c:pt idx="4497">
                  <c:v>2.8416E-2</c:v>
                </c:pt>
                <c:pt idx="4498">
                  <c:v>2.8448000000000001E-2</c:v>
                </c:pt>
                <c:pt idx="4499">
                  <c:v>2.8479999999999998E-2</c:v>
                </c:pt>
                <c:pt idx="4500">
                  <c:v>2.8511999999999999E-2</c:v>
                </c:pt>
                <c:pt idx="4501">
                  <c:v>2.8544E-2</c:v>
                </c:pt>
                <c:pt idx="4502">
                  <c:v>2.8576000000000001E-2</c:v>
                </c:pt>
                <c:pt idx="4503">
                  <c:v>2.8608000000000001E-2</c:v>
                </c:pt>
                <c:pt idx="4504">
                  <c:v>2.8639999999999999E-2</c:v>
                </c:pt>
                <c:pt idx="4505">
                  <c:v>2.8672E-2</c:v>
                </c:pt>
                <c:pt idx="4506">
                  <c:v>2.8704E-2</c:v>
                </c:pt>
                <c:pt idx="4507">
                  <c:v>2.8736000000000001E-2</c:v>
                </c:pt>
                <c:pt idx="4508">
                  <c:v>2.8767999999999998E-2</c:v>
                </c:pt>
                <c:pt idx="4509">
                  <c:v>2.8799999999999999E-2</c:v>
                </c:pt>
                <c:pt idx="4510">
                  <c:v>2.8832E-2</c:v>
                </c:pt>
                <c:pt idx="4511">
                  <c:v>2.8864000000000001E-2</c:v>
                </c:pt>
                <c:pt idx="4512">
                  <c:v>2.8896000000000002E-2</c:v>
                </c:pt>
                <c:pt idx="4513">
                  <c:v>2.8927999999999999E-2</c:v>
                </c:pt>
                <c:pt idx="4514">
                  <c:v>2.896E-2</c:v>
                </c:pt>
                <c:pt idx="4515">
                  <c:v>2.8992E-2</c:v>
                </c:pt>
                <c:pt idx="4516">
                  <c:v>2.9024000000000001E-2</c:v>
                </c:pt>
                <c:pt idx="4517">
                  <c:v>2.9055999999999998E-2</c:v>
                </c:pt>
                <c:pt idx="4518">
                  <c:v>2.9087999999999999E-2</c:v>
                </c:pt>
                <c:pt idx="4519">
                  <c:v>2.912E-2</c:v>
                </c:pt>
                <c:pt idx="4520">
                  <c:v>2.9152000000000001E-2</c:v>
                </c:pt>
                <c:pt idx="4521">
                  <c:v>2.9184000000000002E-2</c:v>
                </c:pt>
                <c:pt idx="4522">
                  <c:v>2.9215999999999999E-2</c:v>
                </c:pt>
                <c:pt idx="4523">
                  <c:v>2.9248E-2</c:v>
                </c:pt>
                <c:pt idx="4524">
                  <c:v>2.928E-2</c:v>
                </c:pt>
                <c:pt idx="4525">
                  <c:v>2.9312000000000001E-2</c:v>
                </c:pt>
                <c:pt idx="4526">
                  <c:v>2.9343999999999999E-2</c:v>
                </c:pt>
                <c:pt idx="4527">
                  <c:v>2.9375999999999999E-2</c:v>
                </c:pt>
                <c:pt idx="4528">
                  <c:v>2.9408E-2</c:v>
                </c:pt>
                <c:pt idx="4529">
                  <c:v>2.9440000000000001E-2</c:v>
                </c:pt>
                <c:pt idx="4530">
                  <c:v>2.9472000000000002E-2</c:v>
                </c:pt>
                <c:pt idx="4531">
                  <c:v>2.9503999999999999E-2</c:v>
                </c:pt>
                <c:pt idx="4532">
                  <c:v>2.9536E-2</c:v>
                </c:pt>
                <c:pt idx="4533">
                  <c:v>2.9568000000000001E-2</c:v>
                </c:pt>
                <c:pt idx="4534">
                  <c:v>2.9600000000000001E-2</c:v>
                </c:pt>
                <c:pt idx="4535">
                  <c:v>2.9631999999999999E-2</c:v>
                </c:pt>
                <c:pt idx="4536">
                  <c:v>2.9663999999999999E-2</c:v>
                </c:pt>
                <c:pt idx="4537">
                  <c:v>2.9696E-2</c:v>
                </c:pt>
                <c:pt idx="4538">
                  <c:v>2.9728000000000001E-2</c:v>
                </c:pt>
                <c:pt idx="4539">
                  <c:v>2.9760000000000002E-2</c:v>
                </c:pt>
                <c:pt idx="4540">
                  <c:v>2.9791999999999999E-2</c:v>
                </c:pt>
                <c:pt idx="4541">
                  <c:v>2.9824E-2</c:v>
                </c:pt>
                <c:pt idx="4542">
                  <c:v>2.9856000000000001E-2</c:v>
                </c:pt>
                <c:pt idx="4543">
                  <c:v>2.9888000000000001E-2</c:v>
                </c:pt>
                <c:pt idx="4544">
                  <c:v>2.9919999999999999E-2</c:v>
                </c:pt>
                <c:pt idx="4545">
                  <c:v>2.9951999999999999E-2</c:v>
                </c:pt>
                <c:pt idx="4546">
                  <c:v>2.9984E-2</c:v>
                </c:pt>
                <c:pt idx="4547">
                  <c:v>3.0016000000000001E-2</c:v>
                </c:pt>
                <c:pt idx="4548">
                  <c:v>3.0047999999999998E-2</c:v>
                </c:pt>
                <c:pt idx="4549">
                  <c:v>3.0079999999999999E-2</c:v>
                </c:pt>
                <c:pt idx="4550">
                  <c:v>3.0112E-2</c:v>
                </c:pt>
                <c:pt idx="4551">
                  <c:v>3.0144000000000001E-2</c:v>
                </c:pt>
                <c:pt idx="4552">
                  <c:v>3.0176000000000001E-2</c:v>
                </c:pt>
                <c:pt idx="4553">
                  <c:v>3.0207999999999999E-2</c:v>
                </c:pt>
                <c:pt idx="4554">
                  <c:v>3.024E-2</c:v>
                </c:pt>
                <c:pt idx="4555">
                  <c:v>3.0272E-2</c:v>
                </c:pt>
                <c:pt idx="4556">
                  <c:v>3.0304000000000001E-2</c:v>
                </c:pt>
                <c:pt idx="4557">
                  <c:v>3.0335999999999998E-2</c:v>
                </c:pt>
                <c:pt idx="4558">
                  <c:v>3.0367999999999999E-2</c:v>
                </c:pt>
                <c:pt idx="4559">
                  <c:v>3.04E-2</c:v>
                </c:pt>
                <c:pt idx="4560">
                  <c:v>3.0432000000000001E-2</c:v>
                </c:pt>
                <c:pt idx="4561">
                  <c:v>3.0464000000000001E-2</c:v>
                </c:pt>
                <c:pt idx="4562">
                  <c:v>3.0495999999999999E-2</c:v>
                </c:pt>
                <c:pt idx="4563">
                  <c:v>3.0528E-2</c:v>
                </c:pt>
                <c:pt idx="4564">
                  <c:v>3.056E-2</c:v>
                </c:pt>
                <c:pt idx="4565">
                  <c:v>3.0592000000000001E-2</c:v>
                </c:pt>
                <c:pt idx="4566">
                  <c:v>3.0623999999999998E-2</c:v>
                </c:pt>
                <c:pt idx="4567">
                  <c:v>3.0655999999999999E-2</c:v>
                </c:pt>
                <c:pt idx="4568">
                  <c:v>3.0688E-2</c:v>
                </c:pt>
                <c:pt idx="4569">
                  <c:v>3.0720000000000001E-2</c:v>
                </c:pt>
                <c:pt idx="4570">
                  <c:v>3.0752000000000002E-2</c:v>
                </c:pt>
                <c:pt idx="4571">
                  <c:v>3.0783999999999999E-2</c:v>
                </c:pt>
                <c:pt idx="4572">
                  <c:v>3.0816E-2</c:v>
                </c:pt>
                <c:pt idx="4573">
                  <c:v>3.0848E-2</c:v>
                </c:pt>
                <c:pt idx="4574">
                  <c:v>3.0880000000000001E-2</c:v>
                </c:pt>
                <c:pt idx="4575">
                  <c:v>3.0911999999999999E-2</c:v>
                </c:pt>
                <c:pt idx="4576">
                  <c:v>3.0943999999999999E-2</c:v>
                </c:pt>
                <c:pt idx="4577">
                  <c:v>3.0976E-2</c:v>
                </c:pt>
                <c:pt idx="4578">
                  <c:v>3.1008000000000001E-2</c:v>
                </c:pt>
                <c:pt idx="4579">
                  <c:v>3.1040000000000002E-2</c:v>
                </c:pt>
                <c:pt idx="4580">
                  <c:v>3.1071999999999999E-2</c:v>
                </c:pt>
                <c:pt idx="4581">
                  <c:v>3.1104E-2</c:v>
                </c:pt>
                <c:pt idx="4582">
                  <c:v>3.1136E-2</c:v>
                </c:pt>
                <c:pt idx="4583">
                  <c:v>3.1168000000000001E-2</c:v>
                </c:pt>
                <c:pt idx="4584">
                  <c:v>3.1199999999999999E-2</c:v>
                </c:pt>
                <c:pt idx="4585">
                  <c:v>3.1231999999999999E-2</c:v>
                </c:pt>
                <c:pt idx="4586">
                  <c:v>3.1264E-2</c:v>
                </c:pt>
                <c:pt idx="4587">
                  <c:v>3.1295999999999997E-2</c:v>
                </c:pt>
                <c:pt idx="4588">
                  <c:v>3.1328000000000002E-2</c:v>
                </c:pt>
                <c:pt idx="4589">
                  <c:v>3.1359999999999999E-2</c:v>
                </c:pt>
                <c:pt idx="4590">
                  <c:v>3.1392000000000003E-2</c:v>
                </c:pt>
                <c:pt idx="4591">
                  <c:v>3.1424000000000001E-2</c:v>
                </c:pt>
                <c:pt idx="4592">
                  <c:v>3.1455999999999998E-2</c:v>
                </c:pt>
                <c:pt idx="4593">
                  <c:v>3.1488000000000002E-2</c:v>
                </c:pt>
                <c:pt idx="4594">
                  <c:v>3.1519999999999999E-2</c:v>
                </c:pt>
                <c:pt idx="4595">
                  <c:v>3.1551999999999997E-2</c:v>
                </c:pt>
                <c:pt idx="4596">
                  <c:v>3.1584000000000001E-2</c:v>
                </c:pt>
                <c:pt idx="4597">
                  <c:v>3.1615999999999998E-2</c:v>
                </c:pt>
                <c:pt idx="4598">
                  <c:v>3.1648000000000003E-2</c:v>
                </c:pt>
                <c:pt idx="4599">
                  <c:v>3.168E-2</c:v>
                </c:pt>
                <c:pt idx="4600">
                  <c:v>3.1711999999999997E-2</c:v>
                </c:pt>
                <c:pt idx="4601">
                  <c:v>3.1744000000000001E-2</c:v>
                </c:pt>
                <c:pt idx="4602">
                  <c:v>3.1775999999999999E-2</c:v>
                </c:pt>
                <c:pt idx="4603">
                  <c:v>3.1808000000000003E-2</c:v>
                </c:pt>
                <c:pt idx="4604">
                  <c:v>3.184E-2</c:v>
                </c:pt>
                <c:pt idx="4605">
                  <c:v>3.1871999999999998E-2</c:v>
                </c:pt>
                <c:pt idx="4606">
                  <c:v>3.1904000000000002E-2</c:v>
                </c:pt>
                <c:pt idx="4607">
                  <c:v>3.1935999999999999E-2</c:v>
                </c:pt>
                <c:pt idx="4608">
                  <c:v>3.1968000000000003E-2</c:v>
                </c:pt>
                <c:pt idx="4609">
                  <c:v>3.2000000000000001E-2</c:v>
                </c:pt>
                <c:pt idx="4610">
                  <c:v>3.2031999999999998E-2</c:v>
                </c:pt>
                <c:pt idx="4611">
                  <c:v>3.2064000000000002E-2</c:v>
                </c:pt>
                <c:pt idx="4612">
                  <c:v>3.2096E-2</c:v>
                </c:pt>
                <c:pt idx="4613">
                  <c:v>3.2127999999999997E-2</c:v>
                </c:pt>
                <c:pt idx="4614">
                  <c:v>3.2160000000000001E-2</c:v>
                </c:pt>
                <c:pt idx="4615">
                  <c:v>3.2191999999999998E-2</c:v>
                </c:pt>
                <c:pt idx="4616">
                  <c:v>3.2224000000000003E-2</c:v>
                </c:pt>
                <c:pt idx="4617">
                  <c:v>3.2256E-2</c:v>
                </c:pt>
                <c:pt idx="4618">
                  <c:v>3.2287999999999997E-2</c:v>
                </c:pt>
                <c:pt idx="4619">
                  <c:v>3.2320000000000002E-2</c:v>
                </c:pt>
                <c:pt idx="4620">
                  <c:v>3.2351999999999999E-2</c:v>
                </c:pt>
                <c:pt idx="4621">
                  <c:v>3.2384000000000003E-2</c:v>
                </c:pt>
                <c:pt idx="4622">
                  <c:v>3.2416E-2</c:v>
                </c:pt>
                <c:pt idx="4623">
                  <c:v>3.2447999999999998E-2</c:v>
                </c:pt>
                <c:pt idx="4624">
                  <c:v>3.2480000000000002E-2</c:v>
                </c:pt>
                <c:pt idx="4625">
                  <c:v>3.2511999999999999E-2</c:v>
                </c:pt>
                <c:pt idx="4626">
                  <c:v>3.2543999999999997E-2</c:v>
                </c:pt>
                <c:pt idx="4627">
                  <c:v>3.2576000000000001E-2</c:v>
                </c:pt>
                <c:pt idx="4628">
                  <c:v>3.2607999999999998E-2</c:v>
                </c:pt>
                <c:pt idx="4629">
                  <c:v>3.2640000000000002E-2</c:v>
                </c:pt>
                <c:pt idx="4630">
                  <c:v>3.2672E-2</c:v>
                </c:pt>
                <c:pt idx="4631">
                  <c:v>3.2703999999999997E-2</c:v>
                </c:pt>
                <c:pt idx="4632">
                  <c:v>3.2736000000000001E-2</c:v>
                </c:pt>
                <c:pt idx="4633">
                  <c:v>3.2767999999999999E-2</c:v>
                </c:pt>
                <c:pt idx="4634">
                  <c:v>3.2800000000000003E-2</c:v>
                </c:pt>
                <c:pt idx="4635">
                  <c:v>3.2832E-2</c:v>
                </c:pt>
                <c:pt idx="4636">
                  <c:v>3.2863999999999997E-2</c:v>
                </c:pt>
                <c:pt idx="4637">
                  <c:v>3.2896000000000002E-2</c:v>
                </c:pt>
                <c:pt idx="4638">
                  <c:v>3.2927999999999999E-2</c:v>
                </c:pt>
                <c:pt idx="4639">
                  <c:v>3.2960000000000003E-2</c:v>
                </c:pt>
                <c:pt idx="4640">
                  <c:v>3.2992E-2</c:v>
                </c:pt>
                <c:pt idx="4641">
                  <c:v>3.3023999999999998E-2</c:v>
                </c:pt>
                <c:pt idx="4642">
                  <c:v>3.3056000000000002E-2</c:v>
                </c:pt>
                <c:pt idx="4643">
                  <c:v>3.3087999999999999E-2</c:v>
                </c:pt>
                <c:pt idx="4644">
                  <c:v>3.3119999999999997E-2</c:v>
                </c:pt>
                <c:pt idx="4645">
                  <c:v>3.3152000000000001E-2</c:v>
                </c:pt>
                <c:pt idx="4646">
                  <c:v>3.3183999999999998E-2</c:v>
                </c:pt>
                <c:pt idx="4647">
                  <c:v>3.3216000000000002E-2</c:v>
                </c:pt>
                <c:pt idx="4648">
                  <c:v>3.3248E-2</c:v>
                </c:pt>
                <c:pt idx="4649">
                  <c:v>3.3279999999999997E-2</c:v>
                </c:pt>
                <c:pt idx="4650">
                  <c:v>3.3312000000000001E-2</c:v>
                </c:pt>
                <c:pt idx="4651">
                  <c:v>3.3343999999999999E-2</c:v>
                </c:pt>
                <c:pt idx="4652">
                  <c:v>3.3376000000000003E-2</c:v>
                </c:pt>
                <c:pt idx="4653">
                  <c:v>3.3408E-2</c:v>
                </c:pt>
                <c:pt idx="4654">
                  <c:v>3.3439999999999998E-2</c:v>
                </c:pt>
                <c:pt idx="4655">
                  <c:v>3.3472000000000002E-2</c:v>
                </c:pt>
                <c:pt idx="4656">
                  <c:v>3.3503999999999999E-2</c:v>
                </c:pt>
                <c:pt idx="4657">
                  <c:v>3.3536000000000003E-2</c:v>
                </c:pt>
                <c:pt idx="4658">
                  <c:v>3.3568000000000001E-2</c:v>
                </c:pt>
                <c:pt idx="4659">
                  <c:v>3.3599999999999998E-2</c:v>
                </c:pt>
                <c:pt idx="4660">
                  <c:v>3.3632000000000002E-2</c:v>
                </c:pt>
                <c:pt idx="4661">
                  <c:v>3.3663999999999999E-2</c:v>
                </c:pt>
                <c:pt idx="4662">
                  <c:v>3.3695999999999997E-2</c:v>
                </c:pt>
                <c:pt idx="4663">
                  <c:v>3.3728000000000001E-2</c:v>
                </c:pt>
                <c:pt idx="4664">
                  <c:v>3.3759999999999998E-2</c:v>
                </c:pt>
                <c:pt idx="4665">
                  <c:v>3.3792000000000003E-2</c:v>
                </c:pt>
                <c:pt idx="4666">
                  <c:v>3.3824E-2</c:v>
                </c:pt>
                <c:pt idx="4667">
                  <c:v>3.3855999999999997E-2</c:v>
                </c:pt>
                <c:pt idx="4668">
                  <c:v>3.3888000000000001E-2</c:v>
                </c:pt>
                <c:pt idx="4669">
                  <c:v>3.3919999999999999E-2</c:v>
                </c:pt>
                <c:pt idx="4670">
                  <c:v>3.3952000000000003E-2</c:v>
                </c:pt>
                <c:pt idx="4671">
                  <c:v>3.3984E-2</c:v>
                </c:pt>
                <c:pt idx="4672">
                  <c:v>3.4015999999999998E-2</c:v>
                </c:pt>
                <c:pt idx="4673">
                  <c:v>3.4048000000000002E-2</c:v>
                </c:pt>
                <c:pt idx="4674">
                  <c:v>3.4079999999999999E-2</c:v>
                </c:pt>
                <c:pt idx="4675">
                  <c:v>3.4112000000000003E-2</c:v>
                </c:pt>
                <c:pt idx="4676">
                  <c:v>3.4144000000000001E-2</c:v>
                </c:pt>
                <c:pt idx="4677">
                  <c:v>3.4175999999999998E-2</c:v>
                </c:pt>
                <c:pt idx="4678">
                  <c:v>3.4208000000000002E-2</c:v>
                </c:pt>
                <c:pt idx="4679">
                  <c:v>3.424E-2</c:v>
                </c:pt>
                <c:pt idx="4680">
                  <c:v>3.4271999999999997E-2</c:v>
                </c:pt>
                <c:pt idx="4681">
                  <c:v>3.4304000000000001E-2</c:v>
                </c:pt>
                <c:pt idx="4682">
                  <c:v>3.4335999999999998E-2</c:v>
                </c:pt>
                <c:pt idx="4683">
                  <c:v>3.4368000000000003E-2</c:v>
                </c:pt>
                <c:pt idx="4684">
                  <c:v>3.44E-2</c:v>
                </c:pt>
                <c:pt idx="4685">
                  <c:v>3.4431999999999997E-2</c:v>
                </c:pt>
                <c:pt idx="4686">
                  <c:v>3.4464000000000002E-2</c:v>
                </c:pt>
                <c:pt idx="4687">
                  <c:v>3.4495999999999999E-2</c:v>
                </c:pt>
                <c:pt idx="4688">
                  <c:v>3.4528000000000003E-2</c:v>
                </c:pt>
                <c:pt idx="4689">
                  <c:v>3.456E-2</c:v>
                </c:pt>
                <c:pt idx="4690">
                  <c:v>3.4591999999999998E-2</c:v>
                </c:pt>
                <c:pt idx="4691">
                  <c:v>3.4624000000000002E-2</c:v>
                </c:pt>
                <c:pt idx="4692">
                  <c:v>3.4655999999999999E-2</c:v>
                </c:pt>
                <c:pt idx="4693">
                  <c:v>3.4687999999999997E-2</c:v>
                </c:pt>
                <c:pt idx="4694">
                  <c:v>3.4720000000000001E-2</c:v>
                </c:pt>
                <c:pt idx="4695">
                  <c:v>3.4751999999999998E-2</c:v>
                </c:pt>
                <c:pt idx="4696">
                  <c:v>3.4784000000000002E-2</c:v>
                </c:pt>
                <c:pt idx="4697">
                  <c:v>3.4816E-2</c:v>
                </c:pt>
                <c:pt idx="4698">
                  <c:v>3.4847999999999997E-2</c:v>
                </c:pt>
                <c:pt idx="4699">
                  <c:v>3.4880000000000001E-2</c:v>
                </c:pt>
                <c:pt idx="4700">
                  <c:v>3.4911999999999999E-2</c:v>
                </c:pt>
                <c:pt idx="4701">
                  <c:v>3.4944000000000003E-2</c:v>
                </c:pt>
                <c:pt idx="4702">
                  <c:v>3.4976E-2</c:v>
                </c:pt>
                <c:pt idx="4703">
                  <c:v>3.5007999999999997E-2</c:v>
                </c:pt>
                <c:pt idx="4704">
                  <c:v>3.5040000000000002E-2</c:v>
                </c:pt>
                <c:pt idx="4705">
                  <c:v>3.5071999999999999E-2</c:v>
                </c:pt>
                <c:pt idx="4706">
                  <c:v>3.5104000000000003E-2</c:v>
                </c:pt>
                <c:pt idx="4707">
                  <c:v>3.5136000000000001E-2</c:v>
                </c:pt>
                <c:pt idx="4708">
                  <c:v>3.5167999999999998E-2</c:v>
                </c:pt>
                <c:pt idx="4709">
                  <c:v>3.5200000000000002E-2</c:v>
                </c:pt>
                <c:pt idx="4710">
                  <c:v>3.5231999999999999E-2</c:v>
                </c:pt>
                <c:pt idx="4711">
                  <c:v>3.5263999999999997E-2</c:v>
                </c:pt>
                <c:pt idx="4712">
                  <c:v>3.5296000000000001E-2</c:v>
                </c:pt>
                <c:pt idx="4713">
                  <c:v>3.5327999999999998E-2</c:v>
                </c:pt>
                <c:pt idx="4714">
                  <c:v>3.5360000000000003E-2</c:v>
                </c:pt>
                <c:pt idx="4715">
                  <c:v>3.5392E-2</c:v>
                </c:pt>
                <c:pt idx="4716">
                  <c:v>3.5423999999999997E-2</c:v>
                </c:pt>
                <c:pt idx="4717">
                  <c:v>3.5456000000000001E-2</c:v>
                </c:pt>
                <c:pt idx="4718">
                  <c:v>3.5487999999999999E-2</c:v>
                </c:pt>
                <c:pt idx="4719">
                  <c:v>3.5520000000000003E-2</c:v>
                </c:pt>
                <c:pt idx="4720">
                  <c:v>3.5552E-2</c:v>
                </c:pt>
                <c:pt idx="4721">
                  <c:v>3.5583999999999998E-2</c:v>
                </c:pt>
                <c:pt idx="4722">
                  <c:v>3.5616000000000002E-2</c:v>
                </c:pt>
                <c:pt idx="4723">
                  <c:v>3.5647999999999999E-2</c:v>
                </c:pt>
                <c:pt idx="4724">
                  <c:v>3.5680000000000003E-2</c:v>
                </c:pt>
                <c:pt idx="4725">
                  <c:v>3.5712000000000001E-2</c:v>
                </c:pt>
                <c:pt idx="4726">
                  <c:v>3.5743999999999998E-2</c:v>
                </c:pt>
                <c:pt idx="4727">
                  <c:v>3.5776000000000002E-2</c:v>
                </c:pt>
                <c:pt idx="4728">
                  <c:v>3.5808E-2</c:v>
                </c:pt>
                <c:pt idx="4729">
                  <c:v>3.5839999999999997E-2</c:v>
                </c:pt>
                <c:pt idx="4730">
                  <c:v>3.5872000000000001E-2</c:v>
                </c:pt>
                <c:pt idx="4731">
                  <c:v>3.5903999999999998E-2</c:v>
                </c:pt>
                <c:pt idx="4732">
                  <c:v>3.5936000000000003E-2</c:v>
                </c:pt>
                <c:pt idx="4733">
                  <c:v>3.5968E-2</c:v>
                </c:pt>
                <c:pt idx="4734">
                  <c:v>3.5999999999999997E-2</c:v>
                </c:pt>
                <c:pt idx="4735">
                  <c:v>3.6032000000000002E-2</c:v>
                </c:pt>
                <c:pt idx="4736">
                  <c:v>3.6063999999999999E-2</c:v>
                </c:pt>
                <c:pt idx="4737">
                  <c:v>3.6096000000000003E-2</c:v>
                </c:pt>
                <c:pt idx="4738">
                  <c:v>3.6128E-2</c:v>
                </c:pt>
                <c:pt idx="4739">
                  <c:v>3.6159999999999998E-2</c:v>
                </c:pt>
                <c:pt idx="4740">
                  <c:v>3.6192000000000002E-2</c:v>
                </c:pt>
                <c:pt idx="4741">
                  <c:v>3.6223999999999999E-2</c:v>
                </c:pt>
                <c:pt idx="4742">
                  <c:v>3.6255999999999997E-2</c:v>
                </c:pt>
                <c:pt idx="4743">
                  <c:v>3.6288000000000001E-2</c:v>
                </c:pt>
                <c:pt idx="4744">
                  <c:v>3.6319999999999998E-2</c:v>
                </c:pt>
                <c:pt idx="4745">
                  <c:v>3.6352000000000002E-2</c:v>
                </c:pt>
                <c:pt idx="4746">
                  <c:v>3.6384E-2</c:v>
                </c:pt>
                <c:pt idx="4747">
                  <c:v>3.6415999999999997E-2</c:v>
                </c:pt>
                <c:pt idx="4748">
                  <c:v>3.6448000000000001E-2</c:v>
                </c:pt>
                <c:pt idx="4749">
                  <c:v>3.6479999999999999E-2</c:v>
                </c:pt>
                <c:pt idx="4750">
                  <c:v>3.6512000000000003E-2</c:v>
                </c:pt>
                <c:pt idx="4751">
                  <c:v>3.6544E-2</c:v>
                </c:pt>
                <c:pt idx="4752">
                  <c:v>3.6575999999999997E-2</c:v>
                </c:pt>
                <c:pt idx="4753">
                  <c:v>3.6608000000000002E-2</c:v>
                </c:pt>
                <c:pt idx="4754">
                  <c:v>3.6639999999999999E-2</c:v>
                </c:pt>
                <c:pt idx="4755">
                  <c:v>3.6672000000000003E-2</c:v>
                </c:pt>
                <c:pt idx="4756">
                  <c:v>3.6704000000000001E-2</c:v>
                </c:pt>
                <c:pt idx="4757">
                  <c:v>3.6735999999999998E-2</c:v>
                </c:pt>
                <c:pt idx="4758">
                  <c:v>3.6768000000000002E-2</c:v>
                </c:pt>
                <c:pt idx="4759">
                  <c:v>3.6799999999999999E-2</c:v>
                </c:pt>
                <c:pt idx="4760">
                  <c:v>3.6831999999999997E-2</c:v>
                </c:pt>
                <c:pt idx="4761">
                  <c:v>3.6864000000000001E-2</c:v>
                </c:pt>
                <c:pt idx="4762">
                  <c:v>3.6895999999999998E-2</c:v>
                </c:pt>
                <c:pt idx="4763">
                  <c:v>3.6928000000000002E-2</c:v>
                </c:pt>
                <c:pt idx="4764">
                  <c:v>3.696E-2</c:v>
                </c:pt>
                <c:pt idx="4765">
                  <c:v>3.6991999999999997E-2</c:v>
                </c:pt>
                <c:pt idx="4766">
                  <c:v>3.7024000000000001E-2</c:v>
                </c:pt>
                <c:pt idx="4767">
                  <c:v>3.7055999999999999E-2</c:v>
                </c:pt>
                <c:pt idx="4768">
                  <c:v>3.7088000000000003E-2</c:v>
                </c:pt>
                <c:pt idx="4769">
                  <c:v>3.712E-2</c:v>
                </c:pt>
                <c:pt idx="4770">
                  <c:v>3.7151999999999998E-2</c:v>
                </c:pt>
                <c:pt idx="4771">
                  <c:v>3.7184000000000002E-2</c:v>
                </c:pt>
                <c:pt idx="4772">
                  <c:v>3.7215999999999999E-2</c:v>
                </c:pt>
                <c:pt idx="4773">
                  <c:v>3.7248000000000003E-2</c:v>
                </c:pt>
                <c:pt idx="4774">
                  <c:v>3.7280000000000001E-2</c:v>
                </c:pt>
                <c:pt idx="4775">
                  <c:v>3.7311999999999998E-2</c:v>
                </c:pt>
                <c:pt idx="4776">
                  <c:v>3.7344000000000002E-2</c:v>
                </c:pt>
                <c:pt idx="4777">
                  <c:v>3.7376E-2</c:v>
                </c:pt>
                <c:pt idx="4778">
                  <c:v>3.7407999999999997E-2</c:v>
                </c:pt>
                <c:pt idx="4779">
                  <c:v>3.7440000000000001E-2</c:v>
                </c:pt>
                <c:pt idx="4780">
                  <c:v>3.7471999999999998E-2</c:v>
                </c:pt>
                <c:pt idx="4781">
                  <c:v>3.7504000000000003E-2</c:v>
                </c:pt>
                <c:pt idx="4782">
                  <c:v>3.7536E-2</c:v>
                </c:pt>
                <c:pt idx="4783">
                  <c:v>3.7567999999999997E-2</c:v>
                </c:pt>
                <c:pt idx="4784">
                  <c:v>3.7600000000000001E-2</c:v>
                </c:pt>
                <c:pt idx="4785">
                  <c:v>3.7631999999999999E-2</c:v>
                </c:pt>
                <c:pt idx="4786">
                  <c:v>3.7664000000000003E-2</c:v>
                </c:pt>
                <c:pt idx="4787">
                  <c:v>3.7696E-2</c:v>
                </c:pt>
                <c:pt idx="4788">
                  <c:v>3.7727999999999998E-2</c:v>
                </c:pt>
                <c:pt idx="4789">
                  <c:v>3.7760000000000002E-2</c:v>
                </c:pt>
                <c:pt idx="4790">
                  <c:v>3.7791999999999999E-2</c:v>
                </c:pt>
                <c:pt idx="4791">
                  <c:v>3.7824000000000003E-2</c:v>
                </c:pt>
                <c:pt idx="4792">
                  <c:v>3.7856000000000001E-2</c:v>
                </c:pt>
                <c:pt idx="4793">
                  <c:v>3.7887999999999998E-2</c:v>
                </c:pt>
                <c:pt idx="4794">
                  <c:v>3.7920000000000002E-2</c:v>
                </c:pt>
                <c:pt idx="4795">
                  <c:v>3.7952E-2</c:v>
                </c:pt>
                <c:pt idx="4796">
                  <c:v>3.7983999999999997E-2</c:v>
                </c:pt>
                <c:pt idx="4797">
                  <c:v>3.8016000000000001E-2</c:v>
                </c:pt>
                <c:pt idx="4798">
                  <c:v>3.8047999999999998E-2</c:v>
                </c:pt>
                <c:pt idx="4799">
                  <c:v>3.8080000000000003E-2</c:v>
                </c:pt>
                <c:pt idx="4800">
                  <c:v>3.8112E-2</c:v>
                </c:pt>
                <c:pt idx="4801">
                  <c:v>3.8143999999999997E-2</c:v>
                </c:pt>
                <c:pt idx="4802">
                  <c:v>3.8176000000000002E-2</c:v>
                </c:pt>
                <c:pt idx="4803">
                  <c:v>3.8207999999999999E-2</c:v>
                </c:pt>
                <c:pt idx="4804">
                  <c:v>3.8240000000000003E-2</c:v>
                </c:pt>
                <c:pt idx="4805">
                  <c:v>3.8272E-2</c:v>
                </c:pt>
                <c:pt idx="4806">
                  <c:v>3.8303999999999998E-2</c:v>
                </c:pt>
                <c:pt idx="4807">
                  <c:v>3.8336000000000002E-2</c:v>
                </c:pt>
                <c:pt idx="4808">
                  <c:v>3.8367999999999999E-2</c:v>
                </c:pt>
                <c:pt idx="4809">
                  <c:v>3.8399999999999997E-2</c:v>
                </c:pt>
                <c:pt idx="4810">
                  <c:v>3.8432000000000001E-2</c:v>
                </c:pt>
                <c:pt idx="4811">
                  <c:v>3.8463999999999998E-2</c:v>
                </c:pt>
                <c:pt idx="4812">
                  <c:v>3.8496000000000002E-2</c:v>
                </c:pt>
                <c:pt idx="4813">
                  <c:v>3.8528E-2</c:v>
                </c:pt>
                <c:pt idx="4814">
                  <c:v>3.8559999999999997E-2</c:v>
                </c:pt>
                <c:pt idx="4815">
                  <c:v>3.8592000000000001E-2</c:v>
                </c:pt>
                <c:pt idx="4816">
                  <c:v>3.8623999999999999E-2</c:v>
                </c:pt>
                <c:pt idx="4817">
                  <c:v>3.8656000000000003E-2</c:v>
                </c:pt>
                <c:pt idx="4818">
                  <c:v>3.8688E-2</c:v>
                </c:pt>
                <c:pt idx="4819">
                  <c:v>3.8719999999999997E-2</c:v>
                </c:pt>
                <c:pt idx="4820">
                  <c:v>3.8752000000000002E-2</c:v>
                </c:pt>
                <c:pt idx="4821">
                  <c:v>3.8783999999999999E-2</c:v>
                </c:pt>
                <c:pt idx="4822">
                  <c:v>3.8816000000000003E-2</c:v>
                </c:pt>
                <c:pt idx="4823">
                  <c:v>3.8848000000000001E-2</c:v>
                </c:pt>
                <c:pt idx="4824">
                  <c:v>3.8879999999999998E-2</c:v>
                </c:pt>
                <c:pt idx="4825">
                  <c:v>3.8912000000000002E-2</c:v>
                </c:pt>
                <c:pt idx="4826">
                  <c:v>3.8943999999999999E-2</c:v>
                </c:pt>
                <c:pt idx="4827">
                  <c:v>3.8975999999999997E-2</c:v>
                </c:pt>
                <c:pt idx="4828">
                  <c:v>3.9008000000000001E-2</c:v>
                </c:pt>
                <c:pt idx="4829">
                  <c:v>3.9039999999999998E-2</c:v>
                </c:pt>
                <c:pt idx="4830">
                  <c:v>3.9072000000000003E-2</c:v>
                </c:pt>
                <c:pt idx="4831">
                  <c:v>3.9104E-2</c:v>
                </c:pt>
                <c:pt idx="4832">
                  <c:v>3.9135999999999997E-2</c:v>
                </c:pt>
                <c:pt idx="4833">
                  <c:v>3.9168000000000001E-2</c:v>
                </c:pt>
                <c:pt idx="4834">
                  <c:v>3.9199999999999999E-2</c:v>
                </c:pt>
                <c:pt idx="4835">
                  <c:v>3.9232000000000003E-2</c:v>
                </c:pt>
                <c:pt idx="4836">
                  <c:v>3.9264E-2</c:v>
                </c:pt>
                <c:pt idx="4837">
                  <c:v>3.9295999999999998E-2</c:v>
                </c:pt>
                <c:pt idx="4838">
                  <c:v>3.9328000000000002E-2</c:v>
                </c:pt>
                <c:pt idx="4839">
                  <c:v>3.9359999999999999E-2</c:v>
                </c:pt>
                <c:pt idx="4840">
                  <c:v>3.9392000000000003E-2</c:v>
                </c:pt>
                <c:pt idx="4841">
                  <c:v>3.9424000000000001E-2</c:v>
                </c:pt>
                <c:pt idx="4842">
                  <c:v>3.9455999999999998E-2</c:v>
                </c:pt>
                <c:pt idx="4843">
                  <c:v>3.9488000000000002E-2</c:v>
                </c:pt>
                <c:pt idx="4844">
                  <c:v>3.952E-2</c:v>
                </c:pt>
                <c:pt idx="4845">
                  <c:v>3.9551999999999997E-2</c:v>
                </c:pt>
                <c:pt idx="4846">
                  <c:v>3.9584000000000001E-2</c:v>
                </c:pt>
                <c:pt idx="4847">
                  <c:v>3.9615999999999998E-2</c:v>
                </c:pt>
                <c:pt idx="4848">
                  <c:v>3.9648000000000003E-2</c:v>
                </c:pt>
                <c:pt idx="4849">
                  <c:v>3.968E-2</c:v>
                </c:pt>
                <c:pt idx="4850">
                  <c:v>3.9711999999999997E-2</c:v>
                </c:pt>
                <c:pt idx="4851">
                  <c:v>3.9744000000000002E-2</c:v>
                </c:pt>
                <c:pt idx="4852">
                  <c:v>3.9775999999999999E-2</c:v>
                </c:pt>
                <c:pt idx="4853">
                  <c:v>3.9808000000000003E-2</c:v>
                </c:pt>
                <c:pt idx="4854">
                  <c:v>3.984E-2</c:v>
                </c:pt>
                <c:pt idx="4855">
                  <c:v>3.9871999999999998E-2</c:v>
                </c:pt>
                <c:pt idx="4856">
                  <c:v>3.9904000000000002E-2</c:v>
                </c:pt>
                <c:pt idx="4857">
                  <c:v>3.9935999999999999E-2</c:v>
                </c:pt>
                <c:pt idx="4858">
                  <c:v>3.9967999999999997E-2</c:v>
                </c:pt>
                <c:pt idx="4859">
                  <c:v>0.04</c:v>
                </c:pt>
                <c:pt idx="4860">
                  <c:v>4.0031999999999998E-2</c:v>
                </c:pt>
                <c:pt idx="4861">
                  <c:v>4.0064000000000002E-2</c:v>
                </c:pt>
                <c:pt idx="4862">
                  <c:v>4.0096E-2</c:v>
                </c:pt>
                <c:pt idx="4863">
                  <c:v>4.0127999999999997E-2</c:v>
                </c:pt>
                <c:pt idx="4864">
                  <c:v>4.0160000000000001E-2</c:v>
                </c:pt>
                <c:pt idx="4865">
                  <c:v>4.0191999999999999E-2</c:v>
                </c:pt>
                <c:pt idx="4866">
                  <c:v>4.0224000000000003E-2</c:v>
                </c:pt>
                <c:pt idx="4867">
                  <c:v>4.0256E-2</c:v>
                </c:pt>
                <c:pt idx="4868">
                  <c:v>4.0287999999999997E-2</c:v>
                </c:pt>
                <c:pt idx="4869">
                  <c:v>4.0320000000000002E-2</c:v>
                </c:pt>
                <c:pt idx="4870">
                  <c:v>4.0351999999999999E-2</c:v>
                </c:pt>
                <c:pt idx="4871">
                  <c:v>4.0384000000000003E-2</c:v>
                </c:pt>
                <c:pt idx="4872">
                  <c:v>4.0416000000000001E-2</c:v>
                </c:pt>
                <c:pt idx="4873">
                  <c:v>4.0447999999999998E-2</c:v>
                </c:pt>
                <c:pt idx="4874">
                  <c:v>4.0480000000000002E-2</c:v>
                </c:pt>
                <c:pt idx="4875">
                  <c:v>4.0511999999999999E-2</c:v>
                </c:pt>
                <c:pt idx="4876">
                  <c:v>4.0543999999999997E-2</c:v>
                </c:pt>
                <c:pt idx="4877">
                  <c:v>4.0576000000000001E-2</c:v>
                </c:pt>
                <c:pt idx="4878">
                  <c:v>4.0607999999999998E-2</c:v>
                </c:pt>
                <c:pt idx="4879">
                  <c:v>4.0640000000000003E-2</c:v>
                </c:pt>
                <c:pt idx="4880">
                  <c:v>4.0672E-2</c:v>
                </c:pt>
                <c:pt idx="4881">
                  <c:v>4.0703999999999997E-2</c:v>
                </c:pt>
                <c:pt idx="4882">
                  <c:v>4.0736000000000001E-2</c:v>
                </c:pt>
                <c:pt idx="4883">
                  <c:v>4.0767999999999999E-2</c:v>
                </c:pt>
                <c:pt idx="4884">
                  <c:v>4.0800000000000003E-2</c:v>
                </c:pt>
                <c:pt idx="4885">
                  <c:v>4.0832E-2</c:v>
                </c:pt>
                <c:pt idx="4886">
                  <c:v>4.0863999999999998E-2</c:v>
                </c:pt>
                <c:pt idx="4887">
                  <c:v>4.0896000000000002E-2</c:v>
                </c:pt>
                <c:pt idx="4888">
                  <c:v>4.0927999999999999E-2</c:v>
                </c:pt>
                <c:pt idx="4889">
                  <c:v>4.0960000000000003E-2</c:v>
                </c:pt>
                <c:pt idx="4890">
                  <c:v>4.0992000000000001E-2</c:v>
                </c:pt>
                <c:pt idx="4891">
                  <c:v>4.1023999999999998E-2</c:v>
                </c:pt>
                <c:pt idx="4892">
                  <c:v>4.1056000000000002E-2</c:v>
                </c:pt>
                <c:pt idx="4893">
                  <c:v>4.1088E-2</c:v>
                </c:pt>
                <c:pt idx="4894">
                  <c:v>4.1119999999999997E-2</c:v>
                </c:pt>
                <c:pt idx="4895">
                  <c:v>4.1152000000000001E-2</c:v>
                </c:pt>
                <c:pt idx="4896">
                  <c:v>4.1183999999999998E-2</c:v>
                </c:pt>
                <c:pt idx="4897">
                  <c:v>4.1216000000000003E-2</c:v>
                </c:pt>
                <c:pt idx="4898">
                  <c:v>4.1248E-2</c:v>
                </c:pt>
                <c:pt idx="4899">
                  <c:v>4.1279999999999997E-2</c:v>
                </c:pt>
                <c:pt idx="4900">
                  <c:v>4.1312000000000001E-2</c:v>
                </c:pt>
                <c:pt idx="4901">
                  <c:v>4.1343999999999999E-2</c:v>
                </c:pt>
                <c:pt idx="4902">
                  <c:v>4.1376000000000003E-2</c:v>
                </c:pt>
                <c:pt idx="4903">
                  <c:v>4.1408E-2</c:v>
                </c:pt>
                <c:pt idx="4904">
                  <c:v>4.1439999999999998E-2</c:v>
                </c:pt>
                <c:pt idx="4905">
                  <c:v>4.1472000000000002E-2</c:v>
                </c:pt>
                <c:pt idx="4906">
                  <c:v>4.1503999999999999E-2</c:v>
                </c:pt>
                <c:pt idx="4907">
                  <c:v>4.1535999999999997E-2</c:v>
                </c:pt>
                <c:pt idx="4908">
                  <c:v>4.1568000000000001E-2</c:v>
                </c:pt>
                <c:pt idx="4909">
                  <c:v>4.1599999999999998E-2</c:v>
                </c:pt>
                <c:pt idx="4910">
                  <c:v>4.1632000000000002E-2</c:v>
                </c:pt>
                <c:pt idx="4911">
                  <c:v>4.1664E-2</c:v>
                </c:pt>
                <c:pt idx="4912">
                  <c:v>4.1695999999999997E-2</c:v>
                </c:pt>
                <c:pt idx="4913">
                  <c:v>4.1728000000000001E-2</c:v>
                </c:pt>
                <c:pt idx="4914">
                  <c:v>4.1759999999999999E-2</c:v>
                </c:pt>
                <c:pt idx="4915">
                  <c:v>4.1792000000000003E-2</c:v>
                </c:pt>
                <c:pt idx="4916">
                  <c:v>4.1824E-2</c:v>
                </c:pt>
                <c:pt idx="4917">
                  <c:v>4.1855999999999997E-2</c:v>
                </c:pt>
                <c:pt idx="4918">
                  <c:v>4.1888000000000002E-2</c:v>
                </c:pt>
                <c:pt idx="4919">
                  <c:v>4.1919999999999999E-2</c:v>
                </c:pt>
                <c:pt idx="4920">
                  <c:v>4.1952000000000003E-2</c:v>
                </c:pt>
                <c:pt idx="4921">
                  <c:v>4.1984E-2</c:v>
                </c:pt>
                <c:pt idx="4922">
                  <c:v>4.2015999999999998E-2</c:v>
                </c:pt>
                <c:pt idx="4923">
                  <c:v>4.2048000000000002E-2</c:v>
                </c:pt>
                <c:pt idx="4924">
                  <c:v>4.2079999999999999E-2</c:v>
                </c:pt>
                <c:pt idx="4925">
                  <c:v>4.2111999999999997E-2</c:v>
                </c:pt>
                <c:pt idx="4926">
                  <c:v>4.2144000000000001E-2</c:v>
                </c:pt>
                <c:pt idx="4927">
                  <c:v>4.2175999999999998E-2</c:v>
                </c:pt>
                <c:pt idx="4928">
                  <c:v>4.2208000000000002E-2</c:v>
                </c:pt>
                <c:pt idx="4929">
                  <c:v>4.224E-2</c:v>
                </c:pt>
                <c:pt idx="4930">
                  <c:v>4.2271999999999997E-2</c:v>
                </c:pt>
                <c:pt idx="4931">
                  <c:v>4.2304000000000001E-2</c:v>
                </c:pt>
                <c:pt idx="4932">
                  <c:v>4.2335999999999999E-2</c:v>
                </c:pt>
                <c:pt idx="4933">
                  <c:v>4.2368000000000003E-2</c:v>
                </c:pt>
                <c:pt idx="4934">
                  <c:v>4.24E-2</c:v>
                </c:pt>
                <c:pt idx="4935">
                  <c:v>4.2431999999999997E-2</c:v>
                </c:pt>
                <c:pt idx="4936">
                  <c:v>4.2464000000000002E-2</c:v>
                </c:pt>
                <c:pt idx="4937">
                  <c:v>4.2495999999999999E-2</c:v>
                </c:pt>
                <c:pt idx="4938">
                  <c:v>4.2528000000000003E-2</c:v>
                </c:pt>
                <c:pt idx="4939">
                  <c:v>4.2560000000000001E-2</c:v>
                </c:pt>
                <c:pt idx="4940">
                  <c:v>4.2591999999999998E-2</c:v>
                </c:pt>
                <c:pt idx="4941">
                  <c:v>4.2624000000000002E-2</c:v>
                </c:pt>
                <c:pt idx="4942">
                  <c:v>4.2655999999999999E-2</c:v>
                </c:pt>
                <c:pt idx="4943">
                  <c:v>4.2687999999999997E-2</c:v>
                </c:pt>
                <c:pt idx="4944">
                  <c:v>4.2720000000000001E-2</c:v>
                </c:pt>
                <c:pt idx="4945">
                  <c:v>4.2751999999999998E-2</c:v>
                </c:pt>
                <c:pt idx="4946">
                  <c:v>4.2784000000000003E-2</c:v>
                </c:pt>
                <c:pt idx="4947">
                  <c:v>4.2816E-2</c:v>
                </c:pt>
                <c:pt idx="4948">
                  <c:v>4.2847999999999997E-2</c:v>
                </c:pt>
                <c:pt idx="4949">
                  <c:v>4.2880000000000001E-2</c:v>
                </c:pt>
                <c:pt idx="4950">
                  <c:v>4.2911999999999999E-2</c:v>
                </c:pt>
                <c:pt idx="4951">
                  <c:v>4.2944000000000003E-2</c:v>
                </c:pt>
                <c:pt idx="4952">
                  <c:v>4.2976E-2</c:v>
                </c:pt>
                <c:pt idx="4953">
                  <c:v>4.3007999999999998E-2</c:v>
                </c:pt>
                <c:pt idx="4954">
                  <c:v>4.3040000000000002E-2</c:v>
                </c:pt>
                <c:pt idx="4955">
                  <c:v>4.3071999999999999E-2</c:v>
                </c:pt>
                <c:pt idx="4956">
                  <c:v>4.3104000000000003E-2</c:v>
                </c:pt>
                <c:pt idx="4957">
                  <c:v>4.3136000000000001E-2</c:v>
                </c:pt>
                <c:pt idx="4958">
                  <c:v>4.3167999999999998E-2</c:v>
                </c:pt>
                <c:pt idx="4959">
                  <c:v>4.3200000000000002E-2</c:v>
                </c:pt>
                <c:pt idx="4960">
                  <c:v>4.3232E-2</c:v>
                </c:pt>
                <c:pt idx="4961">
                  <c:v>4.3263999999999997E-2</c:v>
                </c:pt>
                <c:pt idx="4962">
                  <c:v>4.3296000000000001E-2</c:v>
                </c:pt>
                <c:pt idx="4963">
                  <c:v>4.3327999999999998E-2</c:v>
                </c:pt>
                <c:pt idx="4964">
                  <c:v>4.3360000000000003E-2</c:v>
                </c:pt>
                <c:pt idx="4965">
                  <c:v>4.3392E-2</c:v>
                </c:pt>
                <c:pt idx="4966">
                  <c:v>4.3423999999999997E-2</c:v>
                </c:pt>
                <c:pt idx="4967">
                  <c:v>4.3456000000000002E-2</c:v>
                </c:pt>
                <c:pt idx="4968">
                  <c:v>4.3487999999999999E-2</c:v>
                </c:pt>
                <c:pt idx="4969">
                  <c:v>4.3520000000000003E-2</c:v>
                </c:pt>
                <c:pt idx="4970">
                  <c:v>4.3552E-2</c:v>
                </c:pt>
                <c:pt idx="4971">
                  <c:v>4.3583999999999998E-2</c:v>
                </c:pt>
                <c:pt idx="4972">
                  <c:v>4.3616000000000002E-2</c:v>
                </c:pt>
                <c:pt idx="4973">
                  <c:v>4.3647999999999999E-2</c:v>
                </c:pt>
                <c:pt idx="4974">
                  <c:v>4.3679999999999997E-2</c:v>
                </c:pt>
                <c:pt idx="4975">
                  <c:v>4.3712000000000001E-2</c:v>
                </c:pt>
                <c:pt idx="4976">
                  <c:v>4.3743999999999998E-2</c:v>
                </c:pt>
                <c:pt idx="4977">
                  <c:v>4.3776000000000002E-2</c:v>
                </c:pt>
                <c:pt idx="4978">
                  <c:v>4.3808E-2</c:v>
                </c:pt>
                <c:pt idx="4979">
                  <c:v>4.3839999999999997E-2</c:v>
                </c:pt>
                <c:pt idx="4980">
                  <c:v>4.3872000000000001E-2</c:v>
                </c:pt>
                <c:pt idx="4981">
                  <c:v>4.3903999999999999E-2</c:v>
                </c:pt>
                <c:pt idx="4982">
                  <c:v>4.3936000000000003E-2</c:v>
                </c:pt>
                <c:pt idx="4983">
                  <c:v>4.3968E-2</c:v>
                </c:pt>
                <c:pt idx="4984">
                  <c:v>4.3999999999999997E-2</c:v>
                </c:pt>
                <c:pt idx="4985">
                  <c:v>4.4032000000000002E-2</c:v>
                </c:pt>
                <c:pt idx="4986">
                  <c:v>4.4063999999999999E-2</c:v>
                </c:pt>
                <c:pt idx="4987">
                  <c:v>4.4096000000000003E-2</c:v>
                </c:pt>
                <c:pt idx="4988">
                  <c:v>4.4128000000000001E-2</c:v>
                </c:pt>
                <c:pt idx="4989">
                  <c:v>4.4159999999999998E-2</c:v>
                </c:pt>
                <c:pt idx="4990">
                  <c:v>4.4192000000000002E-2</c:v>
                </c:pt>
                <c:pt idx="4991">
                  <c:v>4.4223999999999999E-2</c:v>
                </c:pt>
                <c:pt idx="4992">
                  <c:v>4.4255999999999997E-2</c:v>
                </c:pt>
                <c:pt idx="4993">
                  <c:v>4.4288000000000001E-2</c:v>
                </c:pt>
                <c:pt idx="4994">
                  <c:v>4.4319999999999998E-2</c:v>
                </c:pt>
                <c:pt idx="4995">
                  <c:v>4.4352000000000003E-2</c:v>
                </c:pt>
                <c:pt idx="4996">
                  <c:v>4.4384E-2</c:v>
                </c:pt>
                <c:pt idx="4997">
                  <c:v>4.4415999999999997E-2</c:v>
                </c:pt>
                <c:pt idx="4998">
                  <c:v>4.4448000000000001E-2</c:v>
                </c:pt>
                <c:pt idx="4999">
                  <c:v>4.4479999999999999E-2</c:v>
                </c:pt>
                <c:pt idx="5000">
                  <c:v>4.4512000000000003E-2</c:v>
                </c:pt>
                <c:pt idx="5001">
                  <c:v>4.4544E-2</c:v>
                </c:pt>
                <c:pt idx="5002">
                  <c:v>4.4575999999999998E-2</c:v>
                </c:pt>
                <c:pt idx="5003">
                  <c:v>4.4608000000000002E-2</c:v>
                </c:pt>
                <c:pt idx="5004">
                  <c:v>4.4639999999999999E-2</c:v>
                </c:pt>
                <c:pt idx="5005">
                  <c:v>4.4672000000000003E-2</c:v>
                </c:pt>
                <c:pt idx="5006">
                  <c:v>4.4704000000000001E-2</c:v>
                </c:pt>
                <c:pt idx="5007">
                  <c:v>4.4735999999999998E-2</c:v>
                </c:pt>
                <c:pt idx="5008">
                  <c:v>4.4768000000000002E-2</c:v>
                </c:pt>
                <c:pt idx="5009">
                  <c:v>4.48E-2</c:v>
                </c:pt>
                <c:pt idx="5010">
                  <c:v>4.4831999999999997E-2</c:v>
                </c:pt>
                <c:pt idx="5011">
                  <c:v>4.4864000000000001E-2</c:v>
                </c:pt>
                <c:pt idx="5012">
                  <c:v>4.4895999999999998E-2</c:v>
                </c:pt>
                <c:pt idx="5013">
                  <c:v>4.4928000000000003E-2</c:v>
                </c:pt>
                <c:pt idx="5014">
                  <c:v>4.496E-2</c:v>
                </c:pt>
                <c:pt idx="5015">
                  <c:v>4.4991999999999997E-2</c:v>
                </c:pt>
                <c:pt idx="5016">
                  <c:v>4.5024000000000002E-2</c:v>
                </c:pt>
                <c:pt idx="5017">
                  <c:v>4.5055999999999999E-2</c:v>
                </c:pt>
                <c:pt idx="5018">
                  <c:v>4.5088000000000003E-2</c:v>
                </c:pt>
                <c:pt idx="5019">
                  <c:v>4.512E-2</c:v>
                </c:pt>
                <c:pt idx="5020">
                  <c:v>4.5151999999999998E-2</c:v>
                </c:pt>
                <c:pt idx="5021">
                  <c:v>4.5184000000000002E-2</c:v>
                </c:pt>
                <c:pt idx="5022">
                  <c:v>4.5215999999999999E-2</c:v>
                </c:pt>
                <c:pt idx="5023">
                  <c:v>4.5247999999999997E-2</c:v>
                </c:pt>
                <c:pt idx="5024">
                  <c:v>4.5280000000000001E-2</c:v>
                </c:pt>
                <c:pt idx="5025">
                  <c:v>4.5311999999999998E-2</c:v>
                </c:pt>
                <c:pt idx="5026">
                  <c:v>4.5344000000000002E-2</c:v>
                </c:pt>
                <c:pt idx="5027">
                  <c:v>4.5376E-2</c:v>
                </c:pt>
                <c:pt idx="5028">
                  <c:v>4.5407999999999997E-2</c:v>
                </c:pt>
                <c:pt idx="5029">
                  <c:v>4.5440000000000001E-2</c:v>
                </c:pt>
                <c:pt idx="5030">
                  <c:v>4.5471999999999999E-2</c:v>
                </c:pt>
                <c:pt idx="5031">
                  <c:v>4.5504000000000003E-2</c:v>
                </c:pt>
                <c:pt idx="5032">
                  <c:v>4.5536E-2</c:v>
                </c:pt>
                <c:pt idx="5033">
                  <c:v>4.5567999999999997E-2</c:v>
                </c:pt>
                <c:pt idx="5034">
                  <c:v>4.5600000000000002E-2</c:v>
                </c:pt>
                <c:pt idx="5035">
                  <c:v>4.5631999999999999E-2</c:v>
                </c:pt>
                <c:pt idx="5036">
                  <c:v>4.5664000000000003E-2</c:v>
                </c:pt>
                <c:pt idx="5037">
                  <c:v>4.5696000000000001E-2</c:v>
                </c:pt>
                <c:pt idx="5038">
                  <c:v>4.5727999999999998E-2</c:v>
                </c:pt>
                <c:pt idx="5039">
                  <c:v>4.5760000000000002E-2</c:v>
                </c:pt>
                <c:pt idx="5040">
                  <c:v>4.5791999999999999E-2</c:v>
                </c:pt>
                <c:pt idx="5041">
                  <c:v>4.5823999999999997E-2</c:v>
                </c:pt>
                <c:pt idx="5042">
                  <c:v>4.5856000000000001E-2</c:v>
                </c:pt>
                <c:pt idx="5043">
                  <c:v>4.5887999999999998E-2</c:v>
                </c:pt>
                <c:pt idx="5044">
                  <c:v>4.5920000000000002E-2</c:v>
                </c:pt>
                <c:pt idx="5045">
                  <c:v>4.5952E-2</c:v>
                </c:pt>
                <c:pt idx="5046">
                  <c:v>4.5983999999999997E-2</c:v>
                </c:pt>
                <c:pt idx="5047">
                  <c:v>4.6016000000000001E-2</c:v>
                </c:pt>
                <c:pt idx="5048">
                  <c:v>4.6047999999999999E-2</c:v>
                </c:pt>
                <c:pt idx="5049">
                  <c:v>4.6080000000000003E-2</c:v>
                </c:pt>
                <c:pt idx="5050">
                  <c:v>4.6112E-2</c:v>
                </c:pt>
                <c:pt idx="5051">
                  <c:v>4.6143999999999998E-2</c:v>
                </c:pt>
                <c:pt idx="5052">
                  <c:v>4.6207999999999999E-2</c:v>
                </c:pt>
                <c:pt idx="5053">
                  <c:v>4.6272000000000001E-2</c:v>
                </c:pt>
                <c:pt idx="5054">
                  <c:v>4.6336000000000002E-2</c:v>
                </c:pt>
                <c:pt idx="5055">
                  <c:v>4.6399999999999997E-2</c:v>
                </c:pt>
                <c:pt idx="5056">
                  <c:v>4.6463999999999998E-2</c:v>
                </c:pt>
                <c:pt idx="5057">
                  <c:v>4.6528E-2</c:v>
                </c:pt>
                <c:pt idx="5058">
                  <c:v>4.6592000000000001E-2</c:v>
                </c:pt>
                <c:pt idx="5059">
                  <c:v>4.6656000000000003E-2</c:v>
                </c:pt>
                <c:pt idx="5060">
                  <c:v>4.6719999999999998E-2</c:v>
                </c:pt>
                <c:pt idx="5061">
                  <c:v>4.6783999999999999E-2</c:v>
                </c:pt>
                <c:pt idx="5062">
                  <c:v>4.6848000000000001E-2</c:v>
                </c:pt>
                <c:pt idx="5063">
                  <c:v>4.6912000000000002E-2</c:v>
                </c:pt>
                <c:pt idx="5064">
                  <c:v>4.6975999999999997E-2</c:v>
                </c:pt>
                <c:pt idx="5065">
                  <c:v>4.7039999999999998E-2</c:v>
                </c:pt>
                <c:pt idx="5066">
                  <c:v>4.7104E-2</c:v>
                </c:pt>
                <c:pt idx="5067">
                  <c:v>4.7168000000000002E-2</c:v>
                </c:pt>
                <c:pt idx="5068">
                  <c:v>4.7232000000000003E-2</c:v>
                </c:pt>
                <c:pt idx="5069">
                  <c:v>4.7295999999999998E-2</c:v>
                </c:pt>
                <c:pt idx="5070">
                  <c:v>4.7359999999999999E-2</c:v>
                </c:pt>
                <c:pt idx="5071">
                  <c:v>4.7424000000000001E-2</c:v>
                </c:pt>
                <c:pt idx="5072">
                  <c:v>4.7488000000000002E-2</c:v>
                </c:pt>
                <c:pt idx="5073">
                  <c:v>4.7551999999999997E-2</c:v>
                </c:pt>
                <c:pt idx="5074">
                  <c:v>4.7615999999999999E-2</c:v>
                </c:pt>
                <c:pt idx="5075">
                  <c:v>4.768E-2</c:v>
                </c:pt>
                <c:pt idx="5076">
                  <c:v>4.7744000000000002E-2</c:v>
                </c:pt>
                <c:pt idx="5077">
                  <c:v>4.7808000000000003E-2</c:v>
                </c:pt>
                <c:pt idx="5078">
                  <c:v>4.7871999999999998E-2</c:v>
                </c:pt>
                <c:pt idx="5079">
                  <c:v>4.7935999999999999E-2</c:v>
                </c:pt>
                <c:pt idx="5080">
                  <c:v>4.8000000000000001E-2</c:v>
                </c:pt>
                <c:pt idx="5081">
                  <c:v>4.8064000000000003E-2</c:v>
                </c:pt>
                <c:pt idx="5082">
                  <c:v>4.8127999999999997E-2</c:v>
                </c:pt>
                <c:pt idx="5083">
                  <c:v>4.8191999999999999E-2</c:v>
                </c:pt>
                <c:pt idx="5084">
                  <c:v>4.8256E-2</c:v>
                </c:pt>
                <c:pt idx="5085">
                  <c:v>4.8320000000000002E-2</c:v>
                </c:pt>
                <c:pt idx="5086">
                  <c:v>4.8384000000000003E-2</c:v>
                </c:pt>
                <c:pt idx="5087">
                  <c:v>4.8447999999999998E-2</c:v>
                </c:pt>
                <c:pt idx="5088">
                  <c:v>4.8512E-2</c:v>
                </c:pt>
                <c:pt idx="5089">
                  <c:v>4.8576000000000001E-2</c:v>
                </c:pt>
                <c:pt idx="5090">
                  <c:v>4.8640000000000003E-2</c:v>
                </c:pt>
                <c:pt idx="5091">
                  <c:v>4.8703999999999997E-2</c:v>
                </c:pt>
                <c:pt idx="5092">
                  <c:v>4.8767999999999999E-2</c:v>
                </c:pt>
                <c:pt idx="5093">
                  <c:v>4.8832E-2</c:v>
                </c:pt>
                <c:pt idx="5094">
                  <c:v>4.8896000000000002E-2</c:v>
                </c:pt>
                <c:pt idx="5095">
                  <c:v>4.8959999999999997E-2</c:v>
                </c:pt>
                <c:pt idx="5096">
                  <c:v>4.9023999999999998E-2</c:v>
                </c:pt>
                <c:pt idx="5097">
                  <c:v>4.9088E-2</c:v>
                </c:pt>
                <c:pt idx="5098">
                  <c:v>4.9152000000000001E-2</c:v>
                </c:pt>
                <c:pt idx="5099">
                  <c:v>4.9216000000000003E-2</c:v>
                </c:pt>
                <c:pt idx="5100">
                  <c:v>4.9279999999999997E-2</c:v>
                </c:pt>
                <c:pt idx="5101">
                  <c:v>4.9343999999999999E-2</c:v>
                </c:pt>
                <c:pt idx="5102">
                  <c:v>4.9408000000000001E-2</c:v>
                </c:pt>
                <c:pt idx="5103">
                  <c:v>4.9472000000000002E-2</c:v>
                </c:pt>
                <c:pt idx="5104">
                  <c:v>4.9535999999999997E-2</c:v>
                </c:pt>
                <c:pt idx="5105">
                  <c:v>4.9599999999999998E-2</c:v>
                </c:pt>
                <c:pt idx="5106">
                  <c:v>4.9664E-2</c:v>
                </c:pt>
                <c:pt idx="5107">
                  <c:v>4.9728000000000001E-2</c:v>
                </c:pt>
                <c:pt idx="5108">
                  <c:v>4.9792000000000003E-2</c:v>
                </c:pt>
                <c:pt idx="5109">
                  <c:v>4.9855999999999998E-2</c:v>
                </c:pt>
                <c:pt idx="5110">
                  <c:v>4.9919999999999999E-2</c:v>
                </c:pt>
                <c:pt idx="5111">
                  <c:v>4.9984000000000001E-2</c:v>
                </c:pt>
                <c:pt idx="5112">
                  <c:v>5.0048000000000002E-2</c:v>
                </c:pt>
                <c:pt idx="5113">
                  <c:v>5.0111999999999997E-2</c:v>
                </c:pt>
                <c:pt idx="5114">
                  <c:v>5.0175999999999998E-2</c:v>
                </c:pt>
                <c:pt idx="5115">
                  <c:v>5.024E-2</c:v>
                </c:pt>
                <c:pt idx="5116">
                  <c:v>5.0304000000000001E-2</c:v>
                </c:pt>
                <c:pt idx="5117">
                  <c:v>5.0368000000000003E-2</c:v>
                </c:pt>
                <c:pt idx="5118">
                  <c:v>5.0431999999999998E-2</c:v>
                </c:pt>
                <c:pt idx="5119">
                  <c:v>5.0495999999999999E-2</c:v>
                </c:pt>
                <c:pt idx="5120">
                  <c:v>5.0560000000000001E-2</c:v>
                </c:pt>
                <c:pt idx="5121">
                  <c:v>5.0624000000000002E-2</c:v>
                </c:pt>
                <c:pt idx="5122">
                  <c:v>5.0687999999999997E-2</c:v>
                </c:pt>
                <c:pt idx="5123">
                  <c:v>5.0751999999999999E-2</c:v>
                </c:pt>
                <c:pt idx="5124">
                  <c:v>5.0816E-2</c:v>
                </c:pt>
                <c:pt idx="5125">
                  <c:v>5.0880000000000002E-2</c:v>
                </c:pt>
                <c:pt idx="5126">
                  <c:v>5.0944000000000003E-2</c:v>
                </c:pt>
                <c:pt idx="5127">
                  <c:v>5.1007999999999998E-2</c:v>
                </c:pt>
                <c:pt idx="5128">
                  <c:v>5.1071999999999999E-2</c:v>
                </c:pt>
                <c:pt idx="5129">
                  <c:v>5.1136000000000001E-2</c:v>
                </c:pt>
                <c:pt idx="5130">
                  <c:v>5.1200000000000002E-2</c:v>
                </c:pt>
                <c:pt idx="5131">
                  <c:v>5.1263999999999997E-2</c:v>
                </c:pt>
                <c:pt idx="5132">
                  <c:v>5.1327999999999999E-2</c:v>
                </c:pt>
                <c:pt idx="5133">
                  <c:v>5.1392E-2</c:v>
                </c:pt>
                <c:pt idx="5134">
                  <c:v>5.1456000000000002E-2</c:v>
                </c:pt>
                <c:pt idx="5135">
                  <c:v>5.1520000000000003E-2</c:v>
                </c:pt>
                <c:pt idx="5136">
                  <c:v>5.1583999999999998E-2</c:v>
                </c:pt>
                <c:pt idx="5137">
                  <c:v>5.1647999999999999E-2</c:v>
                </c:pt>
                <c:pt idx="5138">
                  <c:v>5.1712000000000001E-2</c:v>
                </c:pt>
                <c:pt idx="5139">
                  <c:v>5.1776000000000003E-2</c:v>
                </c:pt>
                <c:pt idx="5140">
                  <c:v>5.1839999999999997E-2</c:v>
                </c:pt>
                <c:pt idx="5141">
                  <c:v>5.1903999999999999E-2</c:v>
                </c:pt>
                <c:pt idx="5142">
                  <c:v>5.1968E-2</c:v>
                </c:pt>
                <c:pt idx="5143">
                  <c:v>5.2032000000000002E-2</c:v>
                </c:pt>
                <c:pt idx="5144">
                  <c:v>5.2096000000000003E-2</c:v>
                </c:pt>
                <c:pt idx="5145">
                  <c:v>5.2159999999999998E-2</c:v>
                </c:pt>
                <c:pt idx="5146">
                  <c:v>5.2224E-2</c:v>
                </c:pt>
                <c:pt idx="5147">
                  <c:v>5.2288000000000001E-2</c:v>
                </c:pt>
                <c:pt idx="5148">
                  <c:v>5.2352000000000003E-2</c:v>
                </c:pt>
                <c:pt idx="5149">
                  <c:v>5.2415999999999997E-2</c:v>
                </c:pt>
                <c:pt idx="5150">
                  <c:v>5.2479999999999999E-2</c:v>
                </c:pt>
                <c:pt idx="5151">
                  <c:v>5.2544E-2</c:v>
                </c:pt>
                <c:pt idx="5152">
                  <c:v>5.2608000000000002E-2</c:v>
                </c:pt>
                <c:pt idx="5153">
                  <c:v>5.2671999999999997E-2</c:v>
                </c:pt>
                <c:pt idx="5154">
                  <c:v>5.2735999999999998E-2</c:v>
                </c:pt>
                <c:pt idx="5155">
                  <c:v>5.28E-2</c:v>
                </c:pt>
                <c:pt idx="5156">
                  <c:v>5.2864000000000001E-2</c:v>
                </c:pt>
                <c:pt idx="5157">
                  <c:v>5.2928000000000003E-2</c:v>
                </c:pt>
                <c:pt idx="5158">
                  <c:v>5.2991999999999997E-2</c:v>
                </c:pt>
                <c:pt idx="5159">
                  <c:v>5.3055999999999999E-2</c:v>
                </c:pt>
                <c:pt idx="5160">
                  <c:v>5.3120000000000001E-2</c:v>
                </c:pt>
                <c:pt idx="5161">
                  <c:v>5.3184000000000002E-2</c:v>
                </c:pt>
                <c:pt idx="5162">
                  <c:v>5.3247999999999997E-2</c:v>
                </c:pt>
                <c:pt idx="5163">
                  <c:v>5.3311999999999998E-2</c:v>
                </c:pt>
                <c:pt idx="5164">
                  <c:v>5.3376E-2</c:v>
                </c:pt>
                <c:pt idx="5165">
                  <c:v>5.3440000000000001E-2</c:v>
                </c:pt>
                <c:pt idx="5166">
                  <c:v>5.3504000000000003E-2</c:v>
                </c:pt>
                <c:pt idx="5167">
                  <c:v>5.3567999999999998E-2</c:v>
                </c:pt>
                <c:pt idx="5168">
                  <c:v>5.3631999999999999E-2</c:v>
                </c:pt>
                <c:pt idx="5169">
                  <c:v>5.3696000000000001E-2</c:v>
                </c:pt>
                <c:pt idx="5170">
                  <c:v>5.3760000000000002E-2</c:v>
                </c:pt>
                <c:pt idx="5171">
                  <c:v>5.3823999999999997E-2</c:v>
                </c:pt>
                <c:pt idx="5172">
                  <c:v>5.3887999999999998E-2</c:v>
                </c:pt>
                <c:pt idx="5173">
                  <c:v>5.3952E-2</c:v>
                </c:pt>
                <c:pt idx="5174">
                  <c:v>5.4016000000000002E-2</c:v>
                </c:pt>
                <c:pt idx="5175">
                  <c:v>5.4080000000000003E-2</c:v>
                </c:pt>
                <c:pt idx="5176">
                  <c:v>5.4143999999999998E-2</c:v>
                </c:pt>
                <c:pt idx="5177">
                  <c:v>5.4207999999999999E-2</c:v>
                </c:pt>
                <c:pt idx="5178">
                  <c:v>5.4272000000000001E-2</c:v>
                </c:pt>
                <c:pt idx="5179">
                  <c:v>5.4336000000000002E-2</c:v>
                </c:pt>
                <c:pt idx="5180">
                  <c:v>5.4399999999999997E-2</c:v>
                </c:pt>
                <c:pt idx="5181">
                  <c:v>5.4463999999999999E-2</c:v>
                </c:pt>
                <c:pt idx="5182">
                  <c:v>5.4528E-2</c:v>
                </c:pt>
                <c:pt idx="5183">
                  <c:v>5.4592000000000002E-2</c:v>
                </c:pt>
                <c:pt idx="5184">
                  <c:v>5.4656000000000003E-2</c:v>
                </c:pt>
                <c:pt idx="5185">
                  <c:v>5.4719999999999998E-2</c:v>
                </c:pt>
                <c:pt idx="5186">
                  <c:v>5.4783999999999999E-2</c:v>
                </c:pt>
                <c:pt idx="5187">
                  <c:v>5.4848000000000001E-2</c:v>
                </c:pt>
                <c:pt idx="5188">
                  <c:v>5.4912000000000002E-2</c:v>
                </c:pt>
                <c:pt idx="5189">
                  <c:v>5.4975999999999997E-2</c:v>
                </c:pt>
                <c:pt idx="5190">
                  <c:v>5.5039999999999999E-2</c:v>
                </c:pt>
                <c:pt idx="5191">
                  <c:v>5.5104E-2</c:v>
                </c:pt>
                <c:pt idx="5192">
                  <c:v>5.5168000000000002E-2</c:v>
                </c:pt>
                <c:pt idx="5193">
                  <c:v>5.5232000000000003E-2</c:v>
                </c:pt>
                <c:pt idx="5194">
                  <c:v>5.5295999999999998E-2</c:v>
                </c:pt>
                <c:pt idx="5195">
                  <c:v>5.5359999999999999E-2</c:v>
                </c:pt>
                <c:pt idx="5196">
                  <c:v>5.5424000000000001E-2</c:v>
                </c:pt>
                <c:pt idx="5197">
                  <c:v>5.5488000000000003E-2</c:v>
                </c:pt>
                <c:pt idx="5198">
                  <c:v>5.5551999999999997E-2</c:v>
                </c:pt>
                <c:pt idx="5199">
                  <c:v>5.5615999999999999E-2</c:v>
                </c:pt>
                <c:pt idx="5200">
                  <c:v>5.568E-2</c:v>
                </c:pt>
                <c:pt idx="5201">
                  <c:v>5.5744000000000002E-2</c:v>
                </c:pt>
                <c:pt idx="5202">
                  <c:v>5.5808000000000003E-2</c:v>
                </c:pt>
                <c:pt idx="5203">
                  <c:v>5.5871999999999998E-2</c:v>
                </c:pt>
                <c:pt idx="5204">
                  <c:v>5.5936E-2</c:v>
                </c:pt>
                <c:pt idx="5205">
                  <c:v>5.6000000000000001E-2</c:v>
                </c:pt>
                <c:pt idx="5206">
                  <c:v>5.6064000000000003E-2</c:v>
                </c:pt>
                <c:pt idx="5207">
                  <c:v>5.6127999999999997E-2</c:v>
                </c:pt>
                <c:pt idx="5208">
                  <c:v>5.6191999999999999E-2</c:v>
                </c:pt>
                <c:pt idx="5209">
                  <c:v>5.6256E-2</c:v>
                </c:pt>
                <c:pt idx="5210">
                  <c:v>5.6320000000000002E-2</c:v>
                </c:pt>
                <c:pt idx="5211">
                  <c:v>5.6383999999999997E-2</c:v>
                </c:pt>
                <c:pt idx="5212">
                  <c:v>5.6447999999999998E-2</c:v>
                </c:pt>
                <c:pt idx="5213">
                  <c:v>5.6512E-2</c:v>
                </c:pt>
                <c:pt idx="5214">
                  <c:v>5.6576000000000001E-2</c:v>
                </c:pt>
                <c:pt idx="5215">
                  <c:v>5.6640000000000003E-2</c:v>
                </c:pt>
                <c:pt idx="5216">
                  <c:v>5.6703999999999997E-2</c:v>
                </c:pt>
                <c:pt idx="5217">
                  <c:v>5.6767999999999999E-2</c:v>
                </c:pt>
                <c:pt idx="5218">
                  <c:v>5.6832000000000001E-2</c:v>
                </c:pt>
                <c:pt idx="5219">
                  <c:v>5.6896000000000002E-2</c:v>
                </c:pt>
                <c:pt idx="5220">
                  <c:v>5.6959999999999997E-2</c:v>
                </c:pt>
                <c:pt idx="5221">
                  <c:v>5.7023999999999998E-2</c:v>
                </c:pt>
                <c:pt idx="5222">
                  <c:v>5.7088E-2</c:v>
                </c:pt>
                <c:pt idx="5223">
                  <c:v>5.7152000000000001E-2</c:v>
                </c:pt>
                <c:pt idx="5224">
                  <c:v>5.7216000000000003E-2</c:v>
                </c:pt>
                <c:pt idx="5225">
                  <c:v>5.7279999999999998E-2</c:v>
                </c:pt>
                <c:pt idx="5226">
                  <c:v>5.7343999999999999E-2</c:v>
                </c:pt>
                <c:pt idx="5227">
                  <c:v>5.7408000000000001E-2</c:v>
                </c:pt>
                <c:pt idx="5228">
                  <c:v>5.7472000000000002E-2</c:v>
                </c:pt>
                <c:pt idx="5229">
                  <c:v>5.7535999999999997E-2</c:v>
                </c:pt>
                <c:pt idx="5230">
                  <c:v>5.7599999999999998E-2</c:v>
                </c:pt>
                <c:pt idx="5231">
                  <c:v>5.7664E-2</c:v>
                </c:pt>
                <c:pt idx="5232">
                  <c:v>5.7728000000000002E-2</c:v>
                </c:pt>
                <c:pt idx="5233">
                  <c:v>5.7792000000000003E-2</c:v>
                </c:pt>
                <c:pt idx="5234">
                  <c:v>5.7855999999999998E-2</c:v>
                </c:pt>
                <c:pt idx="5235">
                  <c:v>5.7919999999999999E-2</c:v>
                </c:pt>
                <c:pt idx="5236">
                  <c:v>5.7984000000000001E-2</c:v>
                </c:pt>
                <c:pt idx="5237">
                  <c:v>5.8048000000000002E-2</c:v>
                </c:pt>
                <c:pt idx="5238">
                  <c:v>5.8111999999999997E-2</c:v>
                </c:pt>
                <c:pt idx="5239">
                  <c:v>5.8175999999999999E-2</c:v>
                </c:pt>
                <c:pt idx="5240">
                  <c:v>5.824E-2</c:v>
                </c:pt>
                <c:pt idx="5241">
                  <c:v>5.8304000000000002E-2</c:v>
                </c:pt>
                <c:pt idx="5242">
                  <c:v>5.8368000000000003E-2</c:v>
                </c:pt>
                <c:pt idx="5243">
                  <c:v>5.8431999999999998E-2</c:v>
                </c:pt>
                <c:pt idx="5244">
                  <c:v>5.8495999999999999E-2</c:v>
                </c:pt>
                <c:pt idx="5245">
                  <c:v>5.8560000000000001E-2</c:v>
                </c:pt>
                <c:pt idx="5246">
                  <c:v>5.8624000000000002E-2</c:v>
                </c:pt>
                <c:pt idx="5247">
                  <c:v>5.8687999999999997E-2</c:v>
                </c:pt>
                <c:pt idx="5248">
                  <c:v>5.8751999999999999E-2</c:v>
                </c:pt>
                <c:pt idx="5249">
                  <c:v>5.8816E-2</c:v>
                </c:pt>
                <c:pt idx="5250">
                  <c:v>5.8880000000000002E-2</c:v>
                </c:pt>
                <c:pt idx="5251">
                  <c:v>5.8944000000000003E-2</c:v>
                </c:pt>
                <c:pt idx="5252">
                  <c:v>5.9007999999999998E-2</c:v>
                </c:pt>
                <c:pt idx="5253">
                  <c:v>5.9072E-2</c:v>
                </c:pt>
                <c:pt idx="5254">
                  <c:v>5.9136000000000001E-2</c:v>
                </c:pt>
                <c:pt idx="5255">
                  <c:v>5.9200000000000003E-2</c:v>
                </c:pt>
                <c:pt idx="5256">
                  <c:v>5.9263999999999997E-2</c:v>
                </c:pt>
                <c:pt idx="5257">
                  <c:v>5.9327999999999999E-2</c:v>
                </c:pt>
                <c:pt idx="5258">
                  <c:v>5.9392E-2</c:v>
                </c:pt>
                <c:pt idx="5259">
                  <c:v>5.9456000000000002E-2</c:v>
                </c:pt>
                <c:pt idx="5260">
                  <c:v>5.9520000000000003E-2</c:v>
                </c:pt>
                <c:pt idx="5261">
                  <c:v>5.9583999999999998E-2</c:v>
                </c:pt>
                <c:pt idx="5262">
                  <c:v>5.9648E-2</c:v>
                </c:pt>
                <c:pt idx="5263">
                  <c:v>5.9712000000000001E-2</c:v>
                </c:pt>
                <c:pt idx="5264">
                  <c:v>5.9776000000000003E-2</c:v>
                </c:pt>
                <c:pt idx="5265">
                  <c:v>5.9839999999999997E-2</c:v>
                </c:pt>
                <c:pt idx="5266">
                  <c:v>5.9903999999999999E-2</c:v>
                </c:pt>
                <c:pt idx="5267">
                  <c:v>5.9968E-2</c:v>
                </c:pt>
                <c:pt idx="5268">
                  <c:v>6.0032000000000002E-2</c:v>
                </c:pt>
                <c:pt idx="5269">
                  <c:v>6.0095999999999997E-2</c:v>
                </c:pt>
                <c:pt idx="5270">
                  <c:v>6.0159999999999998E-2</c:v>
                </c:pt>
                <c:pt idx="5271">
                  <c:v>6.0224E-2</c:v>
                </c:pt>
                <c:pt idx="5272">
                  <c:v>6.0288000000000001E-2</c:v>
                </c:pt>
                <c:pt idx="5273">
                  <c:v>6.0352000000000003E-2</c:v>
                </c:pt>
                <c:pt idx="5274">
                  <c:v>6.0415999999999997E-2</c:v>
                </c:pt>
                <c:pt idx="5275">
                  <c:v>6.0479999999999999E-2</c:v>
                </c:pt>
                <c:pt idx="5276">
                  <c:v>6.0544000000000001E-2</c:v>
                </c:pt>
                <c:pt idx="5277">
                  <c:v>6.0608000000000002E-2</c:v>
                </c:pt>
                <c:pt idx="5278">
                  <c:v>6.0671999999999997E-2</c:v>
                </c:pt>
                <c:pt idx="5279">
                  <c:v>6.0735999999999998E-2</c:v>
                </c:pt>
                <c:pt idx="5280">
                  <c:v>6.08E-2</c:v>
                </c:pt>
                <c:pt idx="5281">
                  <c:v>6.0864000000000001E-2</c:v>
                </c:pt>
                <c:pt idx="5282">
                  <c:v>6.0928000000000003E-2</c:v>
                </c:pt>
                <c:pt idx="5283">
                  <c:v>6.0991999999999998E-2</c:v>
                </c:pt>
                <c:pt idx="5284">
                  <c:v>6.1055999999999999E-2</c:v>
                </c:pt>
                <c:pt idx="5285">
                  <c:v>6.1120000000000001E-2</c:v>
                </c:pt>
                <c:pt idx="5286">
                  <c:v>6.1184000000000002E-2</c:v>
                </c:pt>
                <c:pt idx="5287">
                  <c:v>6.1247999999999997E-2</c:v>
                </c:pt>
                <c:pt idx="5288">
                  <c:v>6.1311999999999998E-2</c:v>
                </c:pt>
                <c:pt idx="5289">
                  <c:v>6.1376E-2</c:v>
                </c:pt>
                <c:pt idx="5290">
                  <c:v>6.1440000000000002E-2</c:v>
                </c:pt>
                <c:pt idx="5291">
                  <c:v>6.1504000000000003E-2</c:v>
                </c:pt>
                <c:pt idx="5292">
                  <c:v>6.1567999999999998E-2</c:v>
                </c:pt>
                <c:pt idx="5293">
                  <c:v>6.1631999999999999E-2</c:v>
                </c:pt>
                <c:pt idx="5294">
                  <c:v>6.1696000000000001E-2</c:v>
                </c:pt>
                <c:pt idx="5295">
                  <c:v>6.1760000000000002E-2</c:v>
                </c:pt>
                <c:pt idx="5296">
                  <c:v>6.1823999999999997E-2</c:v>
                </c:pt>
                <c:pt idx="5297">
                  <c:v>6.1887999999999999E-2</c:v>
                </c:pt>
                <c:pt idx="5298">
                  <c:v>6.1952E-2</c:v>
                </c:pt>
                <c:pt idx="5299">
                  <c:v>6.2016000000000002E-2</c:v>
                </c:pt>
                <c:pt idx="5300">
                  <c:v>6.2080000000000003E-2</c:v>
                </c:pt>
                <c:pt idx="5301">
                  <c:v>6.2143999999999998E-2</c:v>
                </c:pt>
                <c:pt idx="5302">
                  <c:v>6.2207999999999999E-2</c:v>
                </c:pt>
                <c:pt idx="5303">
                  <c:v>6.2272000000000001E-2</c:v>
                </c:pt>
                <c:pt idx="5304">
                  <c:v>6.2336000000000003E-2</c:v>
                </c:pt>
                <c:pt idx="5305">
                  <c:v>6.2399999999999997E-2</c:v>
                </c:pt>
                <c:pt idx="5306">
                  <c:v>6.2463999999999999E-2</c:v>
                </c:pt>
                <c:pt idx="5307">
                  <c:v>6.2528E-2</c:v>
                </c:pt>
                <c:pt idx="5308">
                  <c:v>6.2591999999999995E-2</c:v>
                </c:pt>
                <c:pt idx="5309">
                  <c:v>6.2656000000000003E-2</c:v>
                </c:pt>
                <c:pt idx="5310">
                  <c:v>6.2719999999999998E-2</c:v>
                </c:pt>
                <c:pt idx="5311">
                  <c:v>6.2784000000000006E-2</c:v>
                </c:pt>
                <c:pt idx="5312">
                  <c:v>6.2848000000000001E-2</c:v>
                </c:pt>
                <c:pt idx="5313">
                  <c:v>6.2911999999999996E-2</c:v>
                </c:pt>
                <c:pt idx="5314">
                  <c:v>6.2976000000000004E-2</c:v>
                </c:pt>
                <c:pt idx="5315">
                  <c:v>6.3039999999999999E-2</c:v>
                </c:pt>
                <c:pt idx="5316">
                  <c:v>6.3103999999999993E-2</c:v>
                </c:pt>
                <c:pt idx="5317">
                  <c:v>6.3168000000000002E-2</c:v>
                </c:pt>
                <c:pt idx="5318">
                  <c:v>6.3231999999999997E-2</c:v>
                </c:pt>
                <c:pt idx="5319">
                  <c:v>6.3296000000000005E-2</c:v>
                </c:pt>
                <c:pt idx="5320">
                  <c:v>6.336E-2</c:v>
                </c:pt>
                <c:pt idx="5321">
                  <c:v>6.3423999999999994E-2</c:v>
                </c:pt>
                <c:pt idx="5322">
                  <c:v>6.3488000000000003E-2</c:v>
                </c:pt>
                <c:pt idx="5323">
                  <c:v>6.3551999999999997E-2</c:v>
                </c:pt>
                <c:pt idx="5324">
                  <c:v>6.3616000000000006E-2</c:v>
                </c:pt>
                <c:pt idx="5325">
                  <c:v>6.368E-2</c:v>
                </c:pt>
                <c:pt idx="5326">
                  <c:v>6.3743999999999995E-2</c:v>
                </c:pt>
                <c:pt idx="5327">
                  <c:v>6.3808000000000004E-2</c:v>
                </c:pt>
                <c:pt idx="5328">
                  <c:v>6.3871999999999998E-2</c:v>
                </c:pt>
                <c:pt idx="5329">
                  <c:v>6.3936000000000007E-2</c:v>
                </c:pt>
                <c:pt idx="5330">
                  <c:v>6.4000000000000001E-2</c:v>
                </c:pt>
                <c:pt idx="5331">
                  <c:v>6.4063999999999996E-2</c:v>
                </c:pt>
                <c:pt idx="5332">
                  <c:v>6.4128000000000004E-2</c:v>
                </c:pt>
                <c:pt idx="5333">
                  <c:v>6.4191999999999999E-2</c:v>
                </c:pt>
                <c:pt idx="5334">
                  <c:v>6.4255999999999994E-2</c:v>
                </c:pt>
                <c:pt idx="5335">
                  <c:v>6.4320000000000002E-2</c:v>
                </c:pt>
                <c:pt idx="5336">
                  <c:v>6.4383999999999997E-2</c:v>
                </c:pt>
                <c:pt idx="5337">
                  <c:v>6.4448000000000005E-2</c:v>
                </c:pt>
                <c:pt idx="5338">
                  <c:v>6.4512E-2</c:v>
                </c:pt>
                <c:pt idx="5339">
                  <c:v>6.4575999999999995E-2</c:v>
                </c:pt>
                <c:pt idx="5340">
                  <c:v>6.4640000000000003E-2</c:v>
                </c:pt>
                <c:pt idx="5341">
                  <c:v>6.4703999999999998E-2</c:v>
                </c:pt>
                <c:pt idx="5342">
                  <c:v>6.4768000000000006E-2</c:v>
                </c:pt>
                <c:pt idx="5343">
                  <c:v>6.4832000000000001E-2</c:v>
                </c:pt>
                <c:pt idx="5344">
                  <c:v>6.4895999999999995E-2</c:v>
                </c:pt>
                <c:pt idx="5345">
                  <c:v>6.4960000000000004E-2</c:v>
                </c:pt>
                <c:pt idx="5346">
                  <c:v>6.5023999999999998E-2</c:v>
                </c:pt>
                <c:pt idx="5347">
                  <c:v>6.5087999999999993E-2</c:v>
                </c:pt>
                <c:pt idx="5348">
                  <c:v>6.5152000000000002E-2</c:v>
                </c:pt>
                <c:pt idx="5349">
                  <c:v>6.5215999999999996E-2</c:v>
                </c:pt>
                <c:pt idx="5350">
                  <c:v>6.5280000000000005E-2</c:v>
                </c:pt>
                <c:pt idx="5351">
                  <c:v>6.5343999999999999E-2</c:v>
                </c:pt>
                <c:pt idx="5352">
                  <c:v>6.5407999999999994E-2</c:v>
                </c:pt>
                <c:pt idx="5353">
                  <c:v>6.5472000000000002E-2</c:v>
                </c:pt>
                <c:pt idx="5354">
                  <c:v>6.5535999999999997E-2</c:v>
                </c:pt>
                <c:pt idx="5355">
                  <c:v>6.5600000000000006E-2</c:v>
                </c:pt>
                <c:pt idx="5356">
                  <c:v>6.5664E-2</c:v>
                </c:pt>
                <c:pt idx="5357">
                  <c:v>6.5727999999999995E-2</c:v>
                </c:pt>
                <c:pt idx="5358">
                  <c:v>6.5792000000000003E-2</c:v>
                </c:pt>
                <c:pt idx="5359">
                  <c:v>6.5855999999999998E-2</c:v>
                </c:pt>
                <c:pt idx="5360">
                  <c:v>6.5920000000000006E-2</c:v>
                </c:pt>
                <c:pt idx="5361">
                  <c:v>6.5984000000000001E-2</c:v>
                </c:pt>
                <c:pt idx="5362">
                  <c:v>6.6047999999999996E-2</c:v>
                </c:pt>
                <c:pt idx="5363">
                  <c:v>6.6112000000000004E-2</c:v>
                </c:pt>
                <c:pt idx="5364">
                  <c:v>6.6175999999999999E-2</c:v>
                </c:pt>
                <c:pt idx="5365">
                  <c:v>6.6239999999999993E-2</c:v>
                </c:pt>
                <c:pt idx="5366">
                  <c:v>6.6304000000000002E-2</c:v>
                </c:pt>
                <c:pt idx="5367">
                  <c:v>6.6367999999999996E-2</c:v>
                </c:pt>
                <c:pt idx="5368">
                  <c:v>6.6432000000000005E-2</c:v>
                </c:pt>
                <c:pt idx="5369">
                  <c:v>6.6496E-2</c:v>
                </c:pt>
                <c:pt idx="5370">
                  <c:v>6.6559999999999994E-2</c:v>
                </c:pt>
                <c:pt idx="5371">
                  <c:v>6.6624000000000003E-2</c:v>
                </c:pt>
                <c:pt idx="5372">
                  <c:v>6.6687999999999997E-2</c:v>
                </c:pt>
                <c:pt idx="5373">
                  <c:v>6.6752000000000006E-2</c:v>
                </c:pt>
                <c:pt idx="5374">
                  <c:v>6.6816E-2</c:v>
                </c:pt>
                <c:pt idx="5375">
                  <c:v>6.6879999999999995E-2</c:v>
                </c:pt>
                <c:pt idx="5376">
                  <c:v>6.6944000000000004E-2</c:v>
                </c:pt>
                <c:pt idx="5377">
                  <c:v>6.7007999999999998E-2</c:v>
                </c:pt>
                <c:pt idx="5378">
                  <c:v>6.7072000000000007E-2</c:v>
                </c:pt>
                <c:pt idx="5379">
                  <c:v>6.7136000000000001E-2</c:v>
                </c:pt>
                <c:pt idx="5380">
                  <c:v>6.7199999999999996E-2</c:v>
                </c:pt>
                <c:pt idx="5381">
                  <c:v>6.7264000000000004E-2</c:v>
                </c:pt>
                <c:pt idx="5382">
                  <c:v>6.7327999999999999E-2</c:v>
                </c:pt>
                <c:pt idx="5383">
                  <c:v>6.7391999999999994E-2</c:v>
                </c:pt>
                <c:pt idx="5384">
                  <c:v>6.7456000000000002E-2</c:v>
                </c:pt>
                <c:pt idx="5385">
                  <c:v>6.7519999999999997E-2</c:v>
                </c:pt>
                <c:pt idx="5386">
                  <c:v>6.7584000000000005E-2</c:v>
                </c:pt>
                <c:pt idx="5387">
                  <c:v>6.7648E-2</c:v>
                </c:pt>
                <c:pt idx="5388">
                  <c:v>6.7711999999999994E-2</c:v>
                </c:pt>
                <c:pt idx="5389">
                  <c:v>6.7776000000000003E-2</c:v>
                </c:pt>
                <c:pt idx="5390">
                  <c:v>6.7839999999999998E-2</c:v>
                </c:pt>
                <c:pt idx="5391">
                  <c:v>6.7904000000000006E-2</c:v>
                </c:pt>
                <c:pt idx="5392">
                  <c:v>6.7968000000000001E-2</c:v>
                </c:pt>
                <c:pt idx="5393">
                  <c:v>6.8031999999999995E-2</c:v>
                </c:pt>
                <c:pt idx="5394">
                  <c:v>6.8096000000000004E-2</c:v>
                </c:pt>
                <c:pt idx="5395">
                  <c:v>6.8159999999999998E-2</c:v>
                </c:pt>
                <c:pt idx="5396">
                  <c:v>6.8224000000000007E-2</c:v>
                </c:pt>
                <c:pt idx="5397">
                  <c:v>6.8288000000000001E-2</c:v>
                </c:pt>
                <c:pt idx="5398">
                  <c:v>6.8351999999999996E-2</c:v>
                </c:pt>
                <c:pt idx="5399">
                  <c:v>6.8416000000000005E-2</c:v>
                </c:pt>
                <c:pt idx="5400">
                  <c:v>6.8479999999999999E-2</c:v>
                </c:pt>
                <c:pt idx="5401">
                  <c:v>6.8543999999999994E-2</c:v>
                </c:pt>
                <c:pt idx="5402">
                  <c:v>6.8608000000000002E-2</c:v>
                </c:pt>
                <c:pt idx="5403">
                  <c:v>6.8671999999999997E-2</c:v>
                </c:pt>
                <c:pt idx="5404">
                  <c:v>6.8736000000000005E-2</c:v>
                </c:pt>
                <c:pt idx="5405">
                  <c:v>6.88E-2</c:v>
                </c:pt>
                <c:pt idx="5406">
                  <c:v>6.8863999999999995E-2</c:v>
                </c:pt>
                <c:pt idx="5407">
                  <c:v>6.8928000000000003E-2</c:v>
                </c:pt>
                <c:pt idx="5408">
                  <c:v>6.8991999999999998E-2</c:v>
                </c:pt>
                <c:pt idx="5409">
                  <c:v>6.9056000000000006E-2</c:v>
                </c:pt>
                <c:pt idx="5410">
                  <c:v>6.9120000000000001E-2</c:v>
                </c:pt>
                <c:pt idx="5411">
                  <c:v>6.9183999999999996E-2</c:v>
                </c:pt>
                <c:pt idx="5412">
                  <c:v>6.9248000000000004E-2</c:v>
                </c:pt>
                <c:pt idx="5413">
                  <c:v>6.9311999999999999E-2</c:v>
                </c:pt>
                <c:pt idx="5414">
                  <c:v>6.9375999999999993E-2</c:v>
                </c:pt>
                <c:pt idx="5415">
                  <c:v>6.9440000000000002E-2</c:v>
                </c:pt>
                <c:pt idx="5416">
                  <c:v>6.9503999999999996E-2</c:v>
                </c:pt>
                <c:pt idx="5417">
                  <c:v>6.9568000000000005E-2</c:v>
                </c:pt>
                <c:pt idx="5418">
                  <c:v>6.9631999999999999E-2</c:v>
                </c:pt>
                <c:pt idx="5419">
                  <c:v>6.9695999999999994E-2</c:v>
                </c:pt>
                <c:pt idx="5420">
                  <c:v>6.9760000000000003E-2</c:v>
                </c:pt>
                <c:pt idx="5421">
                  <c:v>6.9823999999999997E-2</c:v>
                </c:pt>
                <c:pt idx="5422">
                  <c:v>6.9888000000000006E-2</c:v>
                </c:pt>
                <c:pt idx="5423">
                  <c:v>6.9952E-2</c:v>
                </c:pt>
                <c:pt idx="5424">
                  <c:v>7.0015999999999995E-2</c:v>
                </c:pt>
                <c:pt idx="5425">
                  <c:v>7.0080000000000003E-2</c:v>
                </c:pt>
                <c:pt idx="5426">
                  <c:v>7.0143999999999998E-2</c:v>
                </c:pt>
                <c:pt idx="5427">
                  <c:v>7.0208000000000007E-2</c:v>
                </c:pt>
                <c:pt idx="5428">
                  <c:v>7.0272000000000001E-2</c:v>
                </c:pt>
                <c:pt idx="5429">
                  <c:v>7.0335999999999996E-2</c:v>
                </c:pt>
                <c:pt idx="5430">
                  <c:v>7.0400000000000004E-2</c:v>
                </c:pt>
                <c:pt idx="5431">
                  <c:v>7.0463999999999999E-2</c:v>
                </c:pt>
                <c:pt idx="5432">
                  <c:v>7.0527999999999993E-2</c:v>
                </c:pt>
                <c:pt idx="5433">
                  <c:v>7.0592000000000002E-2</c:v>
                </c:pt>
                <c:pt idx="5434">
                  <c:v>7.0655999999999997E-2</c:v>
                </c:pt>
                <c:pt idx="5435">
                  <c:v>7.0720000000000005E-2</c:v>
                </c:pt>
                <c:pt idx="5436">
                  <c:v>7.0784E-2</c:v>
                </c:pt>
                <c:pt idx="5437">
                  <c:v>7.0847999999999994E-2</c:v>
                </c:pt>
                <c:pt idx="5438">
                  <c:v>7.0912000000000003E-2</c:v>
                </c:pt>
                <c:pt idx="5439">
                  <c:v>7.0975999999999997E-2</c:v>
                </c:pt>
                <c:pt idx="5440">
                  <c:v>7.1040000000000006E-2</c:v>
                </c:pt>
                <c:pt idx="5441">
                  <c:v>7.1104000000000001E-2</c:v>
                </c:pt>
                <c:pt idx="5442">
                  <c:v>7.1167999999999995E-2</c:v>
                </c:pt>
                <c:pt idx="5443">
                  <c:v>7.1232000000000004E-2</c:v>
                </c:pt>
                <c:pt idx="5444">
                  <c:v>7.1295999999999998E-2</c:v>
                </c:pt>
                <c:pt idx="5445">
                  <c:v>7.1360000000000007E-2</c:v>
                </c:pt>
                <c:pt idx="5446">
                  <c:v>7.1424000000000001E-2</c:v>
                </c:pt>
                <c:pt idx="5447">
                  <c:v>7.1487999999999996E-2</c:v>
                </c:pt>
                <c:pt idx="5448">
                  <c:v>7.1552000000000004E-2</c:v>
                </c:pt>
                <c:pt idx="5449">
                  <c:v>7.1615999999999999E-2</c:v>
                </c:pt>
                <c:pt idx="5450">
                  <c:v>7.1679999999999994E-2</c:v>
                </c:pt>
                <c:pt idx="5451">
                  <c:v>7.1744000000000002E-2</c:v>
                </c:pt>
                <c:pt idx="5452">
                  <c:v>7.1807999999999997E-2</c:v>
                </c:pt>
                <c:pt idx="5453">
                  <c:v>7.1872000000000005E-2</c:v>
                </c:pt>
                <c:pt idx="5454">
                  <c:v>7.1936E-2</c:v>
                </c:pt>
                <c:pt idx="5455">
                  <c:v>7.1999999999999995E-2</c:v>
                </c:pt>
                <c:pt idx="5456">
                  <c:v>7.2064000000000003E-2</c:v>
                </c:pt>
                <c:pt idx="5457">
                  <c:v>7.2127999999999998E-2</c:v>
                </c:pt>
                <c:pt idx="5458">
                  <c:v>7.2192000000000006E-2</c:v>
                </c:pt>
                <c:pt idx="5459">
                  <c:v>7.2256000000000001E-2</c:v>
                </c:pt>
                <c:pt idx="5460">
                  <c:v>7.2319999999999995E-2</c:v>
                </c:pt>
                <c:pt idx="5461">
                  <c:v>7.2384000000000004E-2</c:v>
                </c:pt>
                <c:pt idx="5462">
                  <c:v>7.2447999999999999E-2</c:v>
                </c:pt>
                <c:pt idx="5463">
                  <c:v>7.2511999999999993E-2</c:v>
                </c:pt>
                <c:pt idx="5464">
                  <c:v>7.2576000000000002E-2</c:v>
                </c:pt>
                <c:pt idx="5465">
                  <c:v>7.2639999999999996E-2</c:v>
                </c:pt>
                <c:pt idx="5466">
                  <c:v>7.2704000000000005E-2</c:v>
                </c:pt>
                <c:pt idx="5467">
                  <c:v>7.2767999999999999E-2</c:v>
                </c:pt>
                <c:pt idx="5468">
                  <c:v>7.2831999999999994E-2</c:v>
                </c:pt>
                <c:pt idx="5469">
                  <c:v>7.2896000000000002E-2</c:v>
                </c:pt>
                <c:pt idx="5470">
                  <c:v>7.2959999999999997E-2</c:v>
                </c:pt>
                <c:pt idx="5471">
                  <c:v>7.3024000000000006E-2</c:v>
                </c:pt>
                <c:pt idx="5472">
                  <c:v>7.3088E-2</c:v>
                </c:pt>
                <c:pt idx="5473">
                  <c:v>7.3151999999999995E-2</c:v>
                </c:pt>
                <c:pt idx="5474">
                  <c:v>7.3216000000000003E-2</c:v>
                </c:pt>
                <c:pt idx="5475">
                  <c:v>7.3279999999999998E-2</c:v>
                </c:pt>
                <c:pt idx="5476">
                  <c:v>7.3344000000000006E-2</c:v>
                </c:pt>
                <c:pt idx="5477">
                  <c:v>7.3408000000000001E-2</c:v>
                </c:pt>
                <c:pt idx="5478">
                  <c:v>7.3471999999999996E-2</c:v>
                </c:pt>
                <c:pt idx="5479">
                  <c:v>7.3536000000000004E-2</c:v>
                </c:pt>
                <c:pt idx="5480">
                  <c:v>7.3599999999999999E-2</c:v>
                </c:pt>
                <c:pt idx="5481">
                  <c:v>7.3663999999999993E-2</c:v>
                </c:pt>
                <c:pt idx="5482">
                  <c:v>7.3728000000000002E-2</c:v>
                </c:pt>
                <c:pt idx="5483">
                  <c:v>7.3791999999999996E-2</c:v>
                </c:pt>
                <c:pt idx="5484">
                  <c:v>7.3856000000000005E-2</c:v>
                </c:pt>
                <c:pt idx="5485">
                  <c:v>7.392E-2</c:v>
                </c:pt>
                <c:pt idx="5486">
                  <c:v>7.3983999999999994E-2</c:v>
                </c:pt>
                <c:pt idx="5487">
                  <c:v>7.4048000000000003E-2</c:v>
                </c:pt>
                <c:pt idx="5488">
                  <c:v>7.4111999999999997E-2</c:v>
                </c:pt>
                <c:pt idx="5489">
                  <c:v>7.4176000000000006E-2</c:v>
                </c:pt>
                <c:pt idx="5490">
                  <c:v>7.424E-2</c:v>
                </c:pt>
                <c:pt idx="5491">
                  <c:v>7.4303999999999995E-2</c:v>
                </c:pt>
                <c:pt idx="5492">
                  <c:v>7.4368000000000004E-2</c:v>
                </c:pt>
                <c:pt idx="5493">
                  <c:v>7.4431999999999998E-2</c:v>
                </c:pt>
                <c:pt idx="5494">
                  <c:v>7.4496000000000007E-2</c:v>
                </c:pt>
                <c:pt idx="5495">
                  <c:v>7.4560000000000001E-2</c:v>
                </c:pt>
                <c:pt idx="5496">
                  <c:v>7.4623999999999996E-2</c:v>
                </c:pt>
                <c:pt idx="5497">
                  <c:v>7.4688000000000004E-2</c:v>
                </c:pt>
                <c:pt idx="5498">
                  <c:v>7.4751999999999999E-2</c:v>
                </c:pt>
                <c:pt idx="5499">
                  <c:v>7.4815999999999994E-2</c:v>
                </c:pt>
                <c:pt idx="5500">
                  <c:v>7.4880000000000002E-2</c:v>
                </c:pt>
                <c:pt idx="5501">
                  <c:v>7.4943999999999997E-2</c:v>
                </c:pt>
                <c:pt idx="5502">
                  <c:v>7.5008000000000005E-2</c:v>
                </c:pt>
                <c:pt idx="5503">
                  <c:v>7.5072E-2</c:v>
                </c:pt>
                <c:pt idx="5504">
                  <c:v>7.5135999999999994E-2</c:v>
                </c:pt>
                <c:pt idx="5505">
                  <c:v>7.5200000000000003E-2</c:v>
                </c:pt>
                <c:pt idx="5506">
                  <c:v>7.5263999999999998E-2</c:v>
                </c:pt>
                <c:pt idx="5507">
                  <c:v>7.5328000000000006E-2</c:v>
                </c:pt>
                <c:pt idx="5508">
                  <c:v>7.5392000000000001E-2</c:v>
                </c:pt>
                <c:pt idx="5509">
                  <c:v>7.5455999999999995E-2</c:v>
                </c:pt>
                <c:pt idx="5510">
                  <c:v>7.5520000000000004E-2</c:v>
                </c:pt>
                <c:pt idx="5511">
                  <c:v>7.5583999999999998E-2</c:v>
                </c:pt>
                <c:pt idx="5512">
                  <c:v>7.5648000000000007E-2</c:v>
                </c:pt>
                <c:pt idx="5513">
                  <c:v>7.5712000000000002E-2</c:v>
                </c:pt>
                <c:pt idx="5514">
                  <c:v>7.5775999999999996E-2</c:v>
                </c:pt>
                <c:pt idx="5515">
                  <c:v>7.5840000000000005E-2</c:v>
                </c:pt>
                <c:pt idx="5516">
                  <c:v>7.5903999999999999E-2</c:v>
                </c:pt>
                <c:pt idx="5517">
                  <c:v>7.5967999999999994E-2</c:v>
                </c:pt>
                <c:pt idx="5518">
                  <c:v>7.6032000000000002E-2</c:v>
                </c:pt>
                <c:pt idx="5519">
                  <c:v>7.6095999999999997E-2</c:v>
                </c:pt>
                <c:pt idx="5520">
                  <c:v>7.6160000000000005E-2</c:v>
                </c:pt>
                <c:pt idx="5521">
                  <c:v>7.6224E-2</c:v>
                </c:pt>
                <c:pt idx="5522">
                  <c:v>7.6287999999999995E-2</c:v>
                </c:pt>
                <c:pt idx="5523">
                  <c:v>7.6352000000000003E-2</c:v>
                </c:pt>
                <c:pt idx="5524">
                  <c:v>7.6415999999999998E-2</c:v>
                </c:pt>
                <c:pt idx="5525">
                  <c:v>7.6480000000000006E-2</c:v>
                </c:pt>
                <c:pt idx="5526">
                  <c:v>7.6544000000000001E-2</c:v>
                </c:pt>
                <c:pt idx="5527">
                  <c:v>7.6607999999999996E-2</c:v>
                </c:pt>
                <c:pt idx="5528">
                  <c:v>7.6672000000000004E-2</c:v>
                </c:pt>
                <c:pt idx="5529">
                  <c:v>7.6735999999999999E-2</c:v>
                </c:pt>
                <c:pt idx="5530">
                  <c:v>7.6799999999999993E-2</c:v>
                </c:pt>
                <c:pt idx="5531">
                  <c:v>7.6864000000000002E-2</c:v>
                </c:pt>
                <c:pt idx="5532">
                  <c:v>7.6927999999999996E-2</c:v>
                </c:pt>
                <c:pt idx="5533">
                  <c:v>7.6992000000000005E-2</c:v>
                </c:pt>
                <c:pt idx="5534">
                  <c:v>7.7055999999999999E-2</c:v>
                </c:pt>
                <c:pt idx="5535">
                  <c:v>7.7119999999999994E-2</c:v>
                </c:pt>
                <c:pt idx="5536">
                  <c:v>7.7184000000000003E-2</c:v>
                </c:pt>
                <c:pt idx="5537">
                  <c:v>7.7247999999999997E-2</c:v>
                </c:pt>
                <c:pt idx="5538">
                  <c:v>7.7312000000000006E-2</c:v>
                </c:pt>
                <c:pt idx="5539">
                  <c:v>7.7376E-2</c:v>
                </c:pt>
                <c:pt idx="5540">
                  <c:v>7.7439999999999995E-2</c:v>
                </c:pt>
                <c:pt idx="5541">
                  <c:v>7.7504000000000003E-2</c:v>
                </c:pt>
                <c:pt idx="5542">
                  <c:v>7.7567999999999998E-2</c:v>
                </c:pt>
                <c:pt idx="5543">
                  <c:v>7.7632000000000007E-2</c:v>
                </c:pt>
                <c:pt idx="5544">
                  <c:v>7.7696000000000001E-2</c:v>
                </c:pt>
                <c:pt idx="5545">
                  <c:v>7.7759999999999996E-2</c:v>
                </c:pt>
                <c:pt idx="5546">
                  <c:v>7.7824000000000004E-2</c:v>
                </c:pt>
                <c:pt idx="5547">
                  <c:v>7.7887999999999999E-2</c:v>
                </c:pt>
                <c:pt idx="5548">
                  <c:v>7.7951999999999994E-2</c:v>
                </c:pt>
                <c:pt idx="5549">
                  <c:v>7.8016000000000002E-2</c:v>
                </c:pt>
                <c:pt idx="5550">
                  <c:v>7.8079999999999997E-2</c:v>
                </c:pt>
                <c:pt idx="5551">
                  <c:v>7.8144000000000005E-2</c:v>
                </c:pt>
                <c:pt idx="5552">
                  <c:v>7.8208E-2</c:v>
                </c:pt>
                <c:pt idx="5553">
                  <c:v>7.8271999999999994E-2</c:v>
                </c:pt>
                <c:pt idx="5554">
                  <c:v>7.8336000000000003E-2</c:v>
                </c:pt>
                <c:pt idx="5555">
                  <c:v>7.8399999999999997E-2</c:v>
                </c:pt>
                <c:pt idx="5556">
                  <c:v>7.8464000000000006E-2</c:v>
                </c:pt>
                <c:pt idx="5557">
                  <c:v>7.8528000000000001E-2</c:v>
                </c:pt>
                <c:pt idx="5558">
                  <c:v>7.8591999999999995E-2</c:v>
                </c:pt>
                <c:pt idx="5559">
                  <c:v>7.8656000000000004E-2</c:v>
                </c:pt>
                <c:pt idx="5560">
                  <c:v>7.8719999999999998E-2</c:v>
                </c:pt>
                <c:pt idx="5561">
                  <c:v>7.8784000000000007E-2</c:v>
                </c:pt>
                <c:pt idx="5562">
                  <c:v>7.8848000000000001E-2</c:v>
                </c:pt>
                <c:pt idx="5563">
                  <c:v>7.8911999999999996E-2</c:v>
                </c:pt>
                <c:pt idx="5564">
                  <c:v>7.8976000000000005E-2</c:v>
                </c:pt>
                <c:pt idx="5565">
                  <c:v>7.9039999999999999E-2</c:v>
                </c:pt>
                <c:pt idx="5566">
                  <c:v>7.9103999999999994E-2</c:v>
                </c:pt>
                <c:pt idx="5567">
                  <c:v>7.9168000000000002E-2</c:v>
                </c:pt>
                <c:pt idx="5568">
                  <c:v>7.9231999999999997E-2</c:v>
                </c:pt>
                <c:pt idx="5569">
                  <c:v>7.9296000000000005E-2</c:v>
                </c:pt>
                <c:pt idx="5570">
                  <c:v>7.936E-2</c:v>
                </c:pt>
                <c:pt idx="5571">
                  <c:v>7.9423999999999995E-2</c:v>
                </c:pt>
                <c:pt idx="5572">
                  <c:v>7.9488000000000003E-2</c:v>
                </c:pt>
                <c:pt idx="5573">
                  <c:v>7.9551999999999998E-2</c:v>
                </c:pt>
                <c:pt idx="5574">
                  <c:v>7.9616000000000006E-2</c:v>
                </c:pt>
                <c:pt idx="5575">
                  <c:v>7.9680000000000001E-2</c:v>
                </c:pt>
                <c:pt idx="5576">
                  <c:v>7.9743999999999995E-2</c:v>
                </c:pt>
                <c:pt idx="5577">
                  <c:v>7.9808000000000004E-2</c:v>
                </c:pt>
                <c:pt idx="5578">
                  <c:v>7.9871999999999999E-2</c:v>
                </c:pt>
                <c:pt idx="5579">
                  <c:v>7.9935999999999993E-2</c:v>
                </c:pt>
                <c:pt idx="5580">
                  <c:v>0.08</c:v>
                </c:pt>
                <c:pt idx="5581">
                  <c:v>8.0063999999999996E-2</c:v>
                </c:pt>
                <c:pt idx="5582">
                  <c:v>8.0128000000000005E-2</c:v>
                </c:pt>
                <c:pt idx="5583">
                  <c:v>8.0191999999999999E-2</c:v>
                </c:pt>
                <c:pt idx="5584">
                  <c:v>8.0255999999999994E-2</c:v>
                </c:pt>
                <c:pt idx="5585">
                  <c:v>8.0320000000000003E-2</c:v>
                </c:pt>
                <c:pt idx="5586">
                  <c:v>8.0383999999999997E-2</c:v>
                </c:pt>
                <c:pt idx="5587">
                  <c:v>8.0448000000000006E-2</c:v>
                </c:pt>
                <c:pt idx="5588">
                  <c:v>8.0512E-2</c:v>
                </c:pt>
                <c:pt idx="5589">
                  <c:v>8.0575999999999995E-2</c:v>
                </c:pt>
                <c:pt idx="5590">
                  <c:v>8.0640000000000003E-2</c:v>
                </c:pt>
                <c:pt idx="5591">
                  <c:v>8.0703999999999998E-2</c:v>
                </c:pt>
                <c:pt idx="5592">
                  <c:v>8.0768000000000006E-2</c:v>
                </c:pt>
                <c:pt idx="5593">
                  <c:v>8.0832000000000001E-2</c:v>
                </c:pt>
                <c:pt idx="5594">
                  <c:v>8.0895999999999996E-2</c:v>
                </c:pt>
                <c:pt idx="5595">
                  <c:v>8.0960000000000004E-2</c:v>
                </c:pt>
                <c:pt idx="5596">
                  <c:v>8.1023999999999999E-2</c:v>
                </c:pt>
                <c:pt idx="5597">
                  <c:v>8.1087999999999993E-2</c:v>
                </c:pt>
                <c:pt idx="5598">
                  <c:v>8.1152000000000002E-2</c:v>
                </c:pt>
                <c:pt idx="5599">
                  <c:v>8.1215999999999997E-2</c:v>
                </c:pt>
                <c:pt idx="5600">
                  <c:v>8.1280000000000005E-2</c:v>
                </c:pt>
                <c:pt idx="5601">
                  <c:v>8.1344E-2</c:v>
                </c:pt>
                <c:pt idx="5602">
                  <c:v>8.1407999999999994E-2</c:v>
                </c:pt>
                <c:pt idx="5603">
                  <c:v>8.1472000000000003E-2</c:v>
                </c:pt>
                <c:pt idx="5604">
                  <c:v>8.1535999999999997E-2</c:v>
                </c:pt>
                <c:pt idx="5605">
                  <c:v>8.1600000000000006E-2</c:v>
                </c:pt>
                <c:pt idx="5606">
                  <c:v>8.1664E-2</c:v>
                </c:pt>
                <c:pt idx="5607">
                  <c:v>8.1727999999999995E-2</c:v>
                </c:pt>
                <c:pt idx="5608">
                  <c:v>8.1792000000000004E-2</c:v>
                </c:pt>
                <c:pt idx="5609">
                  <c:v>8.1855999999999998E-2</c:v>
                </c:pt>
                <c:pt idx="5610">
                  <c:v>8.1920000000000007E-2</c:v>
                </c:pt>
                <c:pt idx="5611">
                  <c:v>8.1984000000000001E-2</c:v>
                </c:pt>
                <c:pt idx="5612">
                  <c:v>8.2047999999999996E-2</c:v>
                </c:pt>
                <c:pt idx="5613">
                  <c:v>8.2112000000000004E-2</c:v>
                </c:pt>
                <c:pt idx="5614">
                  <c:v>8.2175999999999999E-2</c:v>
                </c:pt>
                <c:pt idx="5615">
                  <c:v>8.2239999999999994E-2</c:v>
                </c:pt>
                <c:pt idx="5616">
                  <c:v>8.2304000000000002E-2</c:v>
                </c:pt>
                <c:pt idx="5617">
                  <c:v>8.2367999999999997E-2</c:v>
                </c:pt>
                <c:pt idx="5618">
                  <c:v>8.2432000000000005E-2</c:v>
                </c:pt>
                <c:pt idx="5619">
                  <c:v>8.2496E-2</c:v>
                </c:pt>
                <c:pt idx="5620">
                  <c:v>8.2559999999999995E-2</c:v>
                </c:pt>
                <c:pt idx="5621">
                  <c:v>8.2624000000000003E-2</c:v>
                </c:pt>
                <c:pt idx="5622">
                  <c:v>8.2687999999999998E-2</c:v>
                </c:pt>
                <c:pt idx="5623">
                  <c:v>8.2752000000000006E-2</c:v>
                </c:pt>
                <c:pt idx="5624">
                  <c:v>8.2816000000000001E-2</c:v>
                </c:pt>
                <c:pt idx="5625">
                  <c:v>8.2879999999999995E-2</c:v>
                </c:pt>
                <c:pt idx="5626">
                  <c:v>8.2944000000000004E-2</c:v>
                </c:pt>
                <c:pt idx="5627">
                  <c:v>8.3007999999999998E-2</c:v>
                </c:pt>
                <c:pt idx="5628">
                  <c:v>8.3071999999999993E-2</c:v>
                </c:pt>
                <c:pt idx="5629">
                  <c:v>8.3136000000000002E-2</c:v>
                </c:pt>
                <c:pt idx="5630">
                  <c:v>8.3199999999999996E-2</c:v>
                </c:pt>
                <c:pt idx="5631">
                  <c:v>8.3264000000000005E-2</c:v>
                </c:pt>
                <c:pt idx="5632">
                  <c:v>8.3327999999999999E-2</c:v>
                </c:pt>
                <c:pt idx="5633">
                  <c:v>8.3391999999999994E-2</c:v>
                </c:pt>
                <c:pt idx="5634">
                  <c:v>8.3456000000000002E-2</c:v>
                </c:pt>
                <c:pt idx="5635">
                  <c:v>8.3519999999999997E-2</c:v>
                </c:pt>
                <c:pt idx="5636">
                  <c:v>8.3584000000000006E-2</c:v>
                </c:pt>
                <c:pt idx="5637">
                  <c:v>8.3648E-2</c:v>
                </c:pt>
                <c:pt idx="5638">
                  <c:v>8.3711999999999995E-2</c:v>
                </c:pt>
                <c:pt idx="5639">
                  <c:v>8.3776000000000003E-2</c:v>
                </c:pt>
                <c:pt idx="5640">
                  <c:v>8.3839999999999998E-2</c:v>
                </c:pt>
                <c:pt idx="5641">
                  <c:v>8.3904000000000006E-2</c:v>
                </c:pt>
                <c:pt idx="5642">
                  <c:v>8.3968000000000001E-2</c:v>
                </c:pt>
                <c:pt idx="5643">
                  <c:v>8.4031999999999996E-2</c:v>
                </c:pt>
                <c:pt idx="5644">
                  <c:v>8.4096000000000004E-2</c:v>
                </c:pt>
                <c:pt idx="5645">
                  <c:v>8.4159999999999999E-2</c:v>
                </c:pt>
                <c:pt idx="5646">
                  <c:v>8.4223999999999993E-2</c:v>
                </c:pt>
                <c:pt idx="5647">
                  <c:v>8.4288000000000002E-2</c:v>
                </c:pt>
                <c:pt idx="5648">
                  <c:v>8.4351999999999996E-2</c:v>
                </c:pt>
                <c:pt idx="5649">
                  <c:v>8.4416000000000005E-2</c:v>
                </c:pt>
                <c:pt idx="5650">
                  <c:v>8.448E-2</c:v>
                </c:pt>
                <c:pt idx="5651">
                  <c:v>8.4543999999999994E-2</c:v>
                </c:pt>
                <c:pt idx="5652">
                  <c:v>8.4608000000000003E-2</c:v>
                </c:pt>
                <c:pt idx="5653">
                  <c:v>8.4671999999999997E-2</c:v>
                </c:pt>
                <c:pt idx="5654">
                  <c:v>8.4736000000000006E-2</c:v>
                </c:pt>
                <c:pt idx="5655">
                  <c:v>8.48E-2</c:v>
                </c:pt>
                <c:pt idx="5656">
                  <c:v>8.4863999999999995E-2</c:v>
                </c:pt>
                <c:pt idx="5657">
                  <c:v>8.4928000000000003E-2</c:v>
                </c:pt>
                <c:pt idx="5658">
                  <c:v>8.4991999999999998E-2</c:v>
                </c:pt>
                <c:pt idx="5659">
                  <c:v>8.5056000000000007E-2</c:v>
                </c:pt>
                <c:pt idx="5660">
                  <c:v>8.5120000000000001E-2</c:v>
                </c:pt>
                <c:pt idx="5661">
                  <c:v>8.5183999999999996E-2</c:v>
                </c:pt>
                <c:pt idx="5662">
                  <c:v>8.5248000000000004E-2</c:v>
                </c:pt>
                <c:pt idx="5663">
                  <c:v>8.5311999999999999E-2</c:v>
                </c:pt>
                <c:pt idx="5664">
                  <c:v>8.5375999999999994E-2</c:v>
                </c:pt>
                <c:pt idx="5665">
                  <c:v>8.5440000000000002E-2</c:v>
                </c:pt>
                <c:pt idx="5666">
                  <c:v>8.5503999999999997E-2</c:v>
                </c:pt>
                <c:pt idx="5667">
                  <c:v>8.5568000000000005E-2</c:v>
                </c:pt>
                <c:pt idx="5668">
                  <c:v>8.5632E-2</c:v>
                </c:pt>
                <c:pt idx="5669">
                  <c:v>8.5695999999999994E-2</c:v>
                </c:pt>
                <c:pt idx="5670">
                  <c:v>8.5760000000000003E-2</c:v>
                </c:pt>
                <c:pt idx="5671">
                  <c:v>8.5823999999999998E-2</c:v>
                </c:pt>
                <c:pt idx="5672">
                  <c:v>8.5888000000000006E-2</c:v>
                </c:pt>
                <c:pt idx="5673">
                  <c:v>8.5952000000000001E-2</c:v>
                </c:pt>
                <c:pt idx="5674">
                  <c:v>8.6015999999999995E-2</c:v>
                </c:pt>
                <c:pt idx="5675">
                  <c:v>8.6080000000000004E-2</c:v>
                </c:pt>
                <c:pt idx="5676">
                  <c:v>8.6143999999999998E-2</c:v>
                </c:pt>
                <c:pt idx="5677">
                  <c:v>8.6208000000000007E-2</c:v>
                </c:pt>
                <c:pt idx="5678">
                  <c:v>8.6272000000000001E-2</c:v>
                </c:pt>
                <c:pt idx="5679">
                  <c:v>8.6335999999999996E-2</c:v>
                </c:pt>
                <c:pt idx="5680">
                  <c:v>8.6400000000000005E-2</c:v>
                </c:pt>
                <c:pt idx="5681">
                  <c:v>8.6463999999999999E-2</c:v>
                </c:pt>
                <c:pt idx="5682">
                  <c:v>8.6527999999999994E-2</c:v>
                </c:pt>
                <c:pt idx="5683">
                  <c:v>8.6592000000000002E-2</c:v>
                </c:pt>
                <c:pt idx="5684">
                  <c:v>8.6655999999999997E-2</c:v>
                </c:pt>
                <c:pt idx="5685">
                  <c:v>8.6720000000000005E-2</c:v>
                </c:pt>
                <c:pt idx="5686">
                  <c:v>8.6784E-2</c:v>
                </c:pt>
                <c:pt idx="5687">
                  <c:v>8.6847999999999995E-2</c:v>
                </c:pt>
                <c:pt idx="5688">
                  <c:v>8.6912000000000003E-2</c:v>
                </c:pt>
                <c:pt idx="5689">
                  <c:v>8.6975999999999998E-2</c:v>
                </c:pt>
                <c:pt idx="5690">
                  <c:v>8.7040000000000006E-2</c:v>
                </c:pt>
                <c:pt idx="5691">
                  <c:v>8.7104000000000001E-2</c:v>
                </c:pt>
                <c:pt idx="5692">
                  <c:v>8.7167999999999995E-2</c:v>
                </c:pt>
                <c:pt idx="5693">
                  <c:v>8.7232000000000004E-2</c:v>
                </c:pt>
                <c:pt idx="5694">
                  <c:v>8.7295999999999999E-2</c:v>
                </c:pt>
                <c:pt idx="5695">
                  <c:v>8.7359999999999993E-2</c:v>
                </c:pt>
                <c:pt idx="5696">
                  <c:v>8.7424000000000002E-2</c:v>
                </c:pt>
                <c:pt idx="5697">
                  <c:v>8.7487999999999996E-2</c:v>
                </c:pt>
                <c:pt idx="5698">
                  <c:v>8.7552000000000005E-2</c:v>
                </c:pt>
                <c:pt idx="5699">
                  <c:v>8.7615999999999999E-2</c:v>
                </c:pt>
                <c:pt idx="5700">
                  <c:v>8.7679999999999994E-2</c:v>
                </c:pt>
                <c:pt idx="5701">
                  <c:v>8.7744000000000003E-2</c:v>
                </c:pt>
                <c:pt idx="5702">
                  <c:v>8.7807999999999997E-2</c:v>
                </c:pt>
                <c:pt idx="5703">
                  <c:v>8.7872000000000006E-2</c:v>
                </c:pt>
                <c:pt idx="5704">
                  <c:v>8.7936E-2</c:v>
                </c:pt>
                <c:pt idx="5705">
                  <c:v>8.7999999999999995E-2</c:v>
                </c:pt>
                <c:pt idx="5706">
                  <c:v>8.8064000000000003E-2</c:v>
                </c:pt>
                <c:pt idx="5707">
                  <c:v>8.8127999999999998E-2</c:v>
                </c:pt>
                <c:pt idx="5708">
                  <c:v>8.8192000000000006E-2</c:v>
                </c:pt>
                <c:pt idx="5709">
                  <c:v>8.8256000000000001E-2</c:v>
                </c:pt>
                <c:pt idx="5710">
                  <c:v>8.8319999999999996E-2</c:v>
                </c:pt>
                <c:pt idx="5711">
                  <c:v>8.8384000000000004E-2</c:v>
                </c:pt>
                <c:pt idx="5712">
                  <c:v>8.8447999999999999E-2</c:v>
                </c:pt>
                <c:pt idx="5713">
                  <c:v>8.8511999999999993E-2</c:v>
                </c:pt>
                <c:pt idx="5714">
                  <c:v>8.8576000000000002E-2</c:v>
                </c:pt>
                <c:pt idx="5715">
                  <c:v>8.8639999999999997E-2</c:v>
                </c:pt>
                <c:pt idx="5716">
                  <c:v>8.8704000000000005E-2</c:v>
                </c:pt>
                <c:pt idx="5717">
                  <c:v>8.8768E-2</c:v>
                </c:pt>
                <c:pt idx="5718">
                  <c:v>8.8831999999999994E-2</c:v>
                </c:pt>
                <c:pt idx="5719">
                  <c:v>8.8896000000000003E-2</c:v>
                </c:pt>
                <c:pt idx="5720">
                  <c:v>8.8959999999999997E-2</c:v>
                </c:pt>
                <c:pt idx="5721">
                  <c:v>8.9024000000000006E-2</c:v>
                </c:pt>
                <c:pt idx="5722">
                  <c:v>8.9088000000000001E-2</c:v>
                </c:pt>
                <c:pt idx="5723">
                  <c:v>8.9151999999999995E-2</c:v>
                </c:pt>
                <c:pt idx="5724">
                  <c:v>8.9216000000000004E-2</c:v>
                </c:pt>
                <c:pt idx="5725">
                  <c:v>8.9279999999999998E-2</c:v>
                </c:pt>
                <c:pt idx="5726">
                  <c:v>8.9344000000000007E-2</c:v>
                </c:pt>
                <c:pt idx="5727">
                  <c:v>8.9408000000000001E-2</c:v>
                </c:pt>
                <c:pt idx="5728">
                  <c:v>8.9471999999999996E-2</c:v>
                </c:pt>
                <c:pt idx="5729">
                  <c:v>8.9536000000000004E-2</c:v>
                </c:pt>
                <c:pt idx="5730">
                  <c:v>8.9599999999999999E-2</c:v>
                </c:pt>
                <c:pt idx="5731">
                  <c:v>8.9663999999999994E-2</c:v>
                </c:pt>
                <c:pt idx="5732">
                  <c:v>8.9728000000000002E-2</c:v>
                </c:pt>
                <c:pt idx="5733">
                  <c:v>8.9791999999999997E-2</c:v>
                </c:pt>
                <c:pt idx="5734">
                  <c:v>8.9856000000000005E-2</c:v>
                </c:pt>
                <c:pt idx="5735">
                  <c:v>8.992E-2</c:v>
                </c:pt>
                <c:pt idx="5736">
                  <c:v>8.9983999999999995E-2</c:v>
                </c:pt>
                <c:pt idx="5737">
                  <c:v>9.0048000000000003E-2</c:v>
                </c:pt>
                <c:pt idx="5738">
                  <c:v>9.0111999999999998E-2</c:v>
                </c:pt>
                <c:pt idx="5739">
                  <c:v>9.0176000000000006E-2</c:v>
                </c:pt>
                <c:pt idx="5740">
                  <c:v>9.0240000000000001E-2</c:v>
                </c:pt>
                <c:pt idx="5741">
                  <c:v>9.0303999999999995E-2</c:v>
                </c:pt>
                <c:pt idx="5742">
                  <c:v>9.0368000000000004E-2</c:v>
                </c:pt>
                <c:pt idx="5743">
                  <c:v>9.0431999999999998E-2</c:v>
                </c:pt>
                <c:pt idx="5744">
                  <c:v>9.0495999999999993E-2</c:v>
                </c:pt>
                <c:pt idx="5745">
                  <c:v>9.0560000000000002E-2</c:v>
                </c:pt>
                <c:pt idx="5746">
                  <c:v>9.0623999999999996E-2</c:v>
                </c:pt>
                <c:pt idx="5747">
                  <c:v>9.0688000000000005E-2</c:v>
                </c:pt>
                <c:pt idx="5748">
                  <c:v>9.0751999999999999E-2</c:v>
                </c:pt>
                <c:pt idx="5749">
                  <c:v>9.0815999999999994E-2</c:v>
                </c:pt>
                <c:pt idx="5750">
                  <c:v>9.0880000000000002E-2</c:v>
                </c:pt>
                <c:pt idx="5751">
                  <c:v>9.0943999999999997E-2</c:v>
                </c:pt>
                <c:pt idx="5752">
                  <c:v>9.1008000000000006E-2</c:v>
                </c:pt>
                <c:pt idx="5753">
                  <c:v>9.1072E-2</c:v>
                </c:pt>
                <c:pt idx="5754">
                  <c:v>9.1135999999999995E-2</c:v>
                </c:pt>
                <c:pt idx="5755">
                  <c:v>9.1200000000000003E-2</c:v>
                </c:pt>
                <c:pt idx="5756">
                  <c:v>9.1263999999999998E-2</c:v>
                </c:pt>
                <c:pt idx="5757">
                  <c:v>9.1328000000000006E-2</c:v>
                </c:pt>
                <c:pt idx="5758">
                  <c:v>9.1392000000000001E-2</c:v>
                </c:pt>
                <c:pt idx="5759">
                  <c:v>9.1455999999999996E-2</c:v>
                </c:pt>
                <c:pt idx="5760">
                  <c:v>9.1520000000000004E-2</c:v>
                </c:pt>
                <c:pt idx="5761">
                  <c:v>9.1583999999999999E-2</c:v>
                </c:pt>
                <c:pt idx="5762">
                  <c:v>9.1647999999999993E-2</c:v>
                </c:pt>
                <c:pt idx="5763">
                  <c:v>9.1712000000000002E-2</c:v>
                </c:pt>
                <c:pt idx="5764">
                  <c:v>9.1775999999999996E-2</c:v>
                </c:pt>
                <c:pt idx="5765">
                  <c:v>9.1840000000000005E-2</c:v>
                </c:pt>
                <c:pt idx="5766">
                  <c:v>9.1904E-2</c:v>
                </c:pt>
                <c:pt idx="5767">
                  <c:v>9.1967999999999994E-2</c:v>
                </c:pt>
                <c:pt idx="5768">
                  <c:v>9.2032000000000003E-2</c:v>
                </c:pt>
                <c:pt idx="5769">
                  <c:v>9.2095999999999997E-2</c:v>
                </c:pt>
                <c:pt idx="5770">
                  <c:v>9.2160000000000006E-2</c:v>
                </c:pt>
                <c:pt idx="5771">
                  <c:v>9.2224E-2</c:v>
                </c:pt>
                <c:pt idx="5772">
                  <c:v>9.2287999999999995E-2</c:v>
                </c:pt>
                <c:pt idx="5773">
                  <c:v>9.2415999999999998E-2</c:v>
                </c:pt>
                <c:pt idx="5774">
                  <c:v>9.2544000000000001E-2</c:v>
                </c:pt>
                <c:pt idx="5775">
                  <c:v>9.2672000000000004E-2</c:v>
                </c:pt>
                <c:pt idx="5776">
                  <c:v>9.2799999999999994E-2</c:v>
                </c:pt>
                <c:pt idx="5777">
                  <c:v>9.2927999999999997E-2</c:v>
                </c:pt>
                <c:pt idx="5778">
                  <c:v>9.3056E-2</c:v>
                </c:pt>
                <c:pt idx="5779">
                  <c:v>9.3184000000000003E-2</c:v>
                </c:pt>
                <c:pt idx="5780">
                  <c:v>9.3312000000000006E-2</c:v>
                </c:pt>
                <c:pt idx="5781">
                  <c:v>9.3439999999999995E-2</c:v>
                </c:pt>
                <c:pt idx="5782">
                  <c:v>9.3567999999999998E-2</c:v>
                </c:pt>
                <c:pt idx="5783">
                  <c:v>9.3696000000000002E-2</c:v>
                </c:pt>
                <c:pt idx="5784">
                  <c:v>9.3824000000000005E-2</c:v>
                </c:pt>
                <c:pt idx="5785">
                  <c:v>9.3951999999999994E-2</c:v>
                </c:pt>
                <c:pt idx="5786">
                  <c:v>9.4079999999999997E-2</c:v>
                </c:pt>
                <c:pt idx="5787">
                  <c:v>9.4208E-2</c:v>
                </c:pt>
                <c:pt idx="5788">
                  <c:v>9.4336000000000003E-2</c:v>
                </c:pt>
                <c:pt idx="5789">
                  <c:v>9.4464000000000006E-2</c:v>
                </c:pt>
                <c:pt idx="5790">
                  <c:v>9.4591999999999996E-2</c:v>
                </c:pt>
                <c:pt idx="5791">
                  <c:v>9.4719999999999999E-2</c:v>
                </c:pt>
                <c:pt idx="5792">
                  <c:v>9.4848000000000002E-2</c:v>
                </c:pt>
                <c:pt idx="5793">
                  <c:v>9.4976000000000005E-2</c:v>
                </c:pt>
                <c:pt idx="5794">
                  <c:v>9.5103999999999994E-2</c:v>
                </c:pt>
                <c:pt idx="5795">
                  <c:v>9.5231999999999997E-2</c:v>
                </c:pt>
                <c:pt idx="5796">
                  <c:v>9.536E-2</c:v>
                </c:pt>
                <c:pt idx="5797">
                  <c:v>9.5488000000000003E-2</c:v>
                </c:pt>
                <c:pt idx="5798">
                  <c:v>9.5616000000000007E-2</c:v>
                </c:pt>
                <c:pt idx="5799">
                  <c:v>9.5743999999999996E-2</c:v>
                </c:pt>
                <c:pt idx="5800">
                  <c:v>9.5871999999999999E-2</c:v>
                </c:pt>
                <c:pt idx="5801">
                  <c:v>9.6000000000000002E-2</c:v>
                </c:pt>
                <c:pt idx="5802">
                  <c:v>9.6128000000000005E-2</c:v>
                </c:pt>
                <c:pt idx="5803">
                  <c:v>9.6255999999999994E-2</c:v>
                </c:pt>
                <c:pt idx="5804">
                  <c:v>9.6383999999999997E-2</c:v>
                </c:pt>
                <c:pt idx="5805">
                  <c:v>9.6512000000000001E-2</c:v>
                </c:pt>
                <c:pt idx="5806">
                  <c:v>9.6640000000000004E-2</c:v>
                </c:pt>
                <c:pt idx="5807">
                  <c:v>9.6768000000000007E-2</c:v>
                </c:pt>
                <c:pt idx="5808">
                  <c:v>9.6895999999999996E-2</c:v>
                </c:pt>
                <c:pt idx="5809">
                  <c:v>9.7023999999999999E-2</c:v>
                </c:pt>
                <c:pt idx="5810">
                  <c:v>9.7152000000000002E-2</c:v>
                </c:pt>
                <c:pt idx="5811">
                  <c:v>9.7280000000000005E-2</c:v>
                </c:pt>
                <c:pt idx="5812">
                  <c:v>9.7407999999999995E-2</c:v>
                </c:pt>
                <c:pt idx="5813">
                  <c:v>9.7535999999999998E-2</c:v>
                </c:pt>
                <c:pt idx="5814">
                  <c:v>9.7664000000000001E-2</c:v>
                </c:pt>
                <c:pt idx="5815">
                  <c:v>9.7792000000000004E-2</c:v>
                </c:pt>
                <c:pt idx="5816">
                  <c:v>9.7919999999999993E-2</c:v>
                </c:pt>
                <c:pt idx="5817">
                  <c:v>9.8047999999999996E-2</c:v>
                </c:pt>
                <c:pt idx="5818">
                  <c:v>9.8175999999999999E-2</c:v>
                </c:pt>
                <c:pt idx="5819">
                  <c:v>9.8304000000000002E-2</c:v>
                </c:pt>
                <c:pt idx="5820">
                  <c:v>9.8432000000000006E-2</c:v>
                </c:pt>
                <c:pt idx="5821">
                  <c:v>9.8559999999999995E-2</c:v>
                </c:pt>
                <c:pt idx="5822">
                  <c:v>9.8687999999999998E-2</c:v>
                </c:pt>
                <c:pt idx="5823">
                  <c:v>9.8816000000000001E-2</c:v>
                </c:pt>
                <c:pt idx="5824">
                  <c:v>9.8944000000000004E-2</c:v>
                </c:pt>
                <c:pt idx="5825">
                  <c:v>9.9071999999999993E-2</c:v>
                </c:pt>
                <c:pt idx="5826">
                  <c:v>9.9199999999999997E-2</c:v>
                </c:pt>
                <c:pt idx="5827">
                  <c:v>9.9328E-2</c:v>
                </c:pt>
                <c:pt idx="5828">
                  <c:v>9.9456000000000003E-2</c:v>
                </c:pt>
                <c:pt idx="5829">
                  <c:v>9.9584000000000006E-2</c:v>
                </c:pt>
                <c:pt idx="5830">
                  <c:v>9.9711999999999995E-2</c:v>
                </c:pt>
                <c:pt idx="5831">
                  <c:v>9.9839999999999998E-2</c:v>
                </c:pt>
                <c:pt idx="5832">
                  <c:v>9.9968000000000001E-2</c:v>
                </c:pt>
                <c:pt idx="5833">
                  <c:v>0.100096</c:v>
                </c:pt>
                <c:pt idx="5834">
                  <c:v>0.10022399999999999</c:v>
                </c:pt>
                <c:pt idx="5835">
                  <c:v>0.100352</c:v>
                </c:pt>
                <c:pt idx="5836">
                  <c:v>0.10048</c:v>
                </c:pt>
                <c:pt idx="5837">
                  <c:v>0.100608</c:v>
                </c:pt>
                <c:pt idx="5838">
                  <c:v>0.10073600000000001</c:v>
                </c:pt>
                <c:pt idx="5839">
                  <c:v>0.100864</c:v>
                </c:pt>
                <c:pt idx="5840">
                  <c:v>0.100992</c:v>
                </c:pt>
                <c:pt idx="5841">
                  <c:v>0.10112</c:v>
                </c:pt>
                <c:pt idx="5842">
                  <c:v>0.101248</c:v>
                </c:pt>
                <c:pt idx="5843">
                  <c:v>0.10137599999999999</c:v>
                </c:pt>
                <c:pt idx="5844">
                  <c:v>0.101504</c:v>
                </c:pt>
                <c:pt idx="5845">
                  <c:v>0.101632</c:v>
                </c:pt>
                <c:pt idx="5846">
                  <c:v>0.10176</c:v>
                </c:pt>
                <c:pt idx="5847">
                  <c:v>0.10188800000000001</c:v>
                </c:pt>
                <c:pt idx="5848">
                  <c:v>0.102016</c:v>
                </c:pt>
                <c:pt idx="5849">
                  <c:v>0.102144</c:v>
                </c:pt>
                <c:pt idx="5850">
                  <c:v>0.102272</c:v>
                </c:pt>
                <c:pt idx="5851">
                  <c:v>0.1024</c:v>
                </c:pt>
                <c:pt idx="5852">
                  <c:v>0.10252799999999999</c:v>
                </c:pt>
                <c:pt idx="5853">
                  <c:v>0.102656</c:v>
                </c:pt>
                <c:pt idx="5854">
                  <c:v>0.102784</c:v>
                </c:pt>
                <c:pt idx="5855">
                  <c:v>0.102912</c:v>
                </c:pt>
                <c:pt idx="5856">
                  <c:v>0.10304000000000001</c:v>
                </c:pt>
                <c:pt idx="5857">
                  <c:v>0.103168</c:v>
                </c:pt>
                <c:pt idx="5858">
                  <c:v>0.103296</c:v>
                </c:pt>
                <c:pt idx="5859">
                  <c:v>0.103424</c:v>
                </c:pt>
                <c:pt idx="5860">
                  <c:v>0.10355200000000001</c:v>
                </c:pt>
                <c:pt idx="5861">
                  <c:v>0.10367999999999999</c:v>
                </c:pt>
                <c:pt idx="5862">
                  <c:v>0.103808</c:v>
                </c:pt>
                <c:pt idx="5863">
                  <c:v>0.103936</c:v>
                </c:pt>
                <c:pt idx="5864">
                  <c:v>0.104064</c:v>
                </c:pt>
                <c:pt idx="5865">
                  <c:v>0.10419200000000001</c:v>
                </c:pt>
                <c:pt idx="5866">
                  <c:v>0.10432</c:v>
                </c:pt>
                <c:pt idx="5867">
                  <c:v>0.104448</c:v>
                </c:pt>
                <c:pt idx="5868">
                  <c:v>0.104576</c:v>
                </c:pt>
                <c:pt idx="5869">
                  <c:v>0.10470400000000001</c:v>
                </c:pt>
                <c:pt idx="5870">
                  <c:v>0.10483199999999999</c:v>
                </c:pt>
                <c:pt idx="5871">
                  <c:v>0.10496</c:v>
                </c:pt>
                <c:pt idx="5872">
                  <c:v>0.105088</c:v>
                </c:pt>
                <c:pt idx="5873">
                  <c:v>0.105216</c:v>
                </c:pt>
                <c:pt idx="5874">
                  <c:v>0.10534399999999999</c:v>
                </c:pt>
                <c:pt idx="5875">
                  <c:v>0.105472</c:v>
                </c:pt>
                <c:pt idx="5876">
                  <c:v>0.1056</c:v>
                </c:pt>
                <c:pt idx="5877">
                  <c:v>0.105728</c:v>
                </c:pt>
                <c:pt idx="5878">
                  <c:v>0.10585600000000001</c:v>
                </c:pt>
                <c:pt idx="5879">
                  <c:v>0.10598399999999999</c:v>
                </c:pt>
                <c:pt idx="5880">
                  <c:v>0.106112</c:v>
                </c:pt>
                <c:pt idx="5881">
                  <c:v>0.10624</c:v>
                </c:pt>
                <c:pt idx="5882">
                  <c:v>0.106368</c:v>
                </c:pt>
                <c:pt idx="5883">
                  <c:v>0.10649599999999999</c:v>
                </c:pt>
                <c:pt idx="5884">
                  <c:v>0.106624</c:v>
                </c:pt>
                <c:pt idx="5885">
                  <c:v>0.106752</c:v>
                </c:pt>
                <c:pt idx="5886">
                  <c:v>0.10688</c:v>
                </c:pt>
                <c:pt idx="5887">
                  <c:v>0.10700800000000001</c:v>
                </c:pt>
                <c:pt idx="5888">
                  <c:v>0.107136</c:v>
                </c:pt>
                <c:pt idx="5889">
                  <c:v>0.107264</c:v>
                </c:pt>
                <c:pt idx="5890">
                  <c:v>0.107392</c:v>
                </c:pt>
                <c:pt idx="5891">
                  <c:v>0.10752</c:v>
                </c:pt>
                <c:pt idx="5892">
                  <c:v>0.10764799999999999</c:v>
                </c:pt>
                <c:pt idx="5893">
                  <c:v>0.107776</c:v>
                </c:pt>
                <c:pt idx="5894">
                  <c:v>0.107904</c:v>
                </c:pt>
                <c:pt idx="5895">
                  <c:v>0.108032</c:v>
                </c:pt>
                <c:pt idx="5896">
                  <c:v>0.10816000000000001</c:v>
                </c:pt>
                <c:pt idx="5897">
                  <c:v>0.108288</c:v>
                </c:pt>
                <c:pt idx="5898">
                  <c:v>0.108416</c:v>
                </c:pt>
                <c:pt idx="5899">
                  <c:v>0.108544</c:v>
                </c:pt>
                <c:pt idx="5900">
                  <c:v>0.108672</c:v>
                </c:pt>
                <c:pt idx="5901">
                  <c:v>0.10879999999999999</c:v>
                </c:pt>
                <c:pt idx="5902">
                  <c:v>0.108928</c:v>
                </c:pt>
                <c:pt idx="5903">
                  <c:v>0.109056</c:v>
                </c:pt>
                <c:pt idx="5904">
                  <c:v>0.109184</c:v>
                </c:pt>
                <c:pt idx="5905">
                  <c:v>0.10931200000000001</c:v>
                </c:pt>
                <c:pt idx="5906">
                  <c:v>0.10944</c:v>
                </c:pt>
                <c:pt idx="5907">
                  <c:v>0.109568</c:v>
                </c:pt>
                <c:pt idx="5908">
                  <c:v>0.109696</c:v>
                </c:pt>
                <c:pt idx="5909">
                  <c:v>0.109824</c:v>
                </c:pt>
                <c:pt idx="5910">
                  <c:v>0.10995199999999999</c:v>
                </c:pt>
                <c:pt idx="5911">
                  <c:v>0.11008</c:v>
                </c:pt>
                <c:pt idx="5912">
                  <c:v>0.110208</c:v>
                </c:pt>
                <c:pt idx="5913">
                  <c:v>0.110336</c:v>
                </c:pt>
                <c:pt idx="5914">
                  <c:v>0.11046400000000001</c:v>
                </c:pt>
                <c:pt idx="5915">
                  <c:v>0.110592</c:v>
                </c:pt>
                <c:pt idx="5916">
                  <c:v>0.11072</c:v>
                </c:pt>
                <c:pt idx="5917">
                  <c:v>0.110848</c:v>
                </c:pt>
                <c:pt idx="5918">
                  <c:v>0.11097600000000001</c:v>
                </c:pt>
                <c:pt idx="5919">
                  <c:v>0.11110399999999999</c:v>
                </c:pt>
                <c:pt idx="5920">
                  <c:v>0.111232</c:v>
                </c:pt>
                <c:pt idx="5921">
                  <c:v>0.11136</c:v>
                </c:pt>
                <c:pt idx="5922">
                  <c:v>0.111488</c:v>
                </c:pt>
                <c:pt idx="5923">
                  <c:v>0.11161600000000001</c:v>
                </c:pt>
                <c:pt idx="5924">
                  <c:v>0.111744</c:v>
                </c:pt>
                <c:pt idx="5925">
                  <c:v>0.111872</c:v>
                </c:pt>
                <c:pt idx="5926">
                  <c:v>0.112</c:v>
                </c:pt>
                <c:pt idx="5927">
                  <c:v>0.11212800000000001</c:v>
                </c:pt>
                <c:pt idx="5928">
                  <c:v>0.11225599999999999</c:v>
                </c:pt>
                <c:pt idx="5929">
                  <c:v>0.112384</c:v>
                </c:pt>
                <c:pt idx="5930">
                  <c:v>0.112512</c:v>
                </c:pt>
                <c:pt idx="5931">
                  <c:v>0.11264</c:v>
                </c:pt>
                <c:pt idx="5932">
                  <c:v>0.11276799999999999</c:v>
                </c:pt>
                <c:pt idx="5933">
                  <c:v>0.112896</c:v>
                </c:pt>
                <c:pt idx="5934">
                  <c:v>0.113024</c:v>
                </c:pt>
                <c:pt idx="5935">
                  <c:v>0.113152</c:v>
                </c:pt>
                <c:pt idx="5936">
                  <c:v>0.11328000000000001</c:v>
                </c:pt>
                <c:pt idx="5937">
                  <c:v>0.11340799999999999</c:v>
                </c:pt>
                <c:pt idx="5938">
                  <c:v>0.113536</c:v>
                </c:pt>
                <c:pt idx="5939">
                  <c:v>0.113664</c:v>
                </c:pt>
                <c:pt idx="5940">
                  <c:v>0.113792</c:v>
                </c:pt>
                <c:pt idx="5941">
                  <c:v>0.11391999999999999</c:v>
                </c:pt>
                <c:pt idx="5942">
                  <c:v>0.114048</c:v>
                </c:pt>
                <c:pt idx="5943">
                  <c:v>0.114176</c:v>
                </c:pt>
                <c:pt idx="5944">
                  <c:v>0.114304</c:v>
                </c:pt>
                <c:pt idx="5945">
                  <c:v>0.11443200000000001</c:v>
                </c:pt>
                <c:pt idx="5946">
                  <c:v>0.11456</c:v>
                </c:pt>
                <c:pt idx="5947">
                  <c:v>0.114688</c:v>
                </c:pt>
                <c:pt idx="5948">
                  <c:v>0.114816</c:v>
                </c:pt>
                <c:pt idx="5949">
                  <c:v>0.114944</c:v>
                </c:pt>
                <c:pt idx="5950">
                  <c:v>0.11507199999999999</c:v>
                </c:pt>
                <c:pt idx="5951">
                  <c:v>0.1152</c:v>
                </c:pt>
                <c:pt idx="5952">
                  <c:v>0.115328</c:v>
                </c:pt>
                <c:pt idx="5953">
                  <c:v>0.115456</c:v>
                </c:pt>
                <c:pt idx="5954">
                  <c:v>0.11558400000000001</c:v>
                </c:pt>
                <c:pt idx="5955">
                  <c:v>0.115712</c:v>
                </c:pt>
                <c:pt idx="5956">
                  <c:v>0.11584</c:v>
                </c:pt>
                <c:pt idx="5957">
                  <c:v>0.115968</c:v>
                </c:pt>
                <c:pt idx="5958">
                  <c:v>0.116096</c:v>
                </c:pt>
                <c:pt idx="5959">
                  <c:v>0.11622399999999999</c:v>
                </c:pt>
                <c:pt idx="5960">
                  <c:v>0.116352</c:v>
                </c:pt>
                <c:pt idx="5961">
                  <c:v>0.11648</c:v>
                </c:pt>
                <c:pt idx="5962">
                  <c:v>0.116608</c:v>
                </c:pt>
                <c:pt idx="5963">
                  <c:v>0.11673600000000001</c:v>
                </c:pt>
                <c:pt idx="5964">
                  <c:v>0.116864</c:v>
                </c:pt>
                <c:pt idx="5965">
                  <c:v>0.116992</c:v>
                </c:pt>
                <c:pt idx="5966">
                  <c:v>0.11712</c:v>
                </c:pt>
                <c:pt idx="5967">
                  <c:v>0.117248</c:v>
                </c:pt>
                <c:pt idx="5968">
                  <c:v>0.11737599999999999</c:v>
                </c:pt>
                <c:pt idx="5969">
                  <c:v>0.117504</c:v>
                </c:pt>
                <c:pt idx="5970">
                  <c:v>0.117632</c:v>
                </c:pt>
                <c:pt idx="5971">
                  <c:v>0.11776</c:v>
                </c:pt>
                <c:pt idx="5972">
                  <c:v>0.11788800000000001</c:v>
                </c:pt>
                <c:pt idx="5973">
                  <c:v>0.118016</c:v>
                </c:pt>
                <c:pt idx="5974">
                  <c:v>0.118144</c:v>
                </c:pt>
                <c:pt idx="5975">
                  <c:v>0.118272</c:v>
                </c:pt>
                <c:pt idx="5976">
                  <c:v>0.11840000000000001</c:v>
                </c:pt>
                <c:pt idx="5977">
                  <c:v>0.11852799999999999</c:v>
                </c:pt>
                <c:pt idx="5978">
                  <c:v>0.118656</c:v>
                </c:pt>
                <c:pt idx="5979">
                  <c:v>0.118784</c:v>
                </c:pt>
                <c:pt idx="5980">
                  <c:v>0.118912</c:v>
                </c:pt>
                <c:pt idx="5981">
                  <c:v>0.11904000000000001</c:v>
                </c:pt>
                <c:pt idx="5982">
                  <c:v>0.119168</c:v>
                </c:pt>
                <c:pt idx="5983">
                  <c:v>0.119296</c:v>
                </c:pt>
                <c:pt idx="5984">
                  <c:v>0.119424</c:v>
                </c:pt>
                <c:pt idx="5985">
                  <c:v>0.11955200000000001</c:v>
                </c:pt>
                <c:pt idx="5986">
                  <c:v>0.11967999999999999</c:v>
                </c:pt>
                <c:pt idx="5987">
                  <c:v>0.119808</c:v>
                </c:pt>
                <c:pt idx="5988">
                  <c:v>0.119936</c:v>
                </c:pt>
                <c:pt idx="5989">
                  <c:v>0.120064</c:v>
                </c:pt>
                <c:pt idx="5990">
                  <c:v>0.12019199999999999</c:v>
                </c:pt>
                <c:pt idx="5991">
                  <c:v>0.12032</c:v>
                </c:pt>
                <c:pt idx="5992">
                  <c:v>0.120448</c:v>
                </c:pt>
                <c:pt idx="5993">
                  <c:v>0.120576</c:v>
                </c:pt>
                <c:pt idx="5994">
                  <c:v>0.12070400000000001</c:v>
                </c:pt>
                <c:pt idx="5995">
                  <c:v>0.12083199999999999</c:v>
                </c:pt>
                <c:pt idx="5996">
                  <c:v>0.12096</c:v>
                </c:pt>
                <c:pt idx="5997">
                  <c:v>0.121088</c:v>
                </c:pt>
                <c:pt idx="5998">
                  <c:v>0.121216</c:v>
                </c:pt>
                <c:pt idx="5999">
                  <c:v>0.12134399999999999</c:v>
                </c:pt>
                <c:pt idx="6000">
                  <c:v>0.121472</c:v>
                </c:pt>
                <c:pt idx="6001">
                  <c:v>0.1216</c:v>
                </c:pt>
                <c:pt idx="6002">
                  <c:v>0.121728</c:v>
                </c:pt>
                <c:pt idx="6003">
                  <c:v>0.12185600000000001</c:v>
                </c:pt>
                <c:pt idx="6004">
                  <c:v>0.121984</c:v>
                </c:pt>
                <c:pt idx="6005">
                  <c:v>0.122112</c:v>
                </c:pt>
                <c:pt idx="6006">
                  <c:v>0.12224</c:v>
                </c:pt>
                <c:pt idx="6007">
                  <c:v>0.122368</c:v>
                </c:pt>
                <c:pt idx="6008">
                  <c:v>0.12249599999999999</c:v>
                </c:pt>
                <c:pt idx="6009">
                  <c:v>0.122624</c:v>
                </c:pt>
                <c:pt idx="6010">
                  <c:v>0.122752</c:v>
                </c:pt>
                <c:pt idx="6011">
                  <c:v>0.12288</c:v>
                </c:pt>
                <c:pt idx="6012">
                  <c:v>0.12300800000000001</c:v>
                </c:pt>
                <c:pt idx="6013">
                  <c:v>0.123136</c:v>
                </c:pt>
                <c:pt idx="6014">
                  <c:v>0.123264</c:v>
                </c:pt>
                <c:pt idx="6015">
                  <c:v>0.123392</c:v>
                </c:pt>
                <c:pt idx="6016">
                  <c:v>0.12352</c:v>
                </c:pt>
                <c:pt idx="6017">
                  <c:v>0.12364799999999999</c:v>
                </c:pt>
                <c:pt idx="6018">
                  <c:v>0.123776</c:v>
                </c:pt>
                <c:pt idx="6019">
                  <c:v>0.123904</c:v>
                </c:pt>
                <c:pt idx="6020">
                  <c:v>0.124032</c:v>
                </c:pt>
                <c:pt idx="6021">
                  <c:v>0.12416000000000001</c:v>
                </c:pt>
                <c:pt idx="6022">
                  <c:v>0.124288</c:v>
                </c:pt>
                <c:pt idx="6023">
                  <c:v>0.124416</c:v>
                </c:pt>
                <c:pt idx="6024">
                  <c:v>0.124544</c:v>
                </c:pt>
                <c:pt idx="6025">
                  <c:v>0.12467200000000001</c:v>
                </c:pt>
                <c:pt idx="6026">
                  <c:v>0.12479999999999999</c:v>
                </c:pt>
                <c:pt idx="6027">
                  <c:v>0.124928</c:v>
                </c:pt>
                <c:pt idx="6028">
                  <c:v>0.125056</c:v>
                </c:pt>
                <c:pt idx="6029">
                  <c:v>0.12518399999999999</c:v>
                </c:pt>
                <c:pt idx="6030">
                  <c:v>0.12531200000000001</c:v>
                </c:pt>
                <c:pt idx="6031">
                  <c:v>0.12544</c:v>
                </c:pt>
                <c:pt idx="6032">
                  <c:v>0.12556800000000001</c:v>
                </c:pt>
                <c:pt idx="6033">
                  <c:v>0.125696</c:v>
                </c:pt>
                <c:pt idx="6034">
                  <c:v>0.12582399999999999</c:v>
                </c:pt>
                <c:pt idx="6035">
                  <c:v>0.12595200000000001</c:v>
                </c:pt>
                <c:pt idx="6036">
                  <c:v>0.12608</c:v>
                </c:pt>
                <c:pt idx="6037">
                  <c:v>0.12620799999999999</c:v>
                </c:pt>
                <c:pt idx="6038">
                  <c:v>0.126336</c:v>
                </c:pt>
                <c:pt idx="6039">
                  <c:v>0.12646399999999999</c:v>
                </c:pt>
                <c:pt idx="6040">
                  <c:v>0.12659200000000001</c:v>
                </c:pt>
                <c:pt idx="6041">
                  <c:v>0.12672</c:v>
                </c:pt>
                <c:pt idx="6042">
                  <c:v>0.12684799999999999</c:v>
                </c:pt>
                <c:pt idx="6043">
                  <c:v>0.12697600000000001</c:v>
                </c:pt>
                <c:pt idx="6044">
                  <c:v>0.12710399999999999</c:v>
                </c:pt>
                <c:pt idx="6045">
                  <c:v>0.12723200000000001</c:v>
                </c:pt>
                <c:pt idx="6046">
                  <c:v>0.12736</c:v>
                </c:pt>
                <c:pt idx="6047">
                  <c:v>0.12748799999999999</c:v>
                </c:pt>
                <c:pt idx="6048">
                  <c:v>0.12761600000000001</c:v>
                </c:pt>
                <c:pt idx="6049">
                  <c:v>0.127744</c:v>
                </c:pt>
                <c:pt idx="6050">
                  <c:v>0.12787200000000001</c:v>
                </c:pt>
                <c:pt idx="6051">
                  <c:v>0.128</c:v>
                </c:pt>
                <c:pt idx="6052">
                  <c:v>0.12812799999999999</c:v>
                </c:pt>
                <c:pt idx="6053">
                  <c:v>0.12825600000000001</c:v>
                </c:pt>
                <c:pt idx="6054">
                  <c:v>0.128384</c:v>
                </c:pt>
                <c:pt idx="6055">
                  <c:v>0.12851199999999999</c:v>
                </c:pt>
                <c:pt idx="6056">
                  <c:v>0.12864</c:v>
                </c:pt>
                <c:pt idx="6057">
                  <c:v>0.12876799999999999</c:v>
                </c:pt>
                <c:pt idx="6058">
                  <c:v>0.12889600000000001</c:v>
                </c:pt>
                <c:pt idx="6059">
                  <c:v>0.129024</c:v>
                </c:pt>
                <c:pt idx="6060">
                  <c:v>0.12915199999999999</c:v>
                </c:pt>
                <c:pt idx="6061">
                  <c:v>0.12928000000000001</c:v>
                </c:pt>
                <c:pt idx="6062">
                  <c:v>0.129408</c:v>
                </c:pt>
                <c:pt idx="6063">
                  <c:v>0.12953600000000001</c:v>
                </c:pt>
                <c:pt idx="6064">
                  <c:v>0.129664</c:v>
                </c:pt>
                <c:pt idx="6065">
                  <c:v>0.12979199999999999</c:v>
                </c:pt>
                <c:pt idx="6066">
                  <c:v>0.12992000000000001</c:v>
                </c:pt>
                <c:pt idx="6067">
                  <c:v>0.130048</c:v>
                </c:pt>
                <c:pt idx="6068">
                  <c:v>0.13017599999999999</c:v>
                </c:pt>
                <c:pt idx="6069">
                  <c:v>0.130304</c:v>
                </c:pt>
                <c:pt idx="6070">
                  <c:v>0.13043199999999999</c:v>
                </c:pt>
                <c:pt idx="6071">
                  <c:v>0.13056000000000001</c:v>
                </c:pt>
                <c:pt idx="6072">
                  <c:v>0.130688</c:v>
                </c:pt>
                <c:pt idx="6073">
                  <c:v>0.13081599999999999</c:v>
                </c:pt>
                <c:pt idx="6074">
                  <c:v>0.130944</c:v>
                </c:pt>
                <c:pt idx="6075">
                  <c:v>0.13107199999999999</c:v>
                </c:pt>
                <c:pt idx="6076">
                  <c:v>0.13120000000000001</c:v>
                </c:pt>
                <c:pt idx="6077">
                  <c:v>0.131328</c:v>
                </c:pt>
                <c:pt idx="6078">
                  <c:v>0.13145599999999999</c:v>
                </c:pt>
                <c:pt idx="6079">
                  <c:v>0.13158400000000001</c:v>
                </c:pt>
                <c:pt idx="6080">
                  <c:v>0.131712</c:v>
                </c:pt>
                <c:pt idx="6081">
                  <c:v>0.13184000000000001</c:v>
                </c:pt>
                <c:pt idx="6082">
                  <c:v>0.131968</c:v>
                </c:pt>
                <c:pt idx="6083">
                  <c:v>0.13209599999999999</c:v>
                </c:pt>
                <c:pt idx="6084">
                  <c:v>0.13222400000000001</c:v>
                </c:pt>
                <c:pt idx="6085">
                  <c:v>0.132352</c:v>
                </c:pt>
                <c:pt idx="6086">
                  <c:v>0.13247999999999999</c:v>
                </c:pt>
                <c:pt idx="6087">
                  <c:v>0.132608</c:v>
                </c:pt>
                <c:pt idx="6088">
                  <c:v>0.13273599999999999</c:v>
                </c:pt>
                <c:pt idx="6089">
                  <c:v>0.13286400000000001</c:v>
                </c:pt>
                <c:pt idx="6090">
                  <c:v>0.132992</c:v>
                </c:pt>
                <c:pt idx="6091">
                  <c:v>0.13311999999999999</c:v>
                </c:pt>
                <c:pt idx="6092">
                  <c:v>0.13324800000000001</c:v>
                </c:pt>
                <c:pt idx="6093">
                  <c:v>0.13337599999999999</c:v>
                </c:pt>
                <c:pt idx="6094">
                  <c:v>0.13350400000000001</c:v>
                </c:pt>
                <c:pt idx="6095">
                  <c:v>0.133632</c:v>
                </c:pt>
                <c:pt idx="6096">
                  <c:v>0.13375999999999999</c:v>
                </c:pt>
                <c:pt idx="6097">
                  <c:v>0.13388800000000001</c:v>
                </c:pt>
                <c:pt idx="6098">
                  <c:v>0.134016</c:v>
                </c:pt>
                <c:pt idx="6099">
                  <c:v>0.13414400000000001</c:v>
                </c:pt>
                <c:pt idx="6100">
                  <c:v>0.134272</c:v>
                </c:pt>
                <c:pt idx="6101">
                  <c:v>0.13439999999999999</c:v>
                </c:pt>
                <c:pt idx="6102">
                  <c:v>0.13452800000000001</c:v>
                </c:pt>
                <c:pt idx="6103">
                  <c:v>0.134656</c:v>
                </c:pt>
                <c:pt idx="6104">
                  <c:v>0.13478399999999999</c:v>
                </c:pt>
                <c:pt idx="6105">
                  <c:v>0.134912</c:v>
                </c:pt>
                <c:pt idx="6106">
                  <c:v>0.13503999999999999</c:v>
                </c:pt>
                <c:pt idx="6107">
                  <c:v>0.13516800000000001</c:v>
                </c:pt>
                <c:pt idx="6108">
                  <c:v>0.135296</c:v>
                </c:pt>
                <c:pt idx="6109">
                  <c:v>0.13542399999999999</c:v>
                </c:pt>
                <c:pt idx="6110">
                  <c:v>0.13555200000000001</c:v>
                </c:pt>
                <c:pt idx="6111">
                  <c:v>0.13568</c:v>
                </c:pt>
                <c:pt idx="6112">
                  <c:v>0.13580800000000001</c:v>
                </c:pt>
                <c:pt idx="6113">
                  <c:v>0.135936</c:v>
                </c:pt>
                <c:pt idx="6114">
                  <c:v>0.13606399999999999</c:v>
                </c:pt>
                <c:pt idx="6115">
                  <c:v>0.13619200000000001</c:v>
                </c:pt>
                <c:pt idx="6116">
                  <c:v>0.13632</c:v>
                </c:pt>
                <c:pt idx="6117">
                  <c:v>0.13644800000000001</c:v>
                </c:pt>
                <c:pt idx="6118">
                  <c:v>0.136576</c:v>
                </c:pt>
                <c:pt idx="6119">
                  <c:v>0.13670399999999999</c:v>
                </c:pt>
                <c:pt idx="6120">
                  <c:v>0.13683200000000001</c:v>
                </c:pt>
                <c:pt idx="6121">
                  <c:v>0.13696</c:v>
                </c:pt>
                <c:pt idx="6122">
                  <c:v>0.13708799999999999</c:v>
                </c:pt>
                <c:pt idx="6123">
                  <c:v>0.137216</c:v>
                </c:pt>
                <c:pt idx="6124">
                  <c:v>0.13734399999999999</c:v>
                </c:pt>
                <c:pt idx="6125">
                  <c:v>0.13747200000000001</c:v>
                </c:pt>
                <c:pt idx="6126">
                  <c:v>0.1376</c:v>
                </c:pt>
                <c:pt idx="6127">
                  <c:v>0.13772799999999999</c:v>
                </c:pt>
                <c:pt idx="6128">
                  <c:v>0.13785600000000001</c:v>
                </c:pt>
                <c:pt idx="6129">
                  <c:v>0.137984</c:v>
                </c:pt>
                <c:pt idx="6130">
                  <c:v>0.13811200000000001</c:v>
                </c:pt>
                <c:pt idx="6131">
                  <c:v>0.13824</c:v>
                </c:pt>
                <c:pt idx="6132">
                  <c:v>0.13836799999999999</c:v>
                </c:pt>
                <c:pt idx="6133">
                  <c:v>0.13849600000000001</c:v>
                </c:pt>
                <c:pt idx="6134">
                  <c:v>0.138624</c:v>
                </c:pt>
                <c:pt idx="6135">
                  <c:v>0.13875199999999999</c:v>
                </c:pt>
                <c:pt idx="6136">
                  <c:v>0.13888</c:v>
                </c:pt>
                <c:pt idx="6137">
                  <c:v>0.13900799999999999</c:v>
                </c:pt>
                <c:pt idx="6138">
                  <c:v>0.13913600000000001</c:v>
                </c:pt>
                <c:pt idx="6139">
                  <c:v>0.139264</c:v>
                </c:pt>
                <c:pt idx="6140">
                  <c:v>0.13939199999999999</c:v>
                </c:pt>
                <c:pt idx="6141">
                  <c:v>0.13952000000000001</c:v>
                </c:pt>
                <c:pt idx="6142">
                  <c:v>0.13964799999999999</c:v>
                </c:pt>
                <c:pt idx="6143">
                  <c:v>0.13977600000000001</c:v>
                </c:pt>
                <c:pt idx="6144">
                  <c:v>0.139904</c:v>
                </c:pt>
                <c:pt idx="6145">
                  <c:v>0.14003199999999999</c:v>
                </c:pt>
                <c:pt idx="6146">
                  <c:v>0.14016000000000001</c:v>
                </c:pt>
                <c:pt idx="6147">
                  <c:v>0.140288</c:v>
                </c:pt>
                <c:pt idx="6148">
                  <c:v>0.14041600000000001</c:v>
                </c:pt>
                <c:pt idx="6149">
                  <c:v>0.140544</c:v>
                </c:pt>
                <c:pt idx="6150">
                  <c:v>0.14067199999999999</c:v>
                </c:pt>
                <c:pt idx="6151">
                  <c:v>0.14080000000000001</c:v>
                </c:pt>
                <c:pt idx="6152">
                  <c:v>0.140928</c:v>
                </c:pt>
                <c:pt idx="6153">
                  <c:v>0.14105599999999999</c:v>
                </c:pt>
                <c:pt idx="6154">
                  <c:v>0.141184</c:v>
                </c:pt>
                <c:pt idx="6155">
                  <c:v>0.14131199999999999</c:v>
                </c:pt>
                <c:pt idx="6156">
                  <c:v>0.14144000000000001</c:v>
                </c:pt>
                <c:pt idx="6157">
                  <c:v>0.141568</c:v>
                </c:pt>
                <c:pt idx="6158">
                  <c:v>0.14169599999999999</c:v>
                </c:pt>
                <c:pt idx="6159">
                  <c:v>0.14182400000000001</c:v>
                </c:pt>
                <c:pt idx="6160">
                  <c:v>0.14195199999999999</c:v>
                </c:pt>
                <c:pt idx="6161">
                  <c:v>0.14208000000000001</c:v>
                </c:pt>
                <c:pt idx="6162">
                  <c:v>0.142208</c:v>
                </c:pt>
                <c:pt idx="6163">
                  <c:v>0.14233599999999999</c:v>
                </c:pt>
                <c:pt idx="6164">
                  <c:v>0.14246400000000001</c:v>
                </c:pt>
                <c:pt idx="6165">
                  <c:v>0.142592</c:v>
                </c:pt>
                <c:pt idx="6166">
                  <c:v>0.14272000000000001</c:v>
                </c:pt>
                <c:pt idx="6167">
                  <c:v>0.142848</c:v>
                </c:pt>
                <c:pt idx="6168">
                  <c:v>0.14297599999999999</c:v>
                </c:pt>
                <c:pt idx="6169">
                  <c:v>0.14310400000000001</c:v>
                </c:pt>
                <c:pt idx="6170">
                  <c:v>0.143232</c:v>
                </c:pt>
                <c:pt idx="6171">
                  <c:v>0.14335999999999999</c:v>
                </c:pt>
                <c:pt idx="6172">
                  <c:v>0.143488</c:v>
                </c:pt>
                <c:pt idx="6173">
                  <c:v>0.14361599999999999</c:v>
                </c:pt>
                <c:pt idx="6174">
                  <c:v>0.14374400000000001</c:v>
                </c:pt>
                <c:pt idx="6175">
                  <c:v>0.143872</c:v>
                </c:pt>
                <c:pt idx="6176">
                  <c:v>0.14399999999999999</c:v>
                </c:pt>
                <c:pt idx="6177">
                  <c:v>0.14412800000000001</c:v>
                </c:pt>
                <c:pt idx="6178">
                  <c:v>0.144256</c:v>
                </c:pt>
                <c:pt idx="6179">
                  <c:v>0.14438400000000001</c:v>
                </c:pt>
                <c:pt idx="6180">
                  <c:v>0.144512</c:v>
                </c:pt>
                <c:pt idx="6181">
                  <c:v>0.14463999999999999</c:v>
                </c:pt>
                <c:pt idx="6182">
                  <c:v>0.14476800000000001</c:v>
                </c:pt>
                <c:pt idx="6183">
                  <c:v>0.144896</c:v>
                </c:pt>
                <c:pt idx="6184">
                  <c:v>0.14502399999999999</c:v>
                </c:pt>
                <c:pt idx="6185">
                  <c:v>0.145152</c:v>
                </c:pt>
                <c:pt idx="6186">
                  <c:v>0.14527999999999999</c:v>
                </c:pt>
                <c:pt idx="6187">
                  <c:v>0.14540800000000001</c:v>
                </c:pt>
                <c:pt idx="6188">
                  <c:v>0.145536</c:v>
                </c:pt>
                <c:pt idx="6189">
                  <c:v>0.14566399999999999</c:v>
                </c:pt>
                <c:pt idx="6190">
                  <c:v>0.145792</c:v>
                </c:pt>
                <c:pt idx="6191">
                  <c:v>0.14591999999999999</c:v>
                </c:pt>
                <c:pt idx="6192">
                  <c:v>0.14604800000000001</c:v>
                </c:pt>
                <c:pt idx="6193">
                  <c:v>0.146176</c:v>
                </c:pt>
                <c:pt idx="6194">
                  <c:v>0.14630399999999999</c:v>
                </c:pt>
                <c:pt idx="6195">
                  <c:v>0.14643200000000001</c:v>
                </c:pt>
                <c:pt idx="6196">
                  <c:v>0.14656</c:v>
                </c:pt>
                <c:pt idx="6197">
                  <c:v>0.14668800000000001</c:v>
                </c:pt>
                <c:pt idx="6198">
                  <c:v>0.146816</c:v>
                </c:pt>
                <c:pt idx="6199">
                  <c:v>0.14694399999999999</c:v>
                </c:pt>
                <c:pt idx="6200">
                  <c:v>0.14707200000000001</c:v>
                </c:pt>
                <c:pt idx="6201">
                  <c:v>0.1472</c:v>
                </c:pt>
                <c:pt idx="6202">
                  <c:v>0.14732799999999999</c:v>
                </c:pt>
                <c:pt idx="6203">
                  <c:v>0.147456</c:v>
                </c:pt>
                <c:pt idx="6204">
                  <c:v>0.14758399999999999</c:v>
                </c:pt>
                <c:pt idx="6205">
                  <c:v>0.14771200000000001</c:v>
                </c:pt>
                <c:pt idx="6206">
                  <c:v>0.14784</c:v>
                </c:pt>
                <c:pt idx="6207">
                  <c:v>0.14796799999999999</c:v>
                </c:pt>
                <c:pt idx="6208">
                  <c:v>0.14809600000000001</c:v>
                </c:pt>
                <c:pt idx="6209">
                  <c:v>0.14822399999999999</c:v>
                </c:pt>
                <c:pt idx="6210">
                  <c:v>0.14835200000000001</c:v>
                </c:pt>
                <c:pt idx="6211">
                  <c:v>0.14848</c:v>
                </c:pt>
                <c:pt idx="6212">
                  <c:v>0.14860799999999999</c:v>
                </c:pt>
                <c:pt idx="6213">
                  <c:v>0.14873600000000001</c:v>
                </c:pt>
                <c:pt idx="6214">
                  <c:v>0.148864</c:v>
                </c:pt>
                <c:pt idx="6215">
                  <c:v>0.14899200000000001</c:v>
                </c:pt>
                <c:pt idx="6216">
                  <c:v>0.14912</c:v>
                </c:pt>
                <c:pt idx="6217">
                  <c:v>0.14924799999999999</c:v>
                </c:pt>
                <c:pt idx="6218">
                  <c:v>0.14937600000000001</c:v>
                </c:pt>
                <c:pt idx="6219">
                  <c:v>0.149504</c:v>
                </c:pt>
                <c:pt idx="6220">
                  <c:v>0.14963199999999999</c:v>
                </c:pt>
                <c:pt idx="6221">
                  <c:v>0.14976</c:v>
                </c:pt>
                <c:pt idx="6222">
                  <c:v>0.14988799999999999</c:v>
                </c:pt>
                <c:pt idx="6223">
                  <c:v>0.15001600000000001</c:v>
                </c:pt>
                <c:pt idx="6224">
                  <c:v>0.150144</c:v>
                </c:pt>
                <c:pt idx="6225">
                  <c:v>0.15027199999999999</c:v>
                </c:pt>
                <c:pt idx="6226">
                  <c:v>0.15040000000000001</c:v>
                </c:pt>
                <c:pt idx="6227">
                  <c:v>0.150528</c:v>
                </c:pt>
                <c:pt idx="6228">
                  <c:v>0.15065600000000001</c:v>
                </c:pt>
                <c:pt idx="6229">
                  <c:v>0.150784</c:v>
                </c:pt>
                <c:pt idx="6230">
                  <c:v>0.15091199999999999</c:v>
                </c:pt>
                <c:pt idx="6231">
                  <c:v>0.15104000000000001</c:v>
                </c:pt>
                <c:pt idx="6232">
                  <c:v>0.151168</c:v>
                </c:pt>
                <c:pt idx="6233">
                  <c:v>0.15129600000000001</c:v>
                </c:pt>
                <c:pt idx="6234">
                  <c:v>0.151424</c:v>
                </c:pt>
                <c:pt idx="6235">
                  <c:v>0.15155199999999999</c:v>
                </c:pt>
                <c:pt idx="6236">
                  <c:v>0.15168000000000001</c:v>
                </c:pt>
                <c:pt idx="6237">
                  <c:v>0.151808</c:v>
                </c:pt>
                <c:pt idx="6238">
                  <c:v>0.15193599999999999</c:v>
                </c:pt>
                <c:pt idx="6239">
                  <c:v>0.152064</c:v>
                </c:pt>
                <c:pt idx="6240">
                  <c:v>0.15219199999999999</c:v>
                </c:pt>
                <c:pt idx="6241">
                  <c:v>0.15232000000000001</c:v>
                </c:pt>
                <c:pt idx="6242">
                  <c:v>0.152448</c:v>
                </c:pt>
                <c:pt idx="6243">
                  <c:v>0.15257599999999999</c:v>
                </c:pt>
                <c:pt idx="6244">
                  <c:v>0.15270400000000001</c:v>
                </c:pt>
                <c:pt idx="6245">
                  <c:v>0.152832</c:v>
                </c:pt>
                <c:pt idx="6246">
                  <c:v>0.15296000000000001</c:v>
                </c:pt>
                <c:pt idx="6247">
                  <c:v>0.153088</c:v>
                </c:pt>
                <c:pt idx="6248">
                  <c:v>0.15321599999999999</c:v>
                </c:pt>
                <c:pt idx="6249">
                  <c:v>0.15334400000000001</c:v>
                </c:pt>
                <c:pt idx="6250">
                  <c:v>0.153472</c:v>
                </c:pt>
                <c:pt idx="6251">
                  <c:v>0.15359999999999999</c:v>
                </c:pt>
                <c:pt idx="6252">
                  <c:v>0.153728</c:v>
                </c:pt>
                <c:pt idx="6253">
                  <c:v>0.15385599999999999</c:v>
                </c:pt>
                <c:pt idx="6254">
                  <c:v>0.15398400000000001</c:v>
                </c:pt>
                <c:pt idx="6255">
                  <c:v>0.154112</c:v>
                </c:pt>
                <c:pt idx="6256">
                  <c:v>0.15423999999999999</c:v>
                </c:pt>
                <c:pt idx="6257">
                  <c:v>0.15436800000000001</c:v>
                </c:pt>
                <c:pt idx="6258">
                  <c:v>0.15449599999999999</c:v>
                </c:pt>
                <c:pt idx="6259">
                  <c:v>0.15462400000000001</c:v>
                </c:pt>
                <c:pt idx="6260">
                  <c:v>0.154752</c:v>
                </c:pt>
                <c:pt idx="6261">
                  <c:v>0.15487999999999999</c:v>
                </c:pt>
                <c:pt idx="6262">
                  <c:v>0.15500800000000001</c:v>
                </c:pt>
                <c:pt idx="6263">
                  <c:v>0.155136</c:v>
                </c:pt>
                <c:pt idx="6264">
                  <c:v>0.15526400000000001</c:v>
                </c:pt>
                <c:pt idx="6265">
                  <c:v>0.155392</c:v>
                </c:pt>
                <c:pt idx="6266">
                  <c:v>0.15551999999999999</c:v>
                </c:pt>
                <c:pt idx="6267">
                  <c:v>0.15564800000000001</c:v>
                </c:pt>
                <c:pt idx="6268">
                  <c:v>0.155776</c:v>
                </c:pt>
                <c:pt idx="6269">
                  <c:v>0.15590399999999999</c:v>
                </c:pt>
                <c:pt idx="6270">
                  <c:v>0.156032</c:v>
                </c:pt>
                <c:pt idx="6271">
                  <c:v>0.15615999999999999</c:v>
                </c:pt>
                <c:pt idx="6272">
                  <c:v>0.15628800000000001</c:v>
                </c:pt>
                <c:pt idx="6273">
                  <c:v>0.156416</c:v>
                </c:pt>
                <c:pt idx="6274">
                  <c:v>0.15654399999999999</c:v>
                </c:pt>
                <c:pt idx="6275">
                  <c:v>0.15667200000000001</c:v>
                </c:pt>
                <c:pt idx="6276">
                  <c:v>0.15679999999999999</c:v>
                </c:pt>
                <c:pt idx="6277">
                  <c:v>0.15692800000000001</c:v>
                </c:pt>
                <c:pt idx="6278">
                  <c:v>0.157056</c:v>
                </c:pt>
                <c:pt idx="6279">
                  <c:v>0.15718399999999999</c:v>
                </c:pt>
                <c:pt idx="6280">
                  <c:v>0.15731200000000001</c:v>
                </c:pt>
                <c:pt idx="6281">
                  <c:v>0.15744</c:v>
                </c:pt>
                <c:pt idx="6282">
                  <c:v>0.15756800000000001</c:v>
                </c:pt>
                <c:pt idx="6283">
                  <c:v>0.157696</c:v>
                </c:pt>
                <c:pt idx="6284">
                  <c:v>0.15782399999999999</c:v>
                </c:pt>
                <c:pt idx="6285">
                  <c:v>0.15795200000000001</c:v>
                </c:pt>
                <c:pt idx="6286">
                  <c:v>0.15808</c:v>
                </c:pt>
                <c:pt idx="6287">
                  <c:v>0.15820799999999999</c:v>
                </c:pt>
                <c:pt idx="6288">
                  <c:v>0.158336</c:v>
                </c:pt>
                <c:pt idx="6289">
                  <c:v>0.15846399999999999</c:v>
                </c:pt>
                <c:pt idx="6290">
                  <c:v>0.15859200000000001</c:v>
                </c:pt>
                <c:pt idx="6291">
                  <c:v>0.15872</c:v>
                </c:pt>
                <c:pt idx="6292">
                  <c:v>0.15884799999999999</c:v>
                </c:pt>
                <c:pt idx="6293">
                  <c:v>0.15897600000000001</c:v>
                </c:pt>
                <c:pt idx="6294">
                  <c:v>0.159104</c:v>
                </c:pt>
                <c:pt idx="6295">
                  <c:v>0.15923200000000001</c:v>
                </c:pt>
                <c:pt idx="6296">
                  <c:v>0.15936</c:v>
                </c:pt>
                <c:pt idx="6297">
                  <c:v>0.15948799999999999</c:v>
                </c:pt>
                <c:pt idx="6298">
                  <c:v>0.15961600000000001</c:v>
                </c:pt>
                <c:pt idx="6299">
                  <c:v>0.159744</c:v>
                </c:pt>
                <c:pt idx="6300">
                  <c:v>0.15987199999999999</c:v>
                </c:pt>
                <c:pt idx="6301">
                  <c:v>0.16</c:v>
                </c:pt>
                <c:pt idx="6302">
                  <c:v>0.16012799999999999</c:v>
                </c:pt>
                <c:pt idx="6303">
                  <c:v>0.16025600000000001</c:v>
                </c:pt>
                <c:pt idx="6304">
                  <c:v>0.160384</c:v>
                </c:pt>
                <c:pt idx="6305">
                  <c:v>0.16051199999999999</c:v>
                </c:pt>
                <c:pt idx="6306">
                  <c:v>0.16064000000000001</c:v>
                </c:pt>
                <c:pt idx="6307">
                  <c:v>0.16076799999999999</c:v>
                </c:pt>
                <c:pt idx="6308">
                  <c:v>0.16089600000000001</c:v>
                </c:pt>
                <c:pt idx="6309">
                  <c:v>0.161024</c:v>
                </c:pt>
                <c:pt idx="6310">
                  <c:v>0.16115199999999999</c:v>
                </c:pt>
                <c:pt idx="6311">
                  <c:v>0.16128000000000001</c:v>
                </c:pt>
                <c:pt idx="6312">
                  <c:v>0.161408</c:v>
                </c:pt>
                <c:pt idx="6313">
                  <c:v>0.16153600000000001</c:v>
                </c:pt>
                <c:pt idx="6314">
                  <c:v>0.161664</c:v>
                </c:pt>
                <c:pt idx="6315">
                  <c:v>0.16179199999999999</c:v>
                </c:pt>
                <c:pt idx="6316">
                  <c:v>0.16192000000000001</c:v>
                </c:pt>
                <c:pt idx="6317">
                  <c:v>0.162048</c:v>
                </c:pt>
                <c:pt idx="6318">
                  <c:v>0.16217599999999999</c:v>
                </c:pt>
                <c:pt idx="6319">
                  <c:v>0.162304</c:v>
                </c:pt>
                <c:pt idx="6320">
                  <c:v>0.16243199999999999</c:v>
                </c:pt>
                <c:pt idx="6321">
                  <c:v>0.16256000000000001</c:v>
                </c:pt>
                <c:pt idx="6322">
                  <c:v>0.162688</c:v>
                </c:pt>
                <c:pt idx="6323">
                  <c:v>0.16281599999999999</c:v>
                </c:pt>
                <c:pt idx="6324">
                  <c:v>0.16294400000000001</c:v>
                </c:pt>
                <c:pt idx="6325">
                  <c:v>0.16307199999999999</c:v>
                </c:pt>
                <c:pt idx="6326">
                  <c:v>0.16320000000000001</c:v>
                </c:pt>
                <c:pt idx="6327">
                  <c:v>0.163328</c:v>
                </c:pt>
                <c:pt idx="6328">
                  <c:v>0.16345599999999999</c:v>
                </c:pt>
                <c:pt idx="6329">
                  <c:v>0.16358400000000001</c:v>
                </c:pt>
                <c:pt idx="6330">
                  <c:v>0.163712</c:v>
                </c:pt>
                <c:pt idx="6331">
                  <c:v>0.16384000000000001</c:v>
                </c:pt>
                <c:pt idx="6332">
                  <c:v>0.163968</c:v>
                </c:pt>
                <c:pt idx="6333">
                  <c:v>0.16409599999999999</c:v>
                </c:pt>
                <c:pt idx="6334">
                  <c:v>0.16422400000000001</c:v>
                </c:pt>
                <c:pt idx="6335">
                  <c:v>0.164352</c:v>
                </c:pt>
                <c:pt idx="6336">
                  <c:v>0.16447999999999999</c:v>
                </c:pt>
                <c:pt idx="6337">
                  <c:v>0.164608</c:v>
                </c:pt>
                <c:pt idx="6338">
                  <c:v>0.16473599999999999</c:v>
                </c:pt>
                <c:pt idx="6339">
                  <c:v>0.16486400000000001</c:v>
                </c:pt>
                <c:pt idx="6340">
                  <c:v>0.164992</c:v>
                </c:pt>
                <c:pt idx="6341">
                  <c:v>0.16511999999999999</c:v>
                </c:pt>
                <c:pt idx="6342">
                  <c:v>0.16524800000000001</c:v>
                </c:pt>
                <c:pt idx="6343">
                  <c:v>0.165376</c:v>
                </c:pt>
                <c:pt idx="6344">
                  <c:v>0.16550400000000001</c:v>
                </c:pt>
                <c:pt idx="6345">
                  <c:v>0.165632</c:v>
                </c:pt>
                <c:pt idx="6346">
                  <c:v>0.16575999999999999</c:v>
                </c:pt>
                <c:pt idx="6347">
                  <c:v>0.16588800000000001</c:v>
                </c:pt>
                <c:pt idx="6348">
                  <c:v>0.166016</c:v>
                </c:pt>
                <c:pt idx="6349">
                  <c:v>0.16614399999999999</c:v>
                </c:pt>
                <c:pt idx="6350">
                  <c:v>0.166272</c:v>
                </c:pt>
                <c:pt idx="6351">
                  <c:v>0.16639999999999999</c:v>
                </c:pt>
                <c:pt idx="6352">
                  <c:v>0.16652800000000001</c:v>
                </c:pt>
                <c:pt idx="6353">
                  <c:v>0.166656</c:v>
                </c:pt>
                <c:pt idx="6354">
                  <c:v>0.16678399999999999</c:v>
                </c:pt>
                <c:pt idx="6355">
                  <c:v>0.166912</c:v>
                </c:pt>
                <c:pt idx="6356">
                  <c:v>0.16703999999999999</c:v>
                </c:pt>
                <c:pt idx="6357">
                  <c:v>0.16716800000000001</c:v>
                </c:pt>
                <c:pt idx="6358">
                  <c:v>0.167296</c:v>
                </c:pt>
                <c:pt idx="6359">
                  <c:v>0.16742399999999999</c:v>
                </c:pt>
                <c:pt idx="6360">
                  <c:v>0.16755200000000001</c:v>
                </c:pt>
                <c:pt idx="6361">
                  <c:v>0.16768</c:v>
                </c:pt>
                <c:pt idx="6362">
                  <c:v>0.16780800000000001</c:v>
                </c:pt>
                <c:pt idx="6363">
                  <c:v>0.167936</c:v>
                </c:pt>
                <c:pt idx="6364">
                  <c:v>0.16806399999999999</c:v>
                </c:pt>
                <c:pt idx="6365">
                  <c:v>0.16819200000000001</c:v>
                </c:pt>
                <c:pt idx="6366">
                  <c:v>0.16832</c:v>
                </c:pt>
                <c:pt idx="6367">
                  <c:v>0.16844799999999999</c:v>
                </c:pt>
                <c:pt idx="6368">
                  <c:v>0.168576</c:v>
                </c:pt>
                <c:pt idx="6369">
                  <c:v>0.16870399999999999</c:v>
                </c:pt>
                <c:pt idx="6370">
                  <c:v>0.16883200000000001</c:v>
                </c:pt>
                <c:pt idx="6371">
                  <c:v>0.16896</c:v>
                </c:pt>
                <c:pt idx="6372">
                  <c:v>0.16908799999999999</c:v>
                </c:pt>
                <c:pt idx="6373">
                  <c:v>0.16921600000000001</c:v>
                </c:pt>
                <c:pt idx="6374">
                  <c:v>0.16934399999999999</c:v>
                </c:pt>
                <c:pt idx="6375">
                  <c:v>0.16947200000000001</c:v>
                </c:pt>
                <c:pt idx="6376">
                  <c:v>0.1696</c:v>
                </c:pt>
                <c:pt idx="6377">
                  <c:v>0.16972799999999999</c:v>
                </c:pt>
                <c:pt idx="6378">
                  <c:v>0.16985600000000001</c:v>
                </c:pt>
                <c:pt idx="6379">
                  <c:v>0.169984</c:v>
                </c:pt>
                <c:pt idx="6380">
                  <c:v>0.17011200000000001</c:v>
                </c:pt>
                <c:pt idx="6381">
                  <c:v>0.17024</c:v>
                </c:pt>
                <c:pt idx="6382">
                  <c:v>0.17036799999999999</c:v>
                </c:pt>
                <c:pt idx="6383">
                  <c:v>0.17049600000000001</c:v>
                </c:pt>
                <c:pt idx="6384">
                  <c:v>0.170624</c:v>
                </c:pt>
                <c:pt idx="6385">
                  <c:v>0.17075199999999999</c:v>
                </c:pt>
                <c:pt idx="6386">
                  <c:v>0.17088</c:v>
                </c:pt>
                <c:pt idx="6387">
                  <c:v>0.17100799999999999</c:v>
                </c:pt>
                <c:pt idx="6388">
                  <c:v>0.17113600000000001</c:v>
                </c:pt>
                <c:pt idx="6389">
                  <c:v>0.171264</c:v>
                </c:pt>
                <c:pt idx="6390">
                  <c:v>0.17139199999999999</c:v>
                </c:pt>
                <c:pt idx="6391">
                  <c:v>0.17152000000000001</c:v>
                </c:pt>
                <c:pt idx="6392">
                  <c:v>0.171648</c:v>
                </c:pt>
                <c:pt idx="6393">
                  <c:v>0.17177600000000001</c:v>
                </c:pt>
                <c:pt idx="6394">
                  <c:v>0.171904</c:v>
                </c:pt>
                <c:pt idx="6395">
                  <c:v>0.17203199999999999</c:v>
                </c:pt>
                <c:pt idx="6396">
                  <c:v>0.17216000000000001</c:v>
                </c:pt>
                <c:pt idx="6397">
                  <c:v>0.172288</c:v>
                </c:pt>
                <c:pt idx="6398">
                  <c:v>0.17241600000000001</c:v>
                </c:pt>
                <c:pt idx="6399">
                  <c:v>0.172544</c:v>
                </c:pt>
                <c:pt idx="6400">
                  <c:v>0.17267199999999999</c:v>
                </c:pt>
                <c:pt idx="6401">
                  <c:v>0.17280000000000001</c:v>
                </c:pt>
                <c:pt idx="6402">
                  <c:v>0.172928</c:v>
                </c:pt>
                <c:pt idx="6403">
                  <c:v>0.17305599999999999</c:v>
                </c:pt>
                <c:pt idx="6404">
                  <c:v>0.173184</c:v>
                </c:pt>
                <c:pt idx="6405">
                  <c:v>0.17331199999999999</c:v>
                </c:pt>
                <c:pt idx="6406">
                  <c:v>0.17344000000000001</c:v>
                </c:pt>
                <c:pt idx="6407">
                  <c:v>0.173568</c:v>
                </c:pt>
                <c:pt idx="6408">
                  <c:v>0.17369599999999999</c:v>
                </c:pt>
                <c:pt idx="6409">
                  <c:v>0.17382400000000001</c:v>
                </c:pt>
                <c:pt idx="6410">
                  <c:v>0.173952</c:v>
                </c:pt>
                <c:pt idx="6411">
                  <c:v>0.17408000000000001</c:v>
                </c:pt>
                <c:pt idx="6412">
                  <c:v>0.174208</c:v>
                </c:pt>
                <c:pt idx="6413">
                  <c:v>0.17433599999999999</c:v>
                </c:pt>
                <c:pt idx="6414">
                  <c:v>0.17446400000000001</c:v>
                </c:pt>
                <c:pt idx="6415">
                  <c:v>0.174592</c:v>
                </c:pt>
                <c:pt idx="6416">
                  <c:v>0.17471999999999999</c:v>
                </c:pt>
                <c:pt idx="6417">
                  <c:v>0.174848</c:v>
                </c:pt>
                <c:pt idx="6418">
                  <c:v>0.17497599999999999</c:v>
                </c:pt>
                <c:pt idx="6419">
                  <c:v>0.17510400000000001</c:v>
                </c:pt>
                <c:pt idx="6420">
                  <c:v>0.175232</c:v>
                </c:pt>
                <c:pt idx="6421">
                  <c:v>0.17535999999999999</c:v>
                </c:pt>
                <c:pt idx="6422">
                  <c:v>0.17548800000000001</c:v>
                </c:pt>
                <c:pt idx="6423">
                  <c:v>0.17561599999999999</c:v>
                </c:pt>
                <c:pt idx="6424">
                  <c:v>0.17574400000000001</c:v>
                </c:pt>
                <c:pt idx="6425">
                  <c:v>0.175872</c:v>
                </c:pt>
                <c:pt idx="6426">
                  <c:v>0.17599999999999999</c:v>
                </c:pt>
                <c:pt idx="6427">
                  <c:v>0.17612800000000001</c:v>
                </c:pt>
                <c:pt idx="6428">
                  <c:v>0.176256</c:v>
                </c:pt>
                <c:pt idx="6429">
                  <c:v>0.17638400000000001</c:v>
                </c:pt>
                <c:pt idx="6430">
                  <c:v>0.176512</c:v>
                </c:pt>
                <c:pt idx="6431">
                  <c:v>0.17663999999999999</c:v>
                </c:pt>
                <c:pt idx="6432">
                  <c:v>0.17676800000000001</c:v>
                </c:pt>
                <c:pt idx="6433">
                  <c:v>0.176896</c:v>
                </c:pt>
                <c:pt idx="6434">
                  <c:v>0.17702399999999999</c:v>
                </c:pt>
                <c:pt idx="6435">
                  <c:v>0.177152</c:v>
                </c:pt>
                <c:pt idx="6436">
                  <c:v>0.17727999999999999</c:v>
                </c:pt>
                <c:pt idx="6437">
                  <c:v>0.17740800000000001</c:v>
                </c:pt>
                <c:pt idx="6438">
                  <c:v>0.177536</c:v>
                </c:pt>
                <c:pt idx="6439">
                  <c:v>0.17766399999999999</c:v>
                </c:pt>
                <c:pt idx="6440">
                  <c:v>0.17779200000000001</c:v>
                </c:pt>
                <c:pt idx="6441">
                  <c:v>0.17791999999999999</c:v>
                </c:pt>
                <c:pt idx="6442">
                  <c:v>0.17804800000000001</c:v>
                </c:pt>
                <c:pt idx="6443">
                  <c:v>0.178176</c:v>
                </c:pt>
                <c:pt idx="6444">
                  <c:v>0.17830399999999999</c:v>
                </c:pt>
                <c:pt idx="6445">
                  <c:v>0.17843200000000001</c:v>
                </c:pt>
                <c:pt idx="6446">
                  <c:v>0.17856</c:v>
                </c:pt>
                <c:pt idx="6447">
                  <c:v>0.17868800000000001</c:v>
                </c:pt>
                <c:pt idx="6448">
                  <c:v>0.178816</c:v>
                </c:pt>
                <c:pt idx="6449">
                  <c:v>0.17894399999999999</c:v>
                </c:pt>
                <c:pt idx="6450">
                  <c:v>0.17907200000000001</c:v>
                </c:pt>
                <c:pt idx="6451">
                  <c:v>0.1792</c:v>
                </c:pt>
                <c:pt idx="6452">
                  <c:v>0.17932799999999999</c:v>
                </c:pt>
                <c:pt idx="6453">
                  <c:v>0.179456</c:v>
                </c:pt>
                <c:pt idx="6454">
                  <c:v>0.17958399999999999</c:v>
                </c:pt>
                <c:pt idx="6455">
                  <c:v>0.17971200000000001</c:v>
                </c:pt>
                <c:pt idx="6456">
                  <c:v>0.17984</c:v>
                </c:pt>
                <c:pt idx="6457">
                  <c:v>0.17996799999999999</c:v>
                </c:pt>
                <c:pt idx="6458">
                  <c:v>0.18009600000000001</c:v>
                </c:pt>
                <c:pt idx="6459">
                  <c:v>0.180224</c:v>
                </c:pt>
                <c:pt idx="6460">
                  <c:v>0.18035200000000001</c:v>
                </c:pt>
                <c:pt idx="6461">
                  <c:v>0.18048</c:v>
                </c:pt>
                <c:pt idx="6462">
                  <c:v>0.18060799999999999</c:v>
                </c:pt>
                <c:pt idx="6463">
                  <c:v>0.18073600000000001</c:v>
                </c:pt>
                <c:pt idx="6464">
                  <c:v>0.180864</c:v>
                </c:pt>
                <c:pt idx="6465">
                  <c:v>0.18099199999999999</c:v>
                </c:pt>
                <c:pt idx="6466">
                  <c:v>0.18112</c:v>
                </c:pt>
                <c:pt idx="6467">
                  <c:v>0.18124799999999999</c:v>
                </c:pt>
                <c:pt idx="6468">
                  <c:v>0.18137600000000001</c:v>
                </c:pt>
                <c:pt idx="6469">
                  <c:v>0.181504</c:v>
                </c:pt>
                <c:pt idx="6470">
                  <c:v>0.18163199999999999</c:v>
                </c:pt>
                <c:pt idx="6471">
                  <c:v>0.18176</c:v>
                </c:pt>
                <c:pt idx="6472">
                  <c:v>0.18188799999999999</c:v>
                </c:pt>
                <c:pt idx="6473">
                  <c:v>0.18201600000000001</c:v>
                </c:pt>
                <c:pt idx="6474">
                  <c:v>0.182144</c:v>
                </c:pt>
                <c:pt idx="6475">
                  <c:v>0.18227199999999999</c:v>
                </c:pt>
                <c:pt idx="6476">
                  <c:v>0.18240000000000001</c:v>
                </c:pt>
                <c:pt idx="6477">
                  <c:v>0.182528</c:v>
                </c:pt>
                <c:pt idx="6478">
                  <c:v>0.18265600000000001</c:v>
                </c:pt>
                <c:pt idx="6479">
                  <c:v>0.182784</c:v>
                </c:pt>
                <c:pt idx="6480">
                  <c:v>0.18291199999999999</c:v>
                </c:pt>
                <c:pt idx="6481">
                  <c:v>0.18304000000000001</c:v>
                </c:pt>
                <c:pt idx="6482">
                  <c:v>0.183168</c:v>
                </c:pt>
                <c:pt idx="6483">
                  <c:v>0.18329599999999999</c:v>
                </c:pt>
                <c:pt idx="6484">
                  <c:v>0.183424</c:v>
                </c:pt>
                <c:pt idx="6485">
                  <c:v>0.18355199999999999</c:v>
                </c:pt>
                <c:pt idx="6486">
                  <c:v>0.18368000000000001</c:v>
                </c:pt>
                <c:pt idx="6487">
                  <c:v>0.183808</c:v>
                </c:pt>
                <c:pt idx="6488">
                  <c:v>0.18393599999999999</c:v>
                </c:pt>
                <c:pt idx="6489">
                  <c:v>0.18406400000000001</c:v>
                </c:pt>
                <c:pt idx="6490">
                  <c:v>0.18419199999999999</c:v>
                </c:pt>
                <c:pt idx="6491">
                  <c:v>0.18432000000000001</c:v>
                </c:pt>
                <c:pt idx="6492">
                  <c:v>0.184448</c:v>
                </c:pt>
                <c:pt idx="6493">
                  <c:v>0.18457599999999999</c:v>
                </c:pt>
                <c:pt idx="6494">
                  <c:v>0.184832</c:v>
                </c:pt>
                <c:pt idx="6495">
                  <c:v>0.185088</c:v>
                </c:pt>
                <c:pt idx="6496">
                  <c:v>0.18534400000000001</c:v>
                </c:pt>
                <c:pt idx="6497">
                  <c:v>0.18559999999999999</c:v>
                </c:pt>
                <c:pt idx="6498">
                  <c:v>0.18585599999999999</c:v>
                </c:pt>
                <c:pt idx="6499">
                  <c:v>0.186112</c:v>
                </c:pt>
                <c:pt idx="6500">
                  <c:v>0.18636800000000001</c:v>
                </c:pt>
                <c:pt idx="6501">
                  <c:v>0.18662400000000001</c:v>
                </c:pt>
                <c:pt idx="6502">
                  <c:v>0.18687999999999999</c:v>
                </c:pt>
                <c:pt idx="6503">
                  <c:v>0.187136</c:v>
                </c:pt>
                <c:pt idx="6504">
                  <c:v>0.187392</c:v>
                </c:pt>
                <c:pt idx="6505">
                  <c:v>0.18764800000000001</c:v>
                </c:pt>
                <c:pt idx="6506">
                  <c:v>0.18790399999999999</c:v>
                </c:pt>
                <c:pt idx="6507">
                  <c:v>0.18815999999999999</c:v>
                </c:pt>
                <c:pt idx="6508">
                  <c:v>0.188416</c:v>
                </c:pt>
                <c:pt idx="6509">
                  <c:v>0.18867200000000001</c:v>
                </c:pt>
                <c:pt idx="6510">
                  <c:v>0.18892800000000001</c:v>
                </c:pt>
                <c:pt idx="6511">
                  <c:v>0.18918399999999999</c:v>
                </c:pt>
                <c:pt idx="6512">
                  <c:v>0.18944</c:v>
                </c:pt>
                <c:pt idx="6513">
                  <c:v>0.189696</c:v>
                </c:pt>
                <c:pt idx="6514">
                  <c:v>0.18995200000000001</c:v>
                </c:pt>
                <c:pt idx="6515">
                  <c:v>0.19020799999999999</c:v>
                </c:pt>
                <c:pt idx="6516">
                  <c:v>0.19046399999999999</c:v>
                </c:pt>
                <c:pt idx="6517">
                  <c:v>0.19072</c:v>
                </c:pt>
                <c:pt idx="6518">
                  <c:v>0.19097600000000001</c:v>
                </c:pt>
                <c:pt idx="6519">
                  <c:v>0.19123200000000001</c:v>
                </c:pt>
                <c:pt idx="6520">
                  <c:v>0.19148799999999999</c:v>
                </c:pt>
                <c:pt idx="6521">
                  <c:v>0.191744</c:v>
                </c:pt>
                <c:pt idx="6522">
                  <c:v>0.192</c:v>
                </c:pt>
                <c:pt idx="6523">
                  <c:v>0.19225600000000001</c:v>
                </c:pt>
                <c:pt idx="6524">
                  <c:v>0.19251199999999999</c:v>
                </c:pt>
                <c:pt idx="6525">
                  <c:v>0.19276799999999999</c:v>
                </c:pt>
                <c:pt idx="6526">
                  <c:v>0.193024</c:v>
                </c:pt>
                <c:pt idx="6527">
                  <c:v>0.19328000000000001</c:v>
                </c:pt>
                <c:pt idx="6528">
                  <c:v>0.19353600000000001</c:v>
                </c:pt>
                <c:pt idx="6529">
                  <c:v>0.19379199999999999</c:v>
                </c:pt>
                <c:pt idx="6530">
                  <c:v>0.194048</c:v>
                </c:pt>
                <c:pt idx="6531">
                  <c:v>0.194304</c:v>
                </c:pt>
                <c:pt idx="6532">
                  <c:v>0.19456000000000001</c:v>
                </c:pt>
                <c:pt idx="6533">
                  <c:v>0.19481599999999999</c:v>
                </c:pt>
                <c:pt idx="6534">
                  <c:v>0.195072</c:v>
                </c:pt>
                <c:pt idx="6535">
                  <c:v>0.195328</c:v>
                </c:pt>
                <c:pt idx="6536">
                  <c:v>0.19558400000000001</c:v>
                </c:pt>
                <c:pt idx="6537">
                  <c:v>0.19583999999999999</c:v>
                </c:pt>
                <c:pt idx="6538">
                  <c:v>0.19609599999999999</c:v>
                </c:pt>
                <c:pt idx="6539">
                  <c:v>0.196352</c:v>
                </c:pt>
                <c:pt idx="6540">
                  <c:v>0.196608</c:v>
                </c:pt>
                <c:pt idx="6541">
                  <c:v>0.19686400000000001</c:v>
                </c:pt>
                <c:pt idx="6542">
                  <c:v>0.19711999999999999</c:v>
                </c:pt>
                <c:pt idx="6543">
                  <c:v>0.197376</c:v>
                </c:pt>
                <c:pt idx="6544">
                  <c:v>0.197632</c:v>
                </c:pt>
                <c:pt idx="6545">
                  <c:v>0.19788800000000001</c:v>
                </c:pt>
                <c:pt idx="6546">
                  <c:v>0.19814399999999999</c:v>
                </c:pt>
                <c:pt idx="6547">
                  <c:v>0.19839999999999999</c:v>
                </c:pt>
                <c:pt idx="6548">
                  <c:v>0.198656</c:v>
                </c:pt>
                <c:pt idx="6549">
                  <c:v>0.19891200000000001</c:v>
                </c:pt>
                <c:pt idx="6550">
                  <c:v>0.19916800000000001</c:v>
                </c:pt>
                <c:pt idx="6551">
                  <c:v>0.19942399999999999</c:v>
                </c:pt>
                <c:pt idx="6552">
                  <c:v>0.19968</c:v>
                </c:pt>
                <c:pt idx="6553">
                  <c:v>0.199936</c:v>
                </c:pt>
                <c:pt idx="6554">
                  <c:v>0.20019200000000001</c:v>
                </c:pt>
                <c:pt idx="6555">
                  <c:v>0.20044799999999999</c:v>
                </c:pt>
                <c:pt idx="6556">
                  <c:v>0.20070399999999999</c:v>
                </c:pt>
                <c:pt idx="6557">
                  <c:v>0.20096</c:v>
                </c:pt>
                <c:pt idx="6558">
                  <c:v>0.20121600000000001</c:v>
                </c:pt>
                <c:pt idx="6559">
                  <c:v>0.20147200000000001</c:v>
                </c:pt>
                <c:pt idx="6560">
                  <c:v>0.20172799999999999</c:v>
                </c:pt>
                <c:pt idx="6561">
                  <c:v>0.201984</c:v>
                </c:pt>
                <c:pt idx="6562">
                  <c:v>0.20224</c:v>
                </c:pt>
                <c:pt idx="6563">
                  <c:v>0.20249600000000001</c:v>
                </c:pt>
                <c:pt idx="6564">
                  <c:v>0.20275199999999999</c:v>
                </c:pt>
                <c:pt idx="6565">
                  <c:v>0.20300799999999999</c:v>
                </c:pt>
                <c:pt idx="6566">
                  <c:v>0.203264</c:v>
                </c:pt>
                <c:pt idx="6567">
                  <c:v>0.20352000000000001</c:v>
                </c:pt>
                <c:pt idx="6568">
                  <c:v>0.20377600000000001</c:v>
                </c:pt>
                <c:pt idx="6569">
                  <c:v>0.20403199999999999</c:v>
                </c:pt>
                <c:pt idx="6570">
                  <c:v>0.204288</c:v>
                </c:pt>
                <c:pt idx="6571">
                  <c:v>0.204544</c:v>
                </c:pt>
                <c:pt idx="6572">
                  <c:v>0.20480000000000001</c:v>
                </c:pt>
                <c:pt idx="6573">
                  <c:v>0.20505599999999999</c:v>
                </c:pt>
                <c:pt idx="6574">
                  <c:v>0.20531199999999999</c:v>
                </c:pt>
                <c:pt idx="6575">
                  <c:v>0.205568</c:v>
                </c:pt>
                <c:pt idx="6576">
                  <c:v>0.20582400000000001</c:v>
                </c:pt>
                <c:pt idx="6577">
                  <c:v>0.20608000000000001</c:v>
                </c:pt>
                <c:pt idx="6578">
                  <c:v>0.20633599999999999</c:v>
                </c:pt>
                <c:pt idx="6579">
                  <c:v>0.206592</c:v>
                </c:pt>
                <c:pt idx="6580">
                  <c:v>0.206848</c:v>
                </c:pt>
                <c:pt idx="6581">
                  <c:v>0.20710400000000001</c:v>
                </c:pt>
                <c:pt idx="6582">
                  <c:v>0.20735999999999999</c:v>
                </c:pt>
                <c:pt idx="6583">
                  <c:v>0.20761599999999999</c:v>
                </c:pt>
                <c:pt idx="6584">
                  <c:v>0.207872</c:v>
                </c:pt>
                <c:pt idx="6585">
                  <c:v>0.20812800000000001</c:v>
                </c:pt>
                <c:pt idx="6586">
                  <c:v>0.20838400000000001</c:v>
                </c:pt>
                <c:pt idx="6587">
                  <c:v>0.20863999999999999</c:v>
                </c:pt>
                <c:pt idx="6588">
                  <c:v>0.208896</c:v>
                </c:pt>
                <c:pt idx="6589">
                  <c:v>0.209152</c:v>
                </c:pt>
                <c:pt idx="6590">
                  <c:v>0.20940800000000001</c:v>
                </c:pt>
                <c:pt idx="6591">
                  <c:v>0.20966399999999999</c:v>
                </c:pt>
                <c:pt idx="6592">
                  <c:v>0.20992</c:v>
                </c:pt>
                <c:pt idx="6593">
                  <c:v>0.210176</c:v>
                </c:pt>
                <c:pt idx="6594">
                  <c:v>0.21043200000000001</c:v>
                </c:pt>
                <c:pt idx="6595">
                  <c:v>0.21068799999999999</c:v>
                </c:pt>
                <c:pt idx="6596">
                  <c:v>0.21094399999999999</c:v>
                </c:pt>
                <c:pt idx="6597">
                  <c:v>0.2112</c:v>
                </c:pt>
                <c:pt idx="6598">
                  <c:v>0.21145600000000001</c:v>
                </c:pt>
                <c:pt idx="6599">
                  <c:v>0.21171200000000001</c:v>
                </c:pt>
                <c:pt idx="6600">
                  <c:v>0.21196799999999999</c:v>
                </c:pt>
                <c:pt idx="6601">
                  <c:v>0.212224</c:v>
                </c:pt>
                <c:pt idx="6602">
                  <c:v>0.21248</c:v>
                </c:pt>
                <c:pt idx="6603">
                  <c:v>0.21273600000000001</c:v>
                </c:pt>
                <c:pt idx="6604">
                  <c:v>0.21299199999999999</c:v>
                </c:pt>
                <c:pt idx="6605">
                  <c:v>0.21324799999999999</c:v>
                </c:pt>
                <c:pt idx="6606">
                  <c:v>0.213504</c:v>
                </c:pt>
                <c:pt idx="6607">
                  <c:v>0.21376000000000001</c:v>
                </c:pt>
                <c:pt idx="6608">
                  <c:v>0.21401600000000001</c:v>
                </c:pt>
                <c:pt idx="6609">
                  <c:v>0.21427199999999999</c:v>
                </c:pt>
                <c:pt idx="6610">
                  <c:v>0.214528</c:v>
                </c:pt>
                <c:pt idx="6611">
                  <c:v>0.214784</c:v>
                </c:pt>
                <c:pt idx="6612">
                  <c:v>0.21504000000000001</c:v>
                </c:pt>
                <c:pt idx="6613">
                  <c:v>0.21529599999999999</c:v>
                </c:pt>
                <c:pt idx="6614">
                  <c:v>0.21555199999999999</c:v>
                </c:pt>
                <c:pt idx="6615">
                  <c:v>0.215808</c:v>
                </c:pt>
                <c:pt idx="6616">
                  <c:v>0.21606400000000001</c:v>
                </c:pt>
                <c:pt idx="6617">
                  <c:v>0.21632000000000001</c:v>
                </c:pt>
                <c:pt idx="6618">
                  <c:v>0.21657599999999999</c:v>
                </c:pt>
                <c:pt idx="6619">
                  <c:v>0.216832</c:v>
                </c:pt>
                <c:pt idx="6620">
                  <c:v>0.217088</c:v>
                </c:pt>
                <c:pt idx="6621">
                  <c:v>0.21734400000000001</c:v>
                </c:pt>
                <c:pt idx="6622">
                  <c:v>0.21759999999999999</c:v>
                </c:pt>
                <c:pt idx="6623">
                  <c:v>0.21785599999999999</c:v>
                </c:pt>
                <c:pt idx="6624">
                  <c:v>0.218112</c:v>
                </c:pt>
                <c:pt idx="6625">
                  <c:v>0.21836800000000001</c:v>
                </c:pt>
                <c:pt idx="6626">
                  <c:v>0.21862400000000001</c:v>
                </c:pt>
                <c:pt idx="6627">
                  <c:v>0.21887999999999999</c:v>
                </c:pt>
                <c:pt idx="6628">
                  <c:v>0.219136</c:v>
                </c:pt>
                <c:pt idx="6629">
                  <c:v>0.219392</c:v>
                </c:pt>
                <c:pt idx="6630">
                  <c:v>0.21964800000000001</c:v>
                </c:pt>
                <c:pt idx="6631">
                  <c:v>0.21990399999999999</c:v>
                </c:pt>
                <c:pt idx="6632">
                  <c:v>0.22015999999999999</c:v>
                </c:pt>
                <c:pt idx="6633">
                  <c:v>0.220416</c:v>
                </c:pt>
                <c:pt idx="6634">
                  <c:v>0.22067200000000001</c:v>
                </c:pt>
                <c:pt idx="6635">
                  <c:v>0.22092800000000001</c:v>
                </c:pt>
                <c:pt idx="6636">
                  <c:v>0.22118399999999999</c:v>
                </c:pt>
                <c:pt idx="6637">
                  <c:v>0.22144</c:v>
                </c:pt>
                <c:pt idx="6638">
                  <c:v>0.221696</c:v>
                </c:pt>
                <c:pt idx="6639">
                  <c:v>0.22195200000000001</c:v>
                </c:pt>
                <c:pt idx="6640">
                  <c:v>0.22220799999999999</c:v>
                </c:pt>
                <c:pt idx="6641">
                  <c:v>0.222464</c:v>
                </c:pt>
                <c:pt idx="6642">
                  <c:v>0.22272</c:v>
                </c:pt>
                <c:pt idx="6643">
                  <c:v>0.22297600000000001</c:v>
                </c:pt>
                <c:pt idx="6644">
                  <c:v>0.22323200000000001</c:v>
                </c:pt>
                <c:pt idx="6645">
                  <c:v>0.22348799999999999</c:v>
                </c:pt>
                <c:pt idx="6646">
                  <c:v>0.223744</c:v>
                </c:pt>
                <c:pt idx="6647">
                  <c:v>0.224</c:v>
                </c:pt>
                <c:pt idx="6648">
                  <c:v>0.22425600000000001</c:v>
                </c:pt>
                <c:pt idx="6649">
                  <c:v>0.22451199999999999</c:v>
                </c:pt>
                <c:pt idx="6650">
                  <c:v>0.224768</c:v>
                </c:pt>
                <c:pt idx="6651">
                  <c:v>0.225024</c:v>
                </c:pt>
                <c:pt idx="6652">
                  <c:v>0.22528000000000001</c:v>
                </c:pt>
                <c:pt idx="6653">
                  <c:v>0.22553599999999999</c:v>
                </c:pt>
                <c:pt idx="6654">
                  <c:v>0.22579199999999999</c:v>
                </c:pt>
                <c:pt idx="6655">
                  <c:v>0.226048</c:v>
                </c:pt>
                <c:pt idx="6656">
                  <c:v>0.22630400000000001</c:v>
                </c:pt>
                <c:pt idx="6657">
                  <c:v>0.22656000000000001</c:v>
                </c:pt>
                <c:pt idx="6658">
                  <c:v>0.22681599999999999</c:v>
                </c:pt>
                <c:pt idx="6659">
                  <c:v>0.227072</c:v>
                </c:pt>
                <c:pt idx="6660">
                  <c:v>0.227328</c:v>
                </c:pt>
                <c:pt idx="6661">
                  <c:v>0.22758400000000001</c:v>
                </c:pt>
                <c:pt idx="6662">
                  <c:v>0.22783999999999999</c:v>
                </c:pt>
                <c:pt idx="6663">
                  <c:v>0.22809599999999999</c:v>
                </c:pt>
                <c:pt idx="6664">
                  <c:v>0.228352</c:v>
                </c:pt>
                <c:pt idx="6665">
                  <c:v>0.22860800000000001</c:v>
                </c:pt>
                <c:pt idx="6666">
                  <c:v>0.22886400000000001</c:v>
                </c:pt>
                <c:pt idx="6667">
                  <c:v>0.22911999999999999</c:v>
                </c:pt>
                <c:pt idx="6668">
                  <c:v>0.229376</c:v>
                </c:pt>
                <c:pt idx="6669">
                  <c:v>0.229632</c:v>
                </c:pt>
                <c:pt idx="6670">
                  <c:v>0.22988800000000001</c:v>
                </c:pt>
                <c:pt idx="6671">
                  <c:v>0.23014399999999999</c:v>
                </c:pt>
                <c:pt idx="6672">
                  <c:v>0.23039999999999999</c:v>
                </c:pt>
                <c:pt idx="6673">
                  <c:v>0.230656</c:v>
                </c:pt>
                <c:pt idx="6674">
                  <c:v>0.23091200000000001</c:v>
                </c:pt>
                <c:pt idx="6675">
                  <c:v>0.23116800000000001</c:v>
                </c:pt>
                <c:pt idx="6676">
                  <c:v>0.23142399999999999</c:v>
                </c:pt>
                <c:pt idx="6677">
                  <c:v>0.23168</c:v>
                </c:pt>
                <c:pt idx="6678">
                  <c:v>0.231936</c:v>
                </c:pt>
                <c:pt idx="6679">
                  <c:v>0.23219200000000001</c:v>
                </c:pt>
                <c:pt idx="6680">
                  <c:v>0.23244799999999999</c:v>
                </c:pt>
                <c:pt idx="6681">
                  <c:v>0.23270399999999999</c:v>
                </c:pt>
                <c:pt idx="6682">
                  <c:v>0.23296</c:v>
                </c:pt>
                <c:pt idx="6683">
                  <c:v>0.23321600000000001</c:v>
                </c:pt>
                <c:pt idx="6684">
                  <c:v>0.23347200000000001</c:v>
                </c:pt>
                <c:pt idx="6685">
                  <c:v>0.23372799999999999</c:v>
                </c:pt>
                <c:pt idx="6686">
                  <c:v>0.233984</c:v>
                </c:pt>
                <c:pt idx="6687">
                  <c:v>0.23424</c:v>
                </c:pt>
                <c:pt idx="6688">
                  <c:v>0.23449600000000001</c:v>
                </c:pt>
                <c:pt idx="6689">
                  <c:v>0.23475199999999999</c:v>
                </c:pt>
                <c:pt idx="6690">
                  <c:v>0.23500799999999999</c:v>
                </c:pt>
                <c:pt idx="6691">
                  <c:v>0.235264</c:v>
                </c:pt>
                <c:pt idx="6692">
                  <c:v>0.23552000000000001</c:v>
                </c:pt>
                <c:pt idx="6693">
                  <c:v>0.23577600000000001</c:v>
                </c:pt>
                <c:pt idx="6694">
                  <c:v>0.23603199999999999</c:v>
                </c:pt>
                <c:pt idx="6695">
                  <c:v>0.236288</c:v>
                </c:pt>
                <c:pt idx="6696">
                  <c:v>0.236544</c:v>
                </c:pt>
                <c:pt idx="6697">
                  <c:v>0.23680000000000001</c:v>
                </c:pt>
                <c:pt idx="6698">
                  <c:v>0.23705599999999999</c:v>
                </c:pt>
                <c:pt idx="6699">
                  <c:v>0.237312</c:v>
                </c:pt>
                <c:pt idx="6700">
                  <c:v>0.237568</c:v>
                </c:pt>
                <c:pt idx="6701">
                  <c:v>0.23782400000000001</c:v>
                </c:pt>
                <c:pt idx="6702">
                  <c:v>0.23808000000000001</c:v>
                </c:pt>
                <c:pt idx="6703">
                  <c:v>0.23833599999999999</c:v>
                </c:pt>
                <c:pt idx="6704">
                  <c:v>0.238592</c:v>
                </c:pt>
                <c:pt idx="6705">
                  <c:v>0.238848</c:v>
                </c:pt>
                <c:pt idx="6706">
                  <c:v>0.23910400000000001</c:v>
                </c:pt>
                <c:pt idx="6707">
                  <c:v>0.23935999999999999</c:v>
                </c:pt>
                <c:pt idx="6708">
                  <c:v>0.239616</c:v>
                </c:pt>
                <c:pt idx="6709">
                  <c:v>0.239872</c:v>
                </c:pt>
                <c:pt idx="6710">
                  <c:v>0.24012800000000001</c:v>
                </c:pt>
                <c:pt idx="6711">
                  <c:v>0.24038399999999999</c:v>
                </c:pt>
                <c:pt idx="6712">
                  <c:v>0.24063999999999999</c:v>
                </c:pt>
                <c:pt idx="6713">
                  <c:v>0.240896</c:v>
                </c:pt>
                <c:pt idx="6714">
                  <c:v>0.24115200000000001</c:v>
                </c:pt>
                <c:pt idx="6715">
                  <c:v>0.24140800000000001</c:v>
                </c:pt>
                <c:pt idx="6716">
                  <c:v>0.24166399999999999</c:v>
                </c:pt>
                <c:pt idx="6717">
                  <c:v>0.24192</c:v>
                </c:pt>
                <c:pt idx="6718">
                  <c:v>0.242176</c:v>
                </c:pt>
                <c:pt idx="6719">
                  <c:v>0.24243200000000001</c:v>
                </c:pt>
                <c:pt idx="6720">
                  <c:v>0.24268799999999999</c:v>
                </c:pt>
                <c:pt idx="6721">
                  <c:v>0.24294399999999999</c:v>
                </c:pt>
                <c:pt idx="6722">
                  <c:v>0.2432</c:v>
                </c:pt>
                <c:pt idx="6723">
                  <c:v>0.24345600000000001</c:v>
                </c:pt>
                <c:pt idx="6724">
                  <c:v>0.24371200000000001</c:v>
                </c:pt>
                <c:pt idx="6725">
                  <c:v>0.24396799999999999</c:v>
                </c:pt>
                <c:pt idx="6726">
                  <c:v>0.244224</c:v>
                </c:pt>
                <c:pt idx="6727">
                  <c:v>0.24448</c:v>
                </c:pt>
                <c:pt idx="6728">
                  <c:v>0.24473600000000001</c:v>
                </c:pt>
                <c:pt idx="6729">
                  <c:v>0.24499199999999999</c:v>
                </c:pt>
                <c:pt idx="6730">
                  <c:v>0.24524799999999999</c:v>
                </c:pt>
                <c:pt idx="6731">
                  <c:v>0.245504</c:v>
                </c:pt>
                <c:pt idx="6732">
                  <c:v>0.24576000000000001</c:v>
                </c:pt>
                <c:pt idx="6733">
                  <c:v>0.24601600000000001</c:v>
                </c:pt>
                <c:pt idx="6734">
                  <c:v>0.24627199999999999</c:v>
                </c:pt>
                <c:pt idx="6735">
                  <c:v>0.246528</c:v>
                </c:pt>
                <c:pt idx="6736">
                  <c:v>0.246784</c:v>
                </c:pt>
                <c:pt idx="6737">
                  <c:v>0.24704000000000001</c:v>
                </c:pt>
                <c:pt idx="6738">
                  <c:v>0.24729599999999999</c:v>
                </c:pt>
                <c:pt idx="6739">
                  <c:v>0.24755199999999999</c:v>
                </c:pt>
                <c:pt idx="6740">
                  <c:v>0.247808</c:v>
                </c:pt>
                <c:pt idx="6741">
                  <c:v>0.24806400000000001</c:v>
                </c:pt>
                <c:pt idx="6742">
                  <c:v>0.24832000000000001</c:v>
                </c:pt>
                <c:pt idx="6743">
                  <c:v>0.24857599999999999</c:v>
                </c:pt>
                <c:pt idx="6744">
                  <c:v>0.248832</c:v>
                </c:pt>
                <c:pt idx="6745">
                  <c:v>0.249088</c:v>
                </c:pt>
                <c:pt idx="6746">
                  <c:v>0.24934400000000001</c:v>
                </c:pt>
                <c:pt idx="6747">
                  <c:v>0.24959999999999999</c:v>
                </c:pt>
                <c:pt idx="6748">
                  <c:v>0.24985599999999999</c:v>
                </c:pt>
                <c:pt idx="6749">
                  <c:v>0.250112</c:v>
                </c:pt>
                <c:pt idx="6750">
                  <c:v>0.25036799999999998</c:v>
                </c:pt>
                <c:pt idx="6751">
                  <c:v>0.25062400000000001</c:v>
                </c:pt>
                <c:pt idx="6752">
                  <c:v>0.25087999999999999</c:v>
                </c:pt>
                <c:pt idx="6753">
                  <c:v>0.25113600000000003</c:v>
                </c:pt>
                <c:pt idx="6754">
                  <c:v>0.251392</c:v>
                </c:pt>
                <c:pt idx="6755">
                  <c:v>0.25164799999999998</c:v>
                </c:pt>
                <c:pt idx="6756">
                  <c:v>0.25190400000000002</c:v>
                </c:pt>
                <c:pt idx="6757">
                  <c:v>0.25216</c:v>
                </c:pt>
                <c:pt idx="6758">
                  <c:v>0.25241599999999997</c:v>
                </c:pt>
                <c:pt idx="6759">
                  <c:v>0.25267200000000001</c:v>
                </c:pt>
                <c:pt idx="6760">
                  <c:v>0.25292799999999999</c:v>
                </c:pt>
                <c:pt idx="6761">
                  <c:v>0.25318400000000002</c:v>
                </c:pt>
                <c:pt idx="6762">
                  <c:v>0.25344</c:v>
                </c:pt>
                <c:pt idx="6763">
                  <c:v>0.25369599999999998</c:v>
                </c:pt>
                <c:pt idx="6764">
                  <c:v>0.25395200000000001</c:v>
                </c:pt>
                <c:pt idx="6765">
                  <c:v>0.25420799999999999</c:v>
                </c:pt>
                <c:pt idx="6766">
                  <c:v>0.25446400000000002</c:v>
                </c:pt>
                <c:pt idx="6767">
                  <c:v>0.25472</c:v>
                </c:pt>
                <c:pt idx="6768">
                  <c:v>0.25497599999999998</c:v>
                </c:pt>
                <c:pt idx="6769">
                  <c:v>0.25523200000000001</c:v>
                </c:pt>
                <c:pt idx="6770">
                  <c:v>0.25548799999999999</c:v>
                </c:pt>
                <c:pt idx="6771">
                  <c:v>0.25574400000000003</c:v>
                </c:pt>
                <c:pt idx="6772">
                  <c:v>0.25600000000000001</c:v>
                </c:pt>
                <c:pt idx="6773">
                  <c:v>0.25625599999999998</c:v>
                </c:pt>
                <c:pt idx="6774">
                  <c:v>0.25651200000000002</c:v>
                </c:pt>
                <c:pt idx="6775">
                  <c:v>0.256768</c:v>
                </c:pt>
                <c:pt idx="6776">
                  <c:v>0.25702399999999997</c:v>
                </c:pt>
                <c:pt idx="6777">
                  <c:v>0.25728000000000001</c:v>
                </c:pt>
                <c:pt idx="6778">
                  <c:v>0.25753599999999999</c:v>
                </c:pt>
                <c:pt idx="6779">
                  <c:v>0.25779200000000002</c:v>
                </c:pt>
                <c:pt idx="6780">
                  <c:v>0.258048</c:v>
                </c:pt>
                <c:pt idx="6781">
                  <c:v>0.25830399999999998</c:v>
                </c:pt>
                <c:pt idx="6782">
                  <c:v>0.25856000000000001</c:v>
                </c:pt>
                <c:pt idx="6783">
                  <c:v>0.25881599999999999</c:v>
                </c:pt>
                <c:pt idx="6784">
                  <c:v>0.25907200000000002</c:v>
                </c:pt>
                <c:pt idx="6785">
                  <c:v>0.259328</c:v>
                </c:pt>
                <c:pt idx="6786">
                  <c:v>0.25958399999999998</c:v>
                </c:pt>
                <c:pt idx="6787">
                  <c:v>0.25984000000000002</c:v>
                </c:pt>
                <c:pt idx="6788">
                  <c:v>0.26009599999999999</c:v>
                </c:pt>
                <c:pt idx="6789">
                  <c:v>0.26035199999999997</c:v>
                </c:pt>
                <c:pt idx="6790">
                  <c:v>0.26060800000000001</c:v>
                </c:pt>
                <c:pt idx="6791">
                  <c:v>0.26086399999999998</c:v>
                </c:pt>
                <c:pt idx="6792">
                  <c:v>0.26112000000000002</c:v>
                </c:pt>
                <c:pt idx="6793">
                  <c:v>0.261376</c:v>
                </c:pt>
                <c:pt idx="6794">
                  <c:v>0.26163199999999998</c:v>
                </c:pt>
                <c:pt idx="6795">
                  <c:v>0.26188800000000001</c:v>
                </c:pt>
                <c:pt idx="6796">
                  <c:v>0.26214399999999999</c:v>
                </c:pt>
                <c:pt idx="6797">
                  <c:v>0.26240000000000002</c:v>
                </c:pt>
                <c:pt idx="6798">
                  <c:v>0.262656</c:v>
                </c:pt>
                <c:pt idx="6799">
                  <c:v>0.26291199999999998</c:v>
                </c:pt>
                <c:pt idx="6800">
                  <c:v>0.26316800000000001</c:v>
                </c:pt>
                <c:pt idx="6801">
                  <c:v>0.26342399999999999</c:v>
                </c:pt>
                <c:pt idx="6802">
                  <c:v>0.26368000000000003</c:v>
                </c:pt>
                <c:pt idx="6803">
                  <c:v>0.263936</c:v>
                </c:pt>
                <c:pt idx="6804">
                  <c:v>0.26419199999999998</c:v>
                </c:pt>
                <c:pt idx="6805">
                  <c:v>0.26444800000000002</c:v>
                </c:pt>
                <c:pt idx="6806">
                  <c:v>0.26470399999999999</c:v>
                </c:pt>
                <c:pt idx="6807">
                  <c:v>0.26495999999999997</c:v>
                </c:pt>
                <c:pt idx="6808">
                  <c:v>0.26521600000000001</c:v>
                </c:pt>
                <c:pt idx="6809">
                  <c:v>0.26547199999999999</c:v>
                </c:pt>
                <c:pt idx="6810">
                  <c:v>0.26572800000000002</c:v>
                </c:pt>
                <c:pt idx="6811">
                  <c:v>0.265984</c:v>
                </c:pt>
                <c:pt idx="6812">
                  <c:v>0.26623999999999998</c:v>
                </c:pt>
                <c:pt idx="6813">
                  <c:v>0.26649600000000001</c:v>
                </c:pt>
                <c:pt idx="6814">
                  <c:v>0.26675199999999999</c:v>
                </c:pt>
                <c:pt idx="6815">
                  <c:v>0.26700800000000002</c:v>
                </c:pt>
                <c:pt idx="6816">
                  <c:v>0.267264</c:v>
                </c:pt>
                <c:pt idx="6817">
                  <c:v>0.26751999999999998</c:v>
                </c:pt>
                <c:pt idx="6818">
                  <c:v>0.26777600000000001</c:v>
                </c:pt>
                <c:pt idx="6819">
                  <c:v>0.26803199999999999</c:v>
                </c:pt>
                <c:pt idx="6820">
                  <c:v>0.26828800000000003</c:v>
                </c:pt>
                <c:pt idx="6821">
                  <c:v>0.268544</c:v>
                </c:pt>
                <c:pt idx="6822">
                  <c:v>0.26879999999999998</c:v>
                </c:pt>
                <c:pt idx="6823">
                  <c:v>0.26905600000000002</c:v>
                </c:pt>
                <c:pt idx="6824">
                  <c:v>0.269312</c:v>
                </c:pt>
                <c:pt idx="6825">
                  <c:v>0.26956799999999997</c:v>
                </c:pt>
                <c:pt idx="6826">
                  <c:v>0.26982400000000001</c:v>
                </c:pt>
                <c:pt idx="6827">
                  <c:v>0.27007999999999999</c:v>
                </c:pt>
                <c:pt idx="6828">
                  <c:v>0.27033600000000002</c:v>
                </c:pt>
                <c:pt idx="6829">
                  <c:v>0.270592</c:v>
                </c:pt>
                <c:pt idx="6830">
                  <c:v>0.27084799999999998</c:v>
                </c:pt>
                <c:pt idx="6831">
                  <c:v>0.27110400000000001</c:v>
                </c:pt>
                <c:pt idx="6832">
                  <c:v>0.27135999999999999</c:v>
                </c:pt>
                <c:pt idx="6833">
                  <c:v>0.27161600000000002</c:v>
                </c:pt>
                <c:pt idx="6834">
                  <c:v>0.271872</c:v>
                </c:pt>
                <c:pt idx="6835">
                  <c:v>0.27212799999999998</c:v>
                </c:pt>
                <c:pt idx="6836">
                  <c:v>0.27238400000000001</c:v>
                </c:pt>
                <c:pt idx="6837">
                  <c:v>0.27263999999999999</c:v>
                </c:pt>
                <c:pt idx="6838">
                  <c:v>0.27289600000000003</c:v>
                </c:pt>
                <c:pt idx="6839">
                  <c:v>0.27315200000000001</c:v>
                </c:pt>
                <c:pt idx="6840">
                  <c:v>0.27340799999999998</c:v>
                </c:pt>
                <c:pt idx="6841">
                  <c:v>0.27366400000000002</c:v>
                </c:pt>
                <c:pt idx="6842">
                  <c:v>0.27392</c:v>
                </c:pt>
                <c:pt idx="6843">
                  <c:v>0.27417599999999998</c:v>
                </c:pt>
                <c:pt idx="6844">
                  <c:v>0.27443200000000001</c:v>
                </c:pt>
                <c:pt idx="6845">
                  <c:v>0.27468799999999999</c:v>
                </c:pt>
                <c:pt idx="6846">
                  <c:v>0.27494400000000002</c:v>
                </c:pt>
                <c:pt idx="6847">
                  <c:v>0.2752</c:v>
                </c:pt>
                <c:pt idx="6848">
                  <c:v>0.27545599999999998</c:v>
                </c:pt>
                <c:pt idx="6849">
                  <c:v>0.27571200000000001</c:v>
                </c:pt>
                <c:pt idx="6850">
                  <c:v>0.27596799999999999</c:v>
                </c:pt>
                <c:pt idx="6851">
                  <c:v>0.27622400000000003</c:v>
                </c:pt>
                <c:pt idx="6852">
                  <c:v>0.27648</c:v>
                </c:pt>
                <c:pt idx="6853">
                  <c:v>0.27673599999999998</c:v>
                </c:pt>
                <c:pt idx="6854">
                  <c:v>0.27699200000000002</c:v>
                </c:pt>
                <c:pt idx="6855">
                  <c:v>0.27724799999999999</c:v>
                </c:pt>
                <c:pt idx="6856">
                  <c:v>0.27750399999999997</c:v>
                </c:pt>
                <c:pt idx="6857">
                  <c:v>0.27776000000000001</c:v>
                </c:pt>
                <c:pt idx="6858">
                  <c:v>0.27801599999999999</c:v>
                </c:pt>
                <c:pt idx="6859">
                  <c:v>0.27827200000000002</c:v>
                </c:pt>
                <c:pt idx="6860">
                  <c:v>0.278528</c:v>
                </c:pt>
                <c:pt idx="6861">
                  <c:v>0.27878399999999998</c:v>
                </c:pt>
                <c:pt idx="6862">
                  <c:v>0.27904000000000001</c:v>
                </c:pt>
                <c:pt idx="6863">
                  <c:v>0.27929599999999999</c:v>
                </c:pt>
                <c:pt idx="6864">
                  <c:v>0.27955200000000002</c:v>
                </c:pt>
                <c:pt idx="6865">
                  <c:v>0.279808</c:v>
                </c:pt>
                <c:pt idx="6866">
                  <c:v>0.28006399999999998</c:v>
                </c:pt>
                <c:pt idx="6867">
                  <c:v>0.28032000000000001</c:v>
                </c:pt>
                <c:pt idx="6868">
                  <c:v>0.28057599999999999</c:v>
                </c:pt>
                <c:pt idx="6869">
                  <c:v>0.28083200000000003</c:v>
                </c:pt>
                <c:pt idx="6870">
                  <c:v>0.281088</c:v>
                </c:pt>
                <c:pt idx="6871">
                  <c:v>0.28134399999999998</c:v>
                </c:pt>
                <c:pt idx="6872">
                  <c:v>0.28160000000000002</c:v>
                </c:pt>
                <c:pt idx="6873">
                  <c:v>0.281856</c:v>
                </c:pt>
                <c:pt idx="6874">
                  <c:v>0.28211199999999997</c:v>
                </c:pt>
                <c:pt idx="6875">
                  <c:v>0.28236800000000001</c:v>
                </c:pt>
                <c:pt idx="6876">
                  <c:v>0.28262399999999999</c:v>
                </c:pt>
                <c:pt idx="6877">
                  <c:v>0.28288000000000002</c:v>
                </c:pt>
                <c:pt idx="6878">
                  <c:v>0.283136</c:v>
                </c:pt>
                <c:pt idx="6879">
                  <c:v>0.28339199999999998</c:v>
                </c:pt>
                <c:pt idx="6880">
                  <c:v>0.28364800000000001</c:v>
                </c:pt>
                <c:pt idx="6881">
                  <c:v>0.28390399999999999</c:v>
                </c:pt>
                <c:pt idx="6882">
                  <c:v>0.28416000000000002</c:v>
                </c:pt>
                <c:pt idx="6883">
                  <c:v>0.284416</c:v>
                </c:pt>
                <c:pt idx="6884">
                  <c:v>0.28467199999999998</c:v>
                </c:pt>
                <c:pt idx="6885">
                  <c:v>0.28492800000000001</c:v>
                </c:pt>
                <c:pt idx="6886">
                  <c:v>0.28518399999999999</c:v>
                </c:pt>
                <c:pt idx="6887">
                  <c:v>0.28544000000000003</c:v>
                </c:pt>
                <c:pt idx="6888">
                  <c:v>0.28569600000000001</c:v>
                </c:pt>
                <c:pt idx="6889">
                  <c:v>0.28595199999999998</c:v>
                </c:pt>
                <c:pt idx="6890">
                  <c:v>0.28620800000000002</c:v>
                </c:pt>
                <c:pt idx="6891">
                  <c:v>0.286464</c:v>
                </c:pt>
                <c:pt idx="6892">
                  <c:v>0.28671999999999997</c:v>
                </c:pt>
                <c:pt idx="6893">
                  <c:v>0.28697600000000001</c:v>
                </c:pt>
                <c:pt idx="6894">
                  <c:v>0.28723199999999999</c:v>
                </c:pt>
                <c:pt idx="6895">
                  <c:v>0.28748800000000002</c:v>
                </c:pt>
                <c:pt idx="6896">
                  <c:v>0.287744</c:v>
                </c:pt>
                <c:pt idx="6897">
                  <c:v>0.28799999999999998</c:v>
                </c:pt>
                <c:pt idx="6898">
                  <c:v>0.28825600000000001</c:v>
                </c:pt>
                <c:pt idx="6899">
                  <c:v>0.28851199999999999</c:v>
                </c:pt>
                <c:pt idx="6900">
                  <c:v>0.28876800000000002</c:v>
                </c:pt>
                <c:pt idx="6901">
                  <c:v>0.289024</c:v>
                </c:pt>
                <c:pt idx="6902">
                  <c:v>0.28927999999999998</c:v>
                </c:pt>
                <c:pt idx="6903">
                  <c:v>0.28953600000000002</c:v>
                </c:pt>
                <c:pt idx="6904">
                  <c:v>0.28979199999999999</c:v>
                </c:pt>
                <c:pt idx="6905">
                  <c:v>0.29004799999999997</c:v>
                </c:pt>
                <c:pt idx="6906">
                  <c:v>0.29030400000000001</c:v>
                </c:pt>
                <c:pt idx="6907">
                  <c:v>0.29055999999999998</c:v>
                </c:pt>
                <c:pt idx="6908">
                  <c:v>0.29081600000000002</c:v>
                </c:pt>
                <c:pt idx="6909">
                  <c:v>0.291072</c:v>
                </c:pt>
                <c:pt idx="6910">
                  <c:v>0.29132799999999998</c:v>
                </c:pt>
                <c:pt idx="6911">
                  <c:v>0.29158400000000001</c:v>
                </c:pt>
                <c:pt idx="6912">
                  <c:v>0.29183999999999999</c:v>
                </c:pt>
                <c:pt idx="6913">
                  <c:v>0.29209600000000002</c:v>
                </c:pt>
                <c:pt idx="6914">
                  <c:v>0.292352</c:v>
                </c:pt>
                <c:pt idx="6915">
                  <c:v>0.29260799999999998</c:v>
                </c:pt>
                <c:pt idx="6916">
                  <c:v>0.29286400000000001</c:v>
                </c:pt>
                <c:pt idx="6917">
                  <c:v>0.29311999999999999</c:v>
                </c:pt>
                <c:pt idx="6918">
                  <c:v>0.29337600000000003</c:v>
                </c:pt>
                <c:pt idx="6919">
                  <c:v>0.293632</c:v>
                </c:pt>
                <c:pt idx="6920">
                  <c:v>0.29388799999999998</c:v>
                </c:pt>
                <c:pt idx="6921">
                  <c:v>0.29414400000000002</c:v>
                </c:pt>
                <c:pt idx="6922">
                  <c:v>0.2944</c:v>
                </c:pt>
                <c:pt idx="6923">
                  <c:v>0.29465599999999997</c:v>
                </c:pt>
                <c:pt idx="6924">
                  <c:v>0.29491200000000001</c:v>
                </c:pt>
                <c:pt idx="6925">
                  <c:v>0.29516799999999999</c:v>
                </c:pt>
                <c:pt idx="6926">
                  <c:v>0.29542400000000002</c:v>
                </c:pt>
                <c:pt idx="6927">
                  <c:v>0.29568</c:v>
                </c:pt>
                <c:pt idx="6928">
                  <c:v>0.29593599999999998</c:v>
                </c:pt>
                <c:pt idx="6929">
                  <c:v>0.29619200000000001</c:v>
                </c:pt>
                <c:pt idx="6930">
                  <c:v>0.29644799999999999</c:v>
                </c:pt>
                <c:pt idx="6931">
                  <c:v>0.29670400000000002</c:v>
                </c:pt>
                <c:pt idx="6932">
                  <c:v>0.29696</c:v>
                </c:pt>
                <c:pt idx="6933">
                  <c:v>0.29721599999999998</c:v>
                </c:pt>
                <c:pt idx="6934">
                  <c:v>0.29747200000000001</c:v>
                </c:pt>
                <c:pt idx="6935">
                  <c:v>0.29772799999999999</c:v>
                </c:pt>
                <c:pt idx="6936">
                  <c:v>0.29798400000000003</c:v>
                </c:pt>
                <c:pt idx="6937">
                  <c:v>0.29824000000000001</c:v>
                </c:pt>
                <c:pt idx="6938">
                  <c:v>0.29849599999999998</c:v>
                </c:pt>
                <c:pt idx="6939">
                  <c:v>0.29875200000000002</c:v>
                </c:pt>
                <c:pt idx="6940">
                  <c:v>0.299008</c:v>
                </c:pt>
                <c:pt idx="6941">
                  <c:v>0.29926399999999997</c:v>
                </c:pt>
                <c:pt idx="6942">
                  <c:v>0.29952000000000001</c:v>
                </c:pt>
                <c:pt idx="6943">
                  <c:v>0.29977599999999999</c:v>
                </c:pt>
                <c:pt idx="6944">
                  <c:v>0.30003200000000002</c:v>
                </c:pt>
                <c:pt idx="6945">
                  <c:v>0.300288</c:v>
                </c:pt>
                <c:pt idx="6946">
                  <c:v>0.30054399999999998</c:v>
                </c:pt>
                <c:pt idx="6947">
                  <c:v>0.30080000000000001</c:v>
                </c:pt>
                <c:pt idx="6948">
                  <c:v>0.30105599999999999</c:v>
                </c:pt>
                <c:pt idx="6949">
                  <c:v>0.30131200000000002</c:v>
                </c:pt>
                <c:pt idx="6950">
                  <c:v>0.301568</c:v>
                </c:pt>
                <c:pt idx="6951">
                  <c:v>0.30182399999999998</c:v>
                </c:pt>
                <c:pt idx="6952">
                  <c:v>0.30208000000000002</c:v>
                </c:pt>
                <c:pt idx="6953">
                  <c:v>0.30233599999999999</c:v>
                </c:pt>
                <c:pt idx="6954">
                  <c:v>0.30259200000000003</c:v>
                </c:pt>
                <c:pt idx="6955">
                  <c:v>0.30284800000000001</c:v>
                </c:pt>
                <c:pt idx="6956">
                  <c:v>0.30310399999999998</c:v>
                </c:pt>
                <c:pt idx="6957">
                  <c:v>0.30336000000000002</c:v>
                </c:pt>
                <c:pt idx="6958">
                  <c:v>0.303616</c:v>
                </c:pt>
                <c:pt idx="6959">
                  <c:v>0.30387199999999998</c:v>
                </c:pt>
                <c:pt idx="6960">
                  <c:v>0.30412800000000001</c:v>
                </c:pt>
                <c:pt idx="6961">
                  <c:v>0.30438399999999999</c:v>
                </c:pt>
                <c:pt idx="6962">
                  <c:v>0.30464000000000002</c:v>
                </c:pt>
                <c:pt idx="6963">
                  <c:v>0.304896</c:v>
                </c:pt>
                <c:pt idx="6964">
                  <c:v>0.30515199999999998</c:v>
                </c:pt>
                <c:pt idx="6965">
                  <c:v>0.30540800000000001</c:v>
                </c:pt>
                <c:pt idx="6966">
                  <c:v>0.30566399999999999</c:v>
                </c:pt>
                <c:pt idx="6967">
                  <c:v>0.30592000000000003</c:v>
                </c:pt>
                <c:pt idx="6968">
                  <c:v>0.306176</c:v>
                </c:pt>
                <c:pt idx="6969">
                  <c:v>0.30643199999999998</c:v>
                </c:pt>
                <c:pt idx="6970">
                  <c:v>0.30668800000000002</c:v>
                </c:pt>
                <c:pt idx="6971">
                  <c:v>0.30694399999999999</c:v>
                </c:pt>
                <c:pt idx="6972">
                  <c:v>0.30719999999999997</c:v>
                </c:pt>
                <c:pt idx="6973">
                  <c:v>0.30745600000000001</c:v>
                </c:pt>
                <c:pt idx="6974">
                  <c:v>0.30771199999999999</c:v>
                </c:pt>
                <c:pt idx="6975">
                  <c:v>0.30796800000000002</c:v>
                </c:pt>
                <c:pt idx="6976">
                  <c:v>0.308224</c:v>
                </c:pt>
                <c:pt idx="6977">
                  <c:v>0.30847999999999998</c:v>
                </c:pt>
                <c:pt idx="6978">
                  <c:v>0.30873600000000001</c:v>
                </c:pt>
                <c:pt idx="6979">
                  <c:v>0.30899199999999999</c:v>
                </c:pt>
                <c:pt idx="6980">
                  <c:v>0.30924800000000002</c:v>
                </c:pt>
                <c:pt idx="6981">
                  <c:v>0.309504</c:v>
                </c:pt>
                <c:pt idx="6982">
                  <c:v>0.30975999999999998</c:v>
                </c:pt>
                <c:pt idx="6983">
                  <c:v>0.31001600000000001</c:v>
                </c:pt>
                <c:pt idx="6984">
                  <c:v>0.31027199999999999</c:v>
                </c:pt>
                <c:pt idx="6985">
                  <c:v>0.31052800000000003</c:v>
                </c:pt>
                <c:pt idx="6986">
                  <c:v>0.310784</c:v>
                </c:pt>
                <c:pt idx="6987">
                  <c:v>0.31103999999999998</c:v>
                </c:pt>
                <c:pt idx="6988">
                  <c:v>0.31129600000000002</c:v>
                </c:pt>
                <c:pt idx="6989">
                  <c:v>0.311552</c:v>
                </c:pt>
                <c:pt idx="6990">
                  <c:v>0.31180799999999997</c:v>
                </c:pt>
                <c:pt idx="6991">
                  <c:v>0.31206400000000001</c:v>
                </c:pt>
                <c:pt idx="6992">
                  <c:v>0.31231999999999999</c:v>
                </c:pt>
                <c:pt idx="6993">
                  <c:v>0.31257600000000002</c:v>
                </c:pt>
                <c:pt idx="6994">
                  <c:v>0.312832</c:v>
                </c:pt>
                <c:pt idx="6995">
                  <c:v>0.31308799999999998</c:v>
                </c:pt>
                <c:pt idx="6996">
                  <c:v>0.31334400000000001</c:v>
                </c:pt>
                <c:pt idx="6997">
                  <c:v>0.31359999999999999</c:v>
                </c:pt>
                <c:pt idx="6998">
                  <c:v>0.31385600000000002</c:v>
                </c:pt>
                <c:pt idx="6999">
                  <c:v>0.314112</c:v>
                </c:pt>
                <c:pt idx="7000">
                  <c:v>0.31436799999999998</c:v>
                </c:pt>
                <c:pt idx="7001">
                  <c:v>0.31462400000000001</c:v>
                </c:pt>
                <c:pt idx="7002">
                  <c:v>0.31487999999999999</c:v>
                </c:pt>
                <c:pt idx="7003">
                  <c:v>0.31513600000000003</c:v>
                </c:pt>
                <c:pt idx="7004">
                  <c:v>0.31539200000000001</c:v>
                </c:pt>
                <c:pt idx="7005">
                  <c:v>0.31564799999999998</c:v>
                </c:pt>
                <c:pt idx="7006">
                  <c:v>0.31590400000000002</c:v>
                </c:pt>
                <c:pt idx="7007">
                  <c:v>0.31616</c:v>
                </c:pt>
                <c:pt idx="7008">
                  <c:v>0.31641599999999998</c:v>
                </c:pt>
                <c:pt idx="7009">
                  <c:v>0.31667200000000001</c:v>
                </c:pt>
                <c:pt idx="7010">
                  <c:v>0.31692799999999999</c:v>
                </c:pt>
                <c:pt idx="7011">
                  <c:v>0.31718400000000002</c:v>
                </c:pt>
                <c:pt idx="7012">
                  <c:v>0.31744</c:v>
                </c:pt>
                <c:pt idx="7013">
                  <c:v>0.31769599999999998</c:v>
                </c:pt>
                <c:pt idx="7014">
                  <c:v>0.31795200000000001</c:v>
                </c:pt>
                <c:pt idx="7015">
                  <c:v>0.31820799999999999</c:v>
                </c:pt>
                <c:pt idx="7016">
                  <c:v>0.31846400000000002</c:v>
                </c:pt>
                <c:pt idx="7017">
                  <c:v>0.31872</c:v>
                </c:pt>
                <c:pt idx="7018">
                  <c:v>0.31897599999999998</c:v>
                </c:pt>
                <c:pt idx="7019">
                  <c:v>0.31923200000000002</c:v>
                </c:pt>
                <c:pt idx="7020">
                  <c:v>0.31948799999999999</c:v>
                </c:pt>
                <c:pt idx="7021">
                  <c:v>0.31974399999999997</c:v>
                </c:pt>
                <c:pt idx="7022">
                  <c:v>0.32</c:v>
                </c:pt>
                <c:pt idx="7023">
                  <c:v>0.32025599999999999</c:v>
                </c:pt>
                <c:pt idx="7024">
                  <c:v>0.32051200000000002</c:v>
                </c:pt>
                <c:pt idx="7025">
                  <c:v>0.320768</c:v>
                </c:pt>
                <c:pt idx="7026">
                  <c:v>0.32102399999999998</c:v>
                </c:pt>
                <c:pt idx="7027">
                  <c:v>0.32128000000000001</c:v>
                </c:pt>
                <c:pt idx="7028">
                  <c:v>0.32153599999999999</c:v>
                </c:pt>
                <c:pt idx="7029">
                  <c:v>0.32179200000000002</c:v>
                </c:pt>
                <c:pt idx="7030">
                  <c:v>0.322048</c:v>
                </c:pt>
                <c:pt idx="7031">
                  <c:v>0.32230399999999998</c:v>
                </c:pt>
                <c:pt idx="7032">
                  <c:v>0.32256000000000001</c:v>
                </c:pt>
                <c:pt idx="7033">
                  <c:v>0.32281599999999999</c:v>
                </c:pt>
                <c:pt idx="7034">
                  <c:v>0.32307200000000003</c:v>
                </c:pt>
                <c:pt idx="7035">
                  <c:v>0.323328</c:v>
                </c:pt>
                <c:pt idx="7036">
                  <c:v>0.32358399999999998</c:v>
                </c:pt>
                <c:pt idx="7037">
                  <c:v>0.32384000000000002</c:v>
                </c:pt>
                <c:pt idx="7038">
                  <c:v>0.324096</c:v>
                </c:pt>
                <c:pt idx="7039">
                  <c:v>0.32435199999999997</c:v>
                </c:pt>
                <c:pt idx="7040">
                  <c:v>0.32460800000000001</c:v>
                </c:pt>
                <c:pt idx="7041">
                  <c:v>0.32486399999999999</c:v>
                </c:pt>
                <c:pt idx="7042">
                  <c:v>0.32512000000000002</c:v>
                </c:pt>
                <c:pt idx="7043">
                  <c:v>0.325376</c:v>
                </c:pt>
                <c:pt idx="7044">
                  <c:v>0.32563199999999998</c:v>
                </c:pt>
                <c:pt idx="7045">
                  <c:v>0.32588800000000001</c:v>
                </c:pt>
                <c:pt idx="7046">
                  <c:v>0.32614399999999999</c:v>
                </c:pt>
                <c:pt idx="7047">
                  <c:v>0.32640000000000002</c:v>
                </c:pt>
                <c:pt idx="7048">
                  <c:v>0.326656</c:v>
                </c:pt>
                <c:pt idx="7049">
                  <c:v>0.32691199999999998</c:v>
                </c:pt>
                <c:pt idx="7050">
                  <c:v>0.32716800000000001</c:v>
                </c:pt>
                <c:pt idx="7051">
                  <c:v>0.32742399999999999</c:v>
                </c:pt>
                <c:pt idx="7052">
                  <c:v>0.32768000000000003</c:v>
                </c:pt>
                <c:pt idx="7053">
                  <c:v>0.32793600000000001</c:v>
                </c:pt>
                <c:pt idx="7054">
                  <c:v>0.32819199999999998</c:v>
                </c:pt>
                <c:pt idx="7055">
                  <c:v>0.32844800000000002</c:v>
                </c:pt>
                <c:pt idx="7056">
                  <c:v>0.328704</c:v>
                </c:pt>
                <c:pt idx="7057">
                  <c:v>0.32895999999999997</c:v>
                </c:pt>
                <c:pt idx="7058">
                  <c:v>0.32921600000000001</c:v>
                </c:pt>
                <c:pt idx="7059">
                  <c:v>0.32947199999999999</c:v>
                </c:pt>
                <c:pt idx="7060">
                  <c:v>0.32972800000000002</c:v>
                </c:pt>
                <c:pt idx="7061">
                  <c:v>0.329984</c:v>
                </c:pt>
                <c:pt idx="7062">
                  <c:v>0.33023999999999998</c:v>
                </c:pt>
                <c:pt idx="7063">
                  <c:v>0.33049600000000001</c:v>
                </c:pt>
                <c:pt idx="7064">
                  <c:v>0.33075199999999999</c:v>
                </c:pt>
                <c:pt idx="7065">
                  <c:v>0.33100800000000002</c:v>
                </c:pt>
                <c:pt idx="7066">
                  <c:v>0.331264</c:v>
                </c:pt>
                <c:pt idx="7067">
                  <c:v>0.33151999999999998</c:v>
                </c:pt>
                <c:pt idx="7068">
                  <c:v>0.33177600000000002</c:v>
                </c:pt>
                <c:pt idx="7069">
                  <c:v>0.33203199999999999</c:v>
                </c:pt>
                <c:pt idx="7070">
                  <c:v>0.33228799999999997</c:v>
                </c:pt>
                <c:pt idx="7071">
                  <c:v>0.33254400000000001</c:v>
                </c:pt>
                <c:pt idx="7072">
                  <c:v>0.33279999999999998</c:v>
                </c:pt>
                <c:pt idx="7073">
                  <c:v>0.33305600000000002</c:v>
                </c:pt>
                <c:pt idx="7074">
                  <c:v>0.333312</c:v>
                </c:pt>
                <c:pt idx="7075">
                  <c:v>0.33356799999999998</c:v>
                </c:pt>
                <c:pt idx="7076">
                  <c:v>0.33382400000000001</c:v>
                </c:pt>
                <c:pt idx="7077">
                  <c:v>0.33407999999999999</c:v>
                </c:pt>
                <c:pt idx="7078">
                  <c:v>0.33433600000000002</c:v>
                </c:pt>
                <c:pt idx="7079">
                  <c:v>0.334592</c:v>
                </c:pt>
                <c:pt idx="7080">
                  <c:v>0.33484799999999998</c:v>
                </c:pt>
                <c:pt idx="7081">
                  <c:v>0.33510400000000001</c:v>
                </c:pt>
                <c:pt idx="7082">
                  <c:v>0.33535999999999999</c:v>
                </c:pt>
                <c:pt idx="7083">
                  <c:v>0.33561600000000003</c:v>
                </c:pt>
                <c:pt idx="7084">
                  <c:v>0.335872</c:v>
                </c:pt>
                <c:pt idx="7085">
                  <c:v>0.33612799999999998</c:v>
                </c:pt>
                <c:pt idx="7086">
                  <c:v>0.33638400000000002</c:v>
                </c:pt>
                <c:pt idx="7087">
                  <c:v>0.33663999999999999</c:v>
                </c:pt>
                <c:pt idx="7088">
                  <c:v>0.33689599999999997</c:v>
                </c:pt>
                <c:pt idx="7089">
                  <c:v>0.33715200000000001</c:v>
                </c:pt>
                <c:pt idx="7090">
                  <c:v>0.33740799999999999</c:v>
                </c:pt>
                <c:pt idx="7091">
                  <c:v>0.33766400000000002</c:v>
                </c:pt>
                <c:pt idx="7092">
                  <c:v>0.33792</c:v>
                </c:pt>
                <c:pt idx="7093">
                  <c:v>0.33817599999999998</c:v>
                </c:pt>
                <c:pt idx="7094">
                  <c:v>0.33843200000000001</c:v>
                </c:pt>
                <c:pt idx="7095">
                  <c:v>0.33868799999999999</c:v>
                </c:pt>
                <c:pt idx="7096">
                  <c:v>0.33894400000000002</c:v>
                </c:pt>
                <c:pt idx="7097">
                  <c:v>0.3392</c:v>
                </c:pt>
                <c:pt idx="7098">
                  <c:v>0.33945599999999998</c:v>
                </c:pt>
                <c:pt idx="7099">
                  <c:v>0.33971200000000001</c:v>
                </c:pt>
                <c:pt idx="7100">
                  <c:v>0.33996799999999999</c:v>
                </c:pt>
                <c:pt idx="7101">
                  <c:v>0.34022400000000003</c:v>
                </c:pt>
                <c:pt idx="7102">
                  <c:v>0.34048</c:v>
                </c:pt>
                <c:pt idx="7103">
                  <c:v>0.34073599999999998</c:v>
                </c:pt>
                <c:pt idx="7104">
                  <c:v>0.34099200000000002</c:v>
                </c:pt>
                <c:pt idx="7105">
                  <c:v>0.341248</c:v>
                </c:pt>
                <c:pt idx="7106">
                  <c:v>0.34150399999999997</c:v>
                </c:pt>
                <c:pt idx="7107">
                  <c:v>0.34176000000000001</c:v>
                </c:pt>
                <c:pt idx="7108">
                  <c:v>0.34201599999999999</c:v>
                </c:pt>
                <c:pt idx="7109">
                  <c:v>0.34227200000000002</c:v>
                </c:pt>
                <c:pt idx="7110">
                  <c:v>0.342528</c:v>
                </c:pt>
                <c:pt idx="7111">
                  <c:v>0.34278399999999998</c:v>
                </c:pt>
                <c:pt idx="7112">
                  <c:v>0.34304000000000001</c:v>
                </c:pt>
                <c:pt idx="7113">
                  <c:v>0.34329599999999999</c:v>
                </c:pt>
                <c:pt idx="7114">
                  <c:v>0.34355200000000002</c:v>
                </c:pt>
                <c:pt idx="7115">
                  <c:v>0.343808</c:v>
                </c:pt>
                <c:pt idx="7116">
                  <c:v>0.34406399999999998</c:v>
                </c:pt>
                <c:pt idx="7117">
                  <c:v>0.34432000000000001</c:v>
                </c:pt>
                <c:pt idx="7118">
                  <c:v>0.34457599999999999</c:v>
                </c:pt>
                <c:pt idx="7119">
                  <c:v>0.34483200000000003</c:v>
                </c:pt>
                <c:pt idx="7120">
                  <c:v>0.34508800000000001</c:v>
                </c:pt>
                <c:pt idx="7121">
                  <c:v>0.34534399999999998</c:v>
                </c:pt>
                <c:pt idx="7122">
                  <c:v>0.34560000000000002</c:v>
                </c:pt>
                <c:pt idx="7123">
                  <c:v>0.345856</c:v>
                </c:pt>
                <c:pt idx="7124">
                  <c:v>0.34611199999999998</c:v>
                </c:pt>
                <c:pt idx="7125">
                  <c:v>0.34636800000000001</c:v>
                </c:pt>
                <c:pt idx="7126">
                  <c:v>0.34662399999999999</c:v>
                </c:pt>
                <c:pt idx="7127">
                  <c:v>0.34688000000000002</c:v>
                </c:pt>
                <c:pt idx="7128">
                  <c:v>0.347136</c:v>
                </c:pt>
                <c:pt idx="7129">
                  <c:v>0.34739199999999998</c:v>
                </c:pt>
                <c:pt idx="7130">
                  <c:v>0.34764800000000001</c:v>
                </c:pt>
                <c:pt idx="7131">
                  <c:v>0.34790399999999999</c:v>
                </c:pt>
                <c:pt idx="7132">
                  <c:v>0.34816000000000003</c:v>
                </c:pt>
                <c:pt idx="7133">
                  <c:v>0.348416</c:v>
                </c:pt>
                <c:pt idx="7134">
                  <c:v>0.34867199999999998</c:v>
                </c:pt>
                <c:pt idx="7135">
                  <c:v>0.34892800000000002</c:v>
                </c:pt>
                <c:pt idx="7136">
                  <c:v>0.34918399999999999</c:v>
                </c:pt>
                <c:pt idx="7137">
                  <c:v>0.34943999999999997</c:v>
                </c:pt>
                <c:pt idx="7138">
                  <c:v>0.34969600000000001</c:v>
                </c:pt>
                <c:pt idx="7139">
                  <c:v>0.34995199999999999</c:v>
                </c:pt>
                <c:pt idx="7140">
                  <c:v>0.35020800000000002</c:v>
                </c:pt>
                <c:pt idx="7141">
                  <c:v>0.350464</c:v>
                </c:pt>
                <c:pt idx="7142">
                  <c:v>0.35071999999999998</c:v>
                </c:pt>
                <c:pt idx="7143">
                  <c:v>0.35097600000000001</c:v>
                </c:pt>
                <c:pt idx="7144">
                  <c:v>0.35123199999999999</c:v>
                </c:pt>
                <c:pt idx="7145">
                  <c:v>0.35148800000000002</c:v>
                </c:pt>
                <c:pt idx="7146">
                  <c:v>0.351744</c:v>
                </c:pt>
                <c:pt idx="7147">
                  <c:v>0.35199999999999998</c:v>
                </c:pt>
                <c:pt idx="7148">
                  <c:v>0.35225600000000001</c:v>
                </c:pt>
                <c:pt idx="7149">
                  <c:v>0.35251199999999999</c:v>
                </c:pt>
                <c:pt idx="7150">
                  <c:v>0.35276800000000003</c:v>
                </c:pt>
                <c:pt idx="7151">
                  <c:v>0.353024</c:v>
                </c:pt>
                <c:pt idx="7152">
                  <c:v>0.35327999999999998</c:v>
                </c:pt>
                <c:pt idx="7153">
                  <c:v>0.35353600000000002</c:v>
                </c:pt>
                <c:pt idx="7154">
                  <c:v>0.353792</c:v>
                </c:pt>
                <c:pt idx="7155">
                  <c:v>0.35404799999999997</c:v>
                </c:pt>
                <c:pt idx="7156">
                  <c:v>0.35430400000000001</c:v>
                </c:pt>
                <c:pt idx="7157">
                  <c:v>0.35455999999999999</c:v>
                </c:pt>
                <c:pt idx="7158">
                  <c:v>0.35481600000000002</c:v>
                </c:pt>
                <c:pt idx="7159">
                  <c:v>0.355072</c:v>
                </c:pt>
                <c:pt idx="7160">
                  <c:v>0.35532799999999998</c:v>
                </c:pt>
                <c:pt idx="7161">
                  <c:v>0.35558400000000001</c:v>
                </c:pt>
                <c:pt idx="7162">
                  <c:v>0.35583999999999999</c:v>
                </c:pt>
                <c:pt idx="7163">
                  <c:v>0.35609600000000002</c:v>
                </c:pt>
                <c:pt idx="7164">
                  <c:v>0.356352</c:v>
                </c:pt>
                <c:pt idx="7165">
                  <c:v>0.35660799999999998</c:v>
                </c:pt>
                <c:pt idx="7166">
                  <c:v>0.35686400000000001</c:v>
                </c:pt>
                <c:pt idx="7167">
                  <c:v>0.35711999999999999</c:v>
                </c:pt>
                <c:pt idx="7168">
                  <c:v>0.35737600000000003</c:v>
                </c:pt>
                <c:pt idx="7169">
                  <c:v>0.35763200000000001</c:v>
                </c:pt>
                <c:pt idx="7170">
                  <c:v>0.35788799999999998</c:v>
                </c:pt>
                <c:pt idx="7171">
                  <c:v>0.35814400000000002</c:v>
                </c:pt>
                <c:pt idx="7172">
                  <c:v>0.3584</c:v>
                </c:pt>
                <c:pt idx="7173">
                  <c:v>0.35865599999999997</c:v>
                </c:pt>
                <c:pt idx="7174">
                  <c:v>0.35891200000000001</c:v>
                </c:pt>
                <c:pt idx="7175">
                  <c:v>0.35916799999999999</c:v>
                </c:pt>
                <c:pt idx="7176">
                  <c:v>0.35942400000000002</c:v>
                </c:pt>
                <c:pt idx="7177">
                  <c:v>0.35968</c:v>
                </c:pt>
                <c:pt idx="7178">
                  <c:v>0.35993599999999998</c:v>
                </c:pt>
                <c:pt idx="7179">
                  <c:v>0.36019200000000001</c:v>
                </c:pt>
                <c:pt idx="7180">
                  <c:v>0.36044799999999999</c:v>
                </c:pt>
                <c:pt idx="7181">
                  <c:v>0.36070400000000002</c:v>
                </c:pt>
                <c:pt idx="7182">
                  <c:v>0.36096</c:v>
                </c:pt>
                <c:pt idx="7183">
                  <c:v>0.36121599999999998</c:v>
                </c:pt>
                <c:pt idx="7184">
                  <c:v>0.36147200000000002</c:v>
                </c:pt>
                <c:pt idx="7185">
                  <c:v>0.36172799999999999</c:v>
                </c:pt>
                <c:pt idx="7186">
                  <c:v>0.36198399999999997</c:v>
                </c:pt>
                <c:pt idx="7187">
                  <c:v>0.36224000000000001</c:v>
                </c:pt>
                <c:pt idx="7188">
                  <c:v>0.36249599999999998</c:v>
                </c:pt>
                <c:pt idx="7189">
                  <c:v>0.36275200000000002</c:v>
                </c:pt>
                <c:pt idx="7190">
                  <c:v>0.363008</c:v>
                </c:pt>
                <c:pt idx="7191">
                  <c:v>0.36326399999999998</c:v>
                </c:pt>
                <c:pt idx="7192">
                  <c:v>0.36352000000000001</c:v>
                </c:pt>
                <c:pt idx="7193">
                  <c:v>0.36377599999999999</c:v>
                </c:pt>
                <c:pt idx="7194">
                  <c:v>0.36403200000000002</c:v>
                </c:pt>
                <c:pt idx="7195">
                  <c:v>0.364288</c:v>
                </c:pt>
                <c:pt idx="7196">
                  <c:v>0.36454399999999998</c:v>
                </c:pt>
                <c:pt idx="7197">
                  <c:v>0.36480000000000001</c:v>
                </c:pt>
                <c:pt idx="7198">
                  <c:v>0.36505599999999999</c:v>
                </c:pt>
                <c:pt idx="7199">
                  <c:v>0.36531200000000003</c:v>
                </c:pt>
                <c:pt idx="7200">
                  <c:v>0.365568</c:v>
                </c:pt>
                <c:pt idx="7201">
                  <c:v>0.36582399999999998</c:v>
                </c:pt>
                <c:pt idx="7202">
                  <c:v>0.36608000000000002</c:v>
                </c:pt>
                <c:pt idx="7203">
                  <c:v>0.36633599999999999</c:v>
                </c:pt>
                <c:pt idx="7204">
                  <c:v>0.36659199999999997</c:v>
                </c:pt>
                <c:pt idx="7205">
                  <c:v>0.36684800000000001</c:v>
                </c:pt>
                <c:pt idx="7206">
                  <c:v>0.36710399999999999</c:v>
                </c:pt>
                <c:pt idx="7207">
                  <c:v>0.36736000000000002</c:v>
                </c:pt>
                <c:pt idx="7208">
                  <c:v>0.367616</c:v>
                </c:pt>
                <c:pt idx="7209">
                  <c:v>0.36787199999999998</c:v>
                </c:pt>
                <c:pt idx="7210">
                  <c:v>0.36812800000000001</c:v>
                </c:pt>
                <c:pt idx="7211">
                  <c:v>0.36838399999999999</c:v>
                </c:pt>
                <c:pt idx="7212">
                  <c:v>0.36864000000000002</c:v>
                </c:pt>
                <c:pt idx="7213">
                  <c:v>0.368896</c:v>
                </c:pt>
                <c:pt idx="7214">
                  <c:v>0.36915199999999998</c:v>
                </c:pt>
                <c:pt idx="7215">
                  <c:v>0.36966399999999999</c:v>
                </c:pt>
                <c:pt idx="7216">
                  <c:v>0.37017600000000001</c:v>
                </c:pt>
                <c:pt idx="7217">
                  <c:v>0.37068800000000002</c:v>
                </c:pt>
                <c:pt idx="7218">
                  <c:v>0.37119999999999997</c:v>
                </c:pt>
                <c:pt idx="7219">
                  <c:v>0.37171199999999999</c:v>
                </c:pt>
                <c:pt idx="7220">
                  <c:v>0.372224</c:v>
                </c:pt>
                <c:pt idx="7221">
                  <c:v>0.37273600000000001</c:v>
                </c:pt>
                <c:pt idx="7222">
                  <c:v>0.37324800000000002</c:v>
                </c:pt>
                <c:pt idx="7223">
                  <c:v>0.37375999999999998</c:v>
                </c:pt>
                <c:pt idx="7224">
                  <c:v>0.37427199999999999</c:v>
                </c:pt>
                <c:pt idx="7225">
                  <c:v>0.37478400000000001</c:v>
                </c:pt>
                <c:pt idx="7226">
                  <c:v>0.37529600000000002</c:v>
                </c:pt>
                <c:pt idx="7227">
                  <c:v>0.37580799999999998</c:v>
                </c:pt>
                <c:pt idx="7228">
                  <c:v>0.37631999999999999</c:v>
                </c:pt>
                <c:pt idx="7229">
                  <c:v>0.376832</c:v>
                </c:pt>
                <c:pt idx="7230">
                  <c:v>0.37734400000000001</c:v>
                </c:pt>
                <c:pt idx="7231">
                  <c:v>0.37785600000000003</c:v>
                </c:pt>
                <c:pt idx="7232">
                  <c:v>0.37836799999999998</c:v>
                </c:pt>
                <c:pt idx="7233">
                  <c:v>0.37887999999999999</c:v>
                </c:pt>
                <c:pt idx="7234">
                  <c:v>0.37939200000000001</c:v>
                </c:pt>
                <c:pt idx="7235">
                  <c:v>0.37990400000000002</c:v>
                </c:pt>
                <c:pt idx="7236">
                  <c:v>0.38041599999999998</c:v>
                </c:pt>
                <c:pt idx="7237">
                  <c:v>0.38092799999999999</c:v>
                </c:pt>
                <c:pt idx="7238">
                  <c:v>0.38144</c:v>
                </c:pt>
                <c:pt idx="7239">
                  <c:v>0.38195200000000001</c:v>
                </c:pt>
                <c:pt idx="7240">
                  <c:v>0.38246400000000003</c:v>
                </c:pt>
                <c:pt idx="7241">
                  <c:v>0.38297599999999998</c:v>
                </c:pt>
                <c:pt idx="7242">
                  <c:v>0.383488</c:v>
                </c:pt>
                <c:pt idx="7243">
                  <c:v>0.38400000000000001</c:v>
                </c:pt>
                <c:pt idx="7244">
                  <c:v>0.38451200000000002</c:v>
                </c:pt>
                <c:pt idx="7245">
                  <c:v>0.38502399999999998</c:v>
                </c:pt>
                <c:pt idx="7246">
                  <c:v>0.38553599999999999</c:v>
                </c:pt>
                <c:pt idx="7247">
                  <c:v>0.386048</c:v>
                </c:pt>
                <c:pt idx="7248">
                  <c:v>0.38656000000000001</c:v>
                </c:pt>
                <c:pt idx="7249">
                  <c:v>0.38707200000000003</c:v>
                </c:pt>
                <c:pt idx="7250">
                  <c:v>0.38758399999999998</c:v>
                </c:pt>
                <c:pt idx="7251">
                  <c:v>0.388096</c:v>
                </c:pt>
                <c:pt idx="7252">
                  <c:v>0.38860800000000001</c:v>
                </c:pt>
                <c:pt idx="7253">
                  <c:v>0.38912000000000002</c:v>
                </c:pt>
                <c:pt idx="7254">
                  <c:v>0.38963199999999998</c:v>
                </c:pt>
                <c:pt idx="7255">
                  <c:v>0.39014399999999999</c:v>
                </c:pt>
                <c:pt idx="7256">
                  <c:v>0.390656</c:v>
                </c:pt>
                <c:pt idx="7257">
                  <c:v>0.39116800000000002</c:v>
                </c:pt>
                <c:pt idx="7258">
                  <c:v>0.39167999999999997</c:v>
                </c:pt>
                <c:pt idx="7259">
                  <c:v>0.39219199999999999</c:v>
                </c:pt>
                <c:pt idx="7260">
                  <c:v>0.392704</c:v>
                </c:pt>
                <c:pt idx="7261">
                  <c:v>0.39321600000000001</c:v>
                </c:pt>
                <c:pt idx="7262">
                  <c:v>0.39372800000000002</c:v>
                </c:pt>
                <c:pt idx="7263">
                  <c:v>0.39423999999999998</c:v>
                </c:pt>
                <c:pt idx="7264">
                  <c:v>0.39475199999999999</c:v>
                </c:pt>
                <c:pt idx="7265">
                  <c:v>0.395264</c:v>
                </c:pt>
                <c:pt idx="7266">
                  <c:v>0.39577600000000002</c:v>
                </c:pt>
                <c:pt idx="7267">
                  <c:v>0.39628799999999997</c:v>
                </c:pt>
                <c:pt idx="7268">
                  <c:v>0.39679999999999999</c:v>
                </c:pt>
                <c:pt idx="7269">
                  <c:v>0.397312</c:v>
                </c:pt>
                <c:pt idx="7270">
                  <c:v>0.39782400000000001</c:v>
                </c:pt>
                <c:pt idx="7271">
                  <c:v>0.39833600000000002</c:v>
                </c:pt>
                <c:pt idx="7272">
                  <c:v>0.39884799999999998</c:v>
                </c:pt>
                <c:pt idx="7273">
                  <c:v>0.39935999999999999</c:v>
                </c:pt>
                <c:pt idx="7274">
                  <c:v>0.39987200000000001</c:v>
                </c:pt>
                <c:pt idx="7275">
                  <c:v>0.40038400000000002</c:v>
                </c:pt>
                <c:pt idx="7276">
                  <c:v>0.40089599999999997</c:v>
                </c:pt>
                <c:pt idx="7277">
                  <c:v>0.40140799999999999</c:v>
                </c:pt>
                <c:pt idx="7278">
                  <c:v>0.40192</c:v>
                </c:pt>
                <c:pt idx="7279">
                  <c:v>0.40243200000000001</c:v>
                </c:pt>
                <c:pt idx="7280">
                  <c:v>0.40294400000000002</c:v>
                </c:pt>
                <c:pt idx="7281">
                  <c:v>0.40345599999999998</c:v>
                </c:pt>
                <c:pt idx="7282">
                  <c:v>0.40396799999999999</c:v>
                </c:pt>
                <c:pt idx="7283">
                  <c:v>0.40448000000000001</c:v>
                </c:pt>
                <c:pt idx="7284">
                  <c:v>0.40499200000000002</c:v>
                </c:pt>
                <c:pt idx="7285">
                  <c:v>0.40550399999999998</c:v>
                </c:pt>
                <c:pt idx="7286">
                  <c:v>0.40601599999999999</c:v>
                </c:pt>
                <c:pt idx="7287">
                  <c:v>0.406528</c:v>
                </c:pt>
                <c:pt idx="7288">
                  <c:v>0.40704000000000001</c:v>
                </c:pt>
                <c:pt idx="7289">
                  <c:v>0.40755200000000003</c:v>
                </c:pt>
                <c:pt idx="7290">
                  <c:v>0.40806399999999998</c:v>
                </c:pt>
                <c:pt idx="7291">
                  <c:v>0.40857599999999999</c:v>
                </c:pt>
                <c:pt idx="7292">
                  <c:v>0.40908800000000001</c:v>
                </c:pt>
                <c:pt idx="7293">
                  <c:v>0.40960000000000002</c:v>
                </c:pt>
                <c:pt idx="7294">
                  <c:v>0.41011199999999998</c:v>
                </c:pt>
                <c:pt idx="7295">
                  <c:v>0.41062399999999999</c:v>
                </c:pt>
                <c:pt idx="7296">
                  <c:v>0.411136</c:v>
                </c:pt>
                <c:pt idx="7297">
                  <c:v>0.41164800000000001</c:v>
                </c:pt>
                <c:pt idx="7298">
                  <c:v>0.41216000000000003</c:v>
                </c:pt>
                <c:pt idx="7299">
                  <c:v>0.41267199999999998</c:v>
                </c:pt>
                <c:pt idx="7300">
                  <c:v>0.413184</c:v>
                </c:pt>
                <c:pt idx="7301">
                  <c:v>0.41369600000000001</c:v>
                </c:pt>
                <c:pt idx="7302">
                  <c:v>0.41420800000000002</c:v>
                </c:pt>
                <c:pt idx="7303">
                  <c:v>0.41471999999999998</c:v>
                </c:pt>
                <c:pt idx="7304">
                  <c:v>0.41523199999999999</c:v>
                </c:pt>
                <c:pt idx="7305">
                  <c:v>0.415744</c:v>
                </c:pt>
                <c:pt idx="7306">
                  <c:v>0.41625600000000001</c:v>
                </c:pt>
                <c:pt idx="7307">
                  <c:v>0.41676800000000003</c:v>
                </c:pt>
                <c:pt idx="7308">
                  <c:v>0.41727999999999998</c:v>
                </c:pt>
                <c:pt idx="7309">
                  <c:v>0.417792</c:v>
                </c:pt>
                <c:pt idx="7310">
                  <c:v>0.41830400000000001</c:v>
                </c:pt>
                <c:pt idx="7311">
                  <c:v>0.41881600000000002</c:v>
                </c:pt>
                <c:pt idx="7312">
                  <c:v>0.41932799999999998</c:v>
                </c:pt>
                <c:pt idx="7313">
                  <c:v>0.41983999999999999</c:v>
                </c:pt>
                <c:pt idx="7314">
                  <c:v>0.420352</c:v>
                </c:pt>
                <c:pt idx="7315">
                  <c:v>0.42086400000000002</c:v>
                </c:pt>
                <c:pt idx="7316">
                  <c:v>0.42137599999999997</c:v>
                </c:pt>
                <c:pt idx="7317">
                  <c:v>0.42188799999999999</c:v>
                </c:pt>
                <c:pt idx="7318">
                  <c:v>0.4224</c:v>
                </c:pt>
                <c:pt idx="7319">
                  <c:v>0.42291200000000001</c:v>
                </c:pt>
                <c:pt idx="7320">
                  <c:v>0.42342400000000002</c:v>
                </c:pt>
                <c:pt idx="7321">
                  <c:v>0.42393599999999998</c:v>
                </c:pt>
                <c:pt idx="7322">
                  <c:v>0.42444799999999999</c:v>
                </c:pt>
                <c:pt idx="7323">
                  <c:v>0.42496</c:v>
                </c:pt>
                <c:pt idx="7324">
                  <c:v>0.42547200000000002</c:v>
                </c:pt>
                <c:pt idx="7325">
                  <c:v>0.42598399999999997</c:v>
                </c:pt>
                <c:pt idx="7326">
                  <c:v>0.42649599999999999</c:v>
                </c:pt>
                <c:pt idx="7327">
                  <c:v>0.427008</c:v>
                </c:pt>
                <c:pt idx="7328">
                  <c:v>0.42752000000000001</c:v>
                </c:pt>
                <c:pt idx="7329">
                  <c:v>0.42803200000000002</c:v>
                </c:pt>
                <c:pt idx="7330">
                  <c:v>0.42854399999999998</c:v>
                </c:pt>
                <c:pt idx="7331">
                  <c:v>0.42905599999999999</c:v>
                </c:pt>
                <c:pt idx="7332">
                  <c:v>0.42956800000000001</c:v>
                </c:pt>
                <c:pt idx="7333">
                  <c:v>0.43008000000000002</c:v>
                </c:pt>
                <c:pt idx="7334">
                  <c:v>0.43059199999999997</c:v>
                </c:pt>
                <c:pt idx="7335">
                  <c:v>0.43110399999999999</c:v>
                </c:pt>
                <c:pt idx="7336">
                  <c:v>0.431616</c:v>
                </c:pt>
                <c:pt idx="7337">
                  <c:v>0.43212800000000001</c:v>
                </c:pt>
                <c:pt idx="7338">
                  <c:v>0.43264000000000002</c:v>
                </c:pt>
                <c:pt idx="7339">
                  <c:v>0.43315199999999998</c:v>
                </c:pt>
                <c:pt idx="7340">
                  <c:v>0.43366399999999999</c:v>
                </c:pt>
                <c:pt idx="7341">
                  <c:v>0.43417600000000001</c:v>
                </c:pt>
                <c:pt idx="7342">
                  <c:v>0.43468800000000002</c:v>
                </c:pt>
                <c:pt idx="7343">
                  <c:v>0.43519999999999998</c:v>
                </c:pt>
                <c:pt idx="7344">
                  <c:v>0.43571199999999999</c:v>
                </c:pt>
                <c:pt idx="7345">
                  <c:v>0.436224</c:v>
                </c:pt>
                <c:pt idx="7346">
                  <c:v>0.43673600000000001</c:v>
                </c:pt>
                <c:pt idx="7347">
                  <c:v>0.43724800000000003</c:v>
                </c:pt>
                <c:pt idx="7348">
                  <c:v>0.43775999999999998</c:v>
                </c:pt>
                <c:pt idx="7349">
                  <c:v>0.43827199999999999</c:v>
                </c:pt>
                <c:pt idx="7350">
                  <c:v>0.43878400000000001</c:v>
                </c:pt>
                <c:pt idx="7351">
                  <c:v>0.43929600000000002</c:v>
                </c:pt>
                <c:pt idx="7352">
                  <c:v>0.43980799999999998</c:v>
                </c:pt>
                <c:pt idx="7353">
                  <c:v>0.44031999999999999</c:v>
                </c:pt>
                <c:pt idx="7354">
                  <c:v>0.440832</c:v>
                </c:pt>
                <c:pt idx="7355">
                  <c:v>0.44134400000000001</c:v>
                </c:pt>
                <c:pt idx="7356">
                  <c:v>0.44185600000000003</c:v>
                </c:pt>
                <c:pt idx="7357">
                  <c:v>0.44236799999999998</c:v>
                </c:pt>
                <c:pt idx="7358">
                  <c:v>0.44288</c:v>
                </c:pt>
                <c:pt idx="7359">
                  <c:v>0.44339200000000001</c:v>
                </c:pt>
                <c:pt idx="7360">
                  <c:v>0.44390400000000002</c:v>
                </c:pt>
                <c:pt idx="7361">
                  <c:v>0.44441599999999998</c:v>
                </c:pt>
                <c:pt idx="7362">
                  <c:v>0.44492799999999999</c:v>
                </c:pt>
                <c:pt idx="7363">
                  <c:v>0.44544</c:v>
                </c:pt>
                <c:pt idx="7364">
                  <c:v>0.44595200000000002</c:v>
                </c:pt>
                <c:pt idx="7365">
                  <c:v>0.44646400000000003</c:v>
                </c:pt>
                <c:pt idx="7366">
                  <c:v>0.44697599999999998</c:v>
                </c:pt>
                <c:pt idx="7367">
                  <c:v>0.447488</c:v>
                </c:pt>
                <c:pt idx="7368">
                  <c:v>0.44800000000000001</c:v>
                </c:pt>
                <c:pt idx="7369">
                  <c:v>0.44851200000000002</c:v>
                </c:pt>
                <c:pt idx="7370">
                  <c:v>0.44902399999999998</c:v>
                </c:pt>
                <c:pt idx="7371">
                  <c:v>0.44953599999999999</c:v>
                </c:pt>
                <c:pt idx="7372">
                  <c:v>0.450048</c:v>
                </c:pt>
                <c:pt idx="7373">
                  <c:v>0.45056000000000002</c:v>
                </c:pt>
                <c:pt idx="7374">
                  <c:v>0.45107199999999997</c:v>
                </c:pt>
                <c:pt idx="7375">
                  <c:v>0.45158399999999999</c:v>
                </c:pt>
                <c:pt idx="7376">
                  <c:v>0.452096</c:v>
                </c:pt>
                <c:pt idx="7377">
                  <c:v>0.45260800000000001</c:v>
                </c:pt>
                <c:pt idx="7378">
                  <c:v>0.45312000000000002</c:v>
                </c:pt>
                <c:pt idx="7379">
                  <c:v>0.45363199999999998</c:v>
                </c:pt>
                <c:pt idx="7380">
                  <c:v>0.45414399999999999</c:v>
                </c:pt>
                <c:pt idx="7381">
                  <c:v>0.454656</c:v>
                </c:pt>
                <c:pt idx="7382">
                  <c:v>0.45516800000000002</c:v>
                </c:pt>
                <c:pt idx="7383">
                  <c:v>0.45567999999999997</c:v>
                </c:pt>
                <c:pt idx="7384">
                  <c:v>0.45619199999999999</c:v>
                </c:pt>
                <c:pt idx="7385">
                  <c:v>0.456704</c:v>
                </c:pt>
                <c:pt idx="7386">
                  <c:v>0.45721600000000001</c:v>
                </c:pt>
                <c:pt idx="7387">
                  <c:v>0.45772800000000002</c:v>
                </c:pt>
                <c:pt idx="7388">
                  <c:v>0.45823999999999998</c:v>
                </c:pt>
                <c:pt idx="7389">
                  <c:v>0.45875199999999999</c:v>
                </c:pt>
                <c:pt idx="7390">
                  <c:v>0.45926400000000001</c:v>
                </c:pt>
                <c:pt idx="7391">
                  <c:v>0.45977600000000002</c:v>
                </c:pt>
                <c:pt idx="7392">
                  <c:v>0.46028799999999997</c:v>
                </c:pt>
                <c:pt idx="7393">
                  <c:v>0.46079999999999999</c:v>
                </c:pt>
                <c:pt idx="7394">
                  <c:v>0.461312</c:v>
                </c:pt>
                <c:pt idx="7395">
                  <c:v>0.46182400000000001</c:v>
                </c:pt>
                <c:pt idx="7396">
                  <c:v>0.46233600000000002</c:v>
                </c:pt>
                <c:pt idx="7397">
                  <c:v>0.46284799999999998</c:v>
                </c:pt>
                <c:pt idx="7398">
                  <c:v>0.46335999999999999</c:v>
                </c:pt>
                <c:pt idx="7399">
                  <c:v>0.46387200000000001</c:v>
                </c:pt>
                <c:pt idx="7400">
                  <c:v>0.46438400000000002</c:v>
                </c:pt>
                <c:pt idx="7401">
                  <c:v>0.46489599999999998</c:v>
                </c:pt>
                <c:pt idx="7402">
                  <c:v>0.46540799999999999</c:v>
                </c:pt>
                <c:pt idx="7403">
                  <c:v>0.46592</c:v>
                </c:pt>
                <c:pt idx="7404">
                  <c:v>0.46643200000000001</c:v>
                </c:pt>
                <c:pt idx="7405">
                  <c:v>0.46694400000000003</c:v>
                </c:pt>
                <c:pt idx="7406">
                  <c:v>0.46745599999999998</c:v>
                </c:pt>
                <c:pt idx="7407">
                  <c:v>0.467968</c:v>
                </c:pt>
                <c:pt idx="7408">
                  <c:v>0.46848000000000001</c:v>
                </c:pt>
                <c:pt idx="7409">
                  <c:v>0.46899200000000002</c:v>
                </c:pt>
                <c:pt idx="7410">
                  <c:v>0.46950399999999998</c:v>
                </c:pt>
                <c:pt idx="7411">
                  <c:v>0.47001599999999999</c:v>
                </c:pt>
                <c:pt idx="7412">
                  <c:v>0.470528</c:v>
                </c:pt>
                <c:pt idx="7413">
                  <c:v>0.47104000000000001</c:v>
                </c:pt>
                <c:pt idx="7414">
                  <c:v>0.47155200000000003</c:v>
                </c:pt>
                <c:pt idx="7415">
                  <c:v>0.47206399999999998</c:v>
                </c:pt>
                <c:pt idx="7416">
                  <c:v>0.472576</c:v>
                </c:pt>
                <c:pt idx="7417">
                  <c:v>0.47308800000000001</c:v>
                </c:pt>
                <c:pt idx="7418">
                  <c:v>0.47360000000000002</c:v>
                </c:pt>
                <c:pt idx="7419">
                  <c:v>0.47411199999999998</c:v>
                </c:pt>
                <c:pt idx="7420">
                  <c:v>0.47462399999999999</c:v>
                </c:pt>
                <c:pt idx="7421">
                  <c:v>0.475136</c:v>
                </c:pt>
                <c:pt idx="7422">
                  <c:v>0.47564800000000002</c:v>
                </c:pt>
                <c:pt idx="7423">
                  <c:v>0.47616000000000003</c:v>
                </c:pt>
                <c:pt idx="7424">
                  <c:v>0.47667199999999998</c:v>
                </c:pt>
                <c:pt idx="7425">
                  <c:v>0.477184</c:v>
                </c:pt>
                <c:pt idx="7426">
                  <c:v>0.47769600000000001</c:v>
                </c:pt>
                <c:pt idx="7427">
                  <c:v>0.47820800000000002</c:v>
                </c:pt>
                <c:pt idx="7428">
                  <c:v>0.47871999999999998</c:v>
                </c:pt>
                <c:pt idx="7429">
                  <c:v>0.47923199999999999</c:v>
                </c:pt>
                <c:pt idx="7430">
                  <c:v>0.479744</c:v>
                </c:pt>
                <c:pt idx="7431">
                  <c:v>0.48025600000000002</c:v>
                </c:pt>
                <c:pt idx="7432">
                  <c:v>0.48076799999999997</c:v>
                </c:pt>
                <c:pt idx="7433">
                  <c:v>0.48127999999999999</c:v>
                </c:pt>
                <c:pt idx="7434">
                  <c:v>0.481792</c:v>
                </c:pt>
                <c:pt idx="7435">
                  <c:v>0.48230400000000001</c:v>
                </c:pt>
                <c:pt idx="7436">
                  <c:v>0.48281600000000002</c:v>
                </c:pt>
                <c:pt idx="7437">
                  <c:v>0.48332799999999998</c:v>
                </c:pt>
                <c:pt idx="7438">
                  <c:v>0.48383999999999999</c:v>
                </c:pt>
                <c:pt idx="7439">
                  <c:v>0.484352</c:v>
                </c:pt>
                <c:pt idx="7440">
                  <c:v>0.48486400000000002</c:v>
                </c:pt>
                <c:pt idx="7441">
                  <c:v>0.48537599999999997</c:v>
                </c:pt>
                <c:pt idx="7442">
                  <c:v>0.48588799999999999</c:v>
                </c:pt>
                <c:pt idx="7443">
                  <c:v>0.4864</c:v>
                </c:pt>
                <c:pt idx="7444">
                  <c:v>0.48691200000000001</c:v>
                </c:pt>
                <c:pt idx="7445">
                  <c:v>0.48742400000000002</c:v>
                </c:pt>
                <c:pt idx="7446">
                  <c:v>0.48793599999999998</c:v>
                </c:pt>
                <c:pt idx="7447">
                  <c:v>0.48844799999999999</c:v>
                </c:pt>
                <c:pt idx="7448">
                  <c:v>0.48896000000000001</c:v>
                </c:pt>
                <c:pt idx="7449">
                  <c:v>0.48947200000000002</c:v>
                </c:pt>
                <c:pt idx="7450">
                  <c:v>0.48998399999999998</c:v>
                </c:pt>
                <c:pt idx="7451">
                  <c:v>0.49049599999999999</c:v>
                </c:pt>
                <c:pt idx="7452">
                  <c:v>0.491008</c:v>
                </c:pt>
                <c:pt idx="7453">
                  <c:v>0.49152000000000001</c:v>
                </c:pt>
                <c:pt idx="7454">
                  <c:v>0.49203200000000002</c:v>
                </c:pt>
                <c:pt idx="7455">
                  <c:v>0.49254399999999998</c:v>
                </c:pt>
                <c:pt idx="7456">
                  <c:v>0.49305599999999999</c:v>
                </c:pt>
                <c:pt idx="7457">
                  <c:v>0.49356800000000001</c:v>
                </c:pt>
                <c:pt idx="7458">
                  <c:v>0.49408000000000002</c:v>
                </c:pt>
                <c:pt idx="7459">
                  <c:v>0.49459199999999998</c:v>
                </c:pt>
                <c:pt idx="7460">
                  <c:v>0.49510399999999999</c:v>
                </c:pt>
                <c:pt idx="7461">
                  <c:v>0.495616</c:v>
                </c:pt>
                <c:pt idx="7462">
                  <c:v>0.49612800000000001</c:v>
                </c:pt>
                <c:pt idx="7463">
                  <c:v>0.49664000000000003</c:v>
                </c:pt>
                <c:pt idx="7464">
                  <c:v>0.49715199999999998</c:v>
                </c:pt>
                <c:pt idx="7465">
                  <c:v>0.497664</c:v>
                </c:pt>
                <c:pt idx="7466">
                  <c:v>0.49817600000000001</c:v>
                </c:pt>
                <c:pt idx="7467">
                  <c:v>0.49868800000000002</c:v>
                </c:pt>
                <c:pt idx="7468">
                  <c:v>0.49919999999999998</c:v>
                </c:pt>
                <c:pt idx="7469">
                  <c:v>0.49971199999999999</c:v>
                </c:pt>
                <c:pt idx="7470">
                  <c:v>0.500224</c:v>
                </c:pt>
                <c:pt idx="7471">
                  <c:v>0.50073599999999996</c:v>
                </c:pt>
                <c:pt idx="7472">
                  <c:v>0.50124800000000003</c:v>
                </c:pt>
                <c:pt idx="7473">
                  <c:v>0.50175999999999998</c:v>
                </c:pt>
                <c:pt idx="7474">
                  <c:v>0.50227200000000005</c:v>
                </c:pt>
                <c:pt idx="7475">
                  <c:v>0.50278400000000001</c:v>
                </c:pt>
                <c:pt idx="7476">
                  <c:v>0.50329599999999997</c:v>
                </c:pt>
                <c:pt idx="7477">
                  <c:v>0.50380800000000003</c:v>
                </c:pt>
                <c:pt idx="7478">
                  <c:v>0.50431999999999999</c:v>
                </c:pt>
                <c:pt idx="7479">
                  <c:v>0.50483199999999995</c:v>
                </c:pt>
                <c:pt idx="7480">
                  <c:v>0.50534400000000002</c:v>
                </c:pt>
                <c:pt idx="7481">
                  <c:v>0.50585599999999997</c:v>
                </c:pt>
                <c:pt idx="7482">
                  <c:v>0.50636800000000004</c:v>
                </c:pt>
                <c:pt idx="7483">
                  <c:v>0.50688</c:v>
                </c:pt>
                <c:pt idx="7484">
                  <c:v>0.50739199999999995</c:v>
                </c:pt>
                <c:pt idx="7485">
                  <c:v>0.50790400000000002</c:v>
                </c:pt>
                <c:pt idx="7486">
                  <c:v>0.50841599999999998</c:v>
                </c:pt>
                <c:pt idx="7487">
                  <c:v>0.50892800000000005</c:v>
                </c:pt>
                <c:pt idx="7488">
                  <c:v>0.50944</c:v>
                </c:pt>
                <c:pt idx="7489">
                  <c:v>0.50995199999999996</c:v>
                </c:pt>
                <c:pt idx="7490">
                  <c:v>0.51046400000000003</c:v>
                </c:pt>
                <c:pt idx="7491">
                  <c:v>0.51097599999999999</c:v>
                </c:pt>
                <c:pt idx="7492">
                  <c:v>0.51148800000000005</c:v>
                </c:pt>
                <c:pt idx="7493">
                  <c:v>0.51200000000000001</c:v>
                </c:pt>
                <c:pt idx="7494">
                  <c:v>0.51251199999999997</c:v>
                </c:pt>
                <c:pt idx="7495">
                  <c:v>0.51302400000000004</c:v>
                </c:pt>
                <c:pt idx="7496">
                  <c:v>0.51353599999999999</c:v>
                </c:pt>
                <c:pt idx="7497">
                  <c:v>0.51404799999999995</c:v>
                </c:pt>
                <c:pt idx="7498">
                  <c:v>0.51456000000000002</c:v>
                </c:pt>
                <c:pt idx="7499">
                  <c:v>0.51507199999999997</c:v>
                </c:pt>
                <c:pt idx="7500">
                  <c:v>0.51558400000000004</c:v>
                </c:pt>
                <c:pt idx="7501">
                  <c:v>0.516096</c:v>
                </c:pt>
                <c:pt idx="7502">
                  <c:v>0.51660799999999996</c:v>
                </c:pt>
                <c:pt idx="7503">
                  <c:v>0.51712000000000002</c:v>
                </c:pt>
                <c:pt idx="7504">
                  <c:v>0.51763199999999998</c:v>
                </c:pt>
                <c:pt idx="7505">
                  <c:v>0.51814400000000005</c:v>
                </c:pt>
                <c:pt idx="7506">
                  <c:v>0.51865600000000001</c:v>
                </c:pt>
                <c:pt idx="7507">
                  <c:v>0.51916799999999996</c:v>
                </c:pt>
                <c:pt idx="7508">
                  <c:v>0.51968000000000003</c:v>
                </c:pt>
                <c:pt idx="7509">
                  <c:v>0.52019199999999999</c:v>
                </c:pt>
                <c:pt idx="7510">
                  <c:v>0.52070399999999994</c:v>
                </c:pt>
                <c:pt idx="7511">
                  <c:v>0.52121600000000001</c:v>
                </c:pt>
                <c:pt idx="7512">
                  <c:v>0.52172799999999997</c:v>
                </c:pt>
                <c:pt idx="7513">
                  <c:v>0.52224000000000004</c:v>
                </c:pt>
                <c:pt idx="7514">
                  <c:v>0.52275199999999999</c:v>
                </c:pt>
                <c:pt idx="7515">
                  <c:v>0.52326399999999995</c:v>
                </c:pt>
                <c:pt idx="7516">
                  <c:v>0.52377600000000002</c:v>
                </c:pt>
                <c:pt idx="7517">
                  <c:v>0.52428799999999998</c:v>
                </c:pt>
                <c:pt idx="7518">
                  <c:v>0.52480000000000004</c:v>
                </c:pt>
                <c:pt idx="7519">
                  <c:v>0.525312</c:v>
                </c:pt>
                <c:pt idx="7520">
                  <c:v>0.52582399999999996</c:v>
                </c:pt>
                <c:pt idx="7521">
                  <c:v>0.52633600000000003</c:v>
                </c:pt>
                <c:pt idx="7522">
                  <c:v>0.52684799999999998</c:v>
                </c:pt>
                <c:pt idx="7523">
                  <c:v>0.52736000000000005</c:v>
                </c:pt>
                <c:pt idx="7524">
                  <c:v>0.52787200000000001</c:v>
                </c:pt>
                <c:pt idx="7525">
                  <c:v>0.52838399999999996</c:v>
                </c:pt>
                <c:pt idx="7526">
                  <c:v>0.52889600000000003</c:v>
                </c:pt>
                <c:pt idx="7527">
                  <c:v>0.52940799999999999</c:v>
                </c:pt>
                <c:pt idx="7528">
                  <c:v>0.52991999999999995</c:v>
                </c:pt>
                <c:pt idx="7529">
                  <c:v>0.53043200000000001</c:v>
                </c:pt>
                <c:pt idx="7530">
                  <c:v>0.53094399999999997</c:v>
                </c:pt>
                <c:pt idx="7531">
                  <c:v>0.53145600000000004</c:v>
                </c:pt>
                <c:pt idx="7532">
                  <c:v>0.531968</c:v>
                </c:pt>
                <c:pt idx="7533">
                  <c:v>0.53247999999999995</c:v>
                </c:pt>
                <c:pt idx="7534">
                  <c:v>0.53299200000000002</c:v>
                </c:pt>
                <c:pt idx="7535">
                  <c:v>0.53350399999999998</c:v>
                </c:pt>
                <c:pt idx="7536">
                  <c:v>0.53401600000000005</c:v>
                </c:pt>
                <c:pt idx="7537">
                  <c:v>0.534528</c:v>
                </c:pt>
                <c:pt idx="7538">
                  <c:v>0.53503999999999996</c:v>
                </c:pt>
                <c:pt idx="7539">
                  <c:v>0.53555200000000003</c:v>
                </c:pt>
                <c:pt idx="7540">
                  <c:v>0.53606399999999998</c:v>
                </c:pt>
                <c:pt idx="7541">
                  <c:v>0.53657600000000005</c:v>
                </c:pt>
                <c:pt idx="7542">
                  <c:v>0.53708800000000001</c:v>
                </c:pt>
                <c:pt idx="7543">
                  <c:v>0.53759999999999997</c:v>
                </c:pt>
                <c:pt idx="7544">
                  <c:v>0.53811200000000003</c:v>
                </c:pt>
                <c:pt idx="7545">
                  <c:v>0.53862399999999999</c:v>
                </c:pt>
                <c:pt idx="7546">
                  <c:v>0.53913599999999995</c:v>
                </c:pt>
                <c:pt idx="7547">
                  <c:v>0.53964800000000002</c:v>
                </c:pt>
                <c:pt idx="7548">
                  <c:v>0.54015999999999997</c:v>
                </c:pt>
                <c:pt idx="7549">
                  <c:v>0.54067200000000004</c:v>
                </c:pt>
                <c:pt idx="7550">
                  <c:v>0.541184</c:v>
                </c:pt>
                <c:pt idx="7551">
                  <c:v>0.54169599999999996</c:v>
                </c:pt>
                <c:pt idx="7552">
                  <c:v>0.54220800000000002</c:v>
                </c:pt>
                <c:pt idx="7553">
                  <c:v>0.54271999999999998</c:v>
                </c:pt>
                <c:pt idx="7554">
                  <c:v>0.54323200000000005</c:v>
                </c:pt>
                <c:pt idx="7555">
                  <c:v>0.54374400000000001</c:v>
                </c:pt>
                <c:pt idx="7556">
                  <c:v>0.54425599999999996</c:v>
                </c:pt>
                <c:pt idx="7557">
                  <c:v>0.54476800000000003</c:v>
                </c:pt>
                <c:pt idx="7558">
                  <c:v>0.54527999999999999</c:v>
                </c:pt>
                <c:pt idx="7559">
                  <c:v>0.54579200000000005</c:v>
                </c:pt>
                <c:pt idx="7560">
                  <c:v>0.54630400000000001</c:v>
                </c:pt>
                <c:pt idx="7561">
                  <c:v>0.54681599999999997</c:v>
                </c:pt>
                <c:pt idx="7562">
                  <c:v>0.54732800000000004</c:v>
                </c:pt>
                <c:pt idx="7563">
                  <c:v>0.54783999999999999</c:v>
                </c:pt>
                <c:pt idx="7564">
                  <c:v>0.54835199999999995</c:v>
                </c:pt>
                <c:pt idx="7565">
                  <c:v>0.54886400000000002</c:v>
                </c:pt>
                <c:pt idx="7566">
                  <c:v>0.54937599999999998</c:v>
                </c:pt>
                <c:pt idx="7567">
                  <c:v>0.54988800000000004</c:v>
                </c:pt>
                <c:pt idx="7568">
                  <c:v>0.5504</c:v>
                </c:pt>
                <c:pt idx="7569">
                  <c:v>0.55091199999999996</c:v>
                </c:pt>
                <c:pt idx="7570">
                  <c:v>0.55142400000000003</c:v>
                </c:pt>
                <c:pt idx="7571">
                  <c:v>0.55193599999999998</c:v>
                </c:pt>
                <c:pt idx="7572">
                  <c:v>0.55244800000000005</c:v>
                </c:pt>
                <c:pt idx="7573">
                  <c:v>0.55296000000000001</c:v>
                </c:pt>
                <c:pt idx="7574">
                  <c:v>0.55347199999999996</c:v>
                </c:pt>
                <c:pt idx="7575">
                  <c:v>0.55398400000000003</c:v>
                </c:pt>
                <c:pt idx="7576">
                  <c:v>0.55449599999999999</c:v>
                </c:pt>
                <c:pt idx="7577">
                  <c:v>0.55500799999999995</c:v>
                </c:pt>
                <c:pt idx="7578">
                  <c:v>0.55552000000000001</c:v>
                </c:pt>
                <c:pt idx="7579">
                  <c:v>0.55603199999999997</c:v>
                </c:pt>
                <c:pt idx="7580">
                  <c:v>0.55654400000000004</c:v>
                </c:pt>
                <c:pt idx="7581">
                  <c:v>0.557056</c:v>
                </c:pt>
                <c:pt idx="7582">
                  <c:v>0.55756799999999995</c:v>
                </c:pt>
                <c:pt idx="7583">
                  <c:v>0.55808000000000002</c:v>
                </c:pt>
                <c:pt idx="7584">
                  <c:v>0.55859199999999998</c:v>
                </c:pt>
                <c:pt idx="7585">
                  <c:v>0.55910400000000005</c:v>
                </c:pt>
                <c:pt idx="7586">
                  <c:v>0.559616</c:v>
                </c:pt>
                <c:pt idx="7587">
                  <c:v>0.56012799999999996</c:v>
                </c:pt>
                <c:pt idx="7588">
                  <c:v>0.56064000000000003</c:v>
                </c:pt>
                <c:pt idx="7589">
                  <c:v>0.56115199999999998</c:v>
                </c:pt>
                <c:pt idx="7590">
                  <c:v>0.56166400000000005</c:v>
                </c:pt>
                <c:pt idx="7591">
                  <c:v>0.56217600000000001</c:v>
                </c:pt>
                <c:pt idx="7592">
                  <c:v>0.56268799999999997</c:v>
                </c:pt>
                <c:pt idx="7593">
                  <c:v>0.56320000000000003</c:v>
                </c:pt>
                <c:pt idx="7594">
                  <c:v>0.56371199999999999</c:v>
                </c:pt>
                <c:pt idx="7595">
                  <c:v>0.56422399999999995</c:v>
                </c:pt>
                <c:pt idx="7596">
                  <c:v>0.56473600000000002</c:v>
                </c:pt>
                <c:pt idx="7597">
                  <c:v>0.56524799999999997</c:v>
                </c:pt>
                <c:pt idx="7598">
                  <c:v>0.56576000000000004</c:v>
                </c:pt>
                <c:pt idx="7599">
                  <c:v>0.566272</c:v>
                </c:pt>
                <c:pt idx="7600">
                  <c:v>0.56678399999999995</c:v>
                </c:pt>
                <c:pt idx="7601">
                  <c:v>0.56729600000000002</c:v>
                </c:pt>
                <c:pt idx="7602">
                  <c:v>0.56780799999999998</c:v>
                </c:pt>
                <c:pt idx="7603">
                  <c:v>0.56832000000000005</c:v>
                </c:pt>
                <c:pt idx="7604">
                  <c:v>0.568832</c:v>
                </c:pt>
                <c:pt idx="7605">
                  <c:v>0.56934399999999996</c:v>
                </c:pt>
                <c:pt idx="7606">
                  <c:v>0.56985600000000003</c:v>
                </c:pt>
                <c:pt idx="7607">
                  <c:v>0.57036799999999999</c:v>
                </c:pt>
                <c:pt idx="7608">
                  <c:v>0.57088000000000005</c:v>
                </c:pt>
                <c:pt idx="7609">
                  <c:v>0.57139200000000001</c:v>
                </c:pt>
                <c:pt idx="7610">
                  <c:v>0.57190399999999997</c:v>
                </c:pt>
                <c:pt idx="7611">
                  <c:v>0.57241600000000004</c:v>
                </c:pt>
                <c:pt idx="7612">
                  <c:v>0.57292799999999999</c:v>
                </c:pt>
                <c:pt idx="7613">
                  <c:v>0.57343999999999995</c:v>
                </c:pt>
                <c:pt idx="7614">
                  <c:v>0.57395200000000002</c:v>
                </c:pt>
                <c:pt idx="7615">
                  <c:v>0.57446399999999997</c:v>
                </c:pt>
                <c:pt idx="7616">
                  <c:v>0.57497600000000004</c:v>
                </c:pt>
                <c:pt idx="7617">
                  <c:v>0.575488</c:v>
                </c:pt>
                <c:pt idx="7618">
                  <c:v>0.57599999999999996</c:v>
                </c:pt>
                <c:pt idx="7619">
                  <c:v>0.57651200000000002</c:v>
                </c:pt>
                <c:pt idx="7620">
                  <c:v>0.57702399999999998</c:v>
                </c:pt>
                <c:pt idx="7621">
                  <c:v>0.57753600000000005</c:v>
                </c:pt>
                <c:pt idx="7622">
                  <c:v>0.57804800000000001</c:v>
                </c:pt>
                <c:pt idx="7623">
                  <c:v>0.57855999999999996</c:v>
                </c:pt>
                <c:pt idx="7624">
                  <c:v>0.57907200000000003</c:v>
                </c:pt>
                <c:pt idx="7625">
                  <c:v>0.57958399999999999</c:v>
                </c:pt>
                <c:pt idx="7626">
                  <c:v>0.58009599999999995</c:v>
                </c:pt>
                <c:pt idx="7627">
                  <c:v>0.58060800000000001</c:v>
                </c:pt>
                <c:pt idx="7628">
                  <c:v>0.58111999999999997</c:v>
                </c:pt>
                <c:pt idx="7629">
                  <c:v>0.58163200000000004</c:v>
                </c:pt>
                <c:pt idx="7630">
                  <c:v>0.58214399999999999</c:v>
                </c:pt>
                <c:pt idx="7631">
                  <c:v>0.58265599999999995</c:v>
                </c:pt>
                <c:pt idx="7632">
                  <c:v>0.58316800000000002</c:v>
                </c:pt>
                <c:pt idx="7633">
                  <c:v>0.58367999999999998</c:v>
                </c:pt>
                <c:pt idx="7634">
                  <c:v>0.58419200000000004</c:v>
                </c:pt>
                <c:pt idx="7635">
                  <c:v>0.584704</c:v>
                </c:pt>
                <c:pt idx="7636">
                  <c:v>0.58521599999999996</c:v>
                </c:pt>
                <c:pt idx="7637">
                  <c:v>0.58572800000000003</c:v>
                </c:pt>
                <c:pt idx="7638">
                  <c:v>0.58623999999999998</c:v>
                </c:pt>
                <c:pt idx="7639">
                  <c:v>0.58675200000000005</c:v>
                </c:pt>
                <c:pt idx="7640">
                  <c:v>0.58726400000000001</c:v>
                </c:pt>
                <c:pt idx="7641">
                  <c:v>0.58777599999999997</c:v>
                </c:pt>
                <c:pt idx="7642">
                  <c:v>0.58828800000000003</c:v>
                </c:pt>
                <c:pt idx="7643">
                  <c:v>0.58879999999999999</c:v>
                </c:pt>
                <c:pt idx="7644">
                  <c:v>0.58931199999999995</c:v>
                </c:pt>
                <c:pt idx="7645">
                  <c:v>0.58982400000000001</c:v>
                </c:pt>
                <c:pt idx="7646">
                  <c:v>0.59033599999999997</c:v>
                </c:pt>
                <c:pt idx="7647">
                  <c:v>0.59084800000000004</c:v>
                </c:pt>
                <c:pt idx="7648">
                  <c:v>0.59136</c:v>
                </c:pt>
                <c:pt idx="7649">
                  <c:v>0.59187199999999995</c:v>
                </c:pt>
                <c:pt idx="7650">
                  <c:v>0.59238400000000002</c:v>
                </c:pt>
                <c:pt idx="7651">
                  <c:v>0.59289599999999998</c:v>
                </c:pt>
                <c:pt idx="7652">
                  <c:v>0.59340800000000005</c:v>
                </c:pt>
                <c:pt idx="7653">
                  <c:v>0.59392</c:v>
                </c:pt>
                <c:pt idx="7654">
                  <c:v>0.59443199999999996</c:v>
                </c:pt>
                <c:pt idx="7655">
                  <c:v>0.59494400000000003</c:v>
                </c:pt>
                <c:pt idx="7656">
                  <c:v>0.59545599999999999</c:v>
                </c:pt>
                <c:pt idx="7657">
                  <c:v>0.59596800000000005</c:v>
                </c:pt>
                <c:pt idx="7658">
                  <c:v>0.59648000000000001</c:v>
                </c:pt>
                <c:pt idx="7659">
                  <c:v>0.59699199999999997</c:v>
                </c:pt>
                <c:pt idx="7660">
                  <c:v>0.59750400000000004</c:v>
                </c:pt>
                <c:pt idx="7661">
                  <c:v>0.59801599999999999</c:v>
                </c:pt>
                <c:pt idx="7662">
                  <c:v>0.59852799999999995</c:v>
                </c:pt>
                <c:pt idx="7663">
                  <c:v>0.59904000000000002</c:v>
                </c:pt>
                <c:pt idx="7664">
                  <c:v>0.59955199999999997</c:v>
                </c:pt>
                <c:pt idx="7665">
                  <c:v>0.60006400000000004</c:v>
                </c:pt>
                <c:pt idx="7666">
                  <c:v>0.600576</c:v>
                </c:pt>
                <c:pt idx="7667">
                  <c:v>0.60108799999999996</c:v>
                </c:pt>
                <c:pt idx="7668">
                  <c:v>0.60160000000000002</c:v>
                </c:pt>
                <c:pt idx="7669">
                  <c:v>0.60211199999999998</c:v>
                </c:pt>
                <c:pt idx="7670">
                  <c:v>0.60262400000000005</c:v>
                </c:pt>
                <c:pt idx="7671">
                  <c:v>0.60313600000000001</c:v>
                </c:pt>
                <c:pt idx="7672">
                  <c:v>0.60364799999999996</c:v>
                </c:pt>
                <c:pt idx="7673">
                  <c:v>0.60416000000000003</c:v>
                </c:pt>
                <c:pt idx="7674">
                  <c:v>0.60467199999999999</c:v>
                </c:pt>
                <c:pt idx="7675">
                  <c:v>0.60518400000000006</c:v>
                </c:pt>
                <c:pt idx="7676">
                  <c:v>0.60569600000000001</c:v>
                </c:pt>
                <c:pt idx="7677">
                  <c:v>0.60620799999999997</c:v>
                </c:pt>
                <c:pt idx="7678">
                  <c:v>0.60672000000000004</c:v>
                </c:pt>
                <c:pt idx="7679">
                  <c:v>0.60723199999999999</c:v>
                </c:pt>
                <c:pt idx="7680">
                  <c:v>0.60774399999999995</c:v>
                </c:pt>
                <c:pt idx="7681">
                  <c:v>0.60825600000000002</c:v>
                </c:pt>
                <c:pt idx="7682">
                  <c:v>0.60876799999999998</c:v>
                </c:pt>
                <c:pt idx="7683">
                  <c:v>0.60928000000000004</c:v>
                </c:pt>
                <c:pt idx="7684">
                  <c:v>0.609792</c:v>
                </c:pt>
                <c:pt idx="7685">
                  <c:v>0.61030399999999996</c:v>
                </c:pt>
                <c:pt idx="7686">
                  <c:v>0.61081600000000003</c:v>
                </c:pt>
                <c:pt idx="7687">
                  <c:v>0.61132799999999998</c:v>
                </c:pt>
                <c:pt idx="7688">
                  <c:v>0.61184000000000005</c:v>
                </c:pt>
                <c:pt idx="7689">
                  <c:v>0.61235200000000001</c:v>
                </c:pt>
                <c:pt idx="7690">
                  <c:v>0.61286399999999996</c:v>
                </c:pt>
                <c:pt idx="7691">
                  <c:v>0.61337600000000003</c:v>
                </c:pt>
                <c:pt idx="7692">
                  <c:v>0.61388799999999999</c:v>
                </c:pt>
                <c:pt idx="7693">
                  <c:v>0.61439999999999995</c:v>
                </c:pt>
                <c:pt idx="7694">
                  <c:v>0.61491200000000001</c:v>
                </c:pt>
                <c:pt idx="7695">
                  <c:v>0.61542399999999997</c:v>
                </c:pt>
                <c:pt idx="7696">
                  <c:v>0.61593600000000004</c:v>
                </c:pt>
                <c:pt idx="7697">
                  <c:v>0.616448</c:v>
                </c:pt>
                <c:pt idx="7698">
                  <c:v>0.61695999999999995</c:v>
                </c:pt>
                <c:pt idx="7699">
                  <c:v>0.61747200000000002</c:v>
                </c:pt>
                <c:pt idx="7700">
                  <c:v>0.61798399999999998</c:v>
                </c:pt>
                <c:pt idx="7701">
                  <c:v>0.61849600000000005</c:v>
                </c:pt>
                <c:pt idx="7702">
                  <c:v>0.619008</c:v>
                </c:pt>
                <c:pt idx="7703">
                  <c:v>0.61951999999999996</c:v>
                </c:pt>
                <c:pt idx="7704">
                  <c:v>0.62003200000000003</c:v>
                </c:pt>
                <c:pt idx="7705">
                  <c:v>0.62054399999999998</c:v>
                </c:pt>
                <c:pt idx="7706">
                  <c:v>0.62105600000000005</c:v>
                </c:pt>
                <c:pt idx="7707">
                  <c:v>0.62156800000000001</c:v>
                </c:pt>
                <c:pt idx="7708">
                  <c:v>0.62207999999999997</c:v>
                </c:pt>
                <c:pt idx="7709">
                  <c:v>0.62259200000000003</c:v>
                </c:pt>
                <c:pt idx="7710">
                  <c:v>0.62310399999999999</c:v>
                </c:pt>
                <c:pt idx="7711">
                  <c:v>0.62361599999999995</c:v>
                </c:pt>
                <c:pt idx="7712">
                  <c:v>0.62412800000000002</c:v>
                </c:pt>
                <c:pt idx="7713">
                  <c:v>0.62463999999999997</c:v>
                </c:pt>
                <c:pt idx="7714">
                  <c:v>0.62515200000000004</c:v>
                </c:pt>
                <c:pt idx="7715">
                  <c:v>0.625664</c:v>
                </c:pt>
                <c:pt idx="7716">
                  <c:v>0.62617599999999995</c:v>
                </c:pt>
                <c:pt idx="7717">
                  <c:v>0.62668800000000002</c:v>
                </c:pt>
                <c:pt idx="7718">
                  <c:v>0.62719999999999998</c:v>
                </c:pt>
                <c:pt idx="7719">
                  <c:v>0.62771200000000005</c:v>
                </c:pt>
                <c:pt idx="7720">
                  <c:v>0.628224</c:v>
                </c:pt>
                <c:pt idx="7721">
                  <c:v>0.62873599999999996</c:v>
                </c:pt>
                <c:pt idx="7722">
                  <c:v>0.62924800000000003</c:v>
                </c:pt>
                <c:pt idx="7723">
                  <c:v>0.62975999999999999</c:v>
                </c:pt>
                <c:pt idx="7724">
                  <c:v>0.63027200000000005</c:v>
                </c:pt>
                <c:pt idx="7725">
                  <c:v>0.63078400000000001</c:v>
                </c:pt>
                <c:pt idx="7726">
                  <c:v>0.63129599999999997</c:v>
                </c:pt>
                <c:pt idx="7727">
                  <c:v>0.63180800000000004</c:v>
                </c:pt>
                <c:pt idx="7728">
                  <c:v>0.63231999999999999</c:v>
                </c:pt>
                <c:pt idx="7729">
                  <c:v>0.63283199999999995</c:v>
                </c:pt>
                <c:pt idx="7730">
                  <c:v>0.63334400000000002</c:v>
                </c:pt>
                <c:pt idx="7731">
                  <c:v>0.63385599999999998</c:v>
                </c:pt>
                <c:pt idx="7732">
                  <c:v>0.63436800000000004</c:v>
                </c:pt>
                <c:pt idx="7733">
                  <c:v>0.63488</c:v>
                </c:pt>
                <c:pt idx="7734">
                  <c:v>0.63539199999999996</c:v>
                </c:pt>
                <c:pt idx="7735">
                  <c:v>0.63590400000000002</c:v>
                </c:pt>
                <c:pt idx="7736">
                  <c:v>0.63641599999999998</c:v>
                </c:pt>
                <c:pt idx="7737">
                  <c:v>0.63692800000000005</c:v>
                </c:pt>
                <c:pt idx="7738">
                  <c:v>0.63744000000000001</c:v>
                </c:pt>
                <c:pt idx="7739">
                  <c:v>0.63795199999999996</c:v>
                </c:pt>
                <c:pt idx="7740">
                  <c:v>0.63846400000000003</c:v>
                </c:pt>
                <c:pt idx="7741">
                  <c:v>0.63897599999999999</c:v>
                </c:pt>
                <c:pt idx="7742">
                  <c:v>0.63948799999999995</c:v>
                </c:pt>
                <c:pt idx="7743">
                  <c:v>0.64</c:v>
                </c:pt>
                <c:pt idx="7744">
                  <c:v>0.64051199999999997</c:v>
                </c:pt>
                <c:pt idx="7745">
                  <c:v>0.64102400000000004</c:v>
                </c:pt>
                <c:pt idx="7746">
                  <c:v>0.641536</c:v>
                </c:pt>
                <c:pt idx="7747">
                  <c:v>0.64204799999999995</c:v>
                </c:pt>
                <c:pt idx="7748">
                  <c:v>0.64256000000000002</c:v>
                </c:pt>
                <c:pt idx="7749">
                  <c:v>0.64307199999999998</c:v>
                </c:pt>
                <c:pt idx="7750">
                  <c:v>0.64358400000000004</c:v>
                </c:pt>
                <c:pt idx="7751">
                  <c:v>0.644096</c:v>
                </c:pt>
                <c:pt idx="7752">
                  <c:v>0.64460799999999996</c:v>
                </c:pt>
                <c:pt idx="7753">
                  <c:v>0.64512000000000003</c:v>
                </c:pt>
                <c:pt idx="7754">
                  <c:v>0.64563199999999998</c:v>
                </c:pt>
                <c:pt idx="7755">
                  <c:v>0.64614400000000005</c:v>
                </c:pt>
                <c:pt idx="7756">
                  <c:v>0.64665600000000001</c:v>
                </c:pt>
                <c:pt idx="7757">
                  <c:v>0.64716799999999997</c:v>
                </c:pt>
                <c:pt idx="7758">
                  <c:v>0.64768000000000003</c:v>
                </c:pt>
                <c:pt idx="7759">
                  <c:v>0.64819199999999999</c:v>
                </c:pt>
                <c:pt idx="7760">
                  <c:v>0.64870399999999995</c:v>
                </c:pt>
                <c:pt idx="7761">
                  <c:v>0.64921600000000002</c:v>
                </c:pt>
                <c:pt idx="7762">
                  <c:v>0.64972799999999997</c:v>
                </c:pt>
                <c:pt idx="7763">
                  <c:v>0.65024000000000004</c:v>
                </c:pt>
                <c:pt idx="7764">
                  <c:v>0.650752</c:v>
                </c:pt>
                <c:pt idx="7765">
                  <c:v>0.65126399999999995</c:v>
                </c:pt>
                <c:pt idx="7766">
                  <c:v>0.65177600000000002</c:v>
                </c:pt>
                <c:pt idx="7767">
                  <c:v>0.65228799999999998</c:v>
                </c:pt>
                <c:pt idx="7768">
                  <c:v>0.65280000000000005</c:v>
                </c:pt>
                <c:pt idx="7769">
                  <c:v>0.653312</c:v>
                </c:pt>
                <c:pt idx="7770">
                  <c:v>0.65382399999999996</c:v>
                </c:pt>
                <c:pt idx="7771">
                  <c:v>0.65433600000000003</c:v>
                </c:pt>
                <c:pt idx="7772">
                  <c:v>0.65484799999999999</c:v>
                </c:pt>
                <c:pt idx="7773">
                  <c:v>0.65536000000000005</c:v>
                </c:pt>
                <c:pt idx="7774">
                  <c:v>0.65587200000000001</c:v>
                </c:pt>
                <c:pt idx="7775">
                  <c:v>0.65638399999999997</c:v>
                </c:pt>
                <c:pt idx="7776">
                  <c:v>0.65689600000000004</c:v>
                </c:pt>
                <c:pt idx="7777">
                  <c:v>0.65740799999999999</c:v>
                </c:pt>
                <c:pt idx="7778">
                  <c:v>0.65791999999999995</c:v>
                </c:pt>
                <c:pt idx="7779">
                  <c:v>0.65843200000000002</c:v>
                </c:pt>
                <c:pt idx="7780">
                  <c:v>0.65894399999999997</c:v>
                </c:pt>
                <c:pt idx="7781">
                  <c:v>0.65945600000000004</c:v>
                </c:pt>
                <c:pt idx="7782">
                  <c:v>0.659968</c:v>
                </c:pt>
                <c:pt idx="7783">
                  <c:v>0.66047999999999996</c:v>
                </c:pt>
                <c:pt idx="7784">
                  <c:v>0.66099200000000002</c:v>
                </c:pt>
                <c:pt idx="7785">
                  <c:v>0.66150399999999998</c:v>
                </c:pt>
                <c:pt idx="7786">
                  <c:v>0.66201600000000005</c:v>
                </c:pt>
                <c:pt idx="7787">
                  <c:v>0.66252800000000001</c:v>
                </c:pt>
                <c:pt idx="7788">
                  <c:v>0.66303999999999996</c:v>
                </c:pt>
                <c:pt idx="7789">
                  <c:v>0.66355200000000003</c:v>
                </c:pt>
                <c:pt idx="7790">
                  <c:v>0.66406399999999999</c:v>
                </c:pt>
                <c:pt idx="7791">
                  <c:v>0.66457599999999994</c:v>
                </c:pt>
                <c:pt idx="7792">
                  <c:v>0.66508800000000001</c:v>
                </c:pt>
                <c:pt idx="7793">
                  <c:v>0.66559999999999997</c:v>
                </c:pt>
                <c:pt idx="7794">
                  <c:v>0.66611200000000004</c:v>
                </c:pt>
                <c:pt idx="7795">
                  <c:v>0.66662399999999999</c:v>
                </c:pt>
                <c:pt idx="7796">
                  <c:v>0.66713599999999995</c:v>
                </c:pt>
                <c:pt idx="7797">
                  <c:v>0.66764800000000002</c:v>
                </c:pt>
                <c:pt idx="7798">
                  <c:v>0.66815999999999998</c:v>
                </c:pt>
                <c:pt idx="7799">
                  <c:v>0.66867200000000004</c:v>
                </c:pt>
                <c:pt idx="7800">
                  <c:v>0.669184</c:v>
                </c:pt>
                <c:pt idx="7801">
                  <c:v>0.66969599999999996</c:v>
                </c:pt>
                <c:pt idx="7802">
                  <c:v>0.67020800000000003</c:v>
                </c:pt>
                <c:pt idx="7803">
                  <c:v>0.67071999999999998</c:v>
                </c:pt>
                <c:pt idx="7804">
                  <c:v>0.67123200000000005</c:v>
                </c:pt>
                <c:pt idx="7805">
                  <c:v>0.67174400000000001</c:v>
                </c:pt>
                <c:pt idx="7806">
                  <c:v>0.67225599999999996</c:v>
                </c:pt>
                <c:pt idx="7807">
                  <c:v>0.67276800000000003</c:v>
                </c:pt>
                <c:pt idx="7808">
                  <c:v>0.67327999999999999</c:v>
                </c:pt>
                <c:pt idx="7809">
                  <c:v>0.67379199999999995</c:v>
                </c:pt>
                <c:pt idx="7810">
                  <c:v>0.67430400000000001</c:v>
                </c:pt>
                <c:pt idx="7811">
                  <c:v>0.67481599999999997</c:v>
                </c:pt>
                <c:pt idx="7812">
                  <c:v>0.67532800000000004</c:v>
                </c:pt>
                <c:pt idx="7813">
                  <c:v>0.67584</c:v>
                </c:pt>
                <c:pt idx="7814">
                  <c:v>0.67635199999999995</c:v>
                </c:pt>
                <c:pt idx="7815">
                  <c:v>0.67686400000000002</c:v>
                </c:pt>
                <c:pt idx="7816">
                  <c:v>0.67737599999999998</c:v>
                </c:pt>
                <c:pt idx="7817">
                  <c:v>0.67788800000000005</c:v>
                </c:pt>
                <c:pt idx="7818">
                  <c:v>0.6784</c:v>
                </c:pt>
                <c:pt idx="7819">
                  <c:v>0.67891199999999996</c:v>
                </c:pt>
                <c:pt idx="7820">
                  <c:v>0.67942400000000003</c:v>
                </c:pt>
                <c:pt idx="7821">
                  <c:v>0.67993599999999998</c:v>
                </c:pt>
                <c:pt idx="7822">
                  <c:v>0.68044800000000005</c:v>
                </c:pt>
                <c:pt idx="7823">
                  <c:v>0.68096000000000001</c:v>
                </c:pt>
                <c:pt idx="7824">
                  <c:v>0.68147199999999997</c:v>
                </c:pt>
                <c:pt idx="7825">
                  <c:v>0.68198400000000003</c:v>
                </c:pt>
                <c:pt idx="7826">
                  <c:v>0.68249599999999999</c:v>
                </c:pt>
                <c:pt idx="7827">
                  <c:v>0.68300799999999995</c:v>
                </c:pt>
                <c:pt idx="7828">
                  <c:v>0.68352000000000002</c:v>
                </c:pt>
                <c:pt idx="7829">
                  <c:v>0.68403199999999997</c:v>
                </c:pt>
                <c:pt idx="7830">
                  <c:v>0.68454400000000004</c:v>
                </c:pt>
                <c:pt idx="7831">
                  <c:v>0.685056</c:v>
                </c:pt>
                <c:pt idx="7832">
                  <c:v>0.68556799999999996</c:v>
                </c:pt>
                <c:pt idx="7833">
                  <c:v>0.68608000000000002</c:v>
                </c:pt>
                <c:pt idx="7834">
                  <c:v>0.68659199999999998</c:v>
                </c:pt>
                <c:pt idx="7835">
                  <c:v>0.68710400000000005</c:v>
                </c:pt>
                <c:pt idx="7836">
                  <c:v>0.687616</c:v>
                </c:pt>
                <c:pt idx="7837">
                  <c:v>0.68812799999999996</c:v>
                </c:pt>
                <c:pt idx="7838">
                  <c:v>0.68864000000000003</c:v>
                </c:pt>
                <c:pt idx="7839">
                  <c:v>0.68915199999999999</c:v>
                </c:pt>
                <c:pt idx="7840">
                  <c:v>0.68966400000000005</c:v>
                </c:pt>
                <c:pt idx="7841">
                  <c:v>0.69017600000000001</c:v>
                </c:pt>
                <c:pt idx="7842">
                  <c:v>0.69068799999999997</c:v>
                </c:pt>
                <c:pt idx="7843">
                  <c:v>0.69120000000000004</c:v>
                </c:pt>
                <c:pt idx="7844">
                  <c:v>0.69171199999999999</c:v>
                </c:pt>
                <c:pt idx="7845">
                  <c:v>0.69222399999999995</c:v>
                </c:pt>
                <c:pt idx="7846">
                  <c:v>0.69273600000000002</c:v>
                </c:pt>
                <c:pt idx="7847">
                  <c:v>0.69324799999999998</c:v>
                </c:pt>
                <c:pt idx="7848">
                  <c:v>0.69376000000000004</c:v>
                </c:pt>
                <c:pt idx="7849">
                  <c:v>0.694272</c:v>
                </c:pt>
                <c:pt idx="7850">
                  <c:v>0.69478399999999996</c:v>
                </c:pt>
                <c:pt idx="7851">
                  <c:v>0.69529600000000003</c:v>
                </c:pt>
                <c:pt idx="7852">
                  <c:v>0.69580799999999998</c:v>
                </c:pt>
                <c:pt idx="7853">
                  <c:v>0.69632000000000005</c:v>
                </c:pt>
                <c:pt idx="7854">
                  <c:v>0.69683200000000001</c:v>
                </c:pt>
                <c:pt idx="7855">
                  <c:v>0.69734399999999996</c:v>
                </c:pt>
                <c:pt idx="7856">
                  <c:v>0.69785600000000003</c:v>
                </c:pt>
                <c:pt idx="7857">
                  <c:v>0.69836799999999999</c:v>
                </c:pt>
                <c:pt idx="7858">
                  <c:v>0.69887999999999995</c:v>
                </c:pt>
                <c:pt idx="7859">
                  <c:v>0.69939200000000001</c:v>
                </c:pt>
                <c:pt idx="7860">
                  <c:v>0.69990399999999997</c:v>
                </c:pt>
                <c:pt idx="7861">
                  <c:v>0.70041600000000004</c:v>
                </c:pt>
                <c:pt idx="7862">
                  <c:v>0.700928</c:v>
                </c:pt>
                <c:pt idx="7863">
                  <c:v>0.70143999999999995</c:v>
                </c:pt>
                <c:pt idx="7864">
                  <c:v>0.70195200000000002</c:v>
                </c:pt>
                <c:pt idx="7865">
                  <c:v>0.70246399999999998</c:v>
                </c:pt>
                <c:pt idx="7866">
                  <c:v>0.70297600000000005</c:v>
                </c:pt>
                <c:pt idx="7867">
                  <c:v>0.703488</c:v>
                </c:pt>
                <c:pt idx="7868">
                  <c:v>0.70399999999999996</c:v>
                </c:pt>
                <c:pt idx="7869">
                  <c:v>0.70451200000000003</c:v>
                </c:pt>
                <c:pt idx="7870">
                  <c:v>0.70502399999999998</c:v>
                </c:pt>
                <c:pt idx="7871">
                  <c:v>0.70553600000000005</c:v>
                </c:pt>
                <c:pt idx="7872">
                  <c:v>0.70604800000000001</c:v>
                </c:pt>
                <c:pt idx="7873">
                  <c:v>0.70655999999999997</c:v>
                </c:pt>
                <c:pt idx="7874">
                  <c:v>0.70707200000000003</c:v>
                </c:pt>
                <c:pt idx="7875">
                  <c:v>0.70758399999999999</c:v>
                </c:pt>
                <c:pt idx="7876">
                  <c:v>0.70809599999999995</c:v>
                </c:pt>
                <c:pt idx="7877">
                  <c:v>0.70860800000000002</c:v>
                </c:pt>
                <c:pt idx="7878">
                  <c:v>0.70911999999999997</c:v>
                </c:pt>
                <c:pt idx="7879">
                  <c:v>0.70963200000000004</c:v>
                </c:pt>
                <c:pt idx="7880">
                  <c:v>0.710144</c:v>
                </c:pt>
                <c:pt idx="7881">
                  <c:v>0.71065599999999995</c:v>
                </c:pt>
                <c:pt idx="7882">
                  <c:v>0.71116800000000002</c:v>
                </c:pt>
                <c:pt idx="7883">
                  <c:v>0.71167999999999998</c:v>
                </c:pt>
                <c:pt idx="7884">
                  <c:v>0.71219200000000005</c:v>
                </c:pt>
                <c:pt idx="7885">
                  <c:v>0.712704</c:v>
                </c:pt>
                <c:pt idx="7886">
                  <c:v>0.71321599999999996</c:v>
                </c:pt>
                <c:pt idx="7887">
                  <c:v>0.71372800000000003</c:v>
                </c:pt>
                <c:pt idx="7888">
                  <c:v>0.71423999999999999</c:v>
                </c:pt>
                <c:pt idx="7889">
                  <c:v>0.71475200000000005</c:v>
                </c:pt>
                <c:pt idx="7890">
                  <c:v>0.71526400000000001</c:v>
                </c:pt>
                <c:pt idx="7891">
                  <c:v>0.71577599999999997</c:v>
                </c:pt>
                <c:pt idx="7892">
                  <c:v>0.71628800000000004</c:v>
                </c:pt>
                <c:pt idx="7893">
                  <c:v>0.71679999999999999</c:v>
                </c:pt>
                <c:pt idx="7894">
                  <c:v>0.71731199999999995</c:v>
                </c:pt>
                <c:pt idx="7895">
                  <c:v>0.71782400000000002</c:v>
                </c:pt>
                <c:pt idx="7896">
                  <c:v>0.71833599999999997</c:v>
                </c:pt>
                <c:pt idx="7897">
                  <c:v>0.71884800000000004</c:v>
                </c:pt>
                <c:pt idx="7898">
                  <c:v>0.71936</c:v>
                </c:pt>
                <c:pt idx="7899">
                  <c:v>0.71987199999999996</c:v>
                </c:pt>
                <c:pt idx="7900">
                  <c:v>0.72038400000000002</c:v>
                </c:pt>
                <c:pt idx="7901">
                  <c:v>0.72089599999999998</c:v>
                </c:pt>
                <c:pt idx="7902">
                  <c:v>0.72140800000000005</c:v>
                </c:pt>
                <c:pt idx="7903">
                  <c:v>0.72192000000000001</c:v>
                </c:pt>
                <c:pt idx="7904">
                  <c:v>0.72243199999999996</c:v>
                </c:pt>
                <c:pt idx="7905">
                  <c:v>0.72294400000000003</c:v>
                </c:pt>
                <c:pt idx="7906">
                  <c:v>0.72345599999999999</c:v>
                </c:pt>
                <c:pt idx="7907">
                  <c:v>0.72396799999999994</c:v>
                </c:pt>
                <c:pt idx="7908">
                  <c:v>0.72448000000000001</c:v>
                </c:pt>
                <c:pt idx="7909">
                  <c:v>0.72499199999999997</c:v>
                </c:pt>
                <c:pt idx="7910">
                  <c:v>0.72550400000000004</c:v>
                </c:pt>
                <c:pt idx="7911">
                  <c:v>0.72601599999999999</c:v>
                </c:pt>
                <c:pt idx="7912">
                  <c:v>0.72652799999999995</c:v>
                </c:pt>
                <c:pt idx="7913">
                  <c:v>0.72704000000000002</c:v>
                </c:pt>
                <c:pt idx="7914">
                  <c:v>0.72755199999999998</c:v>
                </c:pt>
                <c:pt idx="7915">
                  <c:v>0.72806400000000004</c:v>
                </c:pt>
                <c:pt idx="7916">
                  <c:v>0.728576</c:v>
                </c:pt>
                <c:pt idx="7917">
                  <c:v>0.72908799999999996</c:v>
                </c:pt>
                <c:pt idx="7918">
                  <c:v>0.72960000000000003</c:v>
                </c:pt>
                <c:pt idx="7919">
                  <c:v>0.73011199999999998</c:v>
                </c:pt>
                <c:pt idx="7920">
                  <c:v>0.73062400000000005</c:v>
                </c:pt>
                <c:pt idx="7921">
                  <c:v>0.73113600000000001</c:v>
                </c:pt>
                <c:pt idx="7922">
                  <c:v>0.73164799999999997</c:v>
                </c:pt>
                <c:pt idx="7923">
                  <c:v>0.73216000000000003</c:v>
                </c:pt>
                <c:pt idx="7924">
                  <c:v>0.73267199999999999</c:v>
                </c:pt>
                <c:pt idx="7925">
                  <c:v>0.73318399999999995</c:v>
                </c:pt>
                <c:pt idx="7926">
                  <c:v>0.73369600000000001</c:v>
                </c:pt>
                <c:pt idx="7927">
                  <c:v>0.73420799999999997</c:v>
                </c:pt>
                <c:pt idx="7928">
                  <c:v>0.73472000000000004</c:v>
                </c:pt>
                <c:pt idx="7929">
                  <c:v>0.735232</c:v>
                </c:pt>
                <c:pt idx="7930">
                  <c:v>0.73574399999999995</c:v>
                </c:pt>
                <c:pt idx="7931">
                  <c:v>0.73625600000000002</c:v>
                </c:pt>
                <c:pt idx="7932">
                  <c:v>0.73676799999999998</c:v>
                </c:pt>
                <c:pt idx="7933">
                  <c:v>0.73728000000000005</c:v>
                </c:pt>
                <c:pt idx="7934">
                  <c:v>0.737792</c:v>
                </c:pt>
                <c:pt idx="7935">
                  <c:v>0.73830399999999996</c:v>
                </c:pt>
                <c:pt idx="7936">
                  <c:v>0.73932799999999999</c:v>
                </c:pt>
                <c:pt idx="7937">
                  <c:v>0.74035200000000001</c:v>
                </c:pt>
                <c:pt idx="7938">
                  <c:v>0.74137600000000003</c:v>
                </c:pt>
                <c:pt idx="7939">
                  <c:v>0.74239999999999995</c:v>
                </c:pt>
                <c:pt idx="7940">
                  <c:v>0.74342399999999997</c:v>
                </c:pt>
                <c:pt idx="7941">
                  <c:v>0.744448</c:v>
                </c:pt>
                <c:pt idx="7942">
                  <c:v>0.74547200000000002</c:v>
                </c:pt>
                <c:pt idx="7943">
                  <c:v>0.74649600000000005</c:v>
                </c:pt>
                <c:pt idx="7944">
                  <c:v>0.74751999999999996</c:v>
                </c:pt>
                <c:pt idx="7945">
                  <c:v>0.74854399999999999</c:v>
                </c:pt>
                <c:pt idx="7946">
                  <c:v>0.74956800000000001</c:v>
                </c:pt>
                <c:pt idx="7947">
                  <c:v>0.75059200000000004</c:v>
                </c:pt>
                <c:pt idx="7948">
                  <c:v>0.75161599999999995</c:v>
                </c:pt>
                <c:pt idx="7949">
                  <c:v>0.75263999999999998</c:v>
                </c:pt>
                <c:pt idx="7950">
                  <c:v>0.753664</c:v>
                </c:pt>
                <c:pt idx="7951">
                  <c:v>0.75468800000000003</c:v>
                </c:pt>
                <c:pt idx="7952">
                  <c:v>0.75571200000000005</c:v>
                </c:pt>
                <c:pt idx="7953">
                  <c:v>0.75673599999999996</c:v>
                </c:pt>
                <c:pt idx="7954">
                  <c:v>0.75775999999999999</c:v>
                </c:pt>
                <c:pt idx="7955">
                  <c:v>0.75878400000000001</c:v>
                </c:pt>
                <c:pt idx="7956">
                  <c:v>0.75980800000000004</c:v>
                </c:pt>
                <c:pt idx="7957">
                  <c:v>0.76083199999999995</c:v>
                </c:pt>
                <c:pt idx="7958">
                  <c:v>0.76185599999999998</c:v>
                </c:pt>
                <c:pt idx="7959">
                  <c:v>0.76288</c:v>
                </c:pt>
                <c:pt idx="7960">
                  <c:v>0.76390400000000003</c:v>
                </c:pt>
                <c:pt idx="7961">
                  <c:v>0.76492800000000005</c:v>
                </c:pt>
                <c:pt idx="7962">
                  <c:v>0.76595199999999997</c:v>
                </c:pt>
                <c:pt idx="7963">
                  <c:v>0.76697599999999999</c:v>
                </c:pt>
                <c:pt idx="7964">
                  <c:v>0.76800000000000002</c:v>
                </c:pt>
                <c:pt idx="7965">
                  <c:v>0.76902400000000004</c:v>
                </c:pt>
                <c:pt idx="7966">
                  <c:v>0.77004799999999995</c:v>
                </c:pt>
                <c:pt idx="7967">
                  <c:v>0.77107199999999998</c:v>
                </c:pt>
                <c:pt idx="7968">
                  <c:v>0.772096</c:v>
                </c:pt>
                <c:pt idx="7969">
                  <c:v>0.77312000000000003</c:v>
                </c:pt>
                <c:pt idx="7970">
                  <c:v>0.77414400000000005</c:v>
                </c:pt>
                <c:pt idx="7971">
                  <c:v>0.77516799999999997</c:v>
                </c:pt>
                <c:pt idx="7972">
                  <c:v>0.77619199999999999</c:v>
                </c:pt>
                <c:pt idx="7973">
                  <c:v>0.77721600000000002</c:v>
                </c:pt>
                <c:pt idx="7974">
                  <c:v>0.77824000000000004</c:v>
                </c:pt>
                <c:pt idx="7975">
                  <c:v>0.77926399999999996</c:v>
                </c:pt>
                <c:pt idx="7976">
                  <c:v>0.78028799999999998</c:v>
                </c:pt>
                <c:pt idx="7977">
                  <c:v>0.78131200000000001</c:v>
                </c:pt>
                <c:pt idx="7978">
                  <c:v>0.78233600000000003</c:v>
                </c:pt>
                <c:pt idx="7979">
                  <c:v>0.78335999999999995</c:v>
                </c:pt>
                <c:pt idx="7980">
                  <c:v>0.78438399999999997</c:v>
                </c:pt>
                <c:pt idx="7981">
                  <c:v>0.785408</c:v>
                </c:pt>
                <c:pt idx="7982">
                  <c:v>0.78643200000000002</c:v>
                </c:pt>
                <c:pt idx="7983">
                  <c:v>0.78745600000000004</c:v>
                </c:pt>
                <c:pt idx="7984">
                  <c:v>0.78847999999999996</c:v>
                </c:pt>
                <c:pt idx="7985">
                  <c:v>0.78950399999999998</c:v>
                </c:pt>
                <c:pt idx="7986">
                  <c:v>0.79052800000000001</c:v>
                </c:pt>
                <c:pt idx="7987">
                  <c:v>0.79155200000000003</c:v>
                </c:pt>
                <c:pt idx="7988">
                  <c:v>0.79257599999999995</c:v>
                </c:pt>
                <c:pt idx="7989">
                  <c:v>0.79359999999999997</c:v>
                </c:pt>
                <c:pt idx="7990">
                  <c:v>0.794624</c:v>
                </c:pt>
                <c:pt idx="7991">
                  <c:v>0.79564800000000002</c:v>
                </c:pt>
                <c:pt idx="7992">
                  <c:v>0.79667200000000005</c:v>
                </c:pt>
                <c:pt idx="7993">
                  <c:v>0.79769599999999996</c:v>
                </c:pt>
                <c:pt idx="7994">
                  <c:v>0.79871999999999999</c:v>
                </c:pt>
                <c:pt idx="7995">
                  <c:v>0.79974400000000001</c:v>
                </c:pt>
                <c:pt idx="7996">
                  <c:v>0.80076800000000004</c:v>
                </c:pt>
                <c:pt idx="7997">
                  <c:v>0.80179199999999995</c:v>
                </c:pt>
                <c:pt idx="7998">
                  <c:v>0.80281599999999997</c:v>
                </c:pt>
                <c:pt idx="7999">
                  <c:v>0.80384</c:v>
                </c:pt>
                <c:pt idx="8000">
                  <c:v>0.80486400000000002</c:v>
                </c:pt>
                <c:pt idx="8001">
                  <c:v>0.80588800000000005</c:v>
                </c:pt>
                <c:pt idx="8002">
                  <c:v>0.80691199999999996</c:v>
                </c:pt>
                <c:pt idx="8003">
                  <c:v>0.80793599999999999</c:v>
                </c:pt>
                <c:pt idx="8004">
                  <c:v>0.80896000000000001</c:v>
                </c:pt>
                <c:pt idx="8005">
                  <c:v>0.80998400000000004</c:v>
                </c:pt>
                <c:pt idx="8006">
                  <c:v>0.81100799999999995</c:v>
                </c:pt>
                <c:pt idx="8007">
                  <c:v>0.81203199999999998</c:v>
                </c:pt>
                <c:pt idx="8008">
                  <c:v>0.813056</c:v>
                </c:pt>
                <c:pt idx="8009">
                  <c:v>0.81408000000000003</c:v>
                </c:pt>
                <c:pt idx="8010">
                  <c:v>0.81510400000000005</c:v>
                </c:pt>
                <c:pt idx="8011">
                  <c:v>0.81612799999999996</c:v>
                </c:pt>
                <c:pt idx="8012">
                  <c:v>0.81715199999999999</c:v>
                </c:pt>
                <c:pt idx="8013">
                  <c:v>0.81817600000000001</c:v>
                </c:pt>
                <c:pt idx="8014">
                  <c:v>0.81920000000000004</c:v>
                </c:pt>
                <c:pt idx="8015">
                  <c:v>0.82022399999999995</c:v>
                </c:pt>
                <c:pt idx="8016">
                  <c:v>0.82124799999999998</c:v>
                </c:pt>
                <c:pt idx="8017">
                  <c:v>0.822272</c:v>
                </c:pt>
                <c:pt idx="8018">
                  <c:v>0.82329600000000003</c:v>
                </c:pt>
                <c:pt idx="8019">
                  <c:v>0.82432000000000005</c:v>
                </c:pt>
                <c:pt idx="8020">
                  <c:v>0.82534399999999997</c:v>
                </c:pt>
                <c:pt idx="8021">
                  <c:v>0.82636799999999999</c:v>
                </c:pt>
                <c:pt idx="8022">
                  <c:v>0.82739200000000002</c:v>
                </c:pt>
                <c:pt idx="8023">
                  <c:v>0.82841600000000004</c:v>
                </c:pt>
                <c:pt idx="8024">
                  <c:v>0.82943999999999996</c:v>
                </c:pt>
                <c:pt idx="8025">
                  <c:v>0.83046399999999998</c:v>
                </c:pt>
                <c:pt idx="8026">
                  <c:v>0.831488</c:v>
                </c:pt>
                <c:pt idx="8027">
                  <c:v>0.83251200000000003</c:v>
                </c:pt>
                <c:pt idx="8028">
                  <c:v>0.83353600000000005</c:v>
                </c:pt>
                <c:pt idx="8029">
                  <c:v>0.83455999999999997</c:v>
                </c:pt>
                <c:pt idx="8030">
                  <c:v>0.83558399999999999</c:v>
                </c:pt>
                <c:pt idx="8031">
                  <c:v>0.83660800000000002</c:v>
                </c:pt>
                <c:pt idx="8032">
                  <c:v>0.83763200000000004</c:v>
                </c:pt>
                <c:pt idx="8033">
                  <c:v>0.83865599999999996</c:v>
                </c:pt>
                <c:pt idx="8034">
                  <c:v>0.83967999999999998</c:v>
                </c:pt>
                <c:pt idx="8035">
                  <c:v>0.84070400000000001</c:v>
                </c:pt>
                <c:pt idx="8036">
                  <c:v>0.84172800000000003</c:v>
                </c:pt>
                <c:pt idx="8037">
                  <c:v>0.84275199999999995</c:v>
                </c:pt>
                <c:pt idx="8038">
                  <c:v>0.84377599999999997</c:v>
                </c:pt>
                <c:pt idx="8039">
                  <c:v>0.8448</c:v>
                </c:pt>
                <c:pt idx="8040">
                  <c:v>0.84582400000000002</c:v>
                </c:pt>
                <c:pt idx="8041">
                  <c:v>0.84684800000000005</c:v>
                </c:pt>
                <c:pt idx="8042">
                  <c:v>0.84787199999999996</c:v>
                </c:pt>
                <c:pt idx="8043">
                  <c:v>0.84889599999999998</c:v>
                </c:pt>
                <c:pt idx="8044">
                  <c:v>0.84992000000000001</c:v>
                </c:pt>
                <c:pt idx="8045">
                  <c:v>0.85094400000000003</c:v>
                </c:pt>
                <c:pt idx="8046">
                  <c:v>0.85196799999999995</c:v>
                </c:pt>
                <c:pt idx="8047">
                  <c:v>0.85299199999999997</c:v>
                </c:pt>
                <c:pt idx="8048">
                  <c:v>0.854016</c:v>
                </c:pt>
                <c:pt idx="8049">
                  <c:v>0.85504000000000002</c:v>
                </c:pt>
                <c:pt idx="8050">
                  <c:v>0.85606400000000005</c:v>
                </c:pt>
                <c:pt idx="8051">
                  <c:v>0.85708799999999996</c:v>
                </c:pt>
                <c:pt idx="8052">
                  <c:v>0.85811199999999999</c:v>
                </c:pt>
                <c:pt idx="8053">
                  <c:v>0.85913600000000001</c:v>
                </c:pt>
                <c:pt idx="8054">
                  <c:v>0.86016000000000004</c:v>
                </c:pt>
                <c:pt idx="8055">
                  <c:v>0.86118399999999995</c:v>
                </c:pt>
                <c:pt idx="8056">
                  <c:v>0.86220799999999997</c:v>
                </c:pt>
                <c:pt idx="8057">
                  <c:v>0.863232</c:v>
                </c:pt>
                <c:pt idx="8058">
                  <c:v>0.86425600000000002</c:v>
                </c:pt>
                <c:pt idx="8059">
                  <c:v>0.86528000000000005</c:v>
                </c:pt>
                <c:pt idx="8060">
                  <c:v>0.86630399999999996</c:v>
                </c:pt>
                <c:pt idx="8061">
                  <c:v>0.86732799999999999</c:v>
                </c:pt>
                <c:pt idx="8062">
                  <c:v>0.86835200000000001</c:v>
                </c:pt>
                <c:pt idx="8063">
                  <c:v>0.86937600000000004</c:v>
                </c:pt>
                <c:pt idx="8064">
                  <c:v>0.87039999999999995</c:v>
                </c:pt>
                <c:pt idx="8065">
                  <c:v>0.87142399999999998</c:v>
                </c:pt>
                <c:pt idx="8066">
                  <c:v>0.872448</c:v>
                </c:pt>
                <c:pt idx="8067">
                  <c:v>0.87347200000000003</c:v>
                </c:pt>
                <c:pt idx="8068">
                  <c:v>0.87449600000000005</c:v>
                </c:pt>
                <c:pt idx="8069">
                  <c:v>0.87551999999999996</c:v>
                </c:pt>
                <c:pt idx="8070">
                  <c:v>0.87654399999999999</c:v>
                </c:pt>
                <c:pt idx="8071">
                  <c:v>0.87756800000000001</c:v>
                </c:pt>
                <c:pt idx="8072">
                  <c:v>0.87859200000000004</c:v>
                </c:pt>
                <c:pt idx="8073">
                  <c:v>0.87961599999999995</c:v>
                </c:pt>
                <c:pt idx="8074">
                  <c:v>0.88063999999999998</c:v>
                </c:pt>
                <c:pt idx="8075">
                  <c:v>0.881664</c:v>
                </c:pt>
                <c:pt idx="8076">
                  <c:v>0.88268800000000003</c:v>
                </c:pt>
                <c:pt idx="8077">
                  <c:v>0.88371200000000005</c:v>
                </c:pt>
                <c:pt idx="8078">
                  <c:v>0.88473599999999997</c:v>
                </c:pt>
                <c:pt idx="8079">
                  <c:v>0.88575999999999999</c:v>
                </c:pt>
                <c:pt idx="8080">
                  <c:v>0.88678400000000002</c:v>
                </c:pt>
                <c:pt idx="8081">
                  <c:v>0.88780800000000004</c:v>
                </c:pt>
                <c:pt idx="8082">
                  <c:v>0.88883199999999996</c:v>
                </c:pt>
                <c:pt idx="8083">
                  <c:v>0.88985599999999998</c:v>
                </c:pt>
                <c:pt idx="8084">
                  <c:v>0.89088000000000001</c:v>
                </c:pt>
                <c:pt idx="8085">
                  <c:v>0.89190400000000003</c:v>
                </c:pt>
                <c:pt idx="8086">
                  <c:v>0.89292800000000006</c:v>
                </c:pt>
                <c:pt idx="8087">
                  <c:v>0.89395199999999997</c:v>
                </c:pt>
                <c:pt idx="8088">
                  <c:v>0.89497599999999999</c:v>
                </c:pt>
                <c:pt idx="8089">
                  <c:v>0.89600000000000002</c:v>
                </c:pt>
                <c:pt idx="8090">
                  <c:v>0.89702400000000004</c:v>
                </c:pt>
                <c:pt idx="8091">
                  <c:v>0.89804799999999996</c:v>
                </c:pt>
                <c:pt idx="8092">
                  <c:v>0.89907199999999998</c:v>
                </c:pt>
                <c:pt idx="8093">
                  <c:v>0.90009600000000001</c:v>
                </c:pt>
                <c:pt idx="8094">
                  <c:v>0.90112000000000003</c:v>
                </c:pt>
                <c:pt idx="8095">
                  <c:v>0.90214399999999995</c:v>
                </c:pt>
                <c:pt idx="8096">
                  <c:v>0.90316799999999997</c:v>
                </c:pt>
                <c:pt idx="8097">
                  <c:v>0.904192</c:v>
                </c:pt>
                <c:pt idx="8098">
                  <c:v>0.90521600000000002</c:v>
                </c:pt>
                <c:pt idx="8099">
                  <c:v>0.90624000000000005</c:v>
                </c:pt>
                <c:pt idx="8100">
                  <c:v>0.90726399999999996</c:v>
                </c:pt>
                <c:pt idx="8101">
                  <c:v>0.90828799999999998</c:v>
                </c:pt>
                <c:pt idx="8102">
                  <c:v>0.90931200000000001</c:v>
                </c:pt>
                <c:pt idx="8103">
                  <c:v>0.91033600000000003</c:v>
                </c:pt>
                <c:pt idx="8104">
                  <c:v>0.91135999999999995</c:v>
                </c:pt>
                <c:pt idx="8105">
                  <c:v>0.91238399999999997</c:v>
                </c:pt>
                <c:pt idx="8106">
                  <c:v>0.913408</c:v>
                </c:pt>
                <c:pt idx="8107">
                  <c:v>0.91443200000000002</c:v>
                </c:pt>
                <c:pt idx="8108">
                  <c:v>0.91545600000000005</c:v>
                </c:pt>
                <c:pt idx="8109">
                  <c:v>0.91647999999999996</c:v>
                </c:pt>
                <c:pt idx="8110">
                  <c:v>0.91750399999999999</c:v>
                </c:pt>
                <c:pt idx="8111">
                  <c:v>0.91852800000000001</c:v>
                </c:pt>
                <c:pt idx="8112">
                  <c:v>0.91955200000000004</c:v>
                </c:pt>
                <c:pt idx="8113">
                  <c:v>0.92057599999999995</c:v>
                </c:pt>
                <c:pt idx="8114">
                  <c:v>0.92159999999999997</c:v>
                </c:pt>
                <c:pt idx="8115">
                  <c:v>0.922624</c:v>
                </c:pt>
                <c:pt idx="8116">
                  <c:v>0.92364800000000002</c:v>
                </c:pt>
                <c:pt idx="8117">
                  <c:v>0.92467200000000005</c:v>
                </c:pt>
                <c:pt idx="8118">
                  <c:v>0.92569599999999996</c:v>
                </c:pt>
                <c:pt idx="8119">
                  <c:v>0.92671999999999999</c:v>
                </c:pt>
                <c:pt idx="8120">
                  <c:v>0.92774400000000001</c:v>
                </c:pt>
                <c:pt idx="8121">
                  <c:v>0.92876800000000004</c:v>
                </c:pt>
                <c:pt idx="8122">
                  <c:v>0.92979199999999995</c:v>
                </c:pt>
                <c:pt idx="8123">
                  <c:v>0.93081599999999998</c:v>
                </c:pt>
                <c:pt idx="8124">
                  <c:v>0.93184</c:v>
                </c:pt>
                <c:pt idx="8125">
                  <c:v>0.93286400000000003</c:v>
                </c:pt>
                <c:pt idx="8126">
                  <c:v>0.93388800000000005</c:v>
                </c:pt>
                <c:pt idx="8127">
                  <c:v>0.93491199999999997</c:v>
                </c:pt>
                <c:pt idx="8128">
                  <c:v>0.93593599999999999</c:v>
                </c:pt>
                <c:pt idx="8129">
                  <c:v>0.93696000000000002</c:v>
                </c:pt>
                <c:pt idx="8130">
                  <c:v>0.93798400000000004</c:v>
                </c:pt>
                <c:pt idx="8131">
                  <c:v>0.93900799999999995</c:v>
                </c:pt>
                <c:pt idx="8132">
                  <c:v>0.94003199999999998</c:v>
                </c:pt>
                <c:pt idx="8133">
                  <c:v>0.941056</c:v>
                </c:pt>
                <c:pt idx="8134">
                  <c:v>0.94208000000000003</c:v>
                </c:pt>
                <c:pt idx="8135">
                  <c:v>0.94310400000000005</c:v>
                </c:pt>
                <c:pt idx="8136">
                  <c:v>0.94412799999999997</c:v>
                </c:pt>
                <c:pt idx="8137">
                  <c:v>0.94515199999999999</c:v>
                </c:pt>
                <c:pt idx="8138">
                  <c:v>0.94617600000000002</c:v>
                </c:pt>
                <c:pt idx="8139">
                  <c:v>0.94720000000000004</c:v>
                </c:pt>
                <c:pt idx="8140">
                  <c:v>0.94822399999999996</c:v>
                </c:pt>
                <c:pt idx="8141">
                  <c:v>0.94924799999999998</c:v>
                </c:pt>
                <c:pt idx="8142">
                  <c:v>0.95027200000000001</c:v>
                </c:pt>
                <c:pt idx="8143">
                  <c:v>0.95129600000000003</c:v>
                </c:pt>
                <c:pt idx="8144">
                  <c:v>0.95232000000000006</c:v>
                </c:pt>
                <c:pt idx="8145">
                  <c:v>0.95334399999999997</c:v>
                </c:pt>
                <c:pt idx="8146">
                  <c:v>0.95436799999999999</c:v>
                </c:pt>
                <c:pt idx="8147">
                  <c:v>0.95539200000000002</c:v>
                </c:pt>
                <c:pt idx="8148">
                  <c:v>0.95641600000000004</c:v>
                </c:pt>
                <c:pt idx="8149">
                  <c:v>0.95743999999999996</c:v>
                </c:pt>
                <c:pt idx="8150">
                  <c:v>0.95846399999999998</c:v>
                </c:pt>
                <c:pt idx="8151">
                  <c:v>0.95948800000000001</c:v>
                </c:pt>
                <c:pt idx="8152">
                  <c:v>0.96051200000000003</c:v>
                </c:pt>
                <c:pt idx="8153">
                  <c:v>0.96153599999999995</c:v>
                </c:pt>
                <c:pt idx="8154">
                  <c:v>0.96255999999999997</c:v>
                </c:pt>
                <c:pt idx="8155">
                  <c:v>0.963584</c:v>
                </c:pt>
                <c:pt idx="8156">
                  <c:v>0.96460800000000002</c:v>
                </c:pt>
                <c:pt idx="8157">
                  <c:v>0.96563200000000005</c:v>
                </c:pt>
                <c:pt idx="8158">
                  <c:v>0.96665599999999996</c:v>
                </c:pt>
                <c:pt idx="8159">
                  <c:v>0.96767999999999998</c:v>
                </c:pt>
                <c:pt idx="8160">
                  <c:v>0.96870400000000001</c:v>
                </c:pt>
                <c:pt idx="8161">
                  <c:v>0.96972800000000003</c:v>
                </c:pt>
                <c:pt idx="8162">
                  <c:v>0.97075199999999995</c:v>
                </c:pt>
                <c:pt idx="8163">
                  <c:v>0.97177599999999997</c:v>
                </c:pt>
                <c:pt idx="8164">
                  <c:v>0.9728</c:v>
                </c:pt>
                <c:pt idx="8165">
                  <c:v>0.97382400000000002</c:v>
                </c:pt>
                <c:pt idx="8166">
                  <c:v>0.97484800000000005</c:v>
                </c:pt>
                <c:pt idx="8167">
                  <c:v>0.97587199999999996</c:v>
                </c:pt>
                <c:pt idx="8168">
                  <c:v>0.97689599999999999</c:v>
                </c:pt>
                <c:pt idx="8169">
                  <c:v>0.97792000000000001</c:v>
                </c:pt>
                <c:pt idx="8170">
                  <c:v>0.97894400000000004</c:v>
                </c:pt>
                <c:pt idx="8171">
                  <c:v>0.97996799999999995</c:v>
                </c:pt>
                <c:pt idx="8172">
                  <c:v>0.98099199999999998</c:v>
                </c:pt>
                <c:pt idx="8173">
                  <c:v>0.982016</c:v>
                </c:pt>
                <c:pt idx="8174">
                  <c:v>0.98304000000000002</c:v>
                </c:pt>
                <c:pt idx="8175">
                  <c:v>0.98406400000000005</c:v>
                </c:pt>
                <c:pt idx="8176">
                  <c:v>0.98508799999999996</c:v>
                </c:pt>
                <c:pt idx="8177">
                  <c:v>0.98611199999999999</c:v>
                </c:pt>
                <c:pt idx="8178">
                  <c:v>0.98713600000000001</c:v>
                </c:pt>
                <c:pt idx="8179">
                  <c:v>0.98816000000000004</c:v>
                </c:pt>
                <c:pt idx="8180">
                  <c:v>0.98918399999999995</c:v>
                </c:pt>
                <c:pt idx="8181">
                  <c:v>0.99020799999999998</c:v>
                </c:pt>
                <c:pt idx="8182">
                  <c:v>0.991232</c:v>
                </c:pt>
                <c:pt idx="8183">
                  <c:v>0.99225600000000003</c:v>
                </c:pt>
                <c:pt idx="8184">
                  <c:v>0.99328000000000005</c:v>
                </c:pt>
                <c:pt idx="8185">
                  <c:v>0.99430399999999997</c:v>
                </c:pt>
                <c:pt idx="8186">
                  <c:v>0.99532799999999999</c:v>
                </c:pt>
                <c:pt idx="8187">
                  <c:v>0.99635200000000002</c:v>
                </c:pt>
                <c:pt idx="8188">
                  <c:v>0.99737600000000004</c:v>
                </c:pt>
                <c:pt idx="8189">
                  <c:v>0.99839999999999995</c:v>
                </c:pt>
                <c:pt idx="8190">
                  <c:v>0.99942399999999998</c:v>
                </c:pt>
                <c:pt idx="8191">
                  <c:v>1.000448</c:v>
                </c:pt>
                <c:pt idx="8192">
                  <c:v>1.0014719999999999</c:v>
                </c:pt>
                <c:pt idx="8193">
                  <c:v>1.0024960000000001</c:v>
                </c:pt>
                <c:pt idx="8194">
                  <c:v>1.00352</c:v>
                </c:pt>
                <c:pt idx="8195">
                  <c:v>1.0045440000000001</c:v>
                </c:pt>
                <c:pt idx="8196">
                  <c:v>1.005568</c:v>
                </c:pt>
                <c:pt idx="8197">
                  <c:v>1.0065919999999999</c:v>
                </c:pt>
                <c:pt idx="8198">
                  <c:v>1.0076160000000001</c:v>
                </c:pt>
                <c:pt idx="8199">
                  <c:v>1.00864</c:v>
                </c:pt>
                <c:pt idx="8200">
                  <c:v>1.0096639999999999</c:v>
                </c:pt>
                <c:pt idx="8201">
                  <c:v>1.010688</c:v>
                </c:pt>
                <c:pt idx="8202">
                  <c:v>1.0117119999999999</c:v>
                </c:pt>
                <c:pt idx="8203">
                  <c:v>1.0127360000000001</c:v>
                </c:pt>
                <c:pt idx="8204">
                  <c:v>1.01376</c:v>
                </c:pt>
                <c:pt idx="8205">
                  <c:v>1.0147839999999999</c:v>
                </c:pt>
                <c:pt idx="8206">
                  <c:v>1.015808</c:v>
                </c:pt>
                <c:pt idx="8207">
                  <c:v>1.016832</c:v>
                </c:pt>
                <c:pt idx="8208">
                  <c:v>1.0178560000000001</c:v>
                </c:pt>
                <c:pt idx="8209">
                  <c:v>1.01888</c:v>
                </c:pt>
                <c:pt idx="8210">
                  <c:v>1.0199039999999999</c:v>
                </c:pt>
                <c:pt idx="8211">
                  <c:v>1.0209280000000001</c:v>
                </c:pt>
                <c:pt idx="8212">
                  <c:v>1.021952</c:v>
                </c:pt>
                <c:pt idx="8213">
                  <c:v>1.0229760000000001</c:v>
                </c:pt>
                <c:pt idx="8214">
                  <c:v>1.024</c:v>
                </c:pt>
                <c:pt idx="8215">
                  <c:v>1.0250239999999999</c:v>
                </c:pt>
                <c:pt idx="8216">
                  <c:v>1.0260480000000001</c:v>
                </c:pt>
                <c:pt idx="8217">
                  <c:v>1.027072</c:v>
                </c:pt>
                <c:pt idx="8218">
                  <c:v>1.0280959999999999</c:v>
                </c:pt>
                <c:pt idx="8219">
                  <c:v>1.02912</c:v>
                </c:pt>
                <c:pt idx="8220">
                  <c:v>1.0301439999999999</c:v>
                </c:pt>
                <c:pt idx="8221">
                  <c:v>1.0311680000000001</c:v>
                </c:pt>
                <c:pt idx="8222">
                  <c:v>1.032192</c:v>
                </c:pt>
                <c:pt idx="8223">
                  <c:v>1.0332159999999999</c:v>
                </c:pt>
                <c:pt idx="8224">
                  <c:v>1.03424</c:v>
                </c:pt>
                <c:pt idx="8225">
                  <c:v>1.035264</c:v>
                </c:pt>
                <c:pt idx="8226">
                  <c:v>1.0362880000000001</c:v>
                </c:pt>
                <c:pt idx="8227">
                  <c:v>1.037312</c:v>
                </c:pt>
                <c:pt idx="8228">
                  <c:v>1.0383359999999999</c:v>
                </c:pt>
                <c:pt idx="8229">
                  <c:v>1.0393600000000001</c:v>
                </c:pt>
                <c:pt idx="8230">
                  <c:v>1.040384</c:v>
                </c:pt>
                <c:pt idx="8231">
                  <c:v>1.0414079999999999</c:v>
                </c:pt>
                <c:pt idx="8232">
                  <c:v>1.042432</c:v>
                </c:pt>
                <c:pt idx="8233">
                  <c:v>1.0434559999999999</c:v>
                </c:pt>
                <c:pt idx="8234">
                  <c:v>1.0444800000000001</c:v>
                </c:pt>
                <c:pt idx="8235">
                  <c:v>1.045504</c:v>
                </c:pt>
                <c:pt idx="8236">
                  <c:v>1.0465279999999999</c:v>
                </c:pt>
                <c:pt idx="8237">
                  <c:v>1.047552</c:v>
                </c:pt>
                <c:pt idx="8238">
                  <c:v>1.048576</c:v>
                </c:pt>
                <c:pt idx="8239">
                  <c:v>1.0496000000000001</c:v>
                </c:pt>
                <c:pt idx="8240">
                  <c:v>1.050624</c:v>
                </c:pt>
                <c:pt idx="8241">
                  <c:v>1.0516479999999999</c:v>
                </c:pt>
                <c:pt idx="8242">
                  <c:v>1.0526720000000001</c:v>
                </c:pt>
                <c:pt idx="8243">
                  <c:v>1.053696</c:v>
                </c:pt>
                <c:pt idx="8244">
                  <c:v>1.0547200000000001</c:v>
                </c:pt>
                <c:pt idx="8245">
                  <c:v>1.055744</c:v>
                </c:pt>
                <c:pt idx="8246">
                  <c:v>1.0567679999999999</c:v>
                </c:pt>
                <c:pt idx="8247">
                  <c:v>1.0577920000000001</c:v>
                </c:pt>
                <c:pt idx="8248">
                  <c:v>1.058816</c:v>
                </c:pt>
                <c:pt idx="8249">
                  <c:v>1.0598399999999999</c:v>
                </c:pt>
                <c:pt idx="8250">
                  <c:v>1.060864</c:v>
                </c:pt>
                <c:pt idx="8251">
                  <c:v>1.0618879999999999</c:v>
                </c:pt>
                <c:pt idx="8252">
                  <c:v>1.0629120000000001</c:v>
                </c:pt>
                <c:pt idx="8253">
                  <c:v>1.063936</c:v>
                </c:pt>
                <c:pt idx="8254">
                  <c:v>1.0649599999999999</c:v>
                </c:pt>
                <c:pt idx="8255">
                  <c:v>1.065984</c:v>
                </c:pt>
                <c:pt idx="8256">
                  <c:v>1.067008</c:v>
                </c:pt>
                <c:pt idx="8257">
                  <c:v>1.0680320000000001</c:v>
                </c:pt>
                <c:pt idx="8258">
                  <c:v>1.069056</c:v>
                </c:pt>
                <c:pt idx="8259">
                  <c:v>1.0700799999999999</c:v>
                </c:pt>
                <c:pt idx="8260">
                  <c:v>1.0711040000000001</c:v>
                </c:pt>
                <c:pt idx="8261">
                  <c:v>1.072128</c:v>
                </c:pt>
                <c:pt idx="8262">
                  <c:v>1.0731520000000001</c:v>
                </c:pt>
                <c:pt idx="8263">
                  <c:v>1.074176</c:v>
                </c:pt>
                <c:pt idx="8264">
                  <c:v>1.0751999999999999</c:v>
                </c:pt>
                <c:pt idx="8265">
                  <c:v>1.0762240000000001</c:v>
                </c:pt>
                <c:pt idx="8266">
                  <c:v>1.077248</c:v>
                </c:pt>
                <c:pt idx="8267">
                  <c:v>1.0782719999999999</c:v>
                </c:pt>
                <c:pt idx="8268">
                  <c:v>1.079296</c:v>
                </c:pt>
                <c:pt idx="8269">
                  <c:v>1.0803199999999999</c:v>
                </c:pt>
                <c:pt idx="8270">
                  <c:v>1.0813440000000001</c:v>
                </c:pt>
                <c:pt idx="8271">
                  <c:v>1.082368</c:v>
                </c:pt>
                <c:pt idx="8272">
                  <c:v>1.0833919999999999</c:v>
                </c:pt>
                <c:pt idx="8273">
                  <c:v>1.084416</c:v>
                </c:pt>
                <c:pt idx="8274">
                  <c:v>1.08544</c:v>
                </c:pt>
                <c:pt idx="8275">
                  <c:v>1.0864640000000001</c:v>
                </c:pt>
                <c:pt idx="8276">
                  <c:v>1.087488</c:v>
                </c:pt>
                <c:pt idx="8277">
                  <c:v>1.0885119999999999</c:v>
                </c:pt>
                <c:pt idx="8278">
                  <c:v>1.0895360000000001</c:v>
                </c:pt>
                <c:pt idx="8279">
                  <c:v>1.09056</c:v>
                </c:pt>
                <c:pt idx="8280">
                  <c:v>1.0915840000000001</c:v>
                </c:pt>
                <c:pt idx="8281">
                  <c:v>1.092608</c:v>
                </c:pt>
                <c:pt idx="8282">
                  <c:v>1.0936319999999999</c:v>
                </c:pt>
                <c:pt idx="8283">
                  <c:v>1.0946560000000001</c:v>
                </c:pt>
                <c:pt idx="8284">
                  <c:v>1.09568</c:v>
                </c:pt>
                <c:pt idx="8285">
                  <c:v>1.0967039999999999</c:v>
                </c:pt>
                <c:pt idx="8286">
                  <c:v>1.097728</c:v>
                </c:pt>
                <c:pt idx="8287">
                  <c:v>1.098752</c:v>
                </c:pt>
                <c:pt idx="8288">
                  <c:v>1.0997760000000001</c:v>
                </c:pt>
                <c:pt idx="8289">
                  <c:v>1.1008</c:v>
                </c:pt>
                <c:pt idx="8290">
                  <c:v>1.1018239999999999</c:v>
                </c:pt>
                <c:pt idx="8291">
                  <c:v>1.1028480000000001</c:v>
                </c:pt>
                <c:pt idx="8292">
                  <c:v>1.103872</c:v>
                </c:pt>
                <c:pt idx="8293">
                  <c:v>1.1048960000000001</c:v>
                </c:pt>
                <c:pt idx="8294">
                  <c:v>1.10592</c:v>
                </c:pt>
                <c:pt idx="8295">
                  <c:v>1.1069439999999999</c:v>
                </c:pt>
                <c:pt idx="8296">
                  <c:v>1.1079680000000001</c:v>
                </c:pt>
                <c:pt idx="8297">
                  <c:v>1.108992</c:v>
                </c:pt>
                <c:pt idx="8298">
                  <c:v>1.1100159999999999</c:v>
                </c:pt>
                <c:pt idx="8299">
                  <c:v>1.11104</c:v>
                </c:pt>
                <c:pt idx="8300">
                  <c:v>1.1120639999999999</c:v>
                </c:pt>
                <c:pt idx="8301">
                  <c:v>1.1130880000000001</c:v>
                </c:pt>
                <c:pt idx="8302">
                  <c:v>1.114112</c:v>
                </c:pt>
                <c:pt idx="8303">
                  <c:v>1.1151359999999999</c:v>
                </c:pt>
                <c:pt idx="8304">
                  <c:v>1.11616</c:v>
                </c:pt>
                <c:pt idx="8305">
                  <c:v>1.117184</c:v>
                </c:pt>
                <c:pt idx="8306">
                  <c:v>1.1182080000000001</c:v>
                </c:pt>
                <c:pt idx="8307">
                  <c:v>1.119232</c:v>
                </c:pt>
                <c:pt idx="8308">
                  <c:v>1.1202559999999999</c:v>
                </c:pt>
                <c:pt idx="8309">
                  <c:v>1.1212800000000001</c:v>
                </c:pt>
                <c:pt idx="8310">
                  <c:v>1.122304</c:v>
                </c:pt>
                <c:pt idx="8311">
                  <c:v>1.1233280000000001</c:v>
                </c:pt>
                <c:pt idx="8312">
                  <c:v>1.124352</c:v>
                </c:pt>
                <c:pt idx="8313">
                  <c:v>1.1253759999999999</c:v>
                </c:pt>
                <c:pt idx="8314">
                  <c:v>1.1264000000000001</c:v>
                </c:pt>
                <c:pt idx="8315">
                  <c:v>1.127424</c:v>
                </c:pt>
                <c:pt idx="8316">
                  <c:v>1.1284479999999999</c:v>
                </c:pt>
                <c:pt idx="8317">
                  <c:v>1.129472</c:v>
                </c:pt>
                <c:pt idx="8318">
                  <c:v>1.1304959999999999</c:v>
                </c:pt>
                <c:pt idx="8319">
                  <c:v>1.1315200000000001</c:v>
                </c:pt>
                <c:pt idx="8320">
                  <c:v>1.132544</c:v>
                </c:pt>
                <c:pt idx="8321">
                  <c:v>1.1335679999999999</c:v>
                </c:pt>
                <c:pt idx="8322">
                  <c:v>1.134592</c:v>
                </c:pt>
                <c:pt idx="8323">
                  <c:v>1.135616</c:v>
                </c:pt>
                <c:pt idx="8324">
                  <c:v>1.1366400000000001</c:v>
                </c:pt>
                <c:pt idx="8325">
                  <c:v>1.137664</c:v>
                </c:pt>
                <c:pt idx="8326">
                  <c:v>1.1386879999999999</c:v>
                </c:pt>
                <c:pt idx="8327">
                  <c:v>1.1397120000000001</c:v>
                </c:pt>
                <c:pt idx="8328">
                  <c:v>1.140736</c:v>
                </c:pt>
                <c:pt idx="8329">
                  <c:v>1.1417600000000001</c:v>
                </c:pt>
                <c:pt idx="8330">
                  <c:v>1.142784</c:v>
                </c:pt>
                <c:pt idx="8331">
                  <c:v>1.1438079999999999</c:v>
                </c:pt>
                <c:pt idx="8332">
                  <c:v>1.1448320000000001</c:v>
                </c:pt>
                <c:pt idx="8333">
                  <c:v>1.145856</c:v>
                </c:pt>
                <c:pt idx="8334">
                  <c:v>1.1468799999999999</c:v>
                </c:pt>
                <c:pt idx="8335">
                  <c:v>1.147904</c:v>
                </c:pt>
                <c:pt idx="8336">
                  <c:v>1.1489279999999999</c:v>
                </c:pt>
                <c:pt idx="8337">
                  <c:v>1.1499520000000001</c:v>
                </c:pt>
                <c:pt idx="8338">
                  <c:v>1.150976</c:v>
                </c:pt>
                <c:pt idx="8339">
                  <c:v>1.1519999999999999</c:v>
                </c:pt>
                <c:pt idx="8340">
                  <c:v>1.153024</c:v>
                </c:pt>
                <c:pt idx="8341">
                  <c:v>1.154048</c:v>
                </c:pt>
                <c:pt idx="8342">
                  <c:v>1.1550720000000001</c:v>
                </c:pt>
                <c:pt idx="8343">
                  <c:v>1.156096</c:v>
                </c:pt>
                <c:pt idx="8344">
                  <c:v>1.1571199999999999</c:v>
                </c:pt>
                <c:pt idx="8345">
                  <c:v>1.1581440000000001</c:v>
                </c:pt>
                <c:pt idx="8346">
                  <c:v>1.159168</c:v>
                </c:pt>
                <c:pt idx="8347">
                  <c:v>1.1601919999999999</c:v>
                </c:pt>
                <c:pt idx="8348">
                  <c:v>1.161216</c:v>
                </c:pt>
                <c:pt idx="8349">
                  <c:v>1.1622399999999999</c:v>
                </c:pt>
                <c:pt idx="8350">
                  <c:v>1.1632640000000001</c:v>
                </c:pt>
                <c:pt idx="8351">
                  <c:v>1.164288</c:v>
                </c:pt>
                <c:pt idx="8352">
                  <c:v>1.1653119999999999</c:v>
                </c:pt>
                <c:pt idx="8353">
                  <c:v>1.166336</c:v>
                </c:pt>
                <c:pt idx="8354">
                  <c:v>1.16736</c:v>
                </c:pt>
                <c:pt idx="8355">
                  <c:v>1.1683840000000001</c:v>
                </c:pt>
                <c:pt idx="8356">
                  <c:v>1.169408</c:v>
                </c:pt>
                <c:pt idx="8357">
                  <c:v>1.1704319999999999</c:v>
                </c:pt>
                <c:pt idx="8358">
                  <c:v>1.1714560000000001</c:v>
                </c:pt>
                <c:pt idx="8359">
                  <c:v>1.17248</c:v>
                </c:pt>
                <c:pt idx="8360">
                  <c:v>1.1735040000000001</c:v>
                </c:pt>
                <c:pt idx="8361">
                  <c:v>1.174528</c:v>
                </c:pt>
                <c:pt idx="8362">
                  <c:v>1.1755519999999999</c:v>
                </c:pt>
                <c:pt idx="8363">
                  <c:v>1.1765760000000001</c:v>
                </c:pt>
                <c:pt idx="8364">
                  <c:v>1.1776</c:v>
                </c:pt>
                <c:pt idx="8365">
                  <c:v>1.1786239999999999</c:v>
                </c:pt>
                <c:pt idx="8366">
                  <c:v>1.179648</c:v>
                </c:pt>
                <c:pt idx="8367">
                  <c:v>1.1806719999999999</c:v>
                </c:pt>
                <c:pt idx="8368">
                  <c:v>1.1816960000000001</c:v>
                </c:pt>
                <c:pt idx="8369">
                  <c:v>1.18272</c:v>
                </c:pt>
                <c:pt idx="8370">
                  <c:v>1.1837439999999999</c:v>
                </c:pt>
                <c:pt idx="8371">
                  <c:v>1.184768</c:v>
                </c:pt>
                <c:pt idx="8372">
                  <c:v>1.185792</c:v>
                </c:pt>
                <c:pt idx="8373">
                  <c:v>1.1868160000000001</c:v>
                </c:pt>
                <c:pt idx="8374">
                  <c:v>1.18784</c:v>
                </c:pt>
                <c:pt idx="8375">
                  <c:v>1.1888639999999999</c:v>
                </c:pt>
                <c:pt idx="8376">
                  <c:v>1.1898880000000001</c:v>
                </c:pt>
                <c:pt idx="8377">
                  <c:v>1.190912</c:v>
                </c:pt>
                <c:pt idx="8378">
                  <c:v>1.1919360000000001</c:v>
                </c:pt>
                <c:pt idx="8379">
                  <c:v>1.19296</c:v>
                </c:pt>
                <c:pt idx="8380">
                  <c:v>1.1939839999999999</c:v>
                </c:pt>
                <c:pt idx="8381">
                  <c:v>1.1950080000000001</c:v>
                </c:pt>
                <c:pt idx="8382">
                  <c:v>1.196032</c:v>
                </c:pt>
                <c:pt idx="8383">
                  <c:v>1.1970559999999999</c:v>
                </c:pt>
                <c:pt idx="8384">
                  <c:v>1.19808</c:v>
                </c:pt>
                <c:pt idx="8385">
                  <c:v>1.1991039999999999</c:v>
                </c:pt>
                <c:pt idx="8386">
                  <c:v>1.2001280000000001</c:v>
                </c:pt>
                <c:pt idx="8387">
                  <c:v>1.201152</c:v>
                </c:pt>
                <c:pt idx="8388">
                  <c:v>1.2021759999999999</c:v>
                </c:pt>
                <c:pt idx="8389">
                  <c:v>1.2032</c:v>
                </c:pt>
                <c:pt idx="8390">
                  <c:v>1.204224</c:v>
                </c:pt>
                <c:pt idx="8391">
                  <c:v>1.2052480000000001</c:v>
                </c:pt>
                <c:pt idx="8392">
                  <c:v>1.206272</c:v>
                </c:pt>
                <c:pt idx="8393">
                  <c:v>1.2072959999999999</c:v>
                </c:pt>
                <c:pt idx="8394">
                  <c:v>1.2083200000000001</c:v>
                </c:pt>
                <c:pt idx="8395">
                  <c:v>1.209344</c:v>
                </c:pt>
                <c:pt idx="8396">
                  <c:v>1.2103680000000001</c:v>
                </c:pt>
                <c:pt idx="8397">
                  <c:v>1.211392</c:v>
                </c:pt>
                <c:pt idx="8398">
                  <c:v>1.2124159999999999</c:v>
                </c:pt>
                <c:pt idx="8399">
                  <c:v>1.2134400000000001</c:v>
                </c:pt>
                <c:pt idx="8400">
                  <c:v>1.214464</c:v>
                </c:pt>
                <c:pt idx="8401">
                  <c:v>1.2154879999999999</c:v>
                </c:pt>
                <c:pt idx="8402">
                  <c:v>1.216512</c:v>
                </c:pt>
                <c:pt idx="8403">
                  <c:v>1.217536</c:v>
                </c:pt>
                <c:pt idx="8404">
                  <c:v>1.2185600000000001</c:v>
                </c:pt>
                <c:pt idx="8405">
                  <c:v>1.219584</c:v>
                </c:pt>
                <c:pt idx="8406">
                  <c:v>1.2206079999999999</c:v>
                </c:pt>
                <c:pt idx="8407">
                  <c:v>1.2216320000000001</c:v>
                </c:pt>
                <c:pt idx="8408">
                  <c:v>1.222656</c:v>
                </c:pt>
                <c:pt idx="8409">
                  <c:v>1.2236800000000001</c:v>
                </c:pt>
                <c:pt idx="8410">
                  <c:v>1.224704</c:v>
                </c:pt>
                <c:pt idx="8411">
                  <c:v>1.2257279999999999</c:v>
                </c:pt>
                <c:pt idx="8412">
                  <c:v>1.2267520000000001</c:v>
                </c:pt>
                <c:pt idx="8413">
                  <c:v>1.227776</c:v>
                </c:pt>
                <c:pt idx="8414">
                  <c:v>1.2287999999999999</c:v>
                </c:pt>
                <c:pt idx="8415">
                  <c:v>1.229824</c:v>
                </c:pt>
                <c:pt idx="8416">
                  <c:v>1.2308479999999999</c:v>
                </c:pt>
                <c:pt idx="8417">
                  <c:v>1.2318720000000001</c:v>
                </c:pt>
                <c:pt idx="8418">
                  <c:v>1.232896</c:v>
                </c:pt>
                <c:pt idx="8419">
                  <c:v>1.2339199999999999</c:v>
                </c:pt>
                <c:pt idx="8420">
                  <c:v>1.234944</c:v>
                </c:pt>
                <c:pt idx="8421">
                  <c:v>1.235968</c:v>
                </c:pt>
                <c:pt idx="8422">
                  <c:v>1.2369920000000001</c:v>
                </c:pt>
                <c:pt idx="8423">
                  <c:v>1.238016</c:v>
                </c:pt>
                <c:pt idx="8424">
                  <c:v>1.2390399999999999</c:v>
                </c:pt>
                <c:pt idx="8425">
                  <c:v>1.2400640000000001</c:v>
                </c:pt>
                <c:pt idx="8426">
                  <c:v>1.241088</c:v>
                </c:pt>
                <c:pt idx="8427">
                  <c:v>1.2421120000000001</c:v>
                </c:pt>
                <c:pt idx="8428">
                  <c:v>1.243136</c:v>
                </c:pt>
                <c:pt idx="8429">
                  <c:v>1.2441599999999999</c:v>
                </c:pt>
                <c:pt idx="8430">
                  <c:v>1.2451840000000001</c:v>
                </c:pt>
                <c:pt idx="8431">
                  <c:v>1.246208</c:v>
                </c:pt>
                <c:pt idx="8432">
                  <c:v>1.2472319999999999</c:v>
                </c:pt>
                <c:pt idx="8433">
                  <c:v>1.248256</c:v>
                </c:pt>
                <c:pt idx="8434">
                  <c:v>1.2492799999999999</c:v>
                </c:pt>
                <c:pt idx="8435">
                  <c:v>1.2503040000000001</c:v>
                </c:pt>
                <c:pt idx="8436">
                  <c:v>1.251328</c:v>
                </c:pt>
                <c:pt idx="8437">
                  <c:v>1.2523519999999999</c:v>
                </c:pt>
                <c:pt idx="8438">
                  <c:v>1.253376</c:v>
                </c:pt>
                <c:pt idx="8439">
                  <c:v>1.2544</c:v>
                </c:pt>
                <c:pt idx="8440">
                  <c:v>1.2554240000000001</c:v>
                </c:pt>
                <c:pt idx="8441">
                  <c:v>1.256448</c:v>
                </c:pt>
                <c:pt idx="8442">
                  <c:v>1.2574719999999999</c:v>
                </c:pt>
                <c:pt idx="8443">
                  <c:v>1.2584960000000001</c:v>
                </c:pt>
                <c:pt idx="8444">
                  <c:v>1.25952</c:v>
                </c:pt>
                <c:pt idx="8445">
                  <c:v>1.2605440000000001</c:v>
                </c:pt>
                <c:pt idx="8446">
                  <c:v>1.261568</c:v>
                </c:pt>
                <c:pt idx="8447">
                  <c:v>1.2625919999999999</c:v>
                </c:pt>
                <c:pt idx="8448">
                  <c:v>1.2636160000000001</c:v>
                </c:pt>
                <c:pt idx="8449">
                  <c:v>1.26464</c:v>
                </c:pt>
                <c:pt idx="8450">
                  <c:v>1.2656639999999999</c:v>
                </c:pt>
                <c:pt idx="8451">
                  <c:v>1.266688</c:v>
                </c:pt>
                <c:pt idx="8452">
                  <c:v>1.267712</c:v>
                </c:pt>
                <c:pt idx="8453">
                  <c:v>1.2687360000000001</c:v>
                </c:pt>
                <c:pt idx="8454">
                  <c:v>1.26976</c:v>
                </c:pt>
                <c:pt idx="8455">
                  <c:v>1.2707839999999999</c:v>
                </c:pt>
                <c:pt idx="8456">
                  <c:v>1.271808</c:v>
                </c:pt>
                <c:pt idx="8457">
                  <c:v>1.272832</c:v>
                </c:pt>
                <c:pt idx="8458">
                  <c:v>1.2738560000000001</c:v>
                </c:pt>
                <c:pt idx="8459">
                  <c:v>1.27488</c:v>
                </c:pt>
                <c:pt idx="8460">
                  <c:v>1.2759039999999999</c:v>
                </c:pt>
                <c:pt idx="8461">
                  <c:v>1.2769280000000001</c:v>
                </c:pt>
                <c:pt idx="8462">
                  <c:v>1.277952</c:v>
                </c:pt>
                <c:pt idx="8463">
                  <c:v>1.2789759999999999</c:v>
                </c:pt>
                <c:pt idx="8464">
                  <c:v>1.28</c:v>
                </c:pt>
                <c:pt idx="8465">
                  <c:v>1.2810239999999999</c:v>
                </c:pt>
                <c:pt idx="8466">
                  <c:v>1.2820480000000001</c:v>
                </c:pt>
                <c:pt idx="8467">
                  <c:v>1.283072</c:v>
                </c:pt>
                <c:pt idx="8468">
                  <c:v>1.2840959999999999</c:v>
                </c:pt>
                <c:pt idx="8469">
                  <c:v>1.28512</c:v>
                </c:pt>
                <c:pt idx="8470">
                  <c:v>1.286144</c:v>
                </c:pt>
                <c:pt idx="8471">
                  <c:v>1.2871680000000001</c:v>
                </c:pt>
                <c:pt idx="8472">
                  <c:v>1.288192</c:v>
                </c:pt>
                <c:pt idx="8473">
                  <c:v>1.2892159999999999</c:v>
                </c:pt>
                <c:pt idx="8474">
                  <c:v>1.2902400000000001</c:v>
                </c:pt>
                <c:pt idx="8475">
                  <c:v>1.291264</c:v>
                </c:pt>
                <c:pt idx="8476">
                  <c:v>1.2922880000000001</c:v>
                </c:pt>
                <c:pt idx="8477">
                  <c:v>1.293312</c:v>
                </c:pt>
                <c:pt idx="8478">
                  <c:v>1.2943359999999999</c:v>
                </c:pt>
                <c:pt idx="8479">
                  <c:v>1.2953600000000001</c:v>
                </c:pt>
                <c:pt idx="8480">
                  <c:v>1.296384</c:v>
                </c:pt>
                <c:pt idx="8481">
                  <c:v>1.2974079999999999</c:v>
                </c:pt>
                <c:pt idx="8482">
                  <c:v>1.298432</c:v>
                </c:pt>
                <c:pt idx="8483">
                  <c:v>1.2994559999999999</c:v>
                </c:pt>
                <c:pt idx="8484">
                  <c:v>1.3004800000000001</c:v>
                </c:pt>
                <c:pt idx="8485">
                  <c:v>1.301504</c:v>
                </c:pt>
                <c:pt idx="8486">
                  <c:v>1.3025279999999999</c:v>
                </c:pt>
                <c:pt idx="8487">
                  <c:v>1.303552</c:v>
                </c:pt>
                <c:pt idx="8488">
                  <c:v>1.304576</c:v>
                </c:pt>
                <c:pt idx="8489">
                  <c:v>1.3056000000000001</c:v>
                </c:pt>
                <c:pt idx="8490">
                  <c:v>1.306624</c:v>
                </c:pt>
                <c:pt idx="8491">
                  <c:v>1.3076479999999999</c:v>
                </c:pt>
                <c:pt idx="8492">
                  <c:v>1.3086720000000001</c:v>
                </c:pt>
                <c:pt idx="8493">
                  <c:v>1.309696</c:v>
                </c:pt>
                <c:pt idx="8494">
                  <c:v>1.3107200000000001</c:v>
                </c:pt>
                <c:pt idx="8495">
                  <c:v>1.311744</c:v>
                </c:pt>
                <c:pt idx="8496">
                  <c:v>1.3127679999999999</c:v>
                </c:pt>
                <c:pt idx="8497">
                  <c:v>1.3137920000000001</c:v>
                </c:pt>
                <c:pt idx="8498">
                  <c:v>1.314816</c:v>
                </c:pt>
                <c:pt idx="8499">
                  <c:v>1.3158399999999999</c:v>
                </c:pt>
                <c:pt idx="8500">
                  <c:v>1.316864</c:v>
                </c:pt>
                <c:pt idx="8501">
                  <c:v>1.3178879999999999</c:v>
                </c:pt>
                <c:pt idx="8502">
                  <c:v>1.3189120000000001</c:v>
                </c:pt>
                <c:pt idx="8503">
                  <c:v>1.319936</c:v>
                </c:pt>
                <c:pt idx="8504">
                  <c:v>1.3209599999999999</c:v>
                </c:pt>
                <c:pt idx="8505">
                  <c:v>1.321984</c:v>
                </c:pt>
                <c:pt idx="8506">
                  <c:v>1.323008</c:v>
                </c:pt>
                <c:pt idx="8507">
                  <c:v>1.3240320000000001</c:v>
                </c:pt>
                <c:pt idx="8508">
                  <c:v>1.325056</c:v>
                </c:pt>
                <c:pt idx="8509">
                  <c:v>1.3260799999999999</c:v>
                </c:pt>
                <c:pt idx="8510">
                  <c:v>1.3271040000000001</c:v>
                </c:pt>
                <c:pt idx="8511">
                  <c:v>1.328128</c:v>
                </c:pt>
                <c:pt idx="8512">
                  <c:v>1.3291519999999999</c:v>
                </c:pt>
                <c:pt idx="8513">
                  <c:v>1.330176</c:v>
                </c:pt>
                <c:pt idx="8514">
                  <c:v>1.3311999999999999</c:v>
                </c:pt>
                <c:pt idx="8515">
                  <c:v>1.3322240000000001</c:v>
                </c:pt>
                <c:pt idx="8516">
                  <c:v>1.333248</c:v>
                </c:pt>
                <c:pt idx="8517">
                  <c:v>1.3342719999999999</c:v>
                </c:pt>
                <c:pt idx="8518">
                  <c:v>1.335296</c:v>
                </c:pt>
                <c:pt idx="8519">
                  <c:v>1.33632</c:v>
                </c:pt>
                <c:pt idx="8520">
                  <c:v>1.3373440000000001</c:v>
                </c:pt>
                <c:pt idx="8521">
                  <c:v>1.338368</c:v>
                </c:pt>
                <c:pt idx="8522">
                  <c:v>1.3393919999999999</c:v>
                </c:pt>
                <c:pt idx="8523">
                  <c:v>1.3404160000000001</c:v>
                </c:pt>
                <c:pt idx="8524">
                  <c:v>1.34144</c:v>
                </c:pt>
                <c:pt idx="8525">
                  <c:v>1.3424640000000001</c:v>
                </c:pt>
                <c:pt idx="8526">
                  <c:v>1.343488</c:v>
                </c:pt>
                <c:pt idx="8527">
                  <c:v>1.3445119999999999</c:v>
                </c:pt>
                <c:pt idx="8528">
                  <c:v>1.3455360000000001</c:v>
                </c:pt>
                <c:pt idx="8529">
                  <c:v>1.34656</c:v>
                </c:pt>
                <c:pt idx="8530">
                  <c:v>1.3475839999999999</c:v>
                </c:pt>
                <c:pt idx="8531">
                  <c:v>1.348608</c:v>
                </c:pt>
                <c:pt idx="8532">
                  <c:v>1.3496319999999999</c:v>
                </c:pt>
                <c:pt idx="8533">
                  <c:v>1.3506560000000001</c:v>
                </c:pt>
                <c:pt idx="8534">
                  <c:v>1.35168</c:v>
                </c:pt>
                <c:pt idx="8535">
                  <c:v>1.3527039999999999</c:v>
                </c:pt>
                <c:pt idx="8536">
                  <c:v>1.353728</c:v>
                </c:pt>
                <c:pt idx="8537">
                  <c:v>1.354752</c:v>
                </c:pt>
                <c:pt idx="8538">
                  <c:v>1.3557760000000001</c:v>
                </c:pt>
                <c:pt idx="8539">
                  <c:v>1.3568</c:v>
                </c:pt>
                <c:pt idx="8540">
                  <c:v>1.3578239999999999</c:v>
                </c:pt>
                <c:pt idx="8541">
                  <c:v>1.3588480000000001</c:v>
                </c:pt>
                <c:pt idx="8542">
                  <c:v>1.359872</c:v>
                </c:pt>
                <c:pt idx="8543">
                  <c:v>1.3608960000000001</c:v>
                </c:pt>
                <c:pt idx="8544">
                  <c:v>1.36192</c:v>
                </c:pt>
                <c:pt idx="8545">
                  <c:v>1.3629439999999999</c:v>
                </c:pt>
                <c:pt idx="8546">
                  <c:v>1.3639680000000001</c:v>
                </c:pt>
                <c:pt idx="8547">
                  <c:v>1.364992</c:v>
                </c:pt>
                <c:pt idx="8548">
                  <c:v>1.3660159999999999</c:v>
                </c:pt>
                <c:pt idx="8549">
                  <c:v>1.36704</c:v>
                </c:pt>
                <c:pt idx="8550">
                  <c:v>1.3680639999999999</c:v>
                </c:pt>
                <c:pt idx="8551">
                  <c:v>1.3690880000000001</c:v>
                </c:pt>
                <c:pt idx="8552">
                  <c:v>1.370112</c:v>
                </c:pt>
                <c:pt idx="8553">
                  <c:v>1.3711359999999999</c:v>
                </c:pt>
                <c:pt idx="8554">
                  <c:v>1.37216</c:v>
                </c:pt>
                <c:pt idx="8555">
                  <c:v>1.373184</c:v>
                </c:pt>
                <c:pt idx="8556">
                  <c:v>1.3742080000000001</c:v>
                </c:pt>
                <c:pt idx="8557">
                  <c:v>1.375232</c:v>
                </c:pt>
                <c:pt idx="8558">
                  <c:v>1.3762559999999999</c:v>
                </c:pt>
                <c:pt idx="8559">
                  <c:v>1.3772800000000001</c:v>
                </c:pt>
                <c:pt idx="8560">
                  <c:v>1.378304</c:v>
                </c:pt>
                <c:pt idx="8561">
                  <c:v>1.3793280000000001</c:v>
                </c:pt>
                <c:pt idx="8562">
                  <c:v>1.380352</c:v>
                </c:pt>
                <c:pt idx="8563">
                  <c:v>1.3813759999999999</c:v>
                </c:pt>
                <c:pt idx="8564">
                  <c:v>1.3824000000000001</c:v>
                </c:pt>
                <c:pt idx="8565">
                  <c:v>1.383424</c:v>
                </c:pt>
                <c:pt idx="8566">
                  <c:v>1.3844479999999999</c:v>
                </c:pt>
                <c:pt idx="8567">
                  <c:v>1.385472</c:v>
                </c:pt>
                <c:pt idx="8568">
                  <c:v>1.386496</c:v>
                </c:pt>
                <c:pt idx="8569">
                  <c:v>1.3875200000000001</c:v>
                </c:pt>
                <c:pt idx="8570">
                  <c:v>1.388544</c:v>
                </c:pt>
                <c:pt idx="8571">
                  <c:v>1.3895679999999999</c:v>
                </c:pt>
                <c:pt idx="8572">
                  <c:v>1.3905920000000001</c:v>
                </c:pt>
                <c:pt idx="8573">
                  <c:v>1.391616</c:v>
                </c:pt>
                <c:pt idx="8574">
                  <c:v>1.3926400000000001</c:v>
                </c:pt>
                <c:pt idx="8575">
                  <c:v>1.393664</c:v>
                </c:pt>
                <c:pt idx="8576">
                  <c:v>1.3946879999999999</c:v>
                </c:pt>
                <c:pt idx="8577">
                  <c:v>1.3957120000000001</c:v>
                </c:pt>
                <c:pt idx="8578">
                  <c:v>1.396736</c:v>
                </c:pt>
                <c:pt idx="8579">
                  <c:v>1.3977599999999999</c:v>
                </c:pt>
                <c:pt idx="8580">
                  <c:v>1.398784</c:v>
                </c:pt>
                <c:pt idx="8581">
                  <c:v>1.3998079999999999</c:v>
                </c:pt>
                <c:pt idx="8582">
                  <c:v>1.4008320000000001</c:v>
                </c:pt>
                <c:pt idx="8583">
                  <c:v>1.401856</c:v>
                </c:pt>
                <c:pt idx="8584">
                  <c:v>1.4028799999999999</c:v>
                </c:pt>
                <c:pt idx="8585">
                  <c:v>1.403904</c:v>
                </c:pt>
                <c:pt idx="8586">
                  <c:v>1.404928</c:v>
                </c:pt>
                <c:pt idx="8587">
                  <c:v>1.4059520000000001</c:v>
                </c:pt>
                <c:pt idx="8588">
                  <c:v>1.406976</c:v>
                </c:pt>
                <c:pt idx="8589">
                  <c:v>1.4079999999999999</c:v>
                </c:pt>
                <c:pt idx="8590">
                  <c:v>1.4090240000000001</c:v>
                </c:pt>
                <c:pt idx="8591">
                  <c:v>1.410048</c:v>
                </c:pt>
                <c:pt idx="8592">
                  <c:v>1.4110720000000001</c:v>
                </c:pt>
                <c:pt idx="8593">
                  <c:v>1.412096</c:v>
                </c:pt>
                <c:pt idx="8594">
                  <c:v>1.4131199999999999</c:v>
                </c:pt>
                <c:pt idx="8595">
                  <c:v>1.4141440000000001</c:v>
                </c:pt>
                <c:pt idx="8596">
                  <c:v>1.415168</c:v>
                </c:pt>
                <c:pt idx="8597">
                  <c:v>1.4161919999999999</c:v>
                </c:pt>
                <c:pt idx="8598">
                  <c:v>1.417216</c:v>
                </c:pt>
                <c:pt idx="8599">
                  <c:v>1.4182399999999999</c:v>
                </c:pt>
                <c:pt idx="8600">
                  <c:v>1.4192640000000001</c:v>
                </c:pt>
                <c:pt idx="8601">
                  <c:v>1.420288</c:v>
                </c:pt>
                <c:pt idx="8602">
                  <c:v>1.4213119999999999</c:v>
                </c:pt>
                <c:pt idx="8603">
                  <c:v>1.422336</c:v>
                </c:pt>
                <c:pt idx="8604">
                  <c:v>1.42336</c:v>
                </c:pt>
                <c:pt idx="8605">
                  <c:v>1.4243840000000001</c:v>
                </c:pt>
                <c:pt idx="8606">
                  <c:v>1.425408</c:v>
                </c:pt>
                <c:pt idx="8607">
                  <c:v>1.4264319999999999</c:v>
                </c:pt>
                <c:pt idx="8608">
                  <c:v>1.4274560000000001</c:v>
                </c:pt>
                <c:pt idx="8609">
                  <c:v>1.42848</c:v>
                </c:pt>
                <c:pt idx="8610">
                  <c:v>1.4295040000000001</c:v>
                </c:pt>
                <c:pt idx="8611">
                  <c:v>1.430528</c:v>
                </c:pt>
                <c:pt idx="8612">
                  <c:v>1.4315519999999999</c:v>
                </c:pt>
                <c:pt idx="8613">
                  <c:v>1.4325760000000001</c:v>
                </c:pt>
                <c:pt idx="8614">
                  <c:v>1.4336</c:v>
                </c:pt>
                <c:pt idx="8615">
                  <c:v>1.4346239999999999</c:v>
                </c:pt>
                <c:pt idx="8616">
                  <c:v>1.435648</c:v>
                </c:pt>
                <c:pt idx="8617">
                  <c:v>1.4366719999999999</c:v>
                </c:pt>
                <c:pt idx="8618">
                  <c:v>1.4376960000000001</c:v>
                </c:pt>
                <c:pt idx="8619">
                  <c:v>1.43872</c:v>
                </c:pt>
                <c:pt idx="8620">
                  <c:v>1.4397439999999999</c:v>
                </c:pt>
                <c:pt idx="8621">
                  <c:v>1.440768</c:v>
                </c:pt>
                <c:pt idx="8622">
                  <c:v>1.441792</c:v>
                </c:pt>
                <c:pt idx="8623">
                  <c:v>1.4428160000000001</c:v>
                </c:pt>
                <c:pt idx="8624">
                  <c:v>1.44384</c:v>
                </c:pt>
                <c:pt idx="8625">
                  <c:v>1.4448639999999999</c:v>
                </c:pt>
                <c:pt idx="8626">
                  <c:v>1.4458880000000001</c:v>
                </c:pt>
                <c:pt idx="8627">
                  <c:v>1.446912</c:v>
                </c:pt>
                <c:pt idx="8628">
                  <c:v>1.4479359999999999</c:v>
                </c:pt>
                <c:pt idx="8629">
                  <c:v>1.44896</c:v>
                </c:pt>
                <c:pt idx="8630">
                  <c:v>1.4499839999999999</c:v>
                </c:pt>
                <c:pt idx="8631">
                  <c:v>1.4510080000000001</c:v>
                </c:pt>
                <c:pt idx="8632">
                  <c:v>1.452032</c:v>
                </c:pt>
                <c:pt idx="8633">
                  <c:v>1.4530559999999999</c:v>
                </c:pt>
                <c:pt idx="8634">
                  <c:v>1.45408</c:v>
                </c:pt>
                <c:pt idx="8635">
                  <c:v>1.455104</c:v>
                </c:pt>
                <c:pt idx="8636">
                  <c:v>1.4561280000000001</c:v>
                </c:pt>
                <c:pt idx="8637">
                  <c:v>1.457152</c:v>
                </c:pt>
                <c:pt idx="8638">
                  <c:v>1.4581759999999999</c:v>
                </c:pt>
                <c:pt idx="8639">
                  <c:v>1.4592000000000001</c:v>
                </c:pt>
                <c:pt idx="8640">
                  <c:v>1.460224</c:v>
                </c:pt>
                <c:pt idx="8641">
                  <c:v>1.4612480000000001</c:v>
                </c:pt>
                <c:pt idx="8642">
                  <c:v>1.462272</c:v>
                </c:pt>
                <c:pt idx="8643">
                  <c:v>1.4632959999999999</c:v>
                </c:pt>
                <c:pt idx="8644">
                  <c:v>1.4643200000000001</c:v>
                </c:pt>
                <c:pt idx="8645">
                  <c:v>1.465344</c:v>
                </c:pt>
                <c:pt idx="8646">
                  <c:v>1.4663679999999999</c:v>
                </c:pt>
                <c:pt idx="8647">
                  <c:v>1.467392</c:v>
                </c:pt>
                <c:pt idx="8648">
                  <c:v>1.4684159999999999</c:v>
                </c:pt>
                <c:pt idx="8649">
                  <c:v>1.4694400000000001</c:v>
                </c:pt>
                <c:pt idx="8650">
                  <c:v>1.470464</c:v>
                </c:pt>
                <c:pt idx="8651">
                  <c:v>1.4714879999999999</c:v>
                </c:pt>
                <c:pt idx="8652">
                  <c:v>1.472512</c:v>
                </c:pt>
                <c:pt idx="8653">
                  <c:v>1.473536</c:v>
                </c:pt>
                <c:pt idx="8654">
                  <c:v>1.4745600000000001</c:v>
                </c:pt>
                <c:pt idx="8655">
                  <c:v>1.475584</c:v>
                </c:pt>
                <c:pt idx="8656">
                  <c:v>1.4766079999999999</c:v>
                </c:pt>
                <c:pt idx="8657">
                  <c:v>1.478656</c:v>
                </c:pt>
                <c:pt idx="8658">
                  <c:v>1.480704</c:v>
                </c:pt>
                <c:pt idx="8659">
                  <c:v>1.4827520000000001</c:v>
                </c:pt>
                <c:pt idx="8660">
                  <c:v>1.4847999999999999</c:v>
                </c:pt>
                <c:pt idx="8661">
                  <c:v>1.4868479999999999</c:v>
                </c:pt>
                <c:pt idx="8662">
                  <c:v>1.488896</c:v>
                </c:pt>
                <c:pt idx="8663">
                  <c:v>1.490944</c:v>
                </c:pt>
                <c:pt idx="8664">
                  <c:v>1.4929920000000001</c:v>
                </c:pt>
                <c:pt idx="8665">
                  <c:v>1.4950399999999999</c:v>
                </c:pt>
                <c:pt idx="8666">
                  <c:v>1.497088</c:v>
                </c:pt>
                <c:pt idx="8667">
                  <c:v>1.499136</c:v>
                </c:pt>
                <c:pt idx="8668">
                  <c:v>1.5011840000000001</c:v>
                </c:pt>
                <c:pt idx="8669">
                  <c:v>1.5032319999999999</c:v>
                </c:pt>
                <c:pt idx="8670">
                  <c:v>1.50528</c:v>
                </c:pt>
                <c:pt idx="8671">
                  <c:v>1.507328</c:v>
                </c:pt>
                <c:pt idx="8672">
                  <c:v>1.5093760000000001</c:v>
                </c:pt>
                <c:pt idx="8673">
                  <c:v>1.5114240000000001</c:v>
                </c:pt>
                <c:pt idx="8674">
                  <c:v>1.5134719999999999</c:v>
                </c:pt>
                <c:pt idx="8675">
                  <c:v>1.51552</c:v>
                </c:pt>
                <c:pt idx="8676">
                  <c:v>1.517568</c:v>
                </c:pt>
                <c:pt idx="8677">
                  <c:v>1.5196160000000001</c:v>
                </c:pt>
                <c:pt idx="8678">
                  <c:v>1.5216639999999999</c:v>
                </c:pt>
                <c:pt idx="8679">
                  <c:v>1.523712</c:v>
                </c:pt>
                <c:pt idx="8680">
                  <c:v>1.52576</c:v>
                </c:pt>
                <c:pt idx="8681">
                  <c:v>1.5278080000000001</c:v>
                </c:pt>
                <c:pt idx="8682">
                  <c:v>1.5298560000000001</c:v>
                </c:pt>
                <c:pt idx="8683">
                  <c:v>1.5319039999999999</c:v>
                </c:pt>
                <c:pt idx="8684">
                  <c:v>1.533952</c:v>
                </c:pt>
                <c:pt idx="8685">
                  <c:v>1.536</c:v>
                </c:pt>
                <c:pt idx="8686">
                  <c:v>1.5380480000000001</c:v>
                </c:pt>
                <c:pt idx="8687">
                  <c:v>1.5400959999999999</c:v>
                </c:pt>
                <c:pt idx="8688">
                  <c:v>1.542144</c:v>
                </c:pt>
                <c:pt idx="8689">
                  <c:v>1.544192</c:v>
                </c:pt>
                <c:pt idx="8690">
                  <c:v>1.5462400000000001</c:v>
                </c:pt>
                <c:pt idx="8691">
                  <c:v>1.5482880000000001</c:v>
                </c:pt>
                <c:pt idx="8692">
                  <c:v>1.5503359999999999</c:v>
                </c:pt>
                <c:pt idx="8693">
                  <c:v>1.552384</c:v>
                </c:pt>
                <c:pt idx="8694">
                  <c:v>1.554432</c:v>
                </c:pt>
                <c:pt idx="8695">
                  <c:v>1.5564800000000001</c:v>
                </c:pt>
                <c:pt idx="8696">
                  <c:v>1.5585279999999999</c:v>
                </c:pt>
                <c:pt idx="8697">
                  <c:v>1.560576</c:v>
                </c:pt>
                <c:pt idx="8698">
                  <c:v>1.562624</c:v>
                </c:pt>
                <c:pt idx="8699">
                  <c:v>1.5646720000000001</c:v>
                </c:pt>
                <c:pt idx="8700">
                  <c:v>1.5667199999999999</c:v>
                </c:pt>
                <c:pt idx="8701">
                  <c:v>1.5687679999999999</c:v>
                </c:pt>
                <c:pt idx="8702">
                  <c:v>1.570816</c:v>
                </c:pt>
                <c:pt idx="8703">
                  <c:v>1.572864</c:v>
                </c:pt>
                <c:pt idx="8704">
                  <c:v>1.5749120000000001</c:v>
                </c:pt>
                <c:pt idx="8705">
                  <c:v>1.5769599999999999</c:v>
                </c:pt>
                <c:pt idx="8706">
                  <c:v>1.579008</c:v>
                </c:pt>
                <c:pt idx="8707">
                  <c:v>1.581056</c:v>
                </c:pt>
                <c:pt idx="8708">
                  <c:v>1.5831040000000001</c:v>
                </c:pt>
                <c:pt idx="8709">
                  <c:v>1.5851519999999999</c:v>
                </c:pt>
                <c:pt idx="8710">
                  <c:v>1.5871999999999999</c:v>
                </c:pt>
                <c:pt idx="8711">
                  <c:v>1.589248</c:v>
                </c:pt>
                <c:pt idx="8712">
                  <c:v>1.591296</c:v>
                </c:pt>
                <c:pt idx="8713">
                  <c:v>1.5933440000000001</c:v>
                </c:pt>
                <c:pt idx="8714">
                  <c:v>1.5953919999999999</c:v>
                </c:pt>
                <c:pt idx="8715">
                  <c:v>1.59744</c:v>
                </c:pt>
                <c:pt idx="8716">
                  <c:v>1.599488</c:v>
                </c:pt>
                <c:pt idx="8717">
                  <c:v>1.6015360000000001</c:v>
                </c:pt>
                <c:pt idx="8718">
                  <c:v>1.6035839999999999</c:v>
                </c:pt>
                <c:pt idx="8719">
                  <c:v>1.6056319999999999</c:v>
                </c:pt>
                <c:pt idx="8720">
                  <c:v>1.60768</c:v>
                </c:pt>
                <c:pt idx="8721">
                  <c:v>1.609728</c:v>
                </c:pt>
                <c:pt idx="8722">
                  <c:v>1.6117760000000001</c:v>
                </c:pt>
                <c:pt idx="8723">
                  <c:v>1.6138239999999999</c:v>
                </c:pt>
                <c:pt idx="8724">
                  <c:v>1.615872</c:v>
                </c:pt>
                <c:pt idx="8725">
                  <c:v>1.61792</c:v>
                </c:pt>
                <c:pt idx="8726">
                  <c:v>1.6199680000000001</c:v>
                </c:pt>
                <c:pt idx="8727">
                  <c:v>1.6220159999999999</c:v>
                </c:pt>
                <c:pt idx="8728">
                  <c:v>1.624064</c:v>
                </c:pt>
                <c:pt idx="8729">
                  <c:v>1.626112</c:v>
                </c:pt>
                <c:pt idx="8730">
                  <c:v>1.6281600000000001</c:v>
                </c:pt>
                <c:pt idx="8731">
                  <c:v>1.6302080000000001</c:v>
                </c:pt>
                <c:pt idx="8732">
                  <c:v>1.6322559999999999</c:v>
                </c:pt>
                <c:pt idx="8733">
                  <c:v>1.634304</c:v>
                </c:pt>
                <c:pt idx="8734">
                  <c:v>1.636352</c:v>
                </c:pt>
                <c:pt idx="8735">
                  <c:v>1.6384000000000001</c:v>
                </c:pt>
                <c:pt idx="8736">
                  <c:v>1.6404479999999999</c:v>
                </c:pt>
                <c:pt idx="8737">
                  <c:v>1.642496</c:v>
                </c:pt>
                <c:pt idx="8738">
                  <c:v>1.644544</c:v>
                </c:pt>
                <c:pt idx="8739">
                  <c:v>1.6465920000000001</c:v>
                </c:pt>
                <c:pt idx="8740">
                  <c:v>1.6486400000000001</c:v>
                </c:pt>
                <c:pt idx="8741">
                  <c:v>1.6506879999999999</c:v>
                </c:pt>
                <c:pt idx="8742">
                  <c:v>1.652736</c:v>
                </c:pt>
                <c:pt idx="8743">
                  <c:v>1.654784</c:v>
                </c:pt>
                <c:pt idx="8744">
                  <c:v>1.6568320000000001</c:v>
                </c:pt>
                <c:pt idx="8745">
                  <c:v>1.6588799999999999</c:v>
                </c:pt>
                <c:pt idx="8746">
                  <c:v>1.660928</c:v>
                </c:pt>
                <c:pt idx="8747">
                  <c:v>1.662976</c:v>
                </c:pt>
                <c:pt idx="8748">
                  <c:v>1.6650240000000001</c:v>
                </c:pt>
                <c:pt idx="8749">
                  <c:v>1.6670720000000001</c:v>
                </c:pt>
                <c:pt idx="8750">
                  <c:v>1.6691199999999999</c:v>
                </c:pt>
                <c:pt idx="8751">
                  <c:v>1.671168</c:v>
                </c:pt>
                <c:pt idx="8752">
                  <c:v>1.673216</c:v>
                </c:pt>
                <c:pt idx="8753">
                  <c:v>1.6752640000000001</c:v>
                </c:pt>
                <c:pt idx="8754">
                  <c:v>1.6773119999999999</c:v>
                </c:pt>
                <c:pt idx="8755">
                  <c:v>1.67936</c:v>
                </c:pt>
                <c:pt idx="8756">
                  <c:v>1.681408</c:v>
                </c:pt>
                <c:pt idx="8757">
                  <c:v>1.6834560000000001</c:v>
                </c:pt>
                <c:pt idx="8758">
                  <c:v>1.6855039999999999</c:v>
                </c:pt>
                <c:pt idx="8759">
                  <c:v>1.6875519999999999</c:v>
                </c:pt>
                <c:pt idx="8760">
                  <c:v>1.6896</c:v>
                </c:pt>
                <c:pt idx="8761">
                  <c:v>1.691648</c:v>
                </c:pt>
                <c:pt idx="8762">
                  <c:v>1.6936960000000001</c:v>
                </c:pt>
                <c:pt idx="8763">
                  <c:v>1.6957439999999999</c:v>
                </c:pt>
                <c:pt idx="8764">
                  <c:v>1.697792</c:v>
                </c:pt>
                <c:pt idx="8765">
                  <c:v>1.69984</c:v>
                </c:pt>
                <c:pt idx="8766">
                  <c:v>1.7018880000000001</c:v>
                </c:pt>
                <c:pt idx="8767">
                  <c:v>1.7039359999999999</c:v>
                </c:pt>
                <c:pt idx="8768">
                  <c:v>1.7059839999999999</c:v>
                </c:pt>
                <c:pt idx="8769">
                  <c:v>1.708032</c:v>
                </c:pt>
                <c:pt idx="8770">
                  <c:v>1.71008</c:v>
                </c:pt>
                <c:pt idx="8771">
                  <c:v>1.7121280000000001</c:v>
                </c:pt>
                <c:pt idx="8772">
                  <c:v>1.7141759999999999</c:v>
                </c:pt>
                <c:pt idx="8773">
                  <c:v>1.716224</c:v>
                </c:pt>
                <c:pt idx="8774">
                  <c:v>1.718272</c:v>
                </c:pt>
                <c:pt idx="8775">
                  <c:v>1.7203200000000001</c:v>
                </c:pt>
                <c:pt idx="8776">
                  <c:v>1.7223679999999999</c:v>
                </c:pt>
                <c:pt idx="8777">
                  <c:v>1.7244159999999999</c:v>
                </c:pt>
                <c:pt idx="8778">
                  <c:v>1.726464</c:v>
                </c:pt>
                <c:pt idx="8779">
                  <c:v>1.728512</c:v>
                </c:pt>
                <c:pt idx="8780">
                  <c:v>1.7305600000000001</c:v>
                </c:pt>
                <c:pt idx="8781">
                  <c:v>1.7326079999999999</c:v>
                </c:pt>
                <c:pt idx="8782">
                  <c:v>1.734656</c:v>
                </c:pt>
                <c:pt idx="8783">
                  <c:v>1.736704</c:v>
                </c:pt>
                <c:pt idx="8784">
                  <c:v>1.7387520000000001</c:v>
                </c:pt>
                <c:pt idx="8785">
                  <c:v>1.7407999999999999</c:v>
                </c:pt>
                <c:pt idx="8786">
                  <c:v>1.742848</c:v>
                </c:pt>
                <c:pt idx="8787">
                  <c:v>1.744896</c:v>
                </c:pt>
                <c:pt idx="8788">
                  <c:v>1.7469440000000001</c:v>
                </c:pt>
                <c:pt idx="8789">
                  <c:v>1.7489920000000001</c:v>
                </c:pt>
                <c:pt idx="8790">
                  <c:v>1.7510399999999999</c:v>
                </c:pt>
                <c:pt idx="8791">
                  <c:v>1.753088</c:v>
                </c:pt>
                <c:pt idx="8792">
                  <c:v>1.755136</c:v>
                </c:pt>
                <c:pt idx="8793">
                  <c:v>1.7571840000000001</c:v>
                </c:pt>
                <c:pt idx="8794">
                  <c:v>1.7592319999999999</c:v>
                </c:pt>
                <c:pt idx="8795">
                  <c:v>1.76128</c:v>
                </c:pt>
                <c:pt idx="8796">
                  <c:v>1.763328</c:v>
                </c:pt>
                <c:pt idx="8797">
                  <c:v>1.7653760000000001</c:v>
                </c:pt>
                <c:pt idx="8798">
                  <c:v>1.7674240000000001</c:v>
                </c:pt>
                <c:pt idx="8799">
                  <c:v>1.7694719999999999</c:v>
                </c:pt>
                <c:pt idx="8800">
                  <c:v>1.77152</c:v>
                </c:pt>
                <c:pt idx="8801">
                  <c:v>1.773568</c:v>
                </c:pt>
                <c:pt idx="8802">
                  <c:v>1.7756160000000001</c:v>
                </c:pt>
                <c:pt idx="8803">
                  <c:v>1.7776639999999999</c:v>
                </c:pt>
                <c:pt idx="8804">
                  <c:v>1.779712</c:v>
                </c:pt>
                <c:pt idx="8805">
                  <c:v>1.78176</c:v>
                </c:pt>
                <c:pt idx="8806">
                  <c:v>1.7838080000000001</c:v>
                </c:pt>
                <c:pt idx="8807">
                  <c:v>1.7858560000000001</c:v>
                </c:pt>
                <c:pt idx="8808">
                  <c:v>1.7879039999999999</c:v>
                </c:pt>
                <c:pt idx="8809">
                  <c:v>1.789952</c:v>
                </c:pt>
                <c:pt idx="8810">
                  <c:v>1.792</c:v>
                </c:pt>
                <c:pt idx="8811">
                  <c:v>1.7940480000000001</c:v>
                </c:pt>
                <c:pt idx="8812">
                  <c:v>1.7960959999999999</c:v>
                </c:pt>
                <c:pt idx="8813">
                  <c:v>1.798144</c:v>
                </c:pt>
                <c:pt idx="8814">
                  <c:v>1.800192</c:v>
                </c:pt>
                <c:pt idx="8815">
                  <c:v>1.8022400000000001</c:v>
                </c:pt>
                <c:pt idx="8816">
                  <c:v>1.8042879999999999</c:v>
                </c:pt>
                <c:pt idx="8817">
                  <c:v>1.8063359999999999</c:v>
                </c:pt>
                <c:pt idx="8818">
                  <c:v>1.808384</c:v>
                </c:pt>
                <c:pt idx="8819">
                  <c:v>1.810432</c:v>
                </c:pt>
                <c:pt idx="8820">
                  <c:v>1.8124800000000001</c:v>
                </c:pt>
                <c:pt idx="8821">
                  <c:v>1.8145279999999999</c:v>
                </c:pt>
                <c:pt idx="8822">
                  <c:v>1.816576</c:v>
                </c:pt>
                <c:pt idx="8823">
                  <c:v>1.818624</c:v>
                </c:pt>
                <c:pt idx="8824">
                  <c:v>1.8206720000000001</c:v>
                </c:pt>
                <c:pt idx="8825">
                  <c:v>1.8227199999999999</c:v>
                </c:pt>
                <c:pt idx="8826">
                  <c:v>1.8247679999999999</c:v>
                </c:pt>
                <c:pt idx="8827">
                  <c:v>1.826816</c:v>
                </c:pt>
                <c:pt idx="8828">
                  <c:v>1.828864</c:v>
                </c:pt>
                <c:pt idx="8829">
                  <c:v>1.8309120000000001</c:v>
                </c:pt>
                <c:pt idx="8830">
                  <c:v>1.8329599999999999</c:v>
                </c:pt>
                <c:pt idx="8831">
                  <c:v>1.835008</c:v>
                </c:pt>
                <c:pt idx="8832">
                  <c:v>1.837056</c:v>
                </c:pt>
                <c:pt idx="8833">
                  <c:v>1.8391040000000001</c:v>
                </c:pt>
                <c:pt idx="8834">
                  <c:v>1.8411519999999999</c:v>
                </c:pt>
                <c:pt idx="8835">
                  <c:v>1.8431999999999999</c:v>
                </c:pt>
                <c:pt idx="8836">
                  <c:v>1.845248</c:v>
                </c:pt>
                <c:pt idx="8837">
                  <c:v>1.847296</c:v>
                </c:pt>
                <c:pt idx="8838">
                  <c:v>1.8493440000000001</c:v>
                </c:pt>
                <c:pt idx="8839">
                  <c:v>1.8513919999999999</c:v>
                </c:pt>
                <c:pt idx="8840">
                  <c:v>1.85344</c:v>
                </c:pt>
                <c:pt idx="8841">
                  <c:v>1.855488</c:v>
                </c:pt>
                <c:pt idx="8842">
                  <c:v>1.8575360000000001</c:v>
                </c:pt>
                <c:pt idx="8843">
                  <c:v>1.8595839999999999</c:v>
                </c:pt>
                <c:pt idx="8844">
                  <c:v>1.861632</c:v>
                </c:pt>
                <c:pt idx="8845">
                  <c:v>1.86368</c:v>
                </c:pt>
                <c:pt idx="8846">
                  <c:v>1.8657280000000001</c:v>
                </c:pt>
                <c:pt idx="8847">
                  <c:v>1.8677760000000001</c:v>
                </c:pt>
                <c:pt idx="8848">
                  <c:v>1.8698239999999999</c:v>
                </c:pt>
                <c:pt idx="8849">
                  <c:v>1.871872</c:v>
                </c:pt>
                <c:pt idx="8850">
                  <c:v>1.87392</c:v>
                </c:pt>
                <c:pt idx="8851">
                  <c:v>1.8759680000000001</c:v>
                </c:pt>
                <c:pt idx="8852">
                  <c:v>1.8780159999999999</c:v>
                </c:pt>
                <c:pt idx="8853">
                  <c:v>1.880064</c:v>
                </c:pt>
                <c:pt idx="8854">
                  <c:v>1.882112</c:v>
                </c:pt>
                <c:pt idx="8855">
                  <c:v>1.8841600000000001</c:v>
                </c:pt>
                <c:pt idx="8856">
                  <c:v>1.8862080000000001</c:v>
                </c:pt>
                <c:pt idx="8857">
                  <c:v>1.8882559999999999</c:v>
                </c:pt>
                <c:pt idx="8858">
                  <c:v>1.890304</c:v>
                </c:pt>
                <c:pt idx="8859">
                  <c:v>1.892352</c:v>
                </c:pt>
                <c:pt idx="8860">
                  <c:v>1.8944000000000001</c:v>
                </c:pt>
                <c:pt idx="8861">
                  <c:v>1.8964479999999999</c:v>
                </c:pt>
                <c:pt idx="8862">
                  <c:v>1.898496</c:v>
                </c:pt>
                <c:pt idx="8863">
                  <c:v>1.900544</c:v>
                </c:pt>
                <c:pt idx="8864">
                  <c:v>1.9025920000000001</c:v>
                </c:pt>
                <c:pt idx="8865">
                  <c:v>1.9046400000000001</c:v>
                </c:pt>
                <c:pt idx="8866">
                  <c:v>1.9066879999999999</c:v>
                </c:pt>
                <c:pt idx="8867">
                  <c:v>1.908736</c:v>
                </c:pt>
                <c:pt idx="8868">
                  <c:v>1.910784</c:v>
                </c:pt>
                <c:pt idx="8869">
                  <c:v>1.9128320000000001</c:v>
                </c:pt>
                <c:pt idx="8870">
                  <c:v>1.9148799999999999</c:v>
                </c:pt>
                <c:pt idx="8871">
                  <c:v>1.916928</c:v>
                </c:pt>
                <c:pt idx="8872">
                  <c:v>1.918976</c:v>
                </c:pt>
                <c:pt idx="8873">
                  <c:v>1.9210240000000001</c:v>
                </c:pt>
                <c:pt idx="8874">
                  <c:v>1.9230719999999999</c:v>
                </c:pt>
                <c:pt idx="8875">
                  <c:v>1.9251199999999999</c:v>
                </c:pt>
                <c:pt idx="8876">
                  <c:v>1.927168</c:v>
                </c:pt>
                <c:pt idx="8877">
                  <c:v>1.929216</c:v>
                </c:pt>
                <c:pt idx="8878">
                  <c:v>1.9312640000000001</c:v>
                </c:pt>
                <c:pt idx="8879">
                  <c:v>1.9333119999999999</c:v>
                </c:pt>
                <c:pt idx="8880">
                  <c:v>1.93536</c:v>
                </c:pt>
                <c:pt idx="8881">
                  <c:v>1.937408</c:v>
                </c:pt>
                <c:pt idx="8882">
                  <c:v>1.9394560000000001</c:v>
                </c:pt>
                <c:pt idx="8883">
                  <c:v>1.9415039999999999</c:v>
                </c:pt>
                <c:pt idx="8884">
                  <c:v>1.9435519999999999</c:v>
                </c:pt>
                <c:pt idx="8885">
                  <c:v>1.9456</c:v>
                </c:pt>
                <c:pt idx="8886">
                  <c:v>1.947648</c:v>
                </c:pt>
                <c:pt idx="8887">
                  <c:v>1.9496960000000001</c:v>
                </c:pt>
                <c:pt idx="8888">
                  <c:v>1.9517439999999999</c:v>
                </c:pt>
                <c:pt idx="8889">
                  <c:v>1.953792</c:v>
                </c:pt>
                <c:pt idx="8890">
                  <c:v>1.95584</c:v>
                </c:pt>
                <c:pt idx="8891">
                  <c:v>1.9578880000000001</c:v>
                </c:pt>
                <c:pt idx="8892">
                  <c:v>1.9599359999999999</c:v>
                </c:pt>
                <c:pt idx="8893">
                  <c:v>1.961984</c:v>
                </c:pt>
                <c:pt idx="8894">
                  <c:v>1.964032</c:v>
                </c:pt>
                <c:pt idx="8895">
                  <c:v>1.96608</c:v>
                </c:pt>
                <c:pt idx="8896">
                  <c:v>1.9681280000000001</c:v>
                </c:pt>
                <c:pt idx="8897">
                  <c:v>1.9701759999999999</c:v>
                </c:pt>
                <c:pt idx="8898">
                  <c:v>1.972224</c:v>
                </c:pt>
                <c:pt idx="8899">
                  <c:v>1.974272</c:v>
                </c:pt>
                <c:pt idx="8900">
                  <c:v>1.9763200000000001</c:v>
                </c:pt>
                <c:pt idx="8901">
                  <c:v>1.9783679999999999</c:v>
                </c:pt>
                <c:pt idx="8902">
                  <c:v>1.980416</c:v>
                </c:pt>
                <c:pt idx="8903">
                  <c:v>1.982464</c:v>
                </c:pt>
                <c:pt idx="8904">
                  <c:v>1.9845120000000001</c:v>
                </c:pt>
                <c:pt idx="8905">
                  <c:v>1.9865600000000001</c:v>
                </c:pt>
                <c:pt idx="8906">
                  <c:v>1.9886079999999999</c:v>
                </c:pt>
                <c:pt idx="8907">
                  <c:v>1.990656</c:v>
                </c:pt>
                <c:pt idx="8908">
                  <c:v>1.992704</c:v>
                </c:pt>
                <c:pt idx="8909">
                  <c:v>1.9947520000000001</c:v>
                </c:pt>
                <c:pt idx="8910">
                  <c:v>1.9967999999999999</c:v>
                </c:pt>
                <c:pt idx="8911">
                  <c:v>1.998848</c:v>
                </c:pt>
                <c:pt idx="8912">
                  <c:v>2.000896</c:v>
                </c:pt>
                <c:pt idx="8913">
                  <c:v>2.0029439999999998</c:v>
                </c:pt>
                <c:pt idx="8914">
                  <c:v>2.0049920000000001</c:v>
                </c:pt>
                <c:pt idx="8915">
                  <c:v>2.0070399999999999</c:v>
                </c:pt>
                <c:pt idx="8916">
                  <c:v>2.0090880000000002</c:v>
                </c:pt>
                <c:pt idx="8917">
                  <c:v>2.011136</c:v>
                </c:pt>
                <c:pt idx="8918">
                  <c:v>2.0131839999999999</c:v>
                </c:pt>
                <c:pt idx="8919">
                  <c:v>2.0152320000000001</c:v>
                </c:pt>
                <c:pt idx="8920">
                  <c:v>2.01728</c:v>
                </c:pt>
                <c:pt idx="8921">
                  <c:v>2.0193279999999998</c:v>
                </c:pt>
                <c:pt idx="8922">
                  <c:v>2.0213760000000001</c:v>
                </c:pt>
                <c:pt idx="8923">
                  <c:v>2.0234239999999999</c:v>
                </c:pt>
                <c:pt idx="8924">
                  <c:v>2.0254720000000002</c:v>
                </c:pt>
                <c:pt idx="8925">
                  <c:v>2.02752</c:v>
                </c:pt>
                <c:pt idx="8926">
                  <c:v>2.0295679999999998</c:v>
                </c:pt>
                <c:pt idx="8927">
                  <c:v>2.0316160000000001</c:v>
                </c:pt>
                <c:pt idx="8928">
                  <c:v>2.0336639999999999</c:v>
                </c:pt>
                <c:pt idx="8929">
                  <c:v>2.0357120000000002</c:v>
                </c:pt>
                <c:pt idx="8930">
                  <c:v>2.03776</c:v>
                </c:pt>
                <c:pt idx="8931">
                  <c:v>2.0398079999999998</c:v>
                </c:pt>
                <c:pt idx="8932">
                  <c:v>2.0418560000000001</c:v>
                </c:pt>
                <c:pt idx="8933">
                  <c:v>2.0439039999999999</c:v>
                </c:pt>
                <c:pt idx="8934">
                  <c:v>2.0459520000000002</c:v>
                </c:pt>
                <c:pt idx="8935">
                  <c:v>2.048</c:v>
                </c:pt>
                <c:pt idx="8936">
                  <c:v>2.0500479999999999</c:v>
                </c:pt>
                <c:pt idx="8937">
                  <c:v>2.0520960000000001</c:v>
                </c:pt>
                <c:pt idx="8938">
                  <c:v>2.054144</c:v>
                </c:pt>
                <c:pt idx="8939">
                  <c:v>2.0561919999999998</c:v>
                </c:pt>
                <c:pt idx="8940">
                  <c:v>2.0582400000000001</c:v>
                </c:pt>
                <c:pt idx="8941">
                  <c:v>2.0602879999999999</c:v>
                </c:pt>
                <c:pt idx="8942">
                  <c:v>2.0623360000000002</c:v>
                </c:pt>
                <c:pt idx="8943">
                  <c:v>2.064384</c:v>
                </c:pt>
                <c:pt idx="8944">
                  <c:v>2.0664319999999998</c:v>
                </c:pt>
                <c:pt idx="8945">
                  <c:v>2.0684800000000001</c:v>
                </c:pt>
                <c:pt idx="8946">
                  <c:v>2.0705279999999999</c:v>
                </c:pt>
                <c:pt idx="8947">
                  <c:v>2.0725760000000002</c:v>
                </c:pt>
                <c:pt idx="8948">
                  <c:v>2.074624</c:v>
                </c:pt>
                <c:pt idx="8949">
                  <c:v>2.0766719999999999</c:v>
                </c:pt>
                <c:pt idx="8950">
                  <c:v>2.0787200000000001</c:v>
                </c:pt>
                <c:pt idx="8951">
                  <c:v>2.080768</c:v>
                </c:pt>
                <c:pt idx="8952">
                  <c:v>2.0828159999999998</c:v>
                </c:pt>
                <c:pt idx="8953">
                  <c:v>2.0848640000000001</c:v>
                </c:pt>
                <c:pt idx="8954">
                  <c:v>2.0869119999999999</c:v>
                </c:pt>
                <c:pt idx="8955">
                  <c:v>2.0889600000000002</c:v>
                </c:pt>
                <c:pt idx="8956">
                  <c:v>2.091008</c:v>
                </c:pt>
                <c:pt idx="8957">
                  <c:v>2.0930559999999998</c:v>
                </c:pt>
                <c:pt idx="8958">
                  <c:v>2.0951040000000001</c:v>
                </c:pt>
                <c:pt idx="8959">
                  <c:v>2.0971519999999999</c:v>
                </c:pt>
                <c:pt idx="8960">
                  <c:v>2.0992000000000002</c:v>
                </c:pt>
                <c:pt idx="8961">
                  <c:v>2.101248</c:v>
                </c:pt>
                <c:pt idx="8962">
                  <c:v>2.1032959999999998</c:v>
                </c:pt>
                <c:pt idx="8963">
                  <c:v>2.1053440000000001</c:v>
                </c:pt>
                <c:pt idx="8964">
                  <c:v>2.1073919999999999</c:v>
                </c:pt>
                <c:pt idx="8965">
                  <c:v>2.1094400000000002</c:v>
                </c:pt>
                <c:pt idx="8966">
                  <c:v>2.111488</c:v>
                </c:pt>
                <c:pt idx="8967">
                  <c:v>2.1135359999999999</c:v>
                </c:pt>
                <c:pt idx="8968">
                  <c:v>2.1155840000000001</c:v>
                </c:pt>
                <c:pt idx="8969">
                  <c:v>2.117632</c:v>
                </c:pt>
                <c:pt idx="8970">
                  <c:v>2.1196799999999998</c:v>
                </c:pt>
                <c:pt idx="8971">
                  <c:v>2.1217280000000001</c:v>
                </c:pt>
                <c:pt idx="8972">
                  <c:v>2.1237759999999999</c:v>
                </c:pt>
                <c:pt idx="8973">
                  <c:v>2.1258240000000002</c:v>
                </c:pt>
                <c:pt idx="8974">
                  <c:v>2.127872</c:v>
                </c:pt>
                <c:pt idx="8975">
                  <c:v>2.1299199999999998</c:v>
                </c:pt>
                <c:pt idx="8976">
                  <c:v>2.1319680000000001</c:v>
                </c:pt>
                <c:pt idx="8977">
                  <c:v>2.1340159999999999</c:v>
                </c:pt>
                <c:pt idx="8978">
                  <c:v>2.1360640000000002</c:v>
                </c:pt>
                <c:pt idx="8979">
                  <c:v>2.138112</c:v>
                </c:pt>
                <c:pt idx="8980">
                  <c:v>2.1401599999999998</c:v>
                </c:pt>
                <c:pt idx="8981">
                  <c:v>2.1422080000000001</c:v>
                </c:pt>
                <c:pt idx="8982">
                  <c:v>2.1442559999999999</c:v>
                </c:pt>
                <c:pt idx="8983">
                  <c:v>2.1463040000000002</c:v>
                </c:pt>
                <c:pt idx="8984">
                  <c:v>2.148352</c:v>
                </c:pt>
                <c:pt idx="8985">
                  <c:v>2.1503999999999999</c:v>
                </c:pt>
                <c:pt idx="8986">
                  <c:v>2.1524480000000001</c:v>
                </c:pt>
                <c:pt idx="8987">
                  <c:v>2.154496</c:v>
                </c:pt>
                <c:pt idx="8988">
                  <c:v>2.1565439999999998</c:v>
                </c:pt>
                <c:pt idx="8989">
                  <c:v>2.1585920000000001</c:v>
                </c:pt>
                <c:pt idx="8990">
                  <c:v>2.1606399999999999</c:v>
                </c:pt>
                <c:pt idx="8991">
                  <c:v>2.1626880000000002</c:v>
                </c:pt>
                <c:pt idx="8992">
                  <c:v>2.164736</c:v>
                </c:pt>
                <c:pt idx="8993">
                  <c:v>2.1667839999999998</c:v>
                </c:pt>
                <c:pt idx="8994">
                  <c:v>2.1688320000000001</c:v>
                </c:pt>
                <c:pt idx="8995">
                  <c:v>2.1708799999999999</c:v>
                </c:pt>
                <c:pt idx="8996">
                  <c:v>2.1729280000000002</c:v>
                </c:pt>
                <c:pt idx="8997">
                  <c:v>2.174976</c:v>
                </c:pt>
                <c:pt idx="8998">
                  <c:v>2.1770239999999998</c:v>
                </c:pt>
                <c:pt idx="8999">
                  <c:v>2.1790720000000001</c:v>
                </c:pt>
                <c:pt idx="9000">
                  <c:v>2.1811199999999999</c:v>
                </c:pt>
                <c:pt idx="9001">
                  <c:v>2.1831680000000002</c:v>
                </c:pt>
                <c:pt idx="9002">
                  <c:v>2.185216</c:v>
                </c:pt>
                <c:pt idx="9003">
                  <c:v>2.1872639999999999</c:v>
                </c:pt>
                <c:pt idx="9004">
                  <c:v>2.1893120000000001</c:v>
                </c:pt>
                <c:pt idx="9005">
                  <c:v>2.19136</c:v>
                </c:pt>
                <c:pt idx="9006">
                  <c:v>2.1934079999999998</c:v>
                </c:pt>
                <c:pt idx="9007">
                  <c:v>2.1954560000000001</c:v>
                </c:pt>
                <c:pt idx="9008">
                  <c:v>2.1975039999999999</c:v>
                </c:pt>
                <c:pt idx="9009">
                  <c:v>2.1995520000000002</c:v>
                </c:pt>
                <c:pt idx="9010">
                  <c:v>2.2016</c:v>
                </c:pt>
                <c:pt idx="9011">
                  <c:v>2.2036479999999998</c:v>
                </c:pt>
                <c:pt idx="9012">
                  <c:v>2.2056960000000001</c:v>
                </c:pt>
                <c:pt idx="9013">
                  <c:v>2.2077439999999999</c:v>
                </c:pt>
                <c:pt idx="9014">
                  <c:v>2.2097920000000002</c:v>
                </c:pt>
                <c:pt idx="9015">
                  <c:v>2.21184</c:v>
                </c:pt>
                <c:pt idx="9016">
                  <c:v>2.2138879999999999</c:v>
                </c:pt>
                <c:pt idx="9017">
                  <c:v>2.2159360000000001</c:v>
                </c:pt>
                <c:pt idx="9018">
                  <c:v>2.217984</c:v>
                </c:pt>
                <c:pt idx="9019">
                  <c:v>2.2200319999999998</c:v>
                </c:pt>
                <c:pt idx="9020">
                  <c:v>2.2220800000000001</c:v>
                </c:pt>
                <c:pt idx="9021">
                  <c:v>2.2241279999999999</c:v>
                </c:pt>
                <c:pt idx="9022">
                  <c:v>2.2261760000000002</c:v>
                </c:pt>
                <c:pt idx="9023">
                  <c:v>2.228224</c:v>
                </c:pt>
                <c:pt idx="9024">
                  <c:v>2.2302719999999998</c:v>
                </c:pt>
                <c:pt idx="9025">
                  <c:v>2.2323200000000001</c:v>
                </c:pt>
                <c:pt idx="9026">
                  <c:v>2.2343679999999999</c:v>
                </c:pt>
                <c:pt idx="9027">
                  <c:v>2.2364160000000002</c:v>
                </c:pt>
                <c:pt idx="9028">
                  <c:v>2.238464</c:v>
                </c:pt>
                <c:pt idx="9029">
                  <c:v>2.2405119999999998</c:v>
                </c:pt>
                <c:pt idx="9030">
                  <c:v>2.2425600000000001</c:v>
                </c:pt>
                <c:pt idx="9031">
                  <c:v>2.2446079999999999</c:v>
                </c:pt>
                <c:pt idx="9032">
                  <c:v>2.2466560000000002</c:v>
                </c:pt>
                <c:pt idx="9033">
                  <c:v>2.248704</c:v>
                </c:pt>
                <c:pt idx="9034">
                  <c:v>2.2507519999999999</c:v>
                </c:pt>
                <c:pt idx="9035">
                  <c:v>2.2528000000000001</c:v>
                </c:pt>
                <c:pt idx="9036">
                  <c:v>2.254848</c:v>
                </c:pt>
                <c:pt idx="9037">
                  <c:v>2.2568959999999998</c:v>
                </c:pt>
                <c:pt idx="9038">
                  <c:v>2.2589440000000001</c:v>
                </c:pt>
                <c:pt idx="9039">
                  <c:v>2.2609919999999999</c:v>
                </c:pt>
                <c:pt idx="9040">
                  <c:v>2.2630400000000002</c:v>
                </c:pt>
                <c:pt idx="9041">
                  <c:v>2.265088</c:v>
                </c:pt>
                <c:pt idx="9042">
                  <c:v>2.2671359999999998</c:v>
                </c:pt>
                <c:pt idx="9043">
                  <c:v>2.2691840000000001</c:v>
                </c:pt>
                <c:pt idx="9044">
                  <c:v>2.2712319999999999</c:v>
                </c:pt>
                <c:pt idx="9045">
                  <c:v>2.2732800000000002</c:v>
                </c:pt>
                <c:pt idx="9046">
                  <c:v>2.275328</c:v>
                </c:pt>
                <c:pt idx="9047">
                  <c:v>2.2773759999999998</c:v>
                </c:pt>
                <c:pt idx="9048">
                  <c:v>2.2794240000000001</c:v>
                </c:pt>
                <c:pt idx="9049">
                  <c:v>2.2814719999999999</c:v>
                </c:pt>
                <c:pt idx="9050">
                  <c:v>2.2835200000000002</c:v>
                </c:pt>
                <c:pt idx="9051">
                  <c:v>2.285568</c:v>
                </c:pt>
                <c:pt idx="9052">
                  <c:v>2.2876159999999999</c:v>
                </c:pt>
                <c:pt idx="9053">
                  <c:v>2.2896640000000001</c:v>
                </c:pt>
                <c:pt idx="9054">
                  <c:v>2.291712</c:v>
                </c:pt>
                <c:pt idx="9055">
                  <c:v>2.2937599999999998</c:v>
                </c:pt>
                <c:pt idx="9056">
                  <c:v>2.2958080000000001</c:v>
                </c:pt>
                <c:pt idx="9057">
                  <c:v>2.2978559999999999</c:v>
                </c:pt>
                <c:pt idx="9058">
                  <c:v>2.2999040000000002</c:v>
                </c:pt>
                <c:pt idx="9059">
                  <c:v>2.301952</c:v>
                </c:pt>
                <c:pt idx="9060">
                  <c:v>2.3039999999999998</c:v>
                </c:pt>
                <c:pt idx="9061">
                  <c:v>2.3060480000000001</c:v>
                </c:pt>
                <c:pt idx="9062">
                  <c:v>2.3080959999999999</c:v>
                </c:pt>
                <c:pt idx="9063">
                  <c:v>2.3101440000000002</c:v>
                </c:pt>
                <c:pt idx="9064">
                  <c:v>2.312192</c:v>
                </c:pt>
                <c:pt idx="9065">
                  <c:v>2.3142399999999999</c:v>
                </c:pt>
                <c:pt idx="9066">
                  <c:v>2.3162880000000001</c:v>
                </c:pt>
                <c:pt idx="9067">
                  <c:v>2.318336</c:v>
                </c:pt>
                <c:pt idx="9068">
                  <c:v>2.3203839999999998</c:v>
                </c:pt>
                <c:pt idx="9069">
                  <c:v>2.3224320000000001</c:v>
                </c:pt>
                <c:pt idx="9070">
                  <c:v>2.3244799999999999</c:v>
                </c:pt>
                <c:pt idx="9071">
                  <c:v>2.3265280000000002</c:v>
                </c:pt>
                <c:pt idx="9072">
                  <c:v>2.328576</c:v>
                </c:pt>
                <c:pt idx="9073">
                  <c:v>2.3306239999999998</c:v>
                </c:pt>
                <c:pt idx="9074">
                  <c:v>2.3326720000000001</c:v>
                </c:pt>
                <c:pt idx="9075">
                  <c:v>2.3347199999999999</c:v>
                </c:pt>
                <c:pt idx="9076">
                  <c:v>2.3367680000000002</c:v>
                </c:pt>
                <c:pt idx="9077">
                  <c:v>2.338816</c:v>
                </c:pt>
                <c:pt idx="9078">
                  <c:v>2.3408639999999998</c:v>
                </c:pt>
                <c:pt idx="9079">
                  <c:v>2.3429120000000001</c:v>
                </c:pt>
                <c:pt idx="9080">
                  <c:v>2.3449599999999999</c:v>
                </c:pt>
                <c:pt idx="9081">
                  <c:v>2.3470080000000002</c:v>
                </c:pt>
                <c:pt idx="9082">
                  <c:v>2.349056</c:v>
                </c:pt>
                <c:pt idx="9083">
                  <c:v>2.3511039999999999</c:v>
                </c:pt>
                <c:pt idx="9084">
                  <c:v>2.3531520000000001</c:v>
                </c:pt>
                <c:pt idx="9085">
                  <c:v>2.3552</c:v>
                </c:pt>
                <c:pt idx="9086">
                  <c:v>2.3572479999999998</c:v>
                </c:pt>
                <c:pt idx="9087">
                  <c:v>2.3592960000000001</c:v>
                </c:pt>
                <c:pt idx="9088">
                  <c:v>2.3613439999999999</c:v>
                </c:pt>
                <c:pt idx="9089">
                  <c:v>2.3633920000000002</c:v>
                </c:pt>
                <c:pt idx="9090">
                  <c:v>2.36544</c:v>
                </c:pt>
                <c:pt idx="9091">
                  <c:v>2.3674879999999998</c:v>
                </c:pt>
                <c:pt idx="9092">
                  <c:v>2.3695360000000001</c:v>
                </c:pt>
                <c:pt idx="9093">
                  <c:v>2.3715839999999999</c:v>
                </c:pt>
                <c:pt idx="9094">
                  <c:v>2.3736320000000002</c:v>
                </c:pt>
                <c:pt idx="9095">
                  <c:v>2.37568</c:v>
                </c:pt>
                <c:pt idx="9096">
                  <c:v>2.3777279999999998</c:v>
                </c:pt>
                <c:pt idx="9097">
                  <c:v>2.3797760000000001</c:v>
                </c:pt>
                <c:pt idx="9098">
                  <c:v>2.3818239999999999</c:v>
                </c:pt>
                <c:pt idx="9099">
                  <c:v>2.3838720000000002</c:v>
                </c:pt>
                <c:pt idx="9100">
                  <c:v>2.38592</c:v>
                </c:pt>
                <c:pt idx="9101">
                  <c:v>2.3879679999999999</c:v>
                </c:pt>
                <c:pt idx="9102">
                  <c:v>2.3900160000000001</c:v>
                </c:pt>
                <c:pt idx="9103">
                  <c:v>2.392064</c:v>
                </c:pt>
                <c:pt idx="9104">
                  <c:v>2.3941119999999998</c:v>
                </c:pt>
                <c:pt idx="9105">
                  <c:v>2.3961600000000001</c:v>
                </c:pt>
                <c:pt idx="9106">
                  <c:v>2.3982079999999999</c:v>
                </c:pt>
                <c:pt idx="9107">
                  <c:v>2.4002560000000002</c:v>
                </c:pt>
                <c:pt idx="9108">
                  <c:v>2.402304</c:v>
                </c:pt>
                <c:pt idx="9109">
                  <c:v>2.4043519999999998</c:v>
                </c:pt>
                <c:pt idx="9110">
                  <c:v>2.4064000000000001</c:v>
                </c:pt>
                <c:pt idx="9111">
                  <c:v>2.4084479999999999</c:v>
                </c:pt>
                <c:pt idx="9112">
                  <c:v>2.4104960000000002</c:v>
                </c:pt>
                <c:pt idx="9113">
                  <c:v>2.412544</c:v>
                </c:pt>
                <c:pt idx="9114">
                  <c:v>2.4145919999999998</c:v>
                </c:pt>
                <c:pt idx="9115">
                  <c:v>2.4166400000000001</c:v>
                </c:pt>
                <c:pt idx="9116">
                  <c:v>2.4186879999999999</c:v>
                </c:pt>
                <c:pt idx="9117">
                  <c:v>2.4207360000000002</c:v>
                </c:pt>
                <c:pt idx="9118">
                  <c:v>2.422784</c:v>
                </c:pt>
                <c:pt idx="9119">
                  <c:v>2.4248319999999999</c:v>
                </c:pt>
                <c:pt idx="9120">
                  <c:v>2.4268800000000001</c:v>
                </c:pt>
                <c:pt idx="9121">
                  <c:v>2.428928</c:v>
                </c:pt>
                <c:pt idx="9122">
                  <c:v>2.4309759999999998</c:v>
                </c:pt>
                <c:pt idx="9123">
                  <c:v>2.4330240000000001</c:v>
                </c:pt>
                <c:pt idx="9124">
                  <c:v>2.4350719999999999</c:v>
                </c:pt>
                <c:pt idx="9125">
                  <c:v>2.4371200000000002</c:v>
                </c:pt>
                <c:pt idx="9126">
                  <c:v>2.439168</c:v>
                </c:pt>
                <c:pt idx="9127">
                  <c:v>2.4412159999999998</c:v>
                </c:pt>
                <c:pt idx="9128">
                  <c:v>2.4432640000000001</c:v>
                </c:pt>
                <c:pt idx="9129">
                  <c:v>2.4453119999999999</c:v>
                </c:pt>
                <c:pt idx="9130">
                  <c:v>2.4473600000000002</c:v>
                </c:pt>
                <c:pt idx="9131">
                  <c:v>2.449408</c:v>
                </c:pt>
                <c:pt idx="9132">
                  <c:v>2.4514559999999999</c:v>
                </c:pt>
                <c:pt idx="9133">
                  <c:v>2.4535040000000001</c:v>
                </c:pt>
                <c:pt idx="9134">
                  <c:v>2.455552</c:v>
                </c:pt>
                <c:pt idx="9135">
                  <c:v>2.4575999999999998</c:v>
                </c:pt>
                <c:pt idx="9136">
                  <c:v>2.4596480000000001</c:v>
                </c:pt>
                <c:pt idx="9137">
                  <c:v>2.4616959999999999</c:v>
                </c:pt>
                <c:pt idx="9138">
                  <c:v>2.4637440000000002</c:v>
                </c:pt>
                <c:pt idx="9139">
                  <c:v>2.465792</c:v>
                </c:pt>
                <c:pt idx="9140">
                  <c:v>2.4678399999999998</c:v>
                </c:pt>
                <c:pt idx="9141">
                  <c:v>2.4698880000000001</c:v>
                </c:pt>
                <c:pt idx="9142">
                  <c:v>2.4719359999999999</c:v>
                </c:pt>
                <c:pt idx="9143">
                  <c:v>2.4739840000000002</c:v>
                </c:pt>
                <c:pt idx="9144">
                  <c:v>2.476032</c:v>
                </c:pt>
                <c:pt idx="9145">
                  <c:v>2.4780799999999998</c:v>
                </c:pt>
                <c:pt idx="9146">
                  <c:v>2.4801280000000001</c:v>
                </c:pt>
                <c:pt idx="9147">
                  <c:v>2.4821759999999999</c:v>
                </c:pt>
                <c:pt idx="9148">
                  <c:v>2.4842240000000002</c:v>
                </c:pt>
                <c:pt idx="9149">
                  <c:v>2.486272</c:v>
                </c:pt>
                <c:pt idx="9150">
                  <c:v>2.4883199999999999</c:v>
                </c:pt>
                <c:pt idx="9151">
                  <c:v>2.4903680000000001</c:v>
                </c:pt>
                <c:pt idx="9152">
                  <c:v>2.492416</c:v>
                </c:pt>
                <c:pt idx="9153">
                  <c:v>2.4944639999999998</c:v>
                </c:pt>
                <c:pt idx="9154">
                  <c:v>2.4965120000000001</c:v>
                </c:pt>
                <c:pt idx="9155">
                  <c:v>2.4985599999999999</c:v>
                </c:pt>
                <c:pt idx="9156">
                  <c:v>2.5006080000000002</c:v>
                </c:pt>
                <c:pt idx="9157">
                  <c:v>2.502656</c:v>
                </c:pt>
                <c:pt idx="9158">
                  <c:v>2.5047039999999998</c:v>
                </c:pt>
                <c:pt idx="9159">
                  <c:v>2.5067520000000001</c:v>
                </c:pt>
                <c:pt idx="9160">
                  <c:v>2.5087999999999999</c:v>
                </c:pt>
                <c:pt idx="9161">
                  <c:v>2.5108480000000002</c:v>
                </c:pt>
                <c:pt idx="9162">
                  <c:v>2.512896</c:v>
                </c:pt>
                <c:pt idx="9163">
                  <c:v>2.5149439999999998</c:v>
                </c:pt>
                <c:pt idx="9164">
                  <c:v>2.5169920000000001</c:v>
                </c:pt>
                <c:pt idx="9165">
                  <c:v>2.5190399999999999</c:v>
                </c:pt>
                <c:pt idx="9166">
                  <c:v>2.5210880000000002</c:v>
                </c:pt>
                <c:pt idx="9167">
                  <c:v>2.523136</c:v>
                </c:pt>
                <c:pt idx="9168">
                  <c:v>2.5251839999999999</c:v>
                </c:pt>
                <c:pt idx="9169">
                  <c:v>2.5272320000000001</c:v>
                </c:pt>
                <c:pt idx="9170">
                  <c:v>2.52928</c:v>
                </c:pt>
                <c:pt idx="9171">
                  <c:v>2.5313279999999998</c:v>
                </c:pt>
                <c:pt idx="9172">
                  <c:v>2.5333760000000001</c:v>
                </c:pt>
                <c:pt idx="9173">
                  <c:v>2.5354239999999999</c:v>
                </c:pt>
                <c:pt idx="9174">
                  <c:v>2.5374720000000002</c:v>
                </c:pt>
                <c:pt idx="9175">
                  <c:v>2.53952</c:v>
                </c:pt>
                <c:pt idx="9176">
                  <c:v>2.5415679999999998</c:v>
                </c:pt>
                <c:pt idx="9177">
                  <c:v>2.5436160000000001</c:v>
                </c:pt>
                <c:pt idx="9178">
                  <c:v>2.5456639999999999</c:v>
                </c:pt>
                <c:pt idx="9179">
                  <c:v>2.5477120000000002</c:v>
                </c:pt>
                <c:pt idx="9180">
                  <c:v>2.54976</c:v>
                </c:pt>
                <c:pt idx="9181">
                  <c:v>2.5518079999999999</c:v>
                </c:pt>
                <c:pt idx="9182">
                  <c:v>2.5538560000000001</c:v>
                </c:pt>
                <c:pt idx="9183">
                  <c:v>2.555904</c:v>
                </c:pt>
                <c:pt idx="9184">
                  <c:v>2.5579519999999998</c:v>
                </c:pt>
                <c:pt idx="9185">
                  <c:v>2.56</c:v>
                </c:pt>
                <c:pt idx="9186">
                  <c:v>2.5620479999999999</c:v>
                </c:pt>
                <c:pt idx="9187">
                  <c:v>2.5640960000000002</c:v>
                </c:pt>
                <c:pt idx="9188">
                  <c:v>2.566144</c:v>
                </c:pt>
                <c:pt idx="9189">
                  <c:v>2.5681919999999998</c:v>
                </c:pt>
                <c:pt idx="9190">
                  <c:v>2.5702400000000001</c:v>
                </c:pt>
                <c:pt idx="9191">
                  <c:v>2.5722879999999999</c:v>
                </c:pt>
                <c:pt idx="9192">
                  <c:v>2.5743360000000002</c:v>
                </c:pt>
                <c:pt idx="9193">
                  <c:v>2.576384</c:v>
                </c:pt>
                <c:pt idx="9194">
                  <c:v>2.5784319999999998</c:v>
                </c:pt>
                <c:pt idx="9195">
                  <c:v>2.5804800000000001</c:v>
                </c:pt>
                <c:pt idx="9196">
                  <c:v>2.5825279999999999</c:v>
                </c:pt>
                <c:pt idx="9197">
                  <c:v>2.5845760000000002</c:v>
                </c:pt>
                <c:pt idx="9198">
                  <c:v>2.586624</c:v>
                </c:pt>
                <c:pt idx="9199">
                  <c:v>2.5886719999999999</c:v>
                </c:pt>
                <c:pt idx="9200">
                  <c:v>2.5907200000000001</c:v>
                </c:pt>
                <c:pt idx="9201">
                  <c:v>2.592768</c:v>
                </c:pt>
                <c:pt idx="9202">
                  <c:v>2.5948159999999998</c:v>
                </c:pt>
                <c:pt idx="9203">
                  <c:v>2.5968640000000001</c:v>
                </c:pt>
                <c:pt idx="9204">
                  <c:v>2.5989119999999999</c:v>
                </c:pt>
                <c:pt idx="9205">
                  <c:v>2.6009600000000002</c:v>
                </c:pt>
                <c:pt idx="9206">
                  <c:v>2.603008</c:v>
                </c:pt>
                <c:pt idx="9207">
                  <c:v>2.6050559999999998</c:v>
                </c:pt>
                <c:pt idx="9208">
                  <c:v>2.6071040000000001</c:v>
                </c:pt>
                <c:pt idx="9209">
                  <c:v>2.6091519999999999</c:v>
                </c:pt>
                <c:pt idx="9210">
                  <c:v>2.6112000000000002</c:v>
                </c:pt>
                <c:pt idx="9211">
                  <c:v>2.613248</c:v>
                </c:pt>
                <c:pt idx="9212">
                  <c:v>2.6152959999999998</c:v>
                </c:pt>
                <c:pt idx="9213">
                  <c:v>2.6173440000000001</c:v>
                </c:pt>
                <c:pt idx="9214">
                  <c:v>2.6193919999999999</c:v>
                </c:pt>
                <c:pt idx="9215">
                  <c:v>2.6214400000000002</c:v>
                </c:pt>
                <c:pt idx="9216">
                  <c:v>2.623488</c:v>
                </c:pt>
                <c:pt idx="9217">
                  <c:v>2.6255359999999999</c:v>
                </c:pt>
                <c:pt idx="9218">
                  <c:v>2.6275840000000001</c:v>
                </c:pt>
                <c:pt idx="9219">
                  <c:v>2.629632</c:v>
                </c:pt>
                <c:pt idx="9220">
                  <c:v>2.6316799999999998</c:v>
                </c:pt>
                <c:pt idx="9221">
                  <c:v>2.6337280000000001</c:v>
                </c:pt>
                <c:pt idx="9222">
                  <c:v>2.6357759999999999</c:v>
                </c:pt>
                <c:pt idx="9223">
                  <c:v>2.6378240000000002</c:v>
                </c:pt>
                <c:pt idx="9224">
                  <c:v>2.639872</c:v>
                </c:pt>
                <c:pt idx="9225">
                  <c:v>2.6419199999999998</c:v>
                </c:pt>
                <c:pt idx="9226">
                  <c:v>2.6439680000000001</c:v>
                </c:pt>
                <c:pt idx="9227">
                  <c:v>2.6460159999999999</c:v>
                </c:pt>
                <c:pt idx="9228">
                  <c:v>2.6480640000000002</c:v>
                </c:pt>
                <c:pt idx="9229">
                  <c:v>2.650112</c:v>
                </c:pt>
                <c:pt idx="9230">
                  <c:v>2.6521599999999999</c:v>
                </c:pt>
                <c:pt idx="9231">
                  <c:v>2.6542080000000001</c:v>
                </c:pt>
                <c:pt idx="9232">
                  <c:v>2.656256</c:v>
                </c:pt>
                <c:pt idx="9233">
                  <c:v>2.6583039999999998</c:v>
                </c:pt>
                <c:pt idx="9234">
                  <c:v>2.6603520000000001</c:v>
                </c:pt>
                <c:pt idx="9235">
                  <c:v>2.6623999999999999</c:v>
                </c:pt>
                <c:pt idx="9236">
                  <c:v>2.6644480000000001</c:v>
                </c:pt>
                <c:pt idx="9237">
                  <c:v>2.666496</c:v>
                </c:pt>
                <c:pt idx="9238">
                  <c:v>2.6685439999999998</c:v>
                </c:pt>
                <c:pt idx="9239">
                  <c:v>2.6705920000000001</c:v>
                </c:pt>
                <c:pt idx="9240">
                  <c:v>2.6726399999999999</c:v>
                </c:pt>
                <c:pt idx="9241">
                  <c:v>2.6746880000000002</c:v>
                </c:pt>
                <c:pt idx="9242">
                  <c:v>2.676736</c:v>
                </c:pt>
                <c:pt idx="9243">
                  <c:v>2.6787839999999998</c:v>
                </c:pt>
                <c:pt idx="9244">
                  <c:v>2.6808320000000001</c:v>
                </c:pt>
                <c:pt idx="9245">
                  <c:v>2.6828799999999999</c:v>
                </c:pt>
                <c:pt idx="9246">
                  <c:v>2.6849280000000002</c:v>
                </c:pt>
                <c:pt idx="9247">
                  <c:v>2.686976</c:v>
                </c:pt>
                <c:pt idx="9248">
                  <c:v>2.6890239999999999</c:v>
                </c:pt>
                <c:pt idx="9249">
                  <c:v>2.6910720000000001</c:v>
                </c:pt>
                <c:pt idx="9250">
                  <c:v>2.69312</c:v>
                </c:pt>
                <c:pt idx="9251">
                  <c:v>2.6951679999999998</c:v>
                </c:pt>
                <c:pt idx="9252">
                  <c:v>2.6972160000000001</c:v>
                </c:pt>
                <c:pt idx="9253">
                  <c:v>2.6992639999999999</c:v>
                </c:pt>
                <c:pt idx="9254">
                  <c:v>2.7013120000000002</c:v>
                </c:pt>
                <c:pt idx="9255">
                  <c:v>2.70336</c:v>
                </c:pt>
                <c:pt idx="9256">
                  <c:v>2.7054079999999998</c:v>
                </c:pt>
                <c:pt idx="9257">
                  <c:v>2.7074560000000001</c:v>
                </c:pt>
                <c:pt idx="9258">
                  <c:v>2.7095039999999999</c:v>
                </c:pt>
                <c:pt idx="9259">
                  <c:v>2.7115520000000002</c:v>
                </c:pt>
                <c:pt idx="9260">
                  <c:v>2.7136</c:v>
                </c:pt>
                <c:pt idx="9261">
                  <c:v>2.7156479999999998</c:v>
                </c:pt>
                <c:pt idx="9262">
                  <c:v>2.7176960000000001</c:v>
                </c:pt>
                <c:pt idx="9263">
                  <c:v>2.7197439999999999</c:v>
                </c:pt>
                <c:pt idx="9264">
                  <c:v>2.7217920000000002</c:v>
                </c:pt>
                <c:pt idx="9265">
                  <c:v>2.72384</c:v>
                </c:pt>
                <c:pt idx="9266">
                  <c:v>2.7258879999999999</c:v>
                </c:pt>
                <c:pt idx="9267">
                  <c:v>2.7279360000000001</c:v>
                </c:pt>
                <c:pt idx="9268">
                  <c:v>2.729984</c:v>
                </c:pt>
                <c:pt idx="9269">
                  <c:v>2.7320319999999998</c:v>
                </c:pt>
                <c:pt idx="9270">
                  <c:v>2.7340800000000001</c:v>
                </c:pt>
                <c:pt idx="9271">
                  <c:v>2.7361279999999999</c:v>
                </c:pt>
                <c:pt idx="9272">
                  <c:v>2.7381760000000002</c:v>
                </c:pt>
                <c:pt idx="9273">
                  <c:v>2.740224</c:v>
                </c:pt>
                <c:pt idx="9274">
                  <c:v>2.7422719999999998</c:v>
                </c:pt>
                <c:pt idx="9275">
                  <c:v>2.7443200000000001</c:v>
                </c:pt>
                <c:pt idx="9276">
                  <c:v>2.7463679999999999</c:v>
                </c:pt>
                <c:pt idx="9277">
                  <c:v>2.7484160000000002</c:v>
                </c:pt>
                <c:pt idx="9278">
                  <c:v>2.750464</c:v>
                </c:pt>
                <c:pt idx="9279">
                  <c:v>2.7525119999999998</c:v>
                </c:pt>
                <c:pt idx="9280">
                  <c:v>2.7545600000000001</c:v>
                </c:pt>
                <c:pt idx="9281">
                  <c:v>2.7566079999999999</c:v>
                </c:pt>
                <c:pt idx="9282">
                  <c:v>2.7586560000000002</c:v>
                </c:pt>
                <c:pt idx="9283">
                  <c:v>2.760704</c:v>
                </c:pt>
                <c:pt idx="9284">
                  <c:v>2.7627519999999999</c:v>
                </c:pt>
                <c:pt idx="9285">
                  <c:v>2.7648000000000001</c:v>
                </c:pt>
                <c:pt idx="9286">
                  <c:v>2.766848</c:v>
                </c:pt>
                <c:pt idx="9287">
                  <c:v>2.7688959999999998</c:v>
                </c:pt>
                <c:pt idx="9288">
                  <c:v>2.7709440000000001</c:v>
                </c:pt>
                <c:pt idx="9289">
                  <c:v>2.7729919999999999</c:v>
                </c:pt>
                <c:pt idx="9290">
                  <c:v>2.7750400000000002</c:v>
                </c:pt>
                <c:pt idx="9291">
                  <c:v>2.777088</c:v>
                </c:pt>
                <c:pt idx="9292">
                  <c:v>2.7791359999999998</c:v>
                </c:pt>
                <c:pt idx="9293">
                  <c:v>2.7811840000000001</c:v>
                </c:pt>
                <c:pt idx="9294">
                  <c:v>2.7832319999999999</c:v>
                </c:pt>
                <c:pt idx="9295">
                  <c:v>2.7852800000000002</c:v>
                </c:pt>
                <c:pt idx="9296">
                  <c:v>2.787328</c:v>
                </c:pt>
                <c:pt idx="9297">
                  <c:v>2.7893759999999999</c:v>
                </c:pt>
                <c:pt idx="9298">
                  <c:v>2.7914240000000001</c:v>
                </c:pt>
                <c:pt idx="9299">
                  <c:v>2.793472</c:v>
                </c:pt>
                <c:pt idx="9300">
                  <c:v>2.7955199999999998</c:v>
                </c:pt>
                <c:pt idx="9301">
                  <c:v>2.7975680000000001</c:v>
                </c:pt>
                <c:pt idx="9302">
                  <c:v>2.7996159999999999</c:v>
                </c:pt>
                <c:pt idx="9303">
                  <c:v>2.8016640000000002</c:v>
                </c:pt>
                <c:pt idx="9304">
                  <c:v>2.803712</c:v>
                </c:pt>
                <c:pt idx="9305">
                  <c:v>2.8057599999999998</c:v>
                </c:pt>
                <c:pt idx="9306">
                  <c:v>2.8078080000000001</c:v>
                </c:pt>
                <c:pt idx="9307">
                  <c:v>2.8098559999999999</c:v>
                </c:pt>
                <c:pt idx="9308">
                  <c:v>2.8119040000000002</c:v>
                </c:pt>
                <c:pt idx="9309">
                  <c:v>2.813952</c:v>
                </c:pt>
                <c:pt idx="9310">
                  <c:v>2.8159999999999998</c:v>
                </c:pt>
                <c:pt idx="9311">
                  <c:v>2.8180480000000001</c:v>
                </c:pt>
                <c:pt idx="9312">
                  <c:v>2.8200959999999999</c:v>
                </c:pt>
                <c:pt idx="9313">
                  <c:v>2.8221440000000002</c:v>
                </c:pt>
                <c:pt idx="9314">
                  <c:v>2.824192</c:v>
                </c:pt>
                <c:pt idx="9315">
                  <c:v>2.8262399999999999</c:v>
                </c:pt>
                <c:pt idx="9316">
                  <c:v>2.8282880000000001</c:v>
                </c:pt>
                <c:pt idx="9317">
                  <c:v>2.830336</c:v>
                </c:pt>
                <c:pt idx="9318">
                  <c:v>2.8323839999999998</c:v>
                </c:pt>
                <c:pt idx="9319">
                  <c:v>2.8344320000000001</c:v>
                </c:pt>
                <c:pt idx="9320">
                  <c:v>2.8364799999999999</c:v>
                </c:pt>
                <c:pt idx="9321">
                  <c:v>2.8385280000000002</c:v>
                </c:pt>
                <c:pt idx="9322">
                  <c:v>2.840576</c:v>
                </c:pt>
                <c:pt idx="9323">
                  <c:v>2.8426239999999998</c:v>
                </c:pt>
                <c:pt idx="9324">
                  <c:v>2.8446720000000001</c:v>
                </c:pt>
                <c:pt idx="9325">
                  <c:v>2.8467199999999999</c:v>
                </c:pt>
                <c:pt idx="9326">
                  <c:v>2.8487680000000002</c:v>
                </c:pt>
                <c:pt idx="9327">
                  <c:v>2.850816</c:v>
                </c:pt>
                <c:pt idx="9328">
                  <c:v>2.8528639999999998</c:v>
                </c:pt>
                <c:pt idx="9329">
                  <c:v>2.8549120000000001</c:v>
                </c:pt>
                <c:pt idx="9330">
                  <c:v>2.8569599999999999</c:v>
                </c:pt>
                <c:pt idx="9331">
                  <c:v>2.8590080000000002</c:v>
                </c:pt>
                <c:pt idx="9332">
                  <c:v>2.861056</c:v>
                </c:pt>
                <c:pt idx="9333">
                  <c:v>2.8631039999999999</c:v>
                </c:pt>
                <c:pt idx="9334">
                  <c:v>2.8651520000000001</c:v>
                </c:pt>
                <c:pt idx="9335">
                  <c:v>2.8672</c:v>
                </c:pt>
                <c:pt idx="9336">
                  <c:v>2.8692479999999998</c:v>
                </c:pt>
                <c:pt idx="9337">
                  <c:v>2.8712960000000001</c:v>
                </c:pt>
                <c:pt idx="9338">
                  <c:v>2.8733439999999999</c:v>
                </c:pt>
                <c:pt idx="9339">
                  <c:v>2.8753920000000002</c:v>
                </c:pt>
                <c:pt idx="9340">
                  <c:v>2.87744</c:v>
                </c:pt>
                <c:pt idx="9341">
                  <c:v>2.8794879999999998</c:v>
                </c:pt>
                <c:pt idx="9342">
                  <c:v>2.8815360000000001</c:v>
                </c:pt>
                <c:pt idx="9343">
                  <c:v>2.8835839999999999</c:v>
                </c:pt>
                <c:pt idx="9344">
                  <c:v>2.8856320000000002</c:v>
                </c:pt>
                <c:pt idx="9345">
                  <c:v>2.88768</c:v>
                </c:pt>
                <c:pt idx="9346">
                  <c:v>2.8897279999999999</c:v>
                </c:pt>
                <c:pt idx="9347">
                  <c:v>2.8917760000000001</c:v>
                </c:pt>
                <c:pt idx="9348">
                  <c:v>2.893824</c:v>
                </c:pt>
                <c:pt idx="9349">
                  <c:v>2.8958719999999998</c:v>
                </c:pt>
                <c:pt idx="9350">
                  <c:v>2.8979200000000001</c:v>
                </c:pt>
                <c:pt idx="9351">
                  <c:v>2.8999679999999999</c:v>
                </c:pt>
                <c:pt idx="9352">
                  <c:v>2.9020160000000002</c:v>
                </c:pt>
                <c:pt idx="9353">
                  <c:v>2.904064</c:v>
                </c:pt>
                <c:pt idx="9354">
                  <c:v>2.9061119999999998</c:v>
                </c:pt>
                <c:pt idx="9355">
                  <c:v>2.9081600000000001</c:v>
                </c:pt>
                <c:pt idx="9356">
                  <c:v>2.9102079999999999</c:v>
                </c:pt>
                <c:pt idx="9357">
                  <c:v>2.9122560000000002</c:v>
                </c:pt>
                <c:pt idx="9358">
                  <c:v>2.914304</c:v>
                </c:pt>
                <c:pt idx="9359">
                  <c:v>2.9163519999999998</c:v>
                </c:pt>
                <c:pt idx="9360">
                  <c:v>2.9184000000000001</c:v>
                </c:pt>
                <c:pt idx="9361">
                  <c:v>2.9204479999999999</c:v>
                </c:pt>
                <c:pt idx="9362">
                  <c:v>2.9224960000000002</c:v>
                </c:pt>
                <c:pt idx="9363">
                  <c:v>2.924544</c:v>
                </c:pt>
                <c:pt idx="9364">
                  <c:v>2.9265919999999999</c:v>
                </c:pt>
                <c:pt idx="9365">
                  <c:v>2.9286400000000001</c:v>
                </c:pt>
                <c:pt idx="9366">
                  <c:v>2.930688</c:v>
                </c:pt>
                <c:pt idx="9367">
                  <c:v>2.9327359999999998</c:v>
                </c:pt>
                <c:pt idx="9368">
                  <c:v>2.9347840000000001</c:v>
                </c:pt>
                <c:pt idx="9369">
                  <c:v>2.9368319999999999</c:v>
                </c:pt>
                <c:pt idx="9370">
                  <c:v>2.9388800000000002</c:v>
                </c:pt>
                <c:pt idx="9371">
                  <c:v>2.940928</c:v>
                </c:pt>
                <c:pt idx="9372">
                  <c:v>2.9429759999999998</c:v>
                </c:pt>
                <c:pt idx="9373">
                  <c:v>2.9450240000000001</c:v>
                </c:pt>
                <c:pt idx="9374">
                  <c:v>2.9470719999999999</c:v>
                </c:pt>
                <c:pt idx="9375">
                  <c:v>2.9491200000000002</c:v>
                </c:pt>
                <c:pt idx="9376">
                  <c:v>2.951168</c:v>
                </c:pt>
                <c:pt idx="9377">
                  <c:v>2.9532159999999998</c:v>
                </c:pt>
                <c:pt idx="9378">
                  <c:v>2.9573119999999999</c:v>
                </c:pt>
                <c:pt idx="9379">
                  <c:v>2.961408</c:v>
                </c:pt>
                <c:pt idx="9380">
                  <c:v>2.9655040000000001</c:v>
                </c:pt>
                <c:pt idx="9381">
                  <c:v>2.9695999999999998</c:v>
                </c:pt>
                <c:pt idx="9382">
                  <c:v>2.9736959999999999</c:v>
                </c:pt>
                <c:pt idx="9383">
                  <c:v>2.977792</c:v>
                </c:pt>
                <c:pt idx="9384">
                  <c:v>2.9818880000000001</c:v>
                </c:pt>
                <c:pt idx="9385">
                  <c:v>2.9859840000000002</c:v>
                </c:pt>
                <c:pt idx="9386">
                  <c:v>2.9900799999999998</c:v>
                </c:pt>
                <c:pt idx="9387">
                  <c:v>2.9941759999999999</c:v>
                </c:pt>
                <c:pt idx="9388">
                  <c:v>2.998272</c:v>
                </c:pt>
                <c:pt idx="9389">
                  <c:v>3.0023680000000001</c:v>
                </c:pt>
                <c:pt idx="9390">
                  <c:v>3.0064639999999998</c:v>
                </c:pt>
                <c:pt idx="9391">
                  <c:v>3.0105599999999999</c:v>
                </c:pt>
                <c:pt idx="9392">
                  <c:v>3.014656</c:v>
                </c:pt>
                <c:pt idx="9393">
                  <c:v>3.0187520000000001</c:v>
                </c:pt>
                <c:pt idx="9394">
                  <c:v>3.0228480000000002</c:v>
                </c:pt>
                <c:pt idx="9395">
                  <c:v>3.0269439999999999</c:v>
                </c:pt>
                <c:pt idx="9396">
                  <c:v>3.03104</c:v>
                </c:pt>
                <c:pt idx="9397">
                  <c:v>3.0351360000000001</c:v>
                </c:pt>
                <c:pt idx="9398">
                  <c:v>3.0392320000000002</c:v>
                </c:pt>
                <c:pt idx="9399">
                  <c:v>3.0433279999999998</c:v>
                </c:pt>
                <c:pt idx="9400">
                  <c:v>3.0474239999999999</c:v>
                </c:pt>
                <c:pt idx="9401">
                  <c:v>3.05152</c:v>
                </c:pt>
                <c:pt idx="9402">
                  <c:v>3.0556160000000001</c:v>
                </c:pt>
                <c:pt idx="9403">
                  <c:v>3.0597120000000002</c:v>
                </c:pt>
                <c:pt idx="9404">
                  <c:v>3.0638079999999999</c:v>
                </c:pt>
                <c:pt idx="9405">
                  <c:v>3.067904</c:v>
                </c:pt>
                <c:pt idx="9406">
                  <c:v>3.0720000000000001</c:v>
                </c:pt>
                <c:pt idx="9407">
                  <c:v>3.0760960000000002</c:v>
                </c:pt>
                <c:pt idx="9408">
                  <c:v>3.0801919999999998</c:v>
                </c:pt>
                <c:pt idx="9409">
                  <c:v>3.0842879999999999</c:v>
                </c:pt>
                <c:pt idx="9410">
                  <c:v>3.088384</c:v>
                </c:pt>
                <c:pt idx="9411">
                  <c:v>3.0924800000000001</c:v>
                </c:pt>
                <c:pt idx="9412">
                  <c:v>3.0965760000000002</c:v>
                </c:pt>
                <c:pt idx="9413">
                  <c:v>3.1006719999999999</c:v>
                </c:pt>
                <c:pt idx="9414">
                  <c:v>3.104768</c:v>
                </c:pt>
                <c:pt idx="9415">
                  <c:v>3.1088640000000001</c:v>
                </c:pt>
                <c:pt idx="9416">
                  <c:v>3.1129600000000002</c:v>
                </c:pt>
                <c:pt idx="9417">
                  <c:v>3.1170559999999998</c:v>
                </c:pt>
                <c:pt idx="9418">
                  <c:v>3.1211519999999999</c:v>
                </c:pt>
                <c:pt idx="9419">
                  <c:v>3.125248</c:v>
                </c:pt>
                <c:pt idx="9420">
                  <c:v>3.1293440000000001</c:v>
                </c:pt>
                <c:pt idx="9421">
                  <c:v>3.1334399999999998</c:v>
                </c:pt>
                <c:pt idx="9422">
                  <c:v>3.1375359999999999</c:v>
                </c:pt>
                <c:pt idx="9423">
                  <c:v>3.141632</c:v>
                </c:pt>
                <c:pt idx="9424">
                  <c:v>3.1457280000000001</c:v>
                </c:pt>
                <c:pt idx="9425">
                  <c:v>3.1498240000000002</c:v>
                </c:pt>
                <c:pt idx="9426">
                  <c:v>3.1539199999999998</c:v>
                </c:pt>
                <c:pt idx="9427">
                  <c:v>3.1580159999999999</c:v>
                </c:pt>
                <c:pt idx="9428">
                  <c:v>3.162112</c:v>
                </c:pt>
                <c:pt idx="9429">
                  <c:v>3.1662080000000001</c:v>
                </c:pt>
                <c:pt idx="9430">
                  <c:v>3.1703039999999998</c:v>
                </c:pt>
                <c:pt idx="9431">
                  <c:v>3.1743999999999999</c:v>
                </c:pt>
                <c:pt idx="9432">
                  <c:v>3.178496</c:v>
                </c:pt>
                <c:pt idx="9433">
                  <c:v>3.1825920000000001</c:v>
                </c:pt>
                <c:pt idx="9434">
                  <c:v>3.1866880000000002</c:v>
                </c:pt>
                <c:pt idx="9435">
                  <c:v>3.1907839999999998</c:v>
                </c:pt>
                <c:pt idx="9436">
                  <c:v>3.1948799999999999</c:v>
                </c:pt>
                <c:pt idx="9437">
                  <c:v>3.198976</c:v>
                </c:pt>
                <c:pt idx="9438">
                  <c:v>3.2030720000000001</c:v>
                </c:pt>
                <c:pt idx="9439">
                  <c:v>3.2071679999999998</c:v>
                </c:pt>
                <c:pt idx="9440">
                  <c:v>3.2112639999999999</c:v>
                </c:pt>
                <c:pt idx="9441">
                  <c:v>3.21536</c:v>
                </c:pt>
                <c:pt idx="9442">
                  <c:v>3.2194560000000001</c:v>
                </c:pt>
                <c:pt idx="9443">
                  <c:v>3.2235520000000002</c:v>
                </c:pt>
                <c:pt idx="9444">
                  <c:v>3.2276479999999999</c:v>
                </c:pt>
                <c:pt idx="9445">
                  <c:v>3.231744</c:v>
                </c:pt>
                <c:pt idx="9446">
                  <c:v>3.23584</c:v>
                </c:pt>
                <c:pt idx="9447">
                  <c:v>3.2399360000000001</c:v>
                </c:pt>
                <c:pt idx="9448">
                  <c:v>3.2440319999999998</c:v>
                </c:pt>
                <c:pt idx="9449">
                  <c:v>3.2481279999999999</c:v>
                </c:pt>
                <c:pt idx="9450">
                  <c:v>3.252224</c:v>
                </c:pt>
                <c:pt idx="9451">
                  <c:v>3.2563200000000001</c:v>
                </c:pt>
                <c:pt idx="9452">
                  <c:v>3.2604160000000002</c:v>
                </c:pt>
                <c:pt idx="9453">
                  <c:v>3.2645119999999999</c:v>
                </c:pt>
                <c:pt idx="9454">
                  <c:v>3.268608</c:v>
                </c:pt>
                <c:pt idx="9455">
                  <c:v>3.2727040000000001</c:v>
                </c:pt>
                <c:pt idx="9456">
                  <c:v>3.2768000000000002</c:v>
                </c:pt>
                <c:pt idx="9457">
                  <c:v>3.2808959999999998</c:v>
                </c:pt>
                <c:pt idx="9458">
                  <c:v>3.2849919999999999</c:v>
                </c:pt>
                <c:pt idx="9459">
                  <c:v>3.289088</c:v>
                </c:pt>
                <c:pt idx="9460">
                  <c:v>3.2931840000000001</c:v>
                </c:pt>
                <c:pt idx="9461">
                  <c:v>3.2972800000000002</c:v>
                </c:pt>
                <c:pt idx="9462">
                  <c:v>3.3013759999999999</c:v>
                </c:pt>
                <c:pt idx="9463">
                  <c:v>3.305472</c:v>
                </c:pt>
                <c:pt idx="9464">
                  <c:v>3.3095680000000001</c:v>
                </c:pt>
                <c:pt idx="9465">
                  <c:v>3.3136640000000002</c:v>
                </c:pt>
                <c:pt idx="9466">
                  <c:v>3.3177599999999998</c:v>
                </c:pt>
                <c:pt idx="9467">
                  <c:v>3.3218559999999999</c:v>
                </c:pt>
                <c:pt idx="9468">
                  <c:v>3.325952</c:v>
                </c:pt>
                <c:pt idx="9469">
                  <c:v>3.3300480000000001</c:v>
                </c:pt>
                <c:pt idx="9470">
                  <c:v>3.3341440000000002</c:v>
                </c:pt>
                <c:pt idx="9471">
                  <c:v>3.3382399999999999</c:v>
                </c:pt>
                <c:pt idx="9472">
                  <c:v>3.342336</c:v>
                </c:pt>
                <c:pt idx="9473">
                  <c:v>3.3464320000000001</c:v>
                </c:pt>
                <c:pt idx="9474">
                  <c:v>3.3505280000000002</c:v>
                </c:pt>
                <c:pt idx="9475">
                  <c:v>3.3546239999999998</c:v>
                </c:pt>
                <c:pt idx="9476">
                  <c:v>3.3587199999999999</c:v>
                </c:pt>
                <c:pt idx="9477">
                  <c:v>3.362816</c:v>
                </c:pt>
                <c:pt idx="9478">
                  <c:v>3.3669120000000001</c:v>
                </c:pt>
                <c:pt idx="9479">
                  <c:v>3.3710079999999998</c:v>
                </c:pt>
                <c:pt idx="9480">
                  <c:v>3.3751039999999999</c:v>
                </c:pt>
                <c:pt idx="9481">
                  <c:v>3.3792</c:v>
                </c:pt>
                <c:pt idx="9482">
                  <c:v>3.3832960000000001</c:v>
                </c:pt>
                <c:pt idx="9483">
                  <c:v>3.3873920000000002</c:v>
                </c:pt>
                <c:pt idx="9484">
                  <c:v>3.3914879999999998</c:v>
                </c:pt>
                <c:pt idx="9485">
                  <c:v>3.3955839999999999</c:v>
                </c:pt>
                <c:pt idx="9486">
                  <c:v>3.39968</c:v>
                </c:pt>
                <c:pt idx="9487">
                  <c:v>3.4037760000000001</c:v>
                </c:pt>
                <c:pt idx="9488">
                  <c:v>3.4078719999999998</c:v>
                </c:pt>
                <c:pt idx="9489">
                  <c:v>3.4119679999999999</c:v>
                </c:pt>
                <c:pt idx="9490">
                  <c:v>3.416064</c:v>
                </c:pt>
                <c:pt idx="9491">
                  <c:v>3.4201600000000001</c:v>
                </c:pt>
                <c:pt idx="9492">
                  <c:v>3.4242560000000002</c:v>
                </c:pt>
                <c:pt idx="9493">
                  <c:v>3.4283519999999998</c:v>
                </c:pt>
                <c:pt idx="9494">
                  <c:v>3.4324479999999999</c:v>
                </c:pt>
                <c:pt idx="9495">
                  <c:v>3.436544</c:v>
                </c:pt>
                <c:pt idx="9496">
                  <c:v>3.4406400000000001</c:v>
                </c:pt>
                <c:pt idx="9497">
                  <c:v>3.4447359999999998</c:v>
                </c:pt>
                <c:pt idx="9498">
                  <c:v>3.4488319999999999</c:v>
                </c:pt>
                <c:pt idx="9499">
                  <c:v>3.452928</c:v>
                </c:pt>
                <c:pt idx="9500">
                  <c:v>3.4570240000000001</c:v>
                </c:pt>
                <c:pt idx="9501">
                  <c:v>3.4611200000000002</c:v>
                </c:pt>
                <c:pt idx="9502">
                  <c:v>3.4652159999999999</c:v>
                </c:pt>
                <c:pt idx="9503">
                  <c:v>3.469312</c:v>
                </c:pt>
                <c:pt idx="9504">
                  <c:v>3.4734080000000001</c:v>
                </c:pt>
                <c:pt idx="9505">
                  <c:v>3.4775040000000002</c:v>
                </c:pt>
                <c:pt idx="9506">
                  <c:v>3.4815999999999998</c:v>
                </c:pt>
                <c:pt idx="9507">
                  <c:v>3.4856959999999999</c:v>
                </c:pt>
                <c:pt idx="9508">
                  <c:v>3.489792</c:v>
                </c:pt>
                <c:pt idx="9509">
                  <c:v>3.4938880000000001</c:v>
                </c:pt>
                <c:pt idx="9510">
                  <c:v>3.4979840000000002</c:v>
                </c:pt>
                <c:pt idx="9511">
                  <c:v>3.5020799999999999</c:v>
                </c:pt>
                <c:pt idx="9512">
                  <c:v>3.506176</c:v>
                </c:pt>
                <c:pt idx="9513">
                  <c:v>3.5102720000000001</c:v>
                </c:pt>
                <c:pt idx="9514">
                  <c:v>3.5143680000000002</c:v>
                </c:pt>
                <c:pt idx="9515">
                  <c:v>3.5184639999999998</c:v>
                </c:pt>
                <c:pt idx="9516">
                  <c:v>3.5225599999999999</c:v>
                </c:pt>
                <c:pt idx="9517">
                  <c:v>3.526656</c:v>
                </c:pt>
                <c:pt idx="9518">
                  <c:v>3.5307520000000001</c:v>
                </c:pt>
                <c:pt idx="9519">
                  <c:v>3.5348480000000002</c:v>
                </c:pt>
                <c:pt idx="9520">
                  <c:v>3.5389439999999999</c:v>
                </c:pt>
                <c:pt idx="9521">
                  <c:v>3.54304</c:v>
                </c:pt>
                <c:pt idx="9522">
                  <c:v>3.5471360000000001</c:v>
                </c:pt>
                <c:pt idx="9523">
                  <c:v>3.5512320000000002</c:v>
                </c:pt>
                <c:pt idx="9524">
                  <c:v>3.5553279999999998</c:v>
                </c:pt>
                <c:pt idx="9525">
                  <c:v>3.5594239999999999</c:v>
                </c:pt>
                <c:pt idx="9526">
                  <c:v>3.56352</c:v>
                </c:pt>
                <c:pt idx="9527">
                  <c:v>3.5676160000000001</c:v>
                </c:pt>
                <c:pt idx="9528">
                  <c:v>3.5717120000000002</c:v>
                </c:pt>
                <c:pt idx="9529">
                  <c:v>3.5758079999999999</c:v>
                </c:pt>
                <c:pt idx="9530">
                  <c:v>3.579904</c:v>
                </c:pt>
                <c:pt idx="9531">
                  <c:v>3.5840000000000001</c:v>
                </c:pt>
                <c:pt idx="9532">
                  <c:v>3.5880960000000002</c:v>
                </c:pt>
                <c:pt idx="9533">
                  <c:v>3.5921919999999998</c:v>
                </c:pt>
                <c:pt idx="9534">
                  <c:v>3.5962879999999999</c:v>
                </c:pt>
                <c:pt idx="9535">
                  <c:v>3.600384</c:v>
                </c:pt>
                <c:pt idx="9536">
                  <c:v>3.6044800000000001</c:v>
                </c:pt>
                <c:pt idx="9537">
                  <c:v>3.6085759999999998</c:v>
                </c:pt>
                <c:pt idx="9538">
                  <c:v>3.6126719999999999</c:v>
                </c:pt>
                <c:pt idx="9539">
                  <c:v>3.616768</c:v>
                </c:pt>
                <c:pt idx="9540">
                  <c:v>3.6208640000000001</c:v>
                </c:pt>
                <c:pt idx="9541">
                  <c:v>3.6249600000000002</c:v>
                </c:pt>
                <c:pt idx="9542">
                  <c:v>3.6290559999999998</c:v>
                </c:pt>
                <c:pt idx="9543">
                  <c:v>3.6331519999999999</c:v>
                </c:pt>
                <c:pt idx="9544">
                  <c:v>3.637248</c:v>
                </c:pt>
                <c:pt idx="9545">
                  <c:v>3.6413440000000001</c:v>
                </c:pt>
                <c:pt idx="9546">
                  <c:v>3.6454399999999998</c:v>
                </c:pt>
                <c:pt idx="9547">
                  <c:v>3.6495359999999999</c:v>
                </c:pt>
                <c:pt idx="9548">
                  <c:v>3.653632</c:v>
                </c:pt>
                <c:pt idx="9549">
                  <c:v>3.6577280000000001</c:v>
                </c:pt>
                <c:pt idx="9550">
                  <c:v>3.6618240000000002</c:v>
                </c:pt>
                <c:pt idx="9551">
                  <c:v>3.6659199999999998</c:v>
                </c:pt>
                <c:pt idx="9552">
                  <c:v>3.6700159999999999</c:v>
                </c:pt>
                <c:pt idx="9553">
                  <c:v>3.674112</c:v>
                </c:pt>
                <c:pt idx="9554">
                  <c:v>3.6782080000000001</c:v>
                </c:pt>
                <c:pt idx="9555">
                  <c:v>3.6823039999999998</c:v>
                </c:pt>
                <c:pt idx="9556">
                  <c:v>3.6863999999999999</c:v>
                </c:pt>
                <c:pt idx="9557">
                  <c:v>3.690496</c:v>
                </c:pt>
                <c:pt idx="9558">
                  <c:v>3.6945920000000001</c:v>
                </c:pt>
                <c:pt idx="9559">
                  <c:v>3.6986880000000002</c:v>
                </c:pt>
                <c:pt idx="9560">
                  <c:v>3.7027839999999999</c:v>
                </c:pt>
                <c:pt idx="9561">
                  <c:v>3.70688</c:v>
                </c:pt>
                <c:pt idx="9562">
                  <c:v>3.7109760000000001</c:v>
                </c:pt>
                <c:pt idx="9563">
                  <c:v>3.7150720000000002</c:v>
                </c:pt>
                <c:pt idx="9564">
                  <c:v>3.7191679999999998</c:v>
                </c:pt>
                <c:pt idx="9565">
                  <c:v>3.7232639999999999</c:v>
                </c:pt>
                <c:pt idx="9566">
                  <c:v>3.72736</c:v>
                </c:pt>
                <c:pt idx="9567">
                  <c:v>3.7314560000000001</c:v>
                </c:pt>
                <c:pt idx="9568">
                  <c:v>3.7355520000000002</c:v>
                </c:pt>
                <c:pt idx="9569">
                  <c:v>3.7396479999999999</c:v>
                </c:pt>
                <c:pt idx="9570">
                  <c:v>3.743744</c:v>
                </c:pt>
                <c:pt idx="9571">
                  <c:v>3.7478400000000001</c:v>
                </c:pt>
                <c:pt idx="9572">
                  <c:v>3.7519360000000002</c:v>
                </c:pt>
                <c:pt idx="9573">
                  <c:v>3.7560319999999998</c:v>
                </c:pt>
                <c:pt idx="9574">
                  <c:v>3.7601279999999999</c:v>
                </c:pt>
                <c:pt idx="9575">
                  <c:v>3.764224</c:v>
                </c:pt>
                <c:pt idx="9576">
                  <c:v>3.7683200000000001</c:v>
                </c:pt>
                <c:pt idx="9577">
                  <c:v>3.7724160000000002</c:v>
                </c:pt>
                <c:pt idx="9578">
                  <c:v>3.7765119999999999</c:v>
                </c:pt>
                <c:pt idx="9579">
                  <c:v>3.780608</c:v>
                </c:pt>
                <c:pt idx="9580">
                  <c:v>3.7847040000000001</c:v>
                </c:pt>
                <c:pt idx="9581">
                  <c:v>3.7888000000000002</c:v>
                </c:pt>
                <c:pt idx="9582">
                  <c:v>3.7928959999999998</c:v>
                </c:pt>
                <c:pt idx="9583">
                  <c:v>3.7969919999999999</c:v>
                </c:pt>
                <c:pt idx="9584">
                  <c:v>3.801088</c:v>
                </c:pt>
                <c:pt idx="9585">
                  <c:v>3.8051840000000001</c:v>
                </c:pt>
                <c:pt idx="9586">
                  <c:v>3.8092800000000002</c:v>
                </c:pt>
                <c:pt idx="9587">
                  <c:v>3.8133759999999999</c:v>
                </c:pt>
                <c:pt idx="9588">
                  <c:v>3.817472</c:v>
                </c:pt>
                <c:pt idx="9589">
                  <c:v>3.8215680000000001</c:v>
                </c:pt>
                <c:pt idx="9590">
                  <c:v>3.8256640000000002</c:v>
                </c:pt>
                <c:pt idx="9591">
                  <c:v>3.8297599999999998</c:v>
                </c:pt>
                <c:pt idx="9592">
                  <c:v>3.8338559999999999</c:v>
                </c:pt>
                <c:pt idx="9593">
                  <c:v>3.837952</c:v>
                </c:pt>
                <c:pt idx="9594">
                  <c:v>3.8420480000000001</c:v>
                </c:pt>
                <c:pt idx="9595">
                  <c:v>3.8461439999999998</c:v>
                </c:pt>
                <c:pt idx="9596">
                  <c:v>3.8502399999999999</c:v>
                </c:pt>
                <c:pt idx="9597">
                  <c:v>3.854336</c:v>
                </c:pt>
                <c:pt idx="9598">
                  <c:v>3.8584320000000001</c:v>
                </c:pt>
                <c:pt idx="9599">
                  <c:v>3.8625280000000002</c:v>
                </c:pt>
                <c:pt idx="9600">
                  <c:v>3.8666239999999998</c:v>
                </c:pt>
                <c:pt idx="9601">
                  <c:v>3.8707199999999999</c:v>
                </c:pt>
                <c:pt idx="9602">
                  <c:v>3.874816</c:v>
                </c:pt>
                <c:pt idx="9603">
                  <c:v>3.8789120000000001</c:v>
                </c:pt>
                <c:pt idx="9604">
                  <c:v>3.8830079999999998</c:v>
                </c:pt>
                <c:pt idx="9605">
                  <c:v>3.8871039999999999</c:v>
                </c:pt>
                <c:pt idx="9606">
                  <c:v>3.8912</c:v>
                </c:pt>
                <c:pt idx="9607">
                  <c:v>3.8952960000000001</c:v>
                </c:pt>
                <c:pt idx="9608">
                  <c:v>3.8993920000000002</c:v>
                </c:pt>
                <c:pt idx="9609">
                  <c:v>3.9034879999999998</c:v>
                </c:pt>
                <c:pt idx="9610">
                  <c:v>3.9075839999999999</c:v>
                </c:pt>
                <c:pt idx="9611">
                  <c:v>3.91168</c:v>
                </c:pt>
                <c:pt idx="9612">
                  <c:v>3.9157760000000001</c:v>
                </c:pt>
                <c:pt idx="9613">
                  <c:v>3.9198719999999998</c:v>
                </c:pt>
                <c:pt idx="9614">
                  <c:v>3.9239679999999999</c:v>
                </c:pt>
                <c:pt idx="9615">
                  <c:v>3.928064</c:v>
                </c:pt>
                <c:pt idx="9616">
                  <c:v>3.9321600000000001</c:v>
                </c:pt>
                <c:pt idx="9617">
                  <c:v>3.9362560000000002</c:v>
                </c:pt>
                <c:pt idx="9618">
                  <c:v>3.9403519999999999</c:v>
                </c:pt>
                <c:pt idx="9619">
                  <c:v>3.944448</c:v>
                </c:pt>
                <c:pt idx="9620">
                  <c:v>3.9485440000000001</c:v>
                </c:pt>
                <c:pt idx="9621">
                  <c:v>3.9526400000000002</c:v>
                </c:pt>
                <c:pt idx="9622">
                  <c:v>3.9567359999999998</c:v>
                </c:pt>
                <c:pt idx="9623">
                  <c:v>3.9608319999999999</c:v>
                </c:pt>
                <c:pt idx="9624">
                  <c:v>3.964928</c:v>
                </c:pt>
                <c:pt idx="9625">
                  <c:v>3.9690240000000001</c:v>
                </c:pt>
                <c:pt idx="9626">
                  <c:v>3.9731200000000002</c:v>
                </c:pt>
                <c:pt idx="9627">
                  <c:v>3.9772159999999999</c:v>
                </c:pt>
                <c:pt idx="9628">
                  <c:v>3.981312</c:v>
                </c:pt>
                <c:pt idx="9629">
                  <c:v>3.9854080000000001</c:v>
                </c:pt>
                <c:pt idx="9630">
                  <c:v>3.9895040000000002</c:v>
                </c:pt>
                <c:pt idx="9631">
                  <c:v>3.9935999999999998</c:v>
                </c:pt>
                <c:pt idx="9632">
                  <c:v>3.9976959999999999</c:v>
                </c:pt>
                <c:pt idx="9633">
                  <c:v>4.001792</c:v>
                </c:pt>
                <c:pt idx="9634">
                  <c:v>4.0058879999999997</c:v>
                </c:pt>
                <c:pt idx="9635">
                  <c:v>4.0099840000000002</c:v>
                </c:pt>
                <c:pt idx="9636">
                  <c:v>4.0140799999999999</c:v>
                </c:pt>
                <c:pt idx="9637">
                  <c:v>4.0181760000000004</c:v>
                </c:pt>
                <c:pt idx="9638">
                  <c:v>4.0222720000000001</c:v>
                </c:pt>
                <c:pt idx="9639">
                  <c:v>4.0263679999999997</c:v>
                </c:pt>
                <c:pt idx="9640">
                  <c:v>4.0304640000000003</c:v>
                </c:pt>
                <c:pt idx="9641">
                  <c:v>4.0345599999999999</c:v>
                </c:pt>
                <c:pt idx="9642">
                  <c:v>4.0386559999999996</c:v>
                </c:pt>
                <c:pt idx="9643">
                  <c:v>4.0427520000000001</c:v>
                </c:pt>
                <c:pt idx="9644">
                  <c:v>4.0468479999999998</c:v>
                </c:pt>
                <c:pt idx="9645">
                  <c:v>4.0509440000000003</c:v>
                </c:pt>
                <c:pt idx="9646">
                  <c:v>4.05504</c:v>
                </c:pt>
                <c:pt idx="9647">
                  <c:v>4.0591359999999996</c:v>
                </c:pt>
                <c:pt idx="9648">
                  <c:v>4.0632320000000002</c:v>
                </c:pt>
                <c:pt idx="9649">
                  <c:v>4.0673279999999998</c:v>
                </c:pt>
                <c:pt idx="9650">
                  <c:v>4.0714240000000004</c:v>
                </c:pt>
                <c:pt idx="9651">
                  <c:v>4.07552</c:v>
                </c:pt>
                <c:pt idx="9652">
                  <c:v>4.0796159999999997</c:v>
                </c:pt>
                <c:pt idx="9653">
                  <c:v>4.0837120000000002</c:v>
                </c:pt>
                <c:pt idx="9654">
                  <c:v>4.0878079999999999</c:v>
                </c:pt>
                <c:pt idx="9655">
                  <c:v>4.0919040000000004</c:v>
                </c:pt>
                <c:pt idx="9656">
                  <c:v>4.0960000000000001</c:v>
                </c:pt>
                <c:pt idx="9657">
                  <c:v>4.1000959999999997</c:v>
                </c:pt>
                <c:pt idx="9658">
                  <c:v>4.1041920000000003</c:v>
                </c:pt>
                <c:pt idx="9659">
                  <c:v>4.1082879999999999</c:v>
                </c:pt>
                <c:pt idx="9660">
                  <c:v>4.1123839999999996</c:v>
                </c:pt>
                <c:pt idx="9661">
                  <c:v>4.1164800000000001</c:v>
                </c:pt>
                <c:pt idx="9662">
                  <c:v>4.1205759999999998</c:v>
                </c:pt>
                <c:pt idx="9663">
                  <c:v>4.1246720000000003</c:v>
                </c:pt>
                <c:pt idx="9664">
                  <c:v>4.128768</c:v>
                </c:pt>
                <c:pt idx="9665">
                  <c:v>4.1328639999999996</c:v>
                </c:pt>
                <c:pt idx="9666">
                  <c:v>4.1369600000000002</c:v>
                </c:pt>
                <c:pt idx="9667">
                  <c:v>4.1410559999999998</c:v>
                </c:pt>
                <c:pt idx="9668">
                  <c:v>4.1451520000000004</c:v>
                </c:pt>
                <c:pt idx="9669">
                  <c:v>4.149248</c:v>
                </c:pt>
                <c:pt idx="9670">
                  <c:v>4.1533439999999997</c:v>
                </c:pt>
                <c:pt idx="9671">
                  <c:v>4.1574400000000002</c:v>
                </c:pt>
                <c:pt idx="9672">
                  <c:v>4.1615359999999999</c:v>
                </c:pt>
                <c:pt idx="9673">
                  <c:v>4.1656319999999996</c:v>
                </c:pt>
                <c:pt idx="9674">
                  <c:v>4.1697280000000001</c:v>
                </c:pt>
                <c:pt idx="9675">
                  <c:v>4.1738239999999998</c:v>
                </c:pt>
                <c:pt idx="9676">
                  <c:v>4.1779200000000003</c:v>
                </c:pt>
                <c:pt idx="9677">
                  <c:v>4.182016</c:v>
                </c:pt>
                <c:pt idx="9678">
                  <c:v>4.1861119999999996</c:v>
                </c:pt>
                <c:pt idx="9679">
                  <c:v>4.1902080000000002</c:v>
                </c:pt>
                <c:pt idx="9680">
                  <c:v>4.1943039999999998</c:v>
                </c:pt>
                <c:pt idx="9681">
                  <c:v>4.1984000000000004</c:v>
                </c:pt>
                <c:pt idx="9682">
                  <c:v>4.202496</c:v>
                </c:pt>
                <c:pt idx="9683">
                  <c:v>4.2065919999999997</c:v>
                </c:pt>
                <c:pt idx="9684">
                  <c:v>4.2106880000000002</c:v>
                </c:pt>
                <c:pt idx="9685">
                  <c:v>4.2147839999999999</c:v>
                </c:pt>
                <c:pt idx="9686">
                  <c:v>4.2188800000000004</c:v>
                </c:pt>
                <c:pt idx="9687">
                  <c:v>4.2229760000000001</c:v>
                </c:pt>
                <c:pt idx="9688">
                  <c:v>4.2270719999999997</c:v>
                </c:pt>
                <c:pt idx="9689">
                  <c:v>4.2311680000000003</c:v>
                </c:pt>
                <c:pt idx="9690">
                  <c:v>4.2352639999999999</c:v>
                </c:pt>
                <c:pt idx="9691">
                  <c:v>4.2393599999999996</c:v>
                </c:pt>
                <c:pt idx="9692">
                  <c:v>4.2434560000000001</c:v>
                </c:pt>
                <c:pt idx="9693">
                  <c:v>4.2475519999999998</c:v>
                </c:pt>
                <c:pt idx="9694">
                  <c:v>4.2516480000000003</c:v>
                </c:pt>
                <c:pt idx="9695">
                  <c:v>4.255744</c:v>
                </c:pt>
                <c:pt idx="9696">
                  <c:v>4.2598399999999996</c:v>
                </c:pt>
                <c:pt idx="9697">
                  <c:v>4.2639360000000002</c:v>
                </c:pt>
                <c:pt idx="9698">
                  <c:v>4.2680319999999998</c:v>
                </c:pt>
                <c:pt idx="9699">
                  <c:v>4.2721280000000004</c:v>
                </c:pt>
                <c:pt idx="9700">
                  <c:v>4.276224</c:v>
                </c:pt>
                <c:pt idx="9701">
                  <c:v>4.2803199999999997</c:v>
                </c:pt>
                <c:pt idx="9702">
                  <c:v>4.2844160000000002</c:v>
                </c:pt>
                <c:pt idx="9703">
                  <c:v>4.2885119999999999</c:v>
                </c:pt>
                <c:pt idx="9704">
                  <c:v>4.2926080000000004</c:v>
                </c:pt>
                <c:pt idx="9705">
                  <c:v>4.2967040000000001</c:v>
                </c:pt>
                <c:pt idx="9706">
                  <c:v>4.3007999999999997</c:v>
                </c:pt>
                <c:pt idx="9707">
                  <c:v>4.3048960000000003</c:v>
                </c:pt>
                <c:pt idx="9708">
                  <c:v>4.3089919999999999</c:v>
                </c:pt>
                <c:pt idx="9709">
                  <c:v>4.3130879999999996</c:v>
                </c:pt>
                <c:pt idx="9710">
                  <c:v>4.3171840000000001</c:v>
                </c:pt>
                <c:pt idx="9711">
                  <c:v>4.3212799999999998</c:v>
                </c:pt>
                <c:pt idx="9712">
                  <c:v>4.3253760000000003</c:v>
                </c:pt>
                <c:pt idx="9713">
                  <c:v>4.329472</c:v>
                </c:pt>
                <c:pt idx="9714">
                  <c:v>4.3335679999999996</c:v>
                </c:pt>
                <c:pt idx="9715">
                  <c:v>4.3376640000000002</c:v>
                </c:pt>
                <c:pt idx="9716">
                  <c:v>4.3417599999999998</c:v>
                </c:pt>
                <c:pt idx="9717">
                  <c:v>4.3458560000000004</c:v>
                </c:pt>
                <c:pt idx="9718">
                  <c:v>4.349952</c:v>
                </c:pt>
                <c:pt idx="9719">
                  <c:v>4.3540479999999997</c:v>
                </c:pt>
                <c:pt idx="9720">
                  <c:v>4.3581440000000002</c:v>
                </c:pt>
                <c:pt idx="9721">
                  <c:v>4.3622399999999999</c:v>
                </c:pt>
                <c:pt idx="9722">
                  <c:v>4.3663360000000004</c:v>
                </c:pt>
                <c:pt idx="9723">
                  <c:v>4.3704320000000001</c:v>
                </c:pt>
                <c:pt idx="9724">
                  <c:v>4.3745279999999998</c:v>
                </c:pt>
                <c:pt idx="9725">
                  <c:v>4.3786240000000003</c:v>
                </c:pt>
                <c:pt idx="9726">
                  <c:v>4.3827199999999999</c:v>
                </c:pt>
                <c:pt idx="9727">
                  <c:v>4.3868159999999996</c:v>
                </c:pt>
                <c:pt idx="9728">
                  <c:v>4.3909120000000001</c:v>
                </c:pt>
                <c:pt idx="9729">
                  <c:v>4.3950079999999998</c:v>
                </c:pt>
                <c:pt idx="9730">
                  <c:v>4.3991040000000003</c:v>
                </c:pt>
                <c:pt idx="9731">
                  <c:v>4.4032</c:v>
                </c:pt>
                <c:pt idx="9732">
                  <c:v>4.4072959999999997</c:v>
                </c:pt>
                <c:pt idx="9733">
                  <c:v>4.4113920000000002</c:v>
                </c:pt>
                <c:pt idx="9734">
                  <c:v>4.4154879999999999</c:v>
                </c:pt>
                <c:pt idx="9735">
                  <c:v>4.4195840000000004</c:v>
                </c:pt>
                <c:pt idx="9736">
                  <c:v>4.4236800000000001</c:v>
                </c:pt>
                <c:pt idx="9737">
                  <c:v>4.4277759999999997</c:v>
                </c:pt>
                <c:pt idx="9738">
                  <c:v>4.4318720000000003</c:v>
                </c:pt>
                <c:pt idx="9739">
                  <c:v>4.4359679999999999</c:v>
                </c:pt>
                <c:pt idx="9740">
                  <c:v>4.4400639999999996</c:v>
                </c:pt>
                <c:pt idx="9741">
                  <c:v>4.4441600000000001</c:v>
                </c:pt>
                <c:pt idx="9742">
                  <c:v>4.4482559999999998</c:v>
                </c:pt>
                <c:pt idx="9743">
                  <c:v>4.4523520000000003</c:v>
                </c:pt>
                <c:pt idx="9744">
                  <c:v>4.456448</c:v>
                </c:pt>
                <c:pt idx="9745">
                  <c:v>4.4605439999999996</c:v>
                </c:pt>
                <c:pt idx="9746">
                  <c:v>4.4646400000000002</c:v>
                </c:pt>
                <c:pt idx="9747">
                  <c:v>4.4687359999999998</c:v>
                </c:pt>
                <c:pt idx="9748">
                  <c:v>4.4728320000000004</c:v>
                </c:pt>
                <c:pt idx="9749">
                  <c:v>4.476928</c:v>
                </c:pt>
                <c:pt idx="9750">
                  <c:v>4.4810239999999997</c:v>
                </c:pt>
                <c:pt idx="9751">
                  <c:v>4.4851200000000002</c:v>
                </c:pt>
                <c:pt idx="9752">
                  <c:v>4.4892159999999999</c:v>
                </c:pt>
                <c:pt idx="9753">
                  <c:v>4.4933120000000004</c:v>
                </c:pt>
                <c:pt idx="9754">
                  <c:v>4.4974080000000001</c:v>
                </c:pt>
                <c:pt idx="9755">
                  <c:v>4.5015039999999997</c:v>
                </c:pt>
                <c:pt idx="9756">
                  <c:v>4.5056000000000003</c:v>
                </c:pt>
                <c:pt idx="9757">
                  <c:v>4.5096959999999999</c:v>
                </c:pt>
                <c:pt idx="9758">
                  <c:v>4.5137919999999996</c:v>
                </c:pt>
                <c:pt idx="9759">
                  <c:v>4.5178880000000001</c:v>
                </c:pt>
                <c:pt idx="9760">
                  <c:v>4.5219839999999998</c:v>
                </c:pt>
                <c:pt idx="9761">
                  <c:v>4.5260800000000003</c:v>
                </c:pt>
                <c:pt idx="9762">
                  <c:v>4.530176</c:v>
                </c:pt>
                <c:pt idx="9763">
                  <c:v>4.5342719999999996</c:v>
                </c:pt>
                <c:pt idx="9764">
                  <c:v>4.5383680000000002</c:v>
                </c:pt>
                <c:pt idx="9765">
                  <c:v>4.5424639999999998</c:v>
                </c:pt>
                <c:pt idx="9766">
                  <c:v>4.5465600000000004</c:v>
                </c:pt>
                <c:pt idx="9767">
                  <c:v>4.550656</c:v>
                </c:pt>
                <c:pt idx="9768">
                  <c:v>4.5547519999999997</c:v>
                </c:pt>
                <c:pt idx="9769">
                  <c:v>4.5588480000000002</c:v>
                </c:pt>
                <c:pt idx="9770">
                  <c:v>4.5629439999999999</c:v>
                </c:pt>
                <c:pt idx="9771">
                  <c:v>4.5670400000000004</c:v>
                </c:pt>
                <c:pt idx="9772">
                  <c:v>4.5711360000000001</c:v>
                </c:pt>
                <c:pt idx="9773">
                  <c:v>4.5752319999999997</c:v>
                </c:pt>
                <c:pt idx="9774">
                  <c:v>4.5793280000000003</c:v>
                </c:pt>
                <c:pt idx="9775">
                  <c:v>4.5834239999999999</c:v>
                </c:pt>
                <c:pt idx="9776">
                  <c:v>4.5875199999999996</c:v>
                </c:pt>
                <c:pt idx="9777">
                  <c:v>4.5916160000000001</c:v>
                </c:pt>
                <c:pt idx="9778">
                  <c:v>4.5957119999999998</c:v>
                </c:pt>
                <c:pt idx="9779">
                  <c:v>4.5998080000000003</c:v>
                </c:pt>
                <c:pt idx="9780">
                  <c:v>4.603904</c:v>
                </c:pt>
                <c:pt idx="9781">
                  <c:v>4.6079999999999997</c:v>
                </c:pt>
                <c:pt idx="9782">
                  <c:v>4.6120960000000002</c:v>
                </c:pt>
                <c:pt idx="9783">
                  <c:v>4.6161919999999999</c:v>
                </c:pt>
                <c:pt idx="9784">
                  <c:v>4.6202880000000004</c:v>
                </c:pt>
                <c:pt idx="9785">
                  <c:v>4.6243840000000001</c:v>
                </c:pt>
                <c:pt idx="9786">
                  <c:v>4.6284799999999997</c:v>
                </c:pt>
                <c:pt idx="9787">
                  <c:v>4.6325760000000002</c:v>
                </c:pt>
                <c:pt idx="9788">
                  <c:v>4.6366719999999999</c:v>
                </c:pt>
                <c:pt idx="9789">
                  <c:v>4.6407679999999996</c:v>
                </c:pt>
                <c:pt idx="9790">
                  <c:v>4.6448640000000001</c:v>
                </c:pt>
                <c:pt idx="9791">
                  <c:v>4.6489599999999998</c:v>
                </c:pt>
                <c:pt idx="9792">
                  <c:v>4.6530560000000003</c:v>
                </c:pt>
                <c:pt idx="9793">
                  <c:v>4.657152</c:v>
                </c:pt>
                <c:pt idx="9794">
                  <c:v>4.6612479999999996</c:v>
                </c:pt>
                <c:pt idx="9795">
                  <c:v>4.6653440000000002</c:v>
                </c:pt>
                <c:pt idx="9796">
                  <c:v>4.6694399999999998</c:v>
                </c:pt>
                <c:pt idx="9797">
                  <c:v>4.6735360000000004</c:v>
                </c:pt>
                <c:pt idx="9798">
                  <c:v>4.677632</c:v>
                </c:pt>
                <c:pt idx="9799">
                  <c:v>4.6817279999999997</c:v>
                </c:pt>
                <c:pt idx="9800">
                  <c:v>4.6858240000000002</c:v>
                </c:pt>
                <c:pt idx="9801">
                  <c:v>4.6899199999999999</c:v>
                </c:pt>
                <c:pt idx="9802">
                  <c:v>4.6940160000000004</c:v>
                </c:pt>
                <c:pt idx="9803">
                  <c:v>4.6981120000000001</c:v>
                </c:pt>
                <c:pt idx="9804">
                  <c:v>4.7022079999999997</c:v>
                </c:pt>
                <c:pt idx="9805">
                  <c:v>4.7063040000000003</c:v>
                </c:pt>
                <c:pt idx="9806">
                  <c:v>4.7103999999999999</c:v>
                </c:pt>
                <c:pt idx="9807">
                  <c:v>4.7144959999999996</c:v>
                </c:pt>
                <c:pt idx="9808">
                  <c:v>4.7185920000000001</c:v>
                </c:pt>
                <c:pt idx="9809">
                  <c:v>4.7226879999999998</c:v>
                </c:pt>
                <c:pt idx="9810">
                  <c:v>4.7267840000000003</c:v>
                </c:pt>
                <c:pt idx="9811">
                  <c:v>4.73088</c:v>
                </c:pt>
                <c:pt idx="9812">
                  <c:v>4.7349759999999996</c:v>
                </c:pt>
                <c:pt idx="9813">
                  <c:v>4.7390720000000002</c:v>
                </c:pt>
                <c:pt idx="9814">
                  <c:v>4.7431679999999998</c:v>
                </c:pt>
                <c:pt idx="9815">
                  <c:v>4.7472640000000004</c:v>
                </c:pt>
                <c:pt idx="9816">
                  <c:v>4.75136</c:v>
                </c:pt>
                <c:pt idx="9817">
                  <c:v>4.7554559999999997</c:v>
                </c:pt>
                <c:pt idx="9818">
                  <c:v>4.7595520000000002</c:v>
                </c:pt>
                <c:pt idx="9819">
                  <c:v>4.7636479999999999</c:v>
                </c:pt>
                <c:pt idx="9820">
                  <c:v>4.7677440000000004</c:v>
                </c:pt>
                <c:pt idx="9821">
                  <c:v>4.7718400000000001</c:v>
                </c:pt>
                <c:pt idx="9822">
                  <c:v>4.7759359999999997</c:v>
                </c:pt>
                <c:pt idx="9823">
                  <c:v>4.7800320000000003</c:v>
                </c:pt>
                <c:pt idx="9824">
                  <c:v>4.7841279999999999</c:v>
                </c:pt>
                <c:pt idx="9825">
                  <c:v>4.7882239999999996</c:v>
                </c:pt>
                <c:pt idx="9826">
                  <c:v>4.7923200000000001</c:v>
                </c:pt>
                <c:pt idx="9827">
                  <c:v>4.7964159999999998</c:v>
                </c:pt>
                <c:pt idx="9828">
                  <c:v>4.8005120000000003</c:v>
                </c:pt>
                <c:pt idx="9829">
                  <c:v>4.804608</c:v>
                </c:pt>
                <c:pt idx="9830">
                  <c:v>4.8087039999999996</c:v>
                </c:pt>
                <c:pt idx="9831">
                  <c:v>4.8128000000000002</c:v>
                </c:pt>
                <c:pt idx="9832">
                  <c:v>4.8168959999999998</c:v>
                </c:pt>
                <c:pt idx="9833">
                  <c:v>4.8209920000000004</c:v>
                </c:pt>
                <c:pt idx="9834">
                  <c:v>4.825088</c:v>
                </c:pt>
                <c:pt idx="9835">
                  <c:v>4.8291839999999997</c:v>
                </c:pt>
                <c:pt idx="9836">
                  <c:v>4.8332800000000002</c:v>
                </c:pt>
                <c:pt idx="9837">
                  <c:v>4.8373759999999999</c:v>
                </c:pt>
                <c:pt idx="9838">
                  <c:v>4.8414720000000004</c:v>
                </c:pt>
                <c:pt idx="9839">
                  <c:v>4.8455680000000001</c:v>
                </c:pt>
                <c:pt idx="9840">
                  <c:v>4.8496639999999998</c:v>
                </c:pt>
                <c:pt idx="9841">
                  <c:v>4.8537600000000003</c:v>
                </c:pt>
                <c:pt idx="9842">
                  <c:v>4.857856</c:v>
                </c:pt>
                <c:pt idx="9843">
                  <c:v>4.8619519999999996</c:v>
                </c:pt>
                <c:pt idx="9844">
                  <c:v>4.8660480000000002</c:v>
                </c:pt>
                <c:pt idx="9845">
                  <c:v>4.8701439999999998</c:v>
                </c:pt>
                <c:pt idx="9846">
                  <c:v>4.8742400000000004</c:v>
                </c:pt>
                <c:pt idx="9847">
                  <c:v>4.878336</c:v>
                </c:pt>
                <c:pt idx="9848">
                  <c:v>4.8824319999999997</c:v>
                </c:pt>
                <c:pt idx="9849">
                  <c:v>4.8865280000000002</c:v>
                </c:pt>
                <c:pt idx="9850">
                  <c:v>4.8906239999999999</c:v>
                </c:pt>
                <c:pt idx="9851">
                  <c:v>4.8947200000000004</c:v>
                </c:pt>
                <c:pt idx="9852">
                  <c:v>4.8988160000000001</c:v>
                </c:pt>
                <c:pt idx="9853">
                  <c:v>4.9029119999999997</c:v>
                </c:pt>
                <c:pt idx="9854">
                  <c:v>4.9070080000000003</c:v>
                </c:pt>
                <c:pt idx="9855">
                  <c:v>4.9111039999999999</c:v>
                </c:pt>
                <c:pt idx="9856">
                  <c:v>4.9151999999999996</c:v>
                </c:pt>
                <c:pt idx="9857">
                  <c:v>4.9192960000000001</c:v>
                </c:pt>
                <c:pt idx="9858">
                  <c:v>4.9233919999999998</c:v>
                </c:pt>
                <c:pt idx="9859">
                  <c:v>4.9274880000000003</c:v>
                </c:pt>
                <c:pt idx="9860">
                  <c:v>4.931584</c:v>
                </c:pt>
                <c:pt idx="9861">
                  <c:v>4.9356799999999996</c:v>
                </c:pt>
                <c:pt idx="9862">
                  <c:v>4.9397760000000002</c:v>
                </c:pt>
                <c:pt idx="9863">
                  <c:v>4.9438719999999998</c:v>
                </c:pt>
                <c:pt idx="9864">
                  <c:v>4.9479680000000004</c:v>
                </c:pt>
                <c:pt idx="9865">
                  <c:v>4.952064</c:v>
                </c:pt>
                <c:pt idx="9866">
                  <c:v>4.9561599999999997</c:v>
                </c:pt>
                <c:pt idx="9867">
                  <c:v>4.9602560000000002</c:v>
                </c:pt>
                <c:pt idx="9868">
                  <c:v>4.9643519999999999</c:v>
                </c:pt>
                <c:pt idx="9869">
                  <c:v>4.9684480000000004</c:v>
                </c:pt>
                <c:pt idx="9870">
                  <c:v>4.9725440000000001</c:v>
                </c:pt>
                <c:pt idx="9871">
                  <c:v>4.9766399999999997</c:v>
                </c:pt>
                <c:pt idx="9872">
                  <c:v>4.9807360000000003</c:v>
                </c:pt>
                <c:pt idx="9873">
                  <c:v>4.9848319999999999</c:v>
                </c:pt>
                <c:pt idx="9874">
                  <c:v>4.9889279999999996</c:v>
                </c:pt>
                <c:pt idx="9875">
                  <c:v>4.9930240000000001</c:v>
                </c:pt>
                <c:pt idx="9876">
                  <c:v>4.9971199999999998</c:v>
                </c:pt>
                <c:pt idx="9877">
                  <c:v>5.0012160000000003</c:v>
                </c:pt>
                <c:pt idx="9878">
                  <c:v>5.005312</c:v>
                </c:pt>
                <c:pt idx="9879">
                  <c:v>5.0094079999999996</c:v>
                </c:pt>
                <c:pt idx="9880">
                  <c:v>5.0135040000000002</c:v>
                </c:pt>
                <c:pt idx="9881">
                  <c:v>5.0175999999999998</c:v>
                </c:pt>
                <c:pt idx="9882">
                  <c:v>5.0216960000000004</c:v>
                </c:pt>
                <c:pt idx="9883">
                  <c:v>5.025792</c:v>
                </c:pt>
                <c:pt idx="9884">
                  <c:v>5.0298879999999997</c:v>
                </c:pt>
                <c:pt idx="9885">
                  <c:v>5.0339840000000002</c:v>
                </c:pt>
                <c:pt idx="9886">
                  <c:v>5.0380799999999999</c:v>
                </c:pt>
                <c:pt idx="9887">
                  <c:v>5.0421760000000004</c:v>
                </c:pt>
                <c:pt idx="9888">
                  <c:v>5.0462720000000001</c:v>
                </c:pt>
                <c:pt idx="9889">
                  <c:v>5.0503679999999997</c:v>
                </c:pt>
                <c:pt idx="9890">
                  <c:v>5.0544640000000003</c:v>
                </c:pt>
                <c:pt idx="9891">
                  <c:v>5.0585599999999999</c:v>
                </c:pt>
                <c:pt idx="9892">
                  <c:v>5.0626559999999996</c:v>
                </c:pt>
                <c:pt idx="9893">
                  <c:v>5.0667520000000001</c:v>
                </c:pt>
                <c:pt idx="9894">
                  <c:v>5.0708479999999998</c:v>
                </c:pt>
                <c:pt idx="9895">
                  <c:v>5.0749440000000003</c:v>
                </c:pt>
                <c:pt idx="9896">
                  <c:v>5.07904</c:v>
                </c:pt>
                <c:pt idx="9897">
                  <c:v>5.0831359999999997</c:v>
                </c:pt>
                <c:pt idx="9898">
                  <c:v>5.0872320000000002</c:v>
                </c:pt>
                <c:pt idx="9899">
                  <c:v>5.0913279999999999</c:v>
                </c:pt>
                <c:pt idx="9900">
                  <c:v>5.0954240000000004</c:v>
                </c:pt>
                <c:pt idx="9901">
                  <c:v>5.0995200000000001</c:v>
                </c:pt>
                <c:pt idx="9902">
                  <c:v>5.1036159999999997</c:v>
                </c:pt>
                <c:pt idx="9903">
                  <c:v>5.1077120000000003</c:v>
                </c:pt>
                <c:pt idx="9904">
                  <c:v>5.1118079999999999</c:v>
                </c:pt>
                <c:pt idx="9905">
                  <c:v>5.1159039999999996</c:v>
                </c:pt>
                <c:pt idx="9906">
                  <c:v>5.12</c:v>
                </c:pt>
                <c:pt idx="9907">
                  <c:v>5.1240959999999998</c:v>
                </c:pt>
                <c:pt idx="9908">
                  <c:v>5.1281920000000003</c:v>
                </c:pt>
                <c:pt idx="9909">
                  <c:v>5.132288</c:v>
                </c:pt>
                <c:pt idx="9910">
                  <c:v>5.1363839999999996</c:v>
                </c:pt>
                <c:pt idx="9911">
                  <c:v>5.1404800000000002</c:v>
                </c:pt>
                <c:pt idx="9912">
                  <c:v>5.1445759999999998</c:v>
                </c:pt>
                <c:pt idx="9913">
                  <c:v>5.1486720000000004</c:v>
                </c:pt>
                <c:pt idx="9914">
                  <c:v>5.152768</c:v>
                </c:pt>
                <c:pt idx="9915">
                  <c:v>5.1568639999999997</c:v>
                </c:pt>
                <c:pt idx="9916">
                  <c:v>5.1609600000000002</c:v>
                </c:pt>
                <c:pt idx="9917">
                  <c:v>5.1650559999999999</c:v>
                </c:pt>
                <c:pt idx="9918">
                  <c:v>5.1691520000000004</c:v>
                </c:pt>
                <c:pt idx="9919">
                  <c:v>5.1732480000000001</c:v>
                </c:pt>
                <c:pt idx="9920">
                  <c:v>5.1773439999999997</c:v>
                </c:pt>
                <c:pt idx="9921">
                  <c:v>5.1814400000000003</c:v>
                </c:pt>
                <c:pt idx="9922">
                  <c:v>5.1855359999999999</c:v>
                </c:pt>
                <c:pt idx="9923">
                  <c:v>5.1896319999999996</c:v>
                </c:pt>
                <c:pt idx="9924">
                  <c:v>5.1937280000000001</c:v>
                </c:pt>
                <c:pt idx="9925">
                  <c:v>5.1978239999999998</c:v>
                </c:pt>
                <c:pt idx="9926">
                  <c:v>5.2019200000000003</c:v>
                </c:pt>
                <c:pt idx="9927">
                  <c:v>5.206016</c:v>
                </c:pt>
                <c:pt idx="9928">
                  <c:v>5.2101119999999996</c:v>
                </c:pt>
                <c:pt idx="9929">
                  <c:v>5.2142080000000002</c:v>
                </c:pt>
                <c:pt idx="9930">
                  <c:v>5.2183039999999998</c:v>
                </c:pt>
                <c:pt idx="9931">
                  <c:v>5.2224000000000004</c:v>
                </c:pt>
                <c:pt idx="9932">
                  <c:v>5.226496</c:v>
                </c:pt>
                <c:pt idx="9933">
                  <c:v>5.2305919999999997</c:v>
                </c:pt>
                <c:pt idx="9934">
                  <c:v>5.2346880000000002</c:v>
                </c:pt>
                <c:pt idx="9935">
                  <c:v>5.2387839999999999</c:v>
                </c:pt>
                <c:pt idx="9936">
                  <c:v>5.2428800000000004</c:v>
                </c:pt>
                <c:pt idx="9937">
                  <c:v>5.2469760000000001</c:v>
                </c:pt>
                <c:pt idx="9938">
                  <c:v>5.2510719999999997</c:v>
                </c:pt>
                <c:pt idx="9939">
                  <c:v>5.2551680000000003</c:v>
                </c:pt>
                <c:pt idx="9940">
                  <c:v>5.2592639999999999</c:v>
                </c:pt>
                <c:pt idx="9941">
                  <c:v>5.2633599999999996</c:v>
                </c:pt>
                <c:pt idx="9942">
                  <c:v>5.2674560000000001</c:v>
                </c:pt>
                <c:pt idx="9943">
                  <c:v>5.2715519999999998</c:v>
                </c:pt>
                <c:pt idx="9944">
                  <c:v>5.2756480000000003</c:v>
                </c:pt>
                <c:pt idx="9945">
                  <c:v>5.279744</c:v>
                </c:pt>
                <c:pt idx="9946">
                  <c:v>5.2838399999999996</c:v>
                </c:pt>
                <c:pt idx="9947">
                  <c:v>5.2879360000000002</c:v>
                </c:pt>
                <c:pt idx="9948">
                  <c:v>5.2920319999999998</c:v>
                </c:pt>
                <c:pt idx="9949">
                  <c:v>5.2961280000000004</c:v>
                </c:pt>
                <c:pt idx="9950">
                  <c:v>5.300224</c:v>
                </c:pt>
                <c:pt idx="9951">
                  <c:v>5.3043199999999997</c:v>
                </c:pt>
                <c:pt idx="9952">
                  <c:v>5.3084160000000002</c:v>
                </c:pt>
                <c:pt idx="9953">
                  <c:v>5.3125119999999999</c:v>
                </c:pt>
                <c:pt idx="9954">
                  <c:v>5.3166079999999996</c:v>
                </c:pt>
                <c:pt idx="9955">
                  <c:v>5.3207040000000001</c:v>
                </c:pt>
                <c:pt idx="9956">
                  <c:v>5.3247999999999998</c:v>
                </c:pt>
                <c:pt idx="9957">
                  <c:v>5.3288960000000003</c:v>
                </c:pt>
                <c:pt idx="9958">
                  <c:v>5.332992</c:v>
                </c:pt>
                <c:pt idx="9959">
                  <c:v>5.3370879999999996</c:v>
                </c:pt>
                <c:pt idx="9960">
                  <c:v>5.3411840000000002</c:v>
                </c:pt>
                <c:pt idx="9961">
                  <c:v>5.3452799999999998</c:v>
                </c:pt>
                <c:pt idx="9962">
                  <c:v>5.3493760000000004</c:v>
                </c:pt>
                <c:pt idx="9963">
                  <c:v>5.353472</c:v>
                </c:pt>
                <c:pt idx="9964">
                  <c:v>5.3575679999999997</c:v>
                </c:pt>
                <c:pt idx="9965">
                  <c:v>5.3616640000000002</c:v>
                </c:pt>
                <c:pt idx="9966">
                  <c:v>5.3657599999999999</c:v>
                </c:pt>
                <c:pt idx="9967">
                  <c:v>5.3698560000000004</c:v>
                </c:pt>
                <c:pt idx="9968">
                  <c:v>5.3739520000000001</c:v>
                </c:pt>
                <c:pt idx="9969">
                  <c:v>5.3780479999999997</c:v>
                </c:pt>
                <c:pt idx="9970">
                  <c:v>5.3821440000000003</c:v>
                </c:pt>
                <c:pt idx="9971">
                  <c:v>5.3862399999999999</c:v>
                </c:pt>
                <c:pt idx="9972">
                  <c:v>5.3903359999999996</c:v>
                </c:pt>
                <c:pt idx="9973">
                  <c:v>5.3944320000000001</c:v>
                </c:pt>
                <c:pt idx="9974">
                  <c:v>5.3985279999999998</c:v>
                </c:pt>
                <c:pt idx="9975">
                  <c:v>5.4026240000000003</c:v>
                </c:pt>
                <c:pt idx="9976">
                  <c:v>5.40672</c:v>
                </c:pt>
                <c:pt idx="9977">
                  <c:v>5.4108159999999996</c:v>
                </c:pt>
                <c:pt idx="9978">
                  <c:v>5.4149120000000002</c:v>
                </c:pt>
                <c:pt idx="9979">
                  <c:v>5.4190079999999998</c:v>
                </c:pt>
                <c:pt idx="9980">
                  <c:v>5.4231040000000004</c:v>
                </c:pt>
                <c:pt idx="9981">
                  <c:v>5.4272</c:v>
                </c:pt>
                <c:pt idx="9982">
                  <c:v>5.4312959999999997</c:v>
                </c:pt>
                <c:pt idx="9983">
                  <c:v>5.4353920000000002</c:v>
                </c:pt>
                <c:pt idx="9984">
                  <c:v>5.4394879999999999</c:v>
                </c:pt>
                <c:pt idx="9985">
                  <c:v>5.4435840000000004</c:v>
                </c:pt>
                <c:pt idx="9986">
                  <c:v>5.4476800000000001</c:v>
                </c:pt>
                <c:pt idx="9987">
                  <c:v>5.4517759999999997</c:v>
                </c:pt>
                <c:pt idx="9988">
                  <c:v>5.4558720000000003</c:v>
                </c:pt>
                <c:pt idx="9989">
                  <c:v>5.4599679999999999</c:v>
                </c:pt>
                <c:pt idx="9990">
                  <c:v>5.4640639999999996</c:v>
                </c:pt>
                <c:pt idx="9991">
                  <c:v>5.4681600000000001</c:v>
                </c:pt>
                <c:pt idx="9992">
                  <c:v>5.4722559999999998</c:v>
                </c:pt>
                <c:pt idx="9993">
                  <c:v>5.4763520000000003</c:v>
                </c:pt>
                <c:pt idx="9994">
                  <c:v>5.480448</c:v>
                </c:pt>
                <c:pt idx="9995">
                  <c:v>5.4845439999999996</c:v>
                </c:pt>
                <c:pt idx="9996">
                  <c:v>5.4886400000000002</c:v>
                </c:pt>
                <c:pt idx="9997">
                  <c:v>5.4927359999999998</c:v>
                </c:pt>
                <c:pt idx="9998">
                  <c:v>5.4968320000000004</c:v>
                </c:pt>
                <c:pt idx="9999">
                  <c:v>5.500928</c:v>
                </c:pt>
                <c:pt idx="10000">
                  <c:v>5.5050239999999997</c:v>
                </c:pt>
                <c:pt idx="10001">
                  <c:v>5.5091200000000002</c:v>
                </c:pt>
                <c:pt idx="10002">
                  <c:v>5.5132159999999999</c:v>
                </c:pt>
                <c:pt idx="10003">
                  <c:v>5.5173120000000004</c:v>
                </c:pt>
                <c:pt idx="10004">
                  <c:v>5.5214080000000001</c:v>
                </c:pt>
                <c:pt idx="10005">
                  <c:v>5.5255039999999997</c:v>
                </c:pt>
                <c:pt idx="10006">
                  <c:v>5.5296000000000003</c:v>
                </c:pt>
                <c:pt idx="10007">
                  <c:v>5.5336959999999999</c:v>
                </c:pt>
                <c:pt idx="10008">
                  <c:v>5.5377919999999996</c:v>
                </c:pt>
                <c:pt idx="10009">
                  <c:v>5.5418880000000001</c:v>
                </c:pt>
                <c:pt idx="10010">
                  <c:v>5.5459839999999998</c:v>
                </c:pt>
                <c:pt idx="10011">
                  <c:v>5.5500800000000003</c:v>
                </c:pt>
                <c:pt idx="10012">
                  <c:v>5.554176</c:v>
                </c:pt>
                <c:pt idx="10013">
                  <c:v>5.5582719999999997</c:v>
                </c:pt>
                <c:pt idx="10014">
                  <c:v>5.5623680000000002</c:v>
                </c:pt>
                <c:pt idx="10015">
                  <c:v>5.5664639999999999</c:v>
                </c:pt>
                <c:pt idx="10016">
                  <c:v>5.5705600000000004</c:v>
                </c:pt>
                <c:pt idx="10017">
                  <c:v>5.5746560000000001</c:v>
                </c:pt>
                <c:pt idx="10018">
                  <c:v>5.5787519999999997</c:v>
                </c:pt>
                <c:pt idx="10019">
                  <c:v>5.5828480000000003</c:v>
                </c:pt>
                <c:pt idx="10020">
                  <c:v>5.5869439999999999</c:v>
                </c:pt>
                <c:pt idx="10021">
                  <c:v>5.5910399999999996</c:v>
                </c:pt>
                <c:pt idx="10022">
                  <c:v>5.5951360000000001</c:v>
                </c:pt>
                <c:pt idx="10023">
                  <c:v>5.5992319999999998</c:v>
                </c:pt>
                <c:pt idx="10024">
                  <c:v>5.6033280000000003</c:v>
                </c:pt>
                <c:pt idx="10025">
                  <c:v>5.607424</c:v>
                </c:pt>
                <c:pt idx="10026">
                  <c:v>5.6115199999999996</c:v>
                </c:pt>
                <c:pt idx="10027">
                  <c:v>5.6156160000000002</c:v>
                </c:pt>
                <c:pt idx="10028">
                  <c:v>5.6197119999999998</c:v>
                </c:pt>
                <c:pt idx="10029">
                  <c:v>5.6238080000000004</c:v>
                </c:pt>
                <c:pt idx="10030">
                  <c:v>5.627904</c:v>
                </c:pt>
                <c:pt idx="10031">
                  <c:v>5.6319999999999997</c:v>
                </c:pt>
                <c:pt idx="10032">
                  <c:v>5.6360960000000002</c:v>
                </c:pt>
                <c:pt idx="10033">
                  <c:v>5.6401919999999999</c:v>
                </c:pt>
                <c:pt idx="10034">
                  <c:v>5.6442880000000004</c:v>
                </c:pt>
                <c:pt idx="10035">
                  <c:v>5.6483840000000001</c:v>
                </c:pt>
                <c:pt idx="10036">
                  <c:v>5.6524799999999997</c:v>
                </c:pt>
                <c:pt idx="10037">
                  <c:v>5.6565760000000003</c:v>
                </c:pt>
                <c:pt idx="10038">
                  <c:v>5.6606719999999999</c:v>
                </c:pt>
                <c:pt idx="10039">
                  <c:v>5.6647679999999996</c:v>
                </c:pt>
                <c:pt idx="10040">
                  <c:v>5.6688640000000001</c:v>
                </c:pt>
                <c:pt idx="10041">
                  <c:v>5.6729599999999998</c:v>
                </c:pt>
                <c:pt idx="10042">
                  <c:v>5.6770560000000003</c:v>
                </c:pt>
                <c:pt idx="10043">
                  <c:v>5.681152</c:v>
                </c:pt>
                <c:pt idx="10044">
                  <c:v>5.6852479999999996</c:v>
                </c:pt>
                <c:pt idx="10045">
                  <c:v>5.6893440000000002</c:v>
                </c:pt>
                <c:pt idx="10046">
                  <c:v>5.6934399999999998</c:v>
                </c:pt>
                <c:pt idx="10047">
                  <c:v>5.6975360000000004</c:v>
                </c:pt>
                <c:pt idx="10048">
                  <c:v>5.701632</c:v>
                </c:pt>
                <c:pt idx="10049">
                  <c:v>5.7057279999999997</c:v>
                </c:pt>
                <c:pt idx="10050">
                  <c:v>5.7098240000000002</c:v>
                </c:pt>
                <c:pt idx="10051">
                  <c:v>5.7139199999999999</c:v>
                </c:pt>
                <c:pt idx="10052">
                  <c:v>5.7180160000000004</c:v>
                </c:pt>
                <c:pt idx="10053">
                  <c:v>5.7221120000000001</c:v>
                </c:pt>
                <c:pt idx="10054">
                  <c:v>5.7262079999999997</c:v>
                </c:pt>
                <c:pt idx="10055">
                  <c:v>5.7303040000000003</c:v>
                </c:pt>
                <c:pt idx="10056">
                  <c:v>5.7343999999999999</c:v>
                </c:pt>
                <c:pt idx="10057">
                  <c:v>5.7384959999999996</c:v>
                </c:pt>
                <c:pt idx="10058">
                  <c:v>5.7425920000000001</c:v>
                </c:pt>
                <c:pt idx="10059">
                  <c:v>5.7466879999999998</c:v>
                </c:pt>
                <c:pt idx="10060">
                  <c:v>5.7507840000000003</c:v>
                </c:pt>
                <c:pt idx="10061">
                  <c:v>5.75488</c:v>
                </c:pt>
                <c:pt idx="10062">
                  <c:v>5.7589759999999997</c:v>
                </c:pt>
                <c:pt idx="10063">
                  <c:v>5.7630720000000002</c:v>
                </c:pt>
                <c:pt idx="10064">
                  <c:v>5.7671679999999999</c:v>
                </c:pt>
                <c:pt idx="10065">
                  <c:v>5.7712640000000004</c:v>
                </c:pt>
                <c:pt idx="10066">
                  <c:v>5.77536</c:v>
                </c:pt>
                <c:pt idx="10067">
                  <c:v>5.7794559999999997</c:v>
                </c:pt>
                <c:pt idx="10068">
                  <c:v>5.7835520000000002</c:v>
                </c:pt>
                <c:pt idx="10069">
                  <c:v>5.7876479999999999</c:v>
                </c:pt>
                <c:pt idx="10070">
                  <c:v>5.7917439999999996</c:v>
                </c:pt>
                <c:pt idx="10071">
                  <c:v>5.7958400000000001</c:v>
                </c:pt>
                <c:pt idx="10072">
                  <c:v>5.7999359999999998</c:v>
                </c:pt>
                <c:pt idx="10073">
                  <c:v>5.8040320000000003</c:v>
                </c:pt>
                <c:pt idx="10074">
                  <c:v>5.808128</c:v>
                </c:pt>
                <c:pt idx="10075">
                  <c:v>5.8122239999999996</c:v>
                </c:pt>
                <c:pt idx="10076">
                  <c:v>5.8163200000000002</c:v>
                </c:pt>
                <c:pt idx="10077">
                  <c:v>5.8204159999999998</c:v>
                </c:pt>
                <c:pt idx="10078">
                  <c:v>5.8245120000000004</c:v>
                </c:pt>
                <c:pt idx="10079">
                  <c:v>5.828608</c:v>
                </c:pt>
                <c:pt idx="10080">
                  <c:v>5.8327039999999997</c:v>
                </c:pt>
                <c:pt idx="10081">
                  <c:v>5.8368000000000002</c:v>
                </c:pt>
                <c:pt idx="10082">
                  <c:v>5.8408959999999999</c:v>
                </c:pt>
                <c:pt idx="10083">
                  <c:v>5.8449920000000004</c:v>
                </c:pt>
                <c:pt idx="10084">
                  <c:v>5.8490880000000001</c:v>
                </c:pt>
                <c:pt idx="10085">
                  <c:v>5.8531839999999997</c:v>
                </c:pt>
                <c:pt idx="10086">
                  <c:v>5.8572800000000003</c:v>
                </c:pt>
                <c:pt idx="10087">
                  <c:v>5.8613759999999999</c:v>
                </c:pt>
                <c:pt idx="10088">
                  <c:v>5.8654719999999996</c:v>
                </c:pt>
                <c:pt idx="10089">
                  <c:v>5.8695680000000001</c:v>
                </c:pt>
                <c:pt idx="10090">
                  <c:v>5.8736639999999998</c:v>
                </c:pt>
                <c:pt idx="10091">
                  <c:v>5.8777600000000003</c:v>
                </c:pt>
                <c:pt idx="10092">
                  <c:v>5.881856</c:v>
                </c:pt>
                <c:pt idx="10093">
                  <c:v>5.8859519999999996</c:v>
                </c:pt>
                <c:pt idx="10094">
                  <c:v>5.8900480000000002</c:v>
                </c:pt>
                <c:pt idx="10095">
                  <c:v>5.8941439999999998</c:v>
                </c:pt>
                <c:pt idx="10096">
                  <c:v>5.8982400000000004</c:v>
                </c:pt>
                <c:pt idx="10097">
                  <c:v>5.902336</c:v>
                </c:pt>
                <c:pt idx="10098">
                  <c:v>5.9064319999999997</c:v>
                </c:pt>
                <c:pt idx="10099">
                  <c:v>5.9146239999999999</c:v>
                </c:pt>
                <c:pt idx="10100">
                  <c:v>5.9228160000000001</c:v>
                </c:pt>
                <c:pt idx="10101">
                  <c:v>5.9310080000000003</c:v>
                </c:pt>
                <c:pt idx="10102">
                  <c:v>5.9391999999999996</c:v>
                </c:pt>
                <c:pt idx="10103">
                  <c:v>5.9473919999999998</c:v>
                </c:pt>
                <c:pt idx="10104">
                  <c:v>5.955584</c:v>
                </c:pt>
                <c:pt idx="10105">
                  <c:v>5.9637760000000002</c:v>
                </c:pt>
                <c:pt idx="10106">
                  <c:v>5.9719680000000004</c:v>
                </c:pt>
                <c:pt idx="10107">
                  <c:v>5.9801599999999997</c:v>
                </c:pt>
                <c:pt idx="10108">
                  <c:v>5.9883519999999999</c:v>
                </c:pt>
                <c:pt idx="10109">
                  <c:v>5.9965440000000001</c:v>
                </c:pt>
                <c:pt idx="10110">
                  <c:v>6.0047360000000003</c:v>
                </c:pt>
                <c:pt idx="10111">
                  <c:v>6.0129279999999996</c:v>
                </c:pt>
                <c:pt idx="10112">
                  <c:v>6.0211199999999998</c:v>
                </c:pt>
                <c:pt idx="10113">
                  <c:v>6.029312</c:v>
                </c:pt>
                <c:pt idx="10114">
                  <c:v>6.0375040000000002</c:v>
                </c:pt>
                <c:pt idx="10115">
                  <c:v>6.0456960000000004</c:v>
                </c:pt>
                <c:pt idx="10116">
                  <c:v>6.0538879999999997</c:v>
                </c:pt>
                <c:pt idx="10117">
                  <c:v>6.0620799999999999</c:v>
                </c:pt>
                <c:pt idx="10118">
                  <c:v>6.0702720000000001</c:v>
                </c:pt>
                <c:pt idx="10119">
                  <c:v>6.0784640000000003</c:v>
                </c:pt>
                <c:pt idx="10120">
                  <c:v>6.0866559999999996</c:v>
                </c:pt>
                <c:pt idx="10121">
                  <c:v>6.0948479999999998</c:v>
                </c:pt>
                <c:pt idx="10122">
                  <c:v>6.10304</c:v>
                </c:pt>
                <c:pt idx="10123">
                  <c:v>6.1112320000000002</c:v>
                </c:pt>
                <c:pt idx="10124">
                  <c:v>6.1194240000000004</c:v>
                </c:pt>
                <c:pt idx="10125">
                  <c:v>6.1276159999999997</c:v>
                </c:pt>
                <c:pt idx="10126">
                  <c:v>6.1358079999999999</c:v>
                </c:pt>
                <c:pt idx="10127">
                  <c:v>6.1440000000000001</c:v>
                </c:pt>
                <c:pt idx="10128">
                  <c:v>6.1521920000000003</c:v>
                </c:pt>
                <c:pt idx="10129">
                  <c:v>6.1603839999999996</c:v>
                </c:pt>
                <c:pt idx="10130">
                  <c:v>6.1685759999999998</c:v>
                </c:pt>
                <c:pt idx="10131">
                  <c:v>6.176768</c:v>
                </c:pt>
                <c:pt idx="10132">
                  <c:v>6.1849600000000002</c:v>
                </c:pt>
                <c:pt idx="10133">
                  <c:v>6.1931520000000004</c:v>
                </c:pt>
                <c:pt idx="10134">
                  <c:v>6.2013439999999997</c:v>
                </c:pt>
                <c:pt idx="10135">
                  <c:v>6.2095359999999999</c:v>
                </c:pt>
                <c:pt idx="10136">
                  <c:v>6.2177280000000001</c:v>
                </c:pt>
                <c:pt idx="10137">
                  <c:v>6.2259200000000003</c:v>
                </c:pt>
                <c:pt idx="10138">
                  <c:v>6.2341119999999997</c:v>
                </c:pt>
                <c:pt idx="10139">
                  <c:v>6.2423039999999999</c:v>
                </c:pt>
                <c:pt idx="10140">
                  <c:v>6.2504960000000001</c:v>
                </c:pt>
                <c:pt idx="10141">
                  <c:v>6.2586880000000003</c:v>
                </c:pt>
                <c:pt idx="10142">
                  <c:v>6.2668799999999996</c:v>
                </c:pt>
                <c:pt idx="10143">
                  <c:v>6.2750719999999998</c:v>
                </c:pt>
                <c:pt idx="10144">
                  <c:v>6.283264</c:v>
                </c:pt>
                <c:pt idx="10145">
                  <c:v>6.2914560000000002</c:v>
                </c:pt>
                <c:pt idx="10146">
                  <c:v>6.2996480000000004</c:v>
                </c:pt>
                <c:pt idx="10147">
                  <c:v>6.3078399999999997</c:v>
                </c:pt>
                <c:pt idx="10148">
                  <c:v>6.3160319999999999</c:v>
                </c:pt>
                <c:pt idx="10149">
                  <c:v>6.3242240000000001</c:v>
                </c:pt>
                <c:pt idx="10150">
                  <c:v>6.3324160000000003</c:v>
                </c:pt>
                <c:pt idx="10151">
                  <c:v>6.3406079999999996</c:v>
                </c:pt>
                <c:pt idx="10152">
                  <c:v>6.3487999999999998</c:v>
                </c:pt>
                <c:pt idx="10153">
                  <c:v>6.356992</c:v>
                </c:pt>
                <c:pt idx="10154">
                  <c:v>6.3651840000000002</c:v>
                </c:pt>
                <c:pt idx="10155">
                  <c:v>6.3733760000000004</c:v>
                </c:pt>
                <c:pt idx="10156">
                  <c:v>6.3815679999999997</c:v>
                </c:pt>
                <c:pt idx="10157">
                  <c:v>6.3897599999999999</c:v>
                </c:pt>
                <c:pt idx="10158">
                  <c:v>6.3979520000000001</c:v>
                </c:pt>
                <c:pt idx="10159">
                  <c:v>6.4061440000000003</c:v>
                </c:pt>
                <c:pt idx="10160">
                  <c:v>6.4143359999999996</c:v>
                </c:pt>
                <c:pt idx="10161">
                  <c:v>6.4225279999999998</c:v>
                </c:pt>
                <c:pt idx="10162">
                  <c:v>6.43072</c:v>
                </c:pt>
                <c:pt idx="10163">
                  <c:v>6.4389120000000002</c:v>
                </c:pt>
                <c:pt idx="10164">
                  <c:v>6.4471040000000004</c:v>
                </c:pt>
                <c:pt idx="10165">
                  <c:v>6.4552959999999997</c:v>
                </c:pt>
                <c:pt idx="10166">
                  <c:v>6.4634879999999999</c:v>
                </c:pt>
                <c:pt idx="10167">
                  <c:v>6.4716800000000001</c:v>
                </c:pt>
                <c:pt idx="10168">
                  <c:v>6.4798720000000003</c:v>
                </c:pt>
                <c:pt idx="10169">
                  <c:v>6.4880639999999996</c:v>
                </c:pt>
                <c:pt idx="10170">
                  <c:v>6.4962559999999998</c:v>
                </c:pt>
                <c:pt idx="10171">
                  <c:v>6.504448</c:v>
                </c:pt>
                <c:pt idx="10172">
                  <c:v>6.5126400000000002</c:v>
                </c:pt>
                <c:pt idx="10173">
                  <c:v>6.5208320000000004</c:v>
                </c:pt>
                <c:pt idx="10174">
                  <c:v>6.5290239999999997</c:v>
                </c:pt>
                <c:pt idx="10175">
                  <c:v>6.5372159999999999</c:v>
                </c:pt>
                <c:pt idx="10176">
                  <c:v>6.5454080000000001</c:v>
                </c:pt>
                <c:pt idx="10177">
                  <c:v>6.5536000000000003</c:v>
                </c:pt>
                <c:pt idx="10178">
                  <c:v>6.5617919999999996</c:v>
                </c:pt>
                <c:pt idx="10179">
                  <c:v>6.5699839999999998</c:v>
                </c:pt>
                <c:pt idx="10180">
                  <c:v>6.578176</c:v>
                </c:pt>
                <c:pt idx="10181">
                  <c:v>6.5863680000000002</c:v>
                </c:pt>
                <c:pt idx="10182">
                  <c:v>6.5945600000000004</c:v>
                </c:pt>
                <c:pt idx="10183">
                  <c:v>6.6027519999999997</c:v>
                </c:pt>
                <c:pt idx="10184">
                  <c:v>6.6109439999999999</c:v>
                </c:pt>
                <c:pt idx="10185">
                  <c:v>6.6191360000000001</c:v>
                </c:pt>
                <c:pt idx="10186">
                  <c:v>6.6273280000000003</c:v>
                </c:pt>
                <c:pt idx="10187">
                  <c:v>6.6355199999999996</c:v>
                </c:pt>
                <c:pt idx="10188">
                  <c:v>6.6437119999999998</c:v>
                </c:pt>
                <c:pt idx="10189">
                  <c:v>6.651904</c:v>
                </c:pt>
                <c:pt idx="10190">
                  <c:v>6.6600960000000002</c:v>
                </c:pt>
                <c:pt idx="10191">
                  <c:v>6.6682880000000004</c:v>
                </c:pt>
                <c:pt idx="10192">
                  <c:v>6.6764799999999997</c:v>
                </c:pt>
                <c:pt idx="10193">
                  <c:v>6.6846719999999999</c:v>
                </c:pt>
                <c:pt idx="10194">
                  <c:v>6.6928640000000001</c:v>
                </c:pt>
                <c:pt idx="10195">
                  <c:v>6.7010560000000003</c:v>
                </c:pt>
                <c:pt idx="10196">
                  <c:v>6.7092479999999997</c:v>
                </c:pt>
                <c:pt idx="10197">
                  <c:v>6.7174399999999999</c:v>
                </c:pt>
                <c:pt idx="10198">
                  <c:v>6.7256320000000001</c:v>
                </c:pt>
                <c:pt idx="10199">
                  <c:v>6.7338240000000003</c:v>
                </c:pt>
                <c:pt idx="10200">
                  <c:v>6.7420159999999996</c:v>
                </c:pt>
                <c:pt idx="10201">
                  <c:v>6.7502079999999998</c:v>
                </c:pt>
                <c:pt idx="10202">
                  <c:v>6.7584</c:v>
                </c:pt>
                <c:pt idx="10203">
                  <c:v>6.7665920000000002</c:v>
                </c:pt>
                <c:pt idx="10204">
                  <c:v>6.7747840000000004</c:v>
                </c:pt>
                <c:pt idx="10205">
                  <c:v>6.7829759999999997</c:v>
                </c:pt>
                <c:pt idx="10206">
                  <c:v>6.7911679999999999</c:v>
                </c:pt>
                <c:pt idx="10207">
                  <c:v>6.7993600000000001</c:v>
                </c:pt>
                <c:pt idx="10208">
                  <c:v>6.8075520000000003</c:v>
                </c:pt>
                <c:pt idx="10209">
                  <c:v>6.8157439999999996</c:v>
                </c:pt>
                <c:pt idx="10210">
                  <c:v>6.8239359999999998</c:v>
                </c:pt>
                <c:pt idx="10211">
                  <c:v>6.832128</c:v>
                </c:pt>
                <c:pt idx="10212">
                  <c:v>6.8403200000000002</c:v>
                </c:pt>
                <c:pt idx="10213">
                  <c:v>6.8485120000000004</c:v>
                </c:pt>
                <c:pt idx="10214">
                  <c:v>6.8567039999999997</c:v>
                </c:pt>
                <c:pt idx="10215">
                  <c:v>6.8648959999999999</c:v>
                </c:pt>
                <c:pt idx="10216">
                  <c:v>6.8730880000000001</c:v>
                </c:pt>
                <c:pt idx="10217">
                  <c:v>6.8812800000000003</c:v>
                </c:pt>
                <c:pt idx="10218">
                  <c:v>6.8894719999999996</c:v>
                </c:pt>
                <c:pt idx="10219">
                  <c:v>6.8976639999999998</c:v>
                </c:pt>
                <c:pt idx="10220">
                  <c:v>6.905856</c:v>
                </c:pt>
                <c:pt idx="10221">
                  <c:v>6.9140480000000002</c:v>
                </c:pt>
                <c:pt idx="10222">
                  <c:v>6.9222400000000004</c:v>
                </c:pt>
                <c:pt idx="10223">
                  <c:v>6.9304319999999997</c:v>
                </c:pt>
                <c:pt idx="10224">
                  <c:v>6.9386239999999999</c:v>
                </c:pt>
                <c:pt idx="10225">
                  <c:v>6.9468160000000001</c:v>
                </c:pt>
                <c:pt idx="10226">
                  <c:v>6.9550080000000003</c:v>
                </c:pt>
                <c:pt idx="10227">
                  <c:v>6.9631999999999996</c:v>
                </c:pt>
                <c:pt idx="10228">
                  <c:v>6.9713919999999998</c:v>
                </c:pt>
                <c:pt idx="10229">
                  <c:v>6.979584</c:v>
                </c:pt>
                <c:pt idx="10230">
                  <c:v>6.9877760000000002</c:v>
                </c:pt>
                <c:pt idx="10231">
                  <c:v>6.9959680000000004</c:v>
                </c:pt>
                <c:pt idx="10232">
                  <c:v>7.0041599999999997</c:v>
                </c:pt>
                <c:pt idx="10233">
                  <c:v>7.0123519999999999</c:v>
                </c:pt>
                <c:pt idx="10234">
                  <c:v>7.0205440000000001</c:v>
                </c:pt>
                <c:pt idx="10235">
                  <c:v>7.0287360000000003</c:v>
                </c:pt>
                <c:pt idx="10236">
                  <c:v>7.0369279999999996</c:v>
                </c:pt>
                <c:pt idx="10237">
                  <c:v>7.0451199999999998</c:v>
                </c:pt>
                <c:pt idx="10238">
                  <c:v>7.053312</c:v>
                </c:pt>
                <c:pt idx="10239">
                  <c:v>7.0615040000000002</c:v>
                </c:pt>
                <c:pt idx="10240">
                  <c:v>7.0696960000000004</c:v>
                </c:pt>
                <c:pt idx="10241">
                  <c:v>7.0778879999999997</c:v>
                </c:pt>
                <c:pt idx="10242">
                  <c:v>7.0860799999999999</c:v>
                </c:pt>
                <c:pt idx="10243">
                  <c:v>7.0942720000000001</c:v>
                </c:pt>
                <c:pt idx="10244">
                  <c:v>7.1024640000000003</c:v>
                </c:pt>
                <c:pt idx="10245">
                  <c:v>7.1106559999999996</c:v>
                </c:pt>
                <c:pt idx="10246">
                  <c:v>7.1188479999999998</c:v>
                </c:pt>
                <c:pt idx="10247">
                  <c:v>7.12704</c:v>
                </c:pt>
                <c:pt idx="10248">
                  <c:v>7.1352320000000002</c:v>
                </c:pt>
                <c:pt idx="10249">
                  <c:v>7.1434240000000004</c:v>
                </c:pt>
                <c:pt idx="10250">
                  <c:v>7.1516159999999998</c:v>
                </c:pt>
                <c:pt idx="10251">
                  <c:v>7.159808</c:v>
                </c:pt>
                <c:pt idx="10252">
                  <c:v>7.1680000000000001</c:v>
                </c:pt>
                <c:pt idx="10253">
                  <c:v>7.1761920000000003</c:v>
                </c:pt>
                <c:pt idx="10254">
                  <c:v>7.1843839999999997</c:v>
                </c:pt>
                <c:pt idx="10255">
                  <c:v>7.1925759999999999</c:v>
                </c:pt>
                <c:pt idx="10256">
                  <c:v>7.2007680000000001</c:v>
                </c:pt>
                <c:pt idx="10257">
                  <c:v>7.2089600000000003</c:v>
                </c:pt>
                <c:pt idx="10258">
                  <c:v>7.2171519999999996</c:v>
                </c:pt>
                <c:pt idx="10259">
                  <c:v>7.2253439999999998</c:v>
                </c:pt>
                <c:pt idx="10260">
                  <c:v>7.233536</c:v>
                </c:pt>
                <c:pt idx="10261">
                  <c:v>7.2417280000000002</c:v>
                </c:pt>
                <c:pt idx="10262">
                  <c:v>7.2499200000000004</c:v>
                </c:pt>
                <c:pt idx="10263">
                  <c:v>7.2581119999999997</c:v>
                </c:pt>
                <c:pt idx="10264">
                  <c:v>7.2663039999999999</c:v>
                </c:pt>
                <c:pt idx="10265">
                  <c:v>7.2744960000000001</c:v>
                </c:pt>
                <c:pt idx="10266">
                  <c:v>7.2826880000000003</c:v>
                </c:pt>
                <c:pt idx="10267">
                  <c:v>7.2908799999999996</c:v>
                </c:pt>
                <c:pt idx="10268">
                  <c:v>7.2990719999999998</c:v>
                </c:pt>
                <c:pt idx="10269">
                  <c:v>7.307264</c:v>
                </c:pt>
                <c:pt idx="10270">
                  <c:v>7.3154560000000002</c:v>
                </c:pt>
                <c:pt idx="10271">
                  <c:v>7.3236480000000004</c:v>
                </c:pt>
                <c:pt idx="10272">
                  <c:v>7.3318399999999997</c:v>
                </c:pt>
                <c:pt idx="10273">
                  <c:v>7.3400319999999999</c:v>
                </c:pt>
                <c:pt idx="10274">
                  <c:v>7.3482240000000001</c:v>
                </c:pt>
                <c:pt idx="10275">
                  <c:v>7.3564160000000003</c:v>
                </c:pt>
                <c:pt idx="10276">
                  <c:v>7.3646079999999996</c:v>
                </c:pt>
                <c:pt idx="10277">
                  <c:v>7.3727999999999998</c:v>
                </c:pt>
                <c:pt idx="10278">
                  <c:v>7.380992</c:v>
                </c:pt>
                <c:pt idx="10279">
                  <c:v>7.3891840000000002</c:v>
                </c:pt>
                <c:pt idx="10280">
                  <c:v>7.3973760000000004</c:v>
                </c:pt>
                <c:pt idx="10281">
                  <c:v>7.4055679999999997</c:v>
                </c:pt>
                <c:pt idx="10282">
                  <c:v>7.4137599999999999</c:v>
                </c:pt>
                <c:pt idx="10283">
                  <c:v>7.4219520000000001</c:v>
                </c:pt>
                <c:pt idx="10284">
                  <c:v>7.4301440000000003</c:v>
                </c:pt>
                <c:pt idx="10285">
                  <c:v>7.4383359999999996</c:v>
                </c:pt>
                <c:pt idx="10286">
                  <c:v>7.4465279999999998</c:v>
                </c:pt>
                <c:pt idx="10287">
                  <c:v>7.45472</c:v>
                </c:pt>
                <c:pt idx="10288">
                  <c:v>7.4629120000000002</c:v>
                </c:pt>
                <c:pt idx="10289">
                  <c:v>7.4711040000000004</c:v>
                </c:pt>
                <c:pt idx="10290">
                  <c:v>7.4792959999999997</c:v>
                </c:pt>
                <c:pt idx="10291">
                  <c:v>7.4874879999999999</c:v>
                </c:pt>
                <c:pt idx="10292">
                  <c:v>7.4956800000000001</c:v>
                </c:pt>
                <c:pt idx="10293">
                  <c:v>7.5038720000000003</c:v>
                </c:pt>
                <c:pt idx="10294">
                  <c:v>7.5120639999999996</c:v>
                </c:pt>
                <c:pt idx="10295">
                  <c:v>7.5202559999999998</c:v>
                </c:pt>
                <c:pt idx="10296">
                  <c:v>7.528448</c:v>
                </c:pt>
                <c:pt idx="10297">
                  <c:v>7.5366400000000002</c:v>
                </c:pt>
                <c:pt idx="10298">
                  <c:v>7.5448320000000004</c:v>
                </c:pt>
                <c:pt idx="10299">
                  <c:v>7.5530239999999997</c:v>
                </c:pt>
                <c:pt idx="10300">
                  <c:v>7.5612159999999999</c:v>
                </c:pt>
                <c:pt idx="10301">
                  <c:v>7.5694080000000001</c:v>
                </c:pt>
                <c:pt idx="10302">
                  <c:v>7.5776000000000003</c:v>
                </c:pt>
                <c:pt idx="10303">
                  <c:v>7.5857919999999996</c:v>
                </c:pt>
                <c:pt idx="10304">
                  <c:v>7.5939839999999998</c:v>
                </c:pt>
                <c:pt idx="10305">
                  <c:v>7.602176</c:v>
                </c:pt>
                <c:pt idx="10306">
                  <c:v>7.6103680000000002</c:v>
                </c:pt>
                <c:pt idx="10307">
                  <c:v>7.6185600000000004</c:v>
                </c:pt>
                <c:pt idx="10308">
                  <c:v>7.6267519999999998</c:v>
                </c:pt>
                <c:pt idx="10309">
                  <c:v>7.634944</c:v>
                </c:pt>
                <c:pt idx="10310">
                  <c:v>7.6431360000000002</c:v>
                </c:pt>
                <c:pt idx="10311">
                  <c:v>7.6513280000000004</c:v>
                </c:pt>
                <c:pt idx="10312">
                  <c:v>7.6595199999999997</c:v>
                </c:pt>
                <c:pt idx="10313">
                  <c:v>7.6677119999999999</c:v>
                </c:pt>
                <c:pt idx="10314">
                  <c:v>7.6759040000000001</c:v>
                </c:pt>
                <c:pt idx="10315">
                  <c:v>7.6840960000000003</c:v>
                </c:pt>
                <c:pt idx="10316">
                  <c:v>7.6922879999999996</c:v>
                </c:pt>
                <c:pt idx="10317">
                  <c:v>7.7004799999999998</c:v>
                </c:pt>
                <c:pt idx="10318">
                  <c:v>7.708672</c:v>
                </c:pt>
                <c:pt idx="10319">
                  <c:v>7.7168640000000002</c:v>
                </c:pt>
                <c:pt idx="10320">
                  <c:v>7.7250560000000004</c:v>
                </c:pt>
                <c:pt idx="10321">
                  <c:v>7.7332479999999997</c:v>
                </c:pt>
                <c:pt idx="10322">
                  <c:v>7.7414399999999999</c:v>
                </c:pt>
                <c:pt idx="10323">
                  <c:v>7.7496320000000001</c:v>
                </c:pt>
                <c:pt idx="10324">
                  <c:v>7.7578240000000003</c:v>
                </c:pt>
                <c:pt idx="10325">
                  <c:v>7.7660159999999996</c:v>
                </c:pt>
                <c:pt idx="10326">
                  <c:v>7.7742079999999998</c:v>
                </c:pt>
                <c:pt idx="10327">
                  <c:v>7.7824</c:v>
                </c:pt>
                <c:pt idx="10328">
                  <c:v>7.7905920000000002</c:v>
                </c:pt>
                <c:pt idx="10329">
                  <c:v>7.7987840000000004</c:v>
                </c:pt>
                <c:pt idx="10330">
                  <c:v>7.8069759999999997</c:v>
                </c:pt>
                <c:pt idx="10331">
                  <c:v>7.8151679999999999</c:v>
                </c:pt>
                <c:pt idx="10332">
                  <c:v>7.8233600000000001</c:v>
                </c:pt>
                <c:pt idx="10333">
                  <c:v>7.8315520000000003</c:v>
                </c:pt>
                <c:pt idx="10334">
                  <c:v>7.8397439999999996</c:v>
                </c:pt>
                <c:pt idx="10335">
                  <c:v>7.8479359999999998</c:v>
                </c:pt>
                <c:pt idx="10336">
                  <c:v>7.856128</c:v>
                </c:pt>
                <c:pt idx="10337">
                  <c:v>7.8643200000000002</c:v>
                </c:pt>
                <c:pt idx="10338">
                  <c:v>7.8725120000000004</c:v>
                </c:pt>
                <c:pt idx="10339">
                  <c:v>7.8807039999999997</c:v>
                </c:pt>
                <c:pt idx="10340">
                  <c:v>7.8888959999999999</c:v>
                </c:pt>
                <c:pt idx="10341">
                  <c:v>7.8970880000000001</c:v>
                </c:pt>
                <c:pt idx="10342">
                  <c:v>7.9052800000000003</c:v>
                </c:pt>
                <c:pt idx="10343">
                  <c:v>7.9134719999999996</c:v>
                </c:pt>
                <c:pt idx="10344">
                  <c:v>7.9216639999999998</c:v>
                </c:pt>
                <c:pt idx="10345">
                  <c:v>7.929856</c:v>
                </c:pt>
                <c:pt idx="10346">
                  <c:v>7.9380480000000002</c:v>
                </c:pt>
                <c:pt idx="10347">
                  <c:v>7.9462400000000004</c:v>
                </c:pt>
                <c:pt idx="10348">
                  <c:v>7.9544319999999997</c:v>
                </c:pt>
                <c:pt idx="10349">
                  <c:v>7.9626239999999999</c:v>
                </c:pt>
                <c:pt idx="10350">
                  <c:v>7.9708160000000001</c:v>
                </c:pt>
                <c:pt idx="10351">
                  <c:v>7.9790080000000003</c:v>
                </c:pt>
                <c:pt idx="10352">
                  <c:v>7.9871999999999996</c:v>
                </c:pt>
                <c:pt idx="10353">
                  <c:v>7.9953919999999998</c:v>
                </c:pt>
                <c:pt idx="10354">
                  <c:v>8.003584</c:v>
                </c:pt>
                <c:pt idx="10355">
                  <c:v>8.0117759999999993</c:v>
                </c:pt>
                <c:pt idx="10356">
                  <c:v>8.0199680000000004</c:v>
                </c:pt>
                <c:pt idx="10357">
                  <c:v>8.0281599999999997</c:v>
                </c:pt>
                <c:pt idx="10358">
                  <c:v>8.0363520000000008</c:v>
                </c:pt>
                <c:pt idx="10359">
                  <c:v>8.0445440000000001</c:v>
                </c:pt>
                <c:pt idx="10360">
                  <c:v>8.0527359999999994</c:v>
                </c:pt>
                <c:pt idx="10361">
                  <c:v>8.0609280000000005</c:v>
                </c:pt>
                <c:pt idx="10362">
                  <c:v>8.0691199999999998</c:v>
                </c:pt>
                <c:pt idx="10363">
                  <c:v>8.0773119999999992</c:v>
                </c:pt>
                <c:pt idx="10364">
                  <c:v>8.0855040000000002</c:v>
                </c:pt>
                <c:pt idx="10365">
                  <c:v>8.0936959999999996</c:v>
                </c:pt>
                <c:pt idx="10366">
                  <c:v>8.1018880000000006</c:v>
                </c:pt>
                <c:pt idx="10367">
                  <c:v>8.11008</c:v>
                </c:pt>
                <c:pt idx="10368">
                  <c:v>8.1182719999999993</c:v>
                </c:pt>
                <c:pt idx="10369">
                  <c:v>8.1264640000000004</c:v>
                </c:pt>
                <c:pt idx="10370">
                  <c:v>8.1346559999999997</c:v>
                </c:pt>
                <c:pt idx="10371">
                  <c:v>8.1428480000000008</c:v>
                </c:pt>
                <c:pt idx="10372">
                  <c:v>8.1510400000000001</c:v>
                </c:pt>
                <c:pt idx="10373">
                  <c:v>8.1592319999999994</c:v>
                </c:pt>
                <c:pt idx="10374">
                  <c:v>8.1674240000000005</c:v>
                </c:pt>
                <c:pt idx="10375">
                  <c:v>8.1756159999999998</c:v>
                </c:pt>
                <c:pt idx="10376">
                  <c:v>8.1838080000000009</c:v>
                </c:pt>
                <c:pt idx="10377">
                  <c:v>8.1920000000000002</c:v>
                </c:pt>
                <c:pt idx="10378">
                  <c:v>8.2001919999999995</c:v>
                </c:pt>
                <c:pt idx="10379">
                  <c:v>8.2083840000000006</c:v>
                </c:pt>
                <c:pt idx="10380">
                  <c:v>8.2165759999999999</c:v>
                </c:pt>
                <c:pt idx="10381">
                  <c:v>8.2247679999999992</c:v>
                </c:pt>
                <c:pt idx="10382">
                  <c:v>8.2329600000000003</c:v>
                </c:pt>
                <c:pt idx="10383">
                  <c:v>8.2411519999999996</c:v>
                </c:pt>
                <c:pt idx="10384">
                  <c:v>8.2493440000000007</c:v>
                </c:pt>
                <c:pt idx="10385">
                  <c:v>8.257536</c:v>
                </c:pt>
                <c:pt idx="10386">
                  <c:v>8.2657279999999993</c:v>
                </c:pt>
                <c:pt idx="10387">
                  <c:v>8.2739200000000004</c:v>
                </c:pt>
                <c:pt idx="10388">
                  <c:v>8.2821119999999997</c:v>
                </c:pt>
                <c:pt idx="10389">
                  <c:v>8.2903040000000008</c:v>
                </c:pt>
                <c:pt idx="10390">
                  <c:v>8.2984960000000001</c:v>
                </c:pt>
                <c:pt idx="10391">
                  <c:v>8.3066879999999994</c:v>
                </c:pt>
                <c:pt idx="10392">
                  <c:v>8.3148800000000005</c:v>
                </c:pt>
                <c:pt idx="10393">
                  <c:v>8.3230719999999998</c:v>
                </c:pt>
                <c:pt idx="10394">
                  <c:v>8.3312639999999991</c:v>
                </c:pt>
                <c:pt idx="10395">
                  <c:v>8.3394560000000002</c:v>
                </c:pt>
                <c:pt idx="10396">
                  <c:v>8.3476479999999995</c:v>
                </c:pt>
                <c:pt idx="10397">
                  <c:v>8.3558400000000006</c:v>
                </c:pt>
                <c:pt idx="10398">
                  <c:v>8.3640319999999999</c:v>
                </c:pt>
                <c:pt idx="10399">
                  <c:v>8.3722239999999992</c:v>
                </c:pt>
                <c:pt idx="10400">
                  <c:v>8.3804160000000003</c:v>
                </c:pt>
                <c:pt idx="10401">
                  <c:v>8.3886079999999996</c:v>
                </c:pt>
                <c:pt idx="10402">
                  <c:v>8.3968000000000007</c:v>
                </c:pt>
                <c:pt idx="10403">
                  <c:v>8.404992</c:v>
                </c:pt>
                <c:pt idx="10404">
                  <c:v>8.4131839999999993</c:v>
                </c:pt>
                <c:pt idx="10405">
                  <c:v>8.4213760000000004</c:v>
                </c:pt>
                <c:pt idx="10406">
                  <c:v>8.4295679999999997</c:v>
                </c:pt>
                <c:pt idx="10407">
                  <c:v>8.4377600000000008</c:v>
                </c:pt>
                <c:pt idx="10408">
                  <c:v>8.4459520000000001</c:v>
                </c:pt>
                <c:pt idx="10409">
                  <c:v>8.4541439999999994</c:v>
                </c:pt>
                <c:pt idx="10410">
                  <c:v>8.4623360000000005</c:v>
                </c:pt>
                <c:pt idx="10411">
                  <c:v>8.4705279999999998</c:v>
                </c:pt>
                <c:pt idx="10412">
                  <c:v>8.4787199999999991</c:v>
                </c:pt>
                <c:pt idx="10413">
                  <c:v>8.4869120000000002</c:v>
                </c:pt>
                <c:pt idx="10414">
                  <c:v>8.4951039999999995</c:v>
                </c:pt>
                <c:pt idx="10415">
                  <c:v>8.5032960000000006</c:v>
                </c:pt>
                <c:pt idx="10416">
                  <c:v>8.5114879999999999</c:v>
                </c:pt>
                <c:pt idx="10417">
                  <c:v>8.5196799999999993</c:v>
                </c:pt>
                <c:pt idx="10418">
                  <c:v>8.5278720000000003</c:v>
                </c:pt>
                <c:pt idx="10419">
                  <c:v>8.5360639999999997</c:v>
                </c:pt>
                <c:pt idx="10420">
                  <c:v>8.5442560000000007</c:v>
                </c:pt>
                <c:pt idx="10421">
                  <c:v>8.5524480000000001</c:v>
                </c:pt>
                <c:pt idx="10422">
                  <c:v>8.5606399999999994</c:v>
                </c:pt>
                <c:pt idx="10423">
                  <c:v>8.5688320000000004</c:v>
                </c:pt>
                <c:pt idx="10424">
                  <c:v>8.5770239999999998</c:v>
                </c:pt>
                <c:pt idx="10425">
                  <c:v>8.5852160000000008</c:v>
                </c:pt>
                <c:pt idx="10426">
                  <c:v>8.5934080000000002</c:v>
                </c:pt>
                <c:pt idx="10427">
                  <c:v>8.6015999999999995</c:v>
                </c:pt>
                <c:pt idx="10428">
                  <c:v>8.6097920000000006</c:v>
                </c:pt>
                <c:pt idx="10429">
                  <c:v>8.6179839999999999</c:v>
                </c:pt>
                <c:pt idx="10430">
                  <c:v>8.6261759999999992</c:v>
                </c:pt>
                <c:pt idx="10431">
                  <c:v>8.6343680000000003</c:v>
                </c:pt>
                <c:pt idx="10432">
                  <c:v>8.6425599999999996</c:v>
                </c:pt>
                <c:pt idx="10433">
                  <c:v>8.6507520000000007</c:v>
                </c:pt>
                <c:pt idx="10434">
                  <c:v>8.658944</c:v>
                </c:pt>
                <c:pt idx="10435">
                  <c:v>8.6671359999999993</c:v>
                </c:pt>
                <c:pt idx="10436">
                  <c:v>8.6753280000000004</c:v>
                </c:pt>
                <c:pt idx="10437">
                  <c:v>8.6835199999999997</c:v>
                </c:pt>
                <c:pt idx="10438">
                  <c:v>8.6917120000000008</c:v>
                </c:pt>
                <c:pt idx="10439">
                  <c:v>8.6999040000000001</c:v>
                </c:pt>
                <c:pt idx="10440">
                  <c:v>8.7080959999999994</c:v>
                </c:pt>
                <c:pt idx="10441">
                  <c:v>8.7162880000000005</c:v>
                </c:pt>
                <c:pt idx="10442">
                  <c:v>8.7244799999999998</c:v>
                </c:pt>
                <c:pt idx="10443">
                  <c:v>8.7326720000000009</c:v>
                </c:pt>
                <c:pt idx="10444">
                  <c:v>8.7408640000000002</c:v>
                </c:pt>
                <c:pt idx="10445">
                  <c:v>8.7490559999999995</c:v>
                </c:pt>
                <c:pt idx="10446">
                  <c:v>8.7572480000000006</c:v>
                </c:pt>
                <c:pt idx="10447">
                  <c:v>8.7654399999999999</c:v>
                </c:pt>
                <c:pt idx="10448">
                  <c:v>8.7736319999999992</c:v>
                </c:pt>
                <c:pt idx="10449">
                  <c:v>8.7818240000000003</c:v>
                </c:pt>
                <c:pt idx="10450">
                  <c:v>8.7900159999999996</c:v>
                </c:pt>
                <c:pt idx="10451">
                  <c:v>8.7982080000000007</c:v>
                </c:pt>
                <c:pt idx="10452">
                  <c:v>8.8064</c:v>
                </c:pt>
                <c:pt idx="10453">
                  <c:v>8.8145919999999993</c:v>
                </c:pt>
                <c:pt idx="10454">
                  <c:v>8.8227840000000004</c:v>
                </c:pt>
                <c:pt idx="10455">
                  <c:v>8.8309759999999997</c:v>
                </c:pt>
                <c:pt idx="10456">
                  <c:v>8.8391680000000008</c:v>
                </c:pt>
                <c:pt idx="10457">
                  <c:v>8.8473600000000001</c:v>
                </c:pt>
                <c:pt idx="10458">
                  <c:v>8.8555519999999994</c:v>
                </c:pt>
                <c:pt idx="10459">
                  <c:v>8.8637440000000005</c:v>
                </c:pt>
                <c:pt idx="10460">
                  <c:v>8.8719359999999998</c:v>
                </c:pt>
                <c:pt idx="10461">
                  <c:v>8.8801279999999991</c:v>
                </c:pt>
                <c:pt idx="10462">
                  <c:v>8.8883200000000002</c:v>
                </c:pt>
                <c:pt idx="10463">
                  <c:v>8.8965119999999995</c:v>
                </c:pt>
                <c:pt idx="10464">
                  <c:v>8.9047040000000006</c:v>
                </c:pt>
                <c:pt idx="10465">
                  <c:v>8.9128959999999999</c:v>
                </c:pt>
                <c:pt idx="10466">
                  <c:v>8.9210879999999992</c:v>
                </c:pt>
                <c:pt idx="10467">
                  <c:v>8.9292800000000003</c:v>
                </c:pt>
                <c:pt idx="10468">
                  <c:v>8.9374719999999996</c:v>
                </c:pt>
                <c:pt idx="10469">
                  <c:v>8.9456640000000007</c:v>
                </c:pt>
                <c:pt idx="10470">
                  <c:v>8.953856</c:v>
                </c:pt>
                <c:pt idx="10471">
                  <c:v>8.9620479999999993</c:v>
                </c:pt>
                <c:pt idx="10472">
                  <c:v>8.9702400000000004</c:v>
                </c:pt>
                <c:pt idx="10473">
                  <c:v>8.9784319999999997</c:v>
                </c:pt>
                <c:pt idx="10474">
                  <c:v>8.9866240000000008</c:v>
                </c:pt>
                <c:pt idx="10475">
                  <c:v>8.9948160000000001</c:v>
                </c:pt>
                <c:pt idx="10476">
                  <c:v>9.0030079999999995</c:v>
                </c:pt>
                <c:pt idx="10477">
                  <c:v>9.0112000000000005</c:v>
                </c:pt>
                <c:pt idx="10478">
                  <c:v>9.0193919999999999</c:v>
                </c:pt>
                <c:pt idx="10479">
                  <c:v>9.0275839999999992</c:v>
                </c:pt>
                <c:pt idx="10480">
                  <c:v>9.0357760000000003</c:v>
                </c:pt>
                <c:pt idx="10481">
                  <c:v>9.0439679999999996</c:v>
                </c:pt>
                <c:pt idx="10482">
                  <c:v>9.0521600000000007</c:v>
                </c:pt>
                <c:pt idx="10483">
                  <c:v>9.060352</c:v>
                </c:pt>
                <c:pt idx="10484">
                  <c:v>9.0685439999999993</c:v>
                </c:pt>
                <c:pt idx="10485">
                  <c:v>9.0767360000000004</c:v>
                </c:pt>
                <c:pt idx="10486">
                  <c:v>9.0849279999999997</c:v>
                </c:pt>
                <c:pt idx="10487">
                  <c:v>9.0931200000000008</c:v>
                </c:pt>
                <c:pt idx="10488">
                  <c:v>9.1013120000000001</c:v>
                </c:pt>
                <c:pt idx="10489">
                  <c:v>9.1095039999999994</c:v>
                </c:pt>
                <c:pt idx="10490">
                  <c:v>9.1176960000000005</c:v>
                </c:pt>
                <c:pt idx="10491">
                  <c:v>9.1258879999999998</c:v>
                </c:pt>
                <c:pt idx="10492">
                  <c:v>9.1340800000000009</c:v>
                </c:pt>
                <c:pt idx="10493">
                  <c:v>9.1422720000000002</c:v>
                </c:pt>
                <c:pt idx="10494">
                  <c:v>9.1504639999999995</c:v>
                </c:pt>
                <c:pt idx="10495">
                  <c:v>9.1586560000000006</c:v>
                </c:pt>
                <c:pt idx="10496">
                  <c:v>9.1668479999999999</c:v>
                </c:pt>
                <c:pt idx="10497">
                  <c:v>9.1750399999999992</c:v>
                </c:pt>
                <c:pt idx="10498">
                  <c:v>9.1832320000000003</c:v>
                </c:pt>
                <c:pt idx="10499">
                  <c:v>9.1914239999999996</c:v>
                </c:pt>
                <c:pt idx="10500">
                  <c:v>9.1996160000000007</c:v>
                </c:pt>
                <c:pt idx="10501">
                  <c:v>9.207808</c:v>
                </c:pt>
                <c:pt idx="10502">
                  <c:v>9.2159999999999993</c:v>
                </c:pt>
                <c:pt idx="10503">
                  <c:v>9.2241920000000004</c:v>
                </c:pt>
                <c:pt idx="10504">
                  <c:v>9.2323839999999997</c:v>
                </c:pt>
                <c:pt idx="10505">
                  <c:v>9.2405760000000008</c:v>
                </c:pt>
                <c:pt idx="10506">
                  <c:v>9.2487680000000001</c:v>
                </c:pt>
                <c:pt idx="10507">
                  <c:v>9.2569599999999994</c:v>
                </c:pt>
                <c:pt idx="10508">
                  <c:v>9.2651520000000005</c:v>
                </c:pt>
                <c:pt idx="10509">
                  <c:v>9.2733439999999998</c:v>
                </c:pt>
                <c:pt idx="10510">
                  <c:v>9.2815359999999991</c:v>
                </c:pt>
                <c:pt idx="10511">
                  <c:v>9.2897280000000002</c:v>
                </c:pt>
                <c:pt idx="10512">
                  <c:v>9.2979199999999995</c:v>
                </c:pt>
                <c:pt idx="10513">
                  <c:v>9.3061120000000006</c:v>
                </c:pt>
                <c:pt idx="10514">
                  <c:v>9.3143039999999999</c:v>
                </c:pt>
                <c:pt idx="10515">
                  <c:v>9.3224959999999992</c:v>
                </c:pt>
                <c:pt idx="10516">
                  <c:v>9.3306880000000003</c:v>
                </c:pt>
                <c:pt idx="10517">
                  <c:v>9.3388799999999996</c:v>
                </c:pt>
                <c:pt idx="10518">
                  <c:v>9.3470720000000007</c:v>
                </c:pt>
                <c:pt idx="10519">
                  <c:v>9.355264</c:v>
                </c:pt>
                <c:pt idx="10520">
                  <c:v>9.3634559999999993</c:v>
                </c:pt>
                <c:pt idx="10521">
                  <c:v>9.3716480000000004</c:v>
                </c:pt>
                <c:pt idx="10522">
                  <c:v>9.3798399999999997</c:v>
                </c:pt>
                <c:pt idx="10523">
                  <c:v>9.3880320000000008</c:v>
                </c:pt>
                <c:pt idx="10524">
                  <c:v>9.3962240000000001</c:v>
                </c:pt>
                <c:pt idx="10525">
                  <c:v>9.4044159999999994</c:v>
                </c:pt>
                <c:pt idx="10526">
                  <c:v>9.4126080000000005</c:v>
                </c:pt>
                <c:pt idx="10527">
                  <c:v>9.4207999999999998</c:v>
                </c:pt>
                <c:pt idx="10528">
                  <c:v>9.4289919999999992</c:v>
                </c:pt>
                <c:pt idx="10529">
                  <c:v>9.4371840000000002</c:v>
                </c:pt>
                <c:pt idx="10530">
                  <c:v>9.4453759999999996</c:v>
                </c:pt>
                <c:pt idx="10531">
                  <c:v>9.4535680000000006</c:v>
                </c:pt>
                <c:pt idx="10532">
                  <c:v>9.4617599999999999</c:v>
                </c:pt>
                <c:pt idx="10533">
                  <c:v>9.4699519999999993</c:v>
                </c:pt>
                <c:pt idx="10534">
                  <c:v>9.4781440000000003</c:v>
                </c:pt>
                <c:pt idx="10535">
                  <c:v>9.4863359999999997</c:v>
                </c:pt>
                <c:pt idx="10536">
                  <c:v>9.4945280000000007</c:v>
                </c:pt>
                <c:pt idx="10537">
                  <c:v>9.5027200000000001</c:v>
                </c:pt>
                <c:pt idx="10538">
                  <c:v>9.5109119999999994</c:v>
                </c:pt>
                <c:pt idx="10539">
                  <c:v>9.5191040000000005</c:v>
                </c:pt>
                <c:pt idx="10540">
                  <c:v>9.5272959999999998</c:v>
                </c:pt>
                <c:pt idx="10541">
                  <c:v>9.5354880000000009</c:v>
                </c:pt>
                <c:pt idx="10542">
                  <c:v>9.5436800000000002</c:v>
                </c:pt>
                <c:pt idx="10543">
                  <c:v>9.5518719999999995</c:v>
                </c:pt>
                <c:pt idx="10544">
                  <c:v>9.5600640000000006</c:v>
                </c:pt>
                <c:pt idx="10545">
                  <c:v>9.5682559999999999</c:v>
                </c:pt>
                <c:pt idx="10546">
                  <c:v>9.5764479999999992</c:v>
                </c:pt>
                <c:pt idx="10547">
                  <c:v>9.5846400000000003</c:v>
                </c:pt>
                <c:pt idx="10548">
                  <c:v>9.5928319999999996</c:v>
                </c:pt>
                <c:pt idx="10549">
                  <c:v>9.6010240000000007</c:v>
                </c:pt>
                <c:pt idx="10550">
                  <c:v>9.609216</c:v>
                </c:pt>
                <c:pt idx="10551">
                  <c:v>9.6174079999999993</c:v>
                </c:pt>
                <c:pt idx="10552">
                  <c:v>9.6256000000000004</c:v>
                </c:pt>
                <c:pt idx="10553">
                  <c:v>9.6337919999999997</c:v>
                </c:pt>
                <c:pt idx="10554">
                  <c:v>9.6419840000000008</c:v>
                </c:pt>
                <c:pt idx="10555">
                  <c:v>9.6501760000000001</c:v>
                </c:pt>
                <c:pt idx="10556">
                  <c:v>9.6583679999999994</c:v>
                </c:pt>
                <c:pt idx="10557">
                  <c:v>9.6665600000000005</c:v>
                </c:pt>
                <c:pt idx="10558">
                  <c:v>9.6747519999999998</c:v>
                </c:pt>
                <c:pt idx="10559">
                  <c:v>9.6829440000000009</c:v>
                </c:pt>
                <c:pt idx="10560">
                  <c:v>9.6911360000000002</c:v>
                </c:pt>
                <c:pt idx="10561">
                  <c:v>9.6993279999999995</c:v>
                </c:pt>
                <c:pt idx="10562">
                  <c:v>9.7075200000000006</c:v>
                </c:pt>
                <c:pt idx="10563">
                  <c:v>9.7157119999999999</c:v>
                </c:pt>
                <c:pt idx="10564">
                  <c:v>9.7239039999999992</c:v>
                </c:pt>
                <c:pt idx="10565">
                  <c:v>9.7320960000000003</c:v>
                </c:pt>
                <c:pt idx="10566">
                  <c:v>9.7402879999999996</c:v>
                </c:pt>
                <c:pt idx="10567">
                  <c:v>9.7484800000000007</c:v>
                </c:pt>
                <c:pt idx="10568">
                  <c:v>9.756672</c:v>
                </c:pt>
                <c:pt idx="10569">
                  <c:v>9.7648639999999993</c:v>
                </c:pt>
                <c:pt idx="10570">
                  <c:v>9.7730560000000004</c:v>
                </c:pt>
                <c:pt idx="10571">
                  <c:v>9.7812479999999997</c:v>
                </c:pt>
                <c:pt idx="10572">
                  <c:v>9.7894400000000008</c:v>
                </c:pt>
                <c:pt idx="10573">
                  <c:v>9.7976320000000001</c:v>
                </c:pt>
                <c:pt idx="10574">
                  <c:v>9.8058239999999994</c:v>
                </c:pt>
                <c:pt idx="10575">
                  <c:v>9.8140160000000005</c:v>
                </c:pt>
                <c:pt idx="10576">
                  <c:v>9.8222079999999998</c:v>
                </c:pt>
                <c:pt idx="10577">
                  <c:v>9.8303999999999991</c:v>
                </c:pt>
                <c:pt idx="10578">
                  <c:v>9.8385920000000002</c:v>
                </c:pt>
                <c:pt idx="10579">
                  <c:v>9.8467839999999995</c:v>
                </c:pt>
                <c:pt idx="10580">
                  <c:v>9.8549760000000006</c:v>
                </c:pt>
                <c:pt idx="10581">
                  <c:v>9.8631679999999999</c:v>
                </c:pt>
                <c:pt idx="10582">
                  <c:v>9.8713599999999992</c:v>
                </c:pt>
                <c:pt idx="10583">
                  <c:v>9.8795520000000003</c:v>
                </c:pt>
                <c:pt idx="10584">
                  <c:v>9.8877439999999996</c:v>
                </c:pt>
                <c:pt idx="10585">
                  <c:v>9.8959360000000007</c:v>
                </c:pt>
                <c:pt idx="10586">
                  <c:v>9.904128</c:v>
                </c:pt>
                <c:pt idx="10587">
                  <c:v>9.9123199999999994</c:v>
                </c:pt>
                <c:pt idx="10588">
                  <c:v>9.9205120000000004</c:v>
                </c:pt>
                <c:pt idx="10589">
                  <c:v>9.9287039999999998</c:v>
                </c:pt>
                <c:pt idx="10590">
                  <c:v>9.9368960000000008</c:v>
                </c:pt>
                <c:pt idx="10591">
                  <c:v>9.9450880000000002</c:v>
                </c:pt>
                <c:pt idx="10592">
                  <c:v>9.9532799999999995</c:v>
                </c:pt>
                <c:pt idx="10593">
                  <c:v>9.9614720000000005</c:v>
                </c:pt>
                <c:pt idx="10594">
                  <c:v>9.9696639999999999</c:v>
                </c:pt>
                <c:pt idx="10595">
                  <c:v>9.9778559999999992</c:v>
                </c:pt>
                <c:pt idx="10596">
                  <c:v>9.9860480000000003</c:v>
                </c:pt>
                <c:pt idx="10597">
                  <c:v>9.9942399999999996</c:v>
                </c:pt>
                <c:pt idx="10598">
                  <c:v>10.002432000000001</c:v>
                </c:pt>
                <c:pt idx="10599">
                  <c:v>10.010624</c:v>
                </c:pt>
                <c:pt idx="10600">
                  <c:v>10.018815999999999</c:v>
                </c:pt>
                <c:pt idx="10601">
                  <c:v>10.027008</c:v>
                </c:pt>
                <c:pt idx="10602">
                  <c:v>10.0352</c:v>
                </c:pt>
                <c:pt idx="10603">
                  <c:v>10.043392000000001</c:v>
                </c:pt>
                <c:pt idx="10604">
                  <c:v>10.051584</c:v>
                </c:pt>
                <c:pt idx="10605">
                  <c:v>10.059775999999999</c:v>
                </c:pt>
                <c:pt idx="10606">
                  <c:v>10.067968</c:v>
                </c:pt>
                <c:pt idx="10607">
                  <c:v>10.07616</c:v>
                </c:pt>
                <c:pt idx="10608">
                  <c:v>10.084352000000001</c:v>
                </c:pt>
                <c:pt idx="10609">
                  <c:v>10.092544</c:v>
                </c:pt>
                <c:pt idx="10610">
                  <c:v>10.100735999999999</c:v>
                </c:pt>
                <c:pt idx="10611">
                  <c:v>10.108928000000001</c:v>
                </c:pt>
                <c:pt idx="10612">
                  <c:v>10.11712</c:v>
                </c:pt>
                <c:pt idx="10613">
                  <c:v>10.125311999999999</c:v>
                </c:pt>
                <c:pt idx="10614">
                  <c:v>10.133504</c:v>
                </c:pt>
                <c:pt idx="10615">
                  <c:v>10.141696</c:v>
                </c:pt>
                <c:pt idx="10616">
                  <c:v>10.149888000000001</c:v>
                </c:pt>
                <c:pt idx="10617">
                  <c:v>10.15808</c:v>
                </c:pt>
                <c:pt idx="10618">
                  <c:v>10.166271999999999</c:v>
                </c:pt>
                <c:pt idx="10619">
                  <c:v>10.174464</c:v>
                </c:pt>
                <c:pt idx="10620">
                  <c:v>10.182656</c:v>
                </c:pt>
                <c:pt idx="10621">
                  <c:v>10.190848000000001</c:v>
                </c:pt>
                <c:pt idx="10622">
                  <c:v>10.19904</c:v>
                </c:pt>
                <c:pt idx="10623">
                  <c:v>10.207231999999999</c:v>
                </c:pt>
                <c:pt idx="10624">
                  <c:v>10.215424000000001</c:v>
                </c:pt>
                <c:pt idx="10625">
                  <c:v>10.223616</c:v>
                </c:pt>
                <c:pt idx="10626">
                  <c:v>10.231807999999999</c:v>
                </c:pt>
                <c:pt idx="10627">
                  <c:v>10.24</c:v>
                </c:pt>
                <c:pt idx="10628">
                  <c:v>10.248192</c:v>
                </c:pt>
                <c:pt idx="10629">
                  <c:v>10.256384000000001</c:v>
                </c:pt>
                <c:pt idx="10630">
                  <c:v>10.264576</c:v>
                </c:pt>
                <c:pt idx="10631">
                  <c:v>10.272767999999999</c:v>
                </c:pt>
                <c:pt idx="10632">
                  <c:v>10.28096</c:v>
                </c:pt>
                <c:pt idx="10633">
                  <c:v>10.289152</c:v>
                </c:pt>
                <c:pt idx="10634">
                  <c:v>10.297344000000001</c:v>
                </c:pt>
                <c:pt idx="10635">
                  <c:v>10.305536</c:v>
                </c:pt>
                <c:pt idx="10636">
                  <c:v>10.313727999999999</c:v>
                </c:pt>
                <c:pt idx="10637">
                  <c:v>10.32192</c:v>
                </c:pt>
                <c:pt idx="10638">
                  <c:v>10.330112</c:v>
                </c:pt>
                <c:pt idx="10639">
                  <c:v>10.338304000000001</c:v>
                </c:pt>
                <c:pt idx="10640">
                  <c:v>10.346496</c:v>
                </c:pt>
                <c:pt idx="10641">
                  <c:v>10.354687999999999</c:v>
                </c:pt>
                <c:pt idx="10642">
                  <c:v>10.362880000000001</c:v>
                </c:pt>
                <c:pt idx="10643">
                  <c:v>10.371072</c:v>
                </c:pt>
                <c:pt idx="10644">
                  <c:v>10.379263999999999</c:v>
                </c:pt>
                <c:pt idx="10645">
                  <c:v>10.387456</c:v>
                </c:pt>
                <c:pt idx="10646">
                  <c:v>10.395648</c:v>
                </c:pt>
                <c:pt idx="10647">
                  <c:v>10.403840000000001</c:v>
                </c:pt>
                <c:pt idx="10648">
                  <c:v>10.412032</c:v>
                </c:pt>
                <c:pt idx="10649">
                  <c:v>10.420223999999999</c:v>
                </c:pt>
                <c:pt idx="10650">
                  <c:v>10.428416</c:v>
                </c:pt>
                <c:pt idx="10651">
                  <c:v>10.436608</c:v>
                </c:pt>
                <c:pt idx="10652">
                  <c:v>10.444800000000001</c:v>
                </c:pt>
                <c:pt idx="10653">
                  <c:v>10.452992</c:v>
                </c:pt>
                <c:pt idx="10654">
                  <c:v>10.461183999999999</c:v>
                </c:pt>
                <c:pt idx="10655">
                  <c:v>10.469376</c:v>
                </c:pt>
                <c:pt idx="10656">
                  <c:v>10.477568</c:v>
                </c:pt>
                <c:pt idx="10657">
                  <c:v>10.485760000000001</c:v>
                </c:pt>
                <c:pt idx="10658">
                  <c:v>10.493952</c:v>
                </c:pt>
                <c:pt idx="10659">
                  <c:v>10.502143999999999</c:v>
                </c:pt>
                <c:pt idx="10660">
                  <c:v>10.510336000000001</c:v>
                </c:pt>
                <c:pt idx="10661">
                  <c:v>10.518528</c:v>
                </c:pt>
                <c:pt idx="10662">
                  <c:v>10.526719999999999</c:v>
                </c:pt>
                <c:pt idx="10663">
                  <c:v>10.534912</c:v>
                </c:pt>
                <c:pt idx="10664">
                  <c:v>10.543104</c:v>
                </c:pt>
                <c:pt idx="10665">
                  <c:v>10.551296000000001</c:v>
                </c:pt>
                <c:pt idx="10666">
                  <c:v>10.559488</c:v>
                </c:pt>
                <c:pt idx="10667">
                  <c:v>10.567679999999999</c:v>
                </c:pt>
                <c:pt idx="10668">
                  <c:v>10.575872</c:v>
                </c:pt>
                <c:pt idx="10669">
                  <c:v>10.584064</c:v>
                </c:pt>
                <c:pt idx="10670">
                  <c:v>10.592256000000001</c:v>
                </c:pt>
                <c:pt idx="10671">
                  <c:v>10.600448</c:v>
                </c:pt>
                <c:pt idx="10672">
                  <c:v>10.608639999999999</c:v>
                </c:pt>
                <c:pt idx="10673">
                  <c:v>10.616832</c:v>
                </c:pt>
                <c:pt idx="10674">
                  <c:v>10.625024</c:v>
                </c:pt>
                <c:pt idx="10675">
                  <c:v>10.633215999999999</c:v>
                </c:pt>
                <c:pt idx="10676">
                  <c:v>10.641408</c:v>
                </c:pt>
                <c:pt idx="10677">
                  <c:v>10.6496</c:v>
                </c:pt>
                <c:pt idx="10678">
                  <c:v>10.657792000000001</c:v>
                </c:pt>
                <c:pt idx="10679">
                  <c:v>10.665984</c:v>
                </c:pt>
                <c:pt idx="10680">
                  <c:v>10.674175999999999</c:v>
                </c:pt>
                <c:pt idx="10681">
                  <c:v>10.682368</c:v>
                </c:pt>
                <c:pt idx="10682">
                  <c:v>10.69056</c:v>
                </c:pt>
                <c:pt idx="10683">
                  <c:v>10.698752000000001</c:v>
                </c:pt>
                <c:pt idx="10684">
                  <c:v>10.706944</c:v>
                </c:pt>
                <c:pt idx="10685">
                  <c:v>10.715135999999999</c:v>
                </c:pt>
                <c:pt idx="10686">
                  <c:v>10.723328</c:v>
                </c:pt>
                <c:pt idx="10687">
                  <c:v>10.73152</c:v>
                </c:pt>
                <c:pt idx="10688">
                  <c:v>10.739712000000001</c:v>
                </c:pt>
                <c:pt idx="10689">
                  <c:v>10.747904</c:v>
                </c:pt>
                <c:pt idx="10690">
                  <c:v>10.756095999999999</c:v>
                </c:pt>
                <c:pt idx="10691">
                  <c:v>10.764288000000001</c:v>
                </c:pt>
                <c:pt idx="10692">
                  <c:v>10.77248</c:v>
                </c:pt>
                <c:pt idx="10693">
                  <c:v>10.780671999999999</c:v>
                </c:pt>
                <c:pt idx="10694">
                  <c:v>10.788864</c:v>
                </c:pt>
                <c:pt idx="10695">
                  <c:v>10.797056</c:v>
                </c:pt>
                <c:pt idx="10696">
                  <c:v>10.805248000000001</c:v>
                </c:pt>
                <c:pt idx="10697">
                  <c:v>10.81344</c:v>
                </c:pt>
                <c:pt idx="10698">
                  <c:v>10.821631999999999</c:v>
                </c:pt>
                <c:pt idx="10699">
                  <c:v>10.829824</c:v>
                </c:pt>
                <c:pt idx="10700">
                  <c:v>10.838016</c:v>
                </c:pt>
                <c:pt idx="10701">
                  <c:v>10.846208000000001</c:v>
                </c:pt>
                <c:pt idx="10702">
                  <c:v>10.8544</c:v>
                </c:pt>
                <c:pt idx="10703">
                  <c:v>10.862591999999999</c:v>
                </c:pt>
                <c:pt idx="10704">
                  <c:v>10.870784</c:v>
                </c:pt>
                <c:pt idx="10705">
                  <c:v>10.878976</c:v>
                </c:pt>
                <c:pt idx="10706">
                  <c:v>10.887168000000001</c:v>
                </c:pt>
                <c:pt idx="10707">
                  <c:v>10.89536</c:v>
                </c:pt>
                <c:pt idx="10708">
                  <c:v>10.903551999999999</c:v>
                </c:pt>
                <c:pt idx="10709">
                  <c:v>10.911744000000001</c:v>
                </c:pt>
                <c:pt idx="10710">
                  <c:v>10.919936</c:v>
                </c:pt>
                <c:pt idx="10711">
                  <c:v>10.928127999999999</c:v>
                </c:pt>
                <c:pt idx="10712">
                  <c:v>10.93632</c:v>
                </c:pt>
                <c:pt idx="10713">
                  <c:v>10.944512</c:v>
                </c:pt>
                <c:pt idx="10714">
                  <c:v>10.952704000000001</c:v>
                </c:pt>
                <c:pt idx="10715">
                  <c:v>10.960896</c:v>
                </c:pt>
                <c:pt idx="10716">
                  <c:v>10.969087999999999</c:v>
                </c:pt>
                <c:pt idx="10717">
                  <c:v>10.97728</c:v>
                </c:pt>
                <c:pt idx="10718">
                  <c:v>10.985472</c:v>
                </c:pt>
                <c:pt idx="10719">
                  <c:v>10.993664000000001</c:v>
                </c:pt>
                <c:pt idx="10720">
                  <c:v>11.001856</c:v>
                </c:pt>
                <c:pt idx="10721">
                  <c:v>11.010047999999999</c:v>
                </c:pt>
                <c:pt idx="10722">
                  <c:v>11.01824</c:v>
                </c:pt>
                <c:pt idx="10723">
                  <c:v>11.026432</c:v>
                </c:pt>
                <c:pt idx="10724">
                  <c:v>11.034624000000001</c:v>
                </c:pt>
                <c:pt idx="10725">
                  <c:v>11.042816</c:v>
                </c:pt>
                <c:pt idx="10726">
                  <c:v>11.051007999999999</c:v>
                </c:pt>
                <c:pt idx="10727">
                  <c:v>11.059200000000001</c:v>
                </c:pt>
                <c:pt idx="10728">
                  <c:v>11.067392</c:v>
                </c:pt>
                <c:pt idx="10729">
                  <c:v>11.075583999999999</c:v>
                </c:pt>
                <c:pt idx="10730">
                  <c:v>11.083776</c:v>
                </c:pt>
                <c:pt idx="10731">
                  <c:v>11.091968</c:v>
                </c:pt>
                <c:pt idx="10732">
                  <c:v>11.100160000000001</c:v>
                </c:pt>
                <c:pt idx="10733">
                  <c:v>11.108352</c:v>
                </c:pt>
                <c:pt idx="10734">
                  <c:v>11.116543999999999</c:v>
                </c:pt>
                <c:pt idx="10735">
                  <c:v>11.124736</c:v>
                </c:pt>
                <c:pt idx="10736">
                  <c:v>11.132928</c:v>
                </c:pt>
                <c:pt idx="10737">
                  <c:v>11.141120000000001</c:v>
                </c:pt>
                <c:pt idx="10738">
                  <c:v>11.149312</c:v>
                </c:pt>
                <c:pt idx="10739">
                  <c:v>11.157503999999999</c:v>
                </c:pt>
                <c:pt idx="10740">
                  <c:v>11.165696000000001</c:v>
                </c:pt>
                <c:pt idx="10741">
                  <c:v>11.173888</c:v>
                </c:pt>
                <c:pt idx="10742">
                  <c:v>11.182079999999999</c:v>
                </c:pt>
                <c:pt idx="10743">
                  <c:v>11.190272</c:v>
                </c:pt>
                <c:pt idx="10744">
                  <c:v>11.198464</c:v>
                </c:pt>
                <c:pt idx="10745">
                  <c:v>11.206656000000001</c:v>
                </c:pt>
                <c:pt idx="10746">
                  <c:v>11.214848</c:v>
                </c:pt>
                <c:pt idx="10747">
                  <c:v>11.223039999999999</c:v>
                </c:pt>
                <c:pt idx="10748">
                  <c:v>11.231232</c:v>
                </c:pt>
                <c:pt idx="10749">
                  <c:v>11.239424</c:v>
                </c:pt>
                <c:pt idx="10750">
                  <c:v>11.247616000000001</c:v>
                </c:pt>
                <c:pt idx="10751">
                  <c:v>11.255808</c:v>
                </c:pt>
                <c:pt idx="10752">
                  <c:v>11.263999999999999</c:v>
                </c:pt>
                <c:pt idx="10753">
                  <c:v>11.272192</c:v>
                </c:pt>
                <c:pt idx="10754">
                  <c:v>11.280384</c:v>
                </c:pt>
                <c:pt idx="10755">
                  <c:v>11.288576000000001</c:v>
                </c:pt>
                <c:pt idx="10756">
                  <c:v>11.296768</c:v>
                </c:pt>
                <c:pt idx="10757">
                  <c:v>11.304959999999999</c:v>
                </c:pt>
                <c:pt idx="10758">
                  <c:v>11.313152000000001</c:v>
                </c:pt>
                <c:pt idx="10759">
                  <c:v>11.321344</c:v>
                </c:pt>
                <c:pt idx="10760">
                  <c:v>11.329535999999999</c:v>
                </c:pt>
                <c:pt idx="10761">
                  <c:v>11.337728</c:v>
                </c:pt>
                <c:pt idx="10762">
                  <c:v>11.34592</c:v>
                </c:pt>
                <c:pt idx="10763">
                  <c:v>11.354112000000001</c:v>
                </c:pt>
                <c:pt idx="10764">
                  <c:v>11.362304</c:v>
                </c:pt>
                <c:pt idx="10765">
                  <c:v>11.370495999999999</c:v>
                </c:pt>
                <c:pt idx="10766">
                  <c:v>11.378688</c:v>
                </c:pt>
                <c:pt idx="10767">
                  <c:v>11.38688</c:v>
                </c:pt>
                <c:pt idx="10768">
                  <c:v>11.395072000000001</c:v>
                </c:pt>
                <c:pt idx="10769">
                  <c:v>11.403264</c:v>
                </c:pt>
                <c:pt idx="10770">
                  <c:v>11.411455999999999</c:v>
                </c:pt>
                <c:pt idx="10771">
                  <c:v>11.419648</c:v>
                </c:pt>
                <c:pt idx="10772">
                  <c:v>11.42784</c:v>
                </c:pt>
                <c:pt idx="10773">
                  <c:v>11.436032000000001</c:v>
                </c:pt>
                <c:pt idx="10774">
                  <c:v>11.444224</c:v>
                </c:pt>
                <c:pt idx="10775">
                  <c:v>11.452415999999999</c:v>
                </c:pt>
                <c:pt idx="10776">
                  <c:v>11.460608000000001</c:v>
                </c:pt>
                <c:pt idx="10777">
                  <c:v>11.4688</c:v>
                </c:pt>
                <c:pt idx="10778">
                  <c:v>11.476991999999999</c:v>
                </c:pt>
                <c:pt idx="10779">
                  <c:v>11.485184</c:v>
                </c:pt>
                <c:pt idx="10780">
                  <c:v>11.493376</c:v>
                </c:pt>
                <c:pt idx="10781">
                  <c:v>11.501568000000001</c:v>
                </c:pt>
                <c:pt idx="10782">
                  <c:v>11.50976</c:v>
                </c:pt>
                <c:pt idx="10783">
                  <c:v>11.517951999999999</c:v>
                </c:pt>
                <c:pt idx="10784">
                  <c:v>11.526144</c:v>
                </c:pt>
                <c:pt idx="10785">
                  <c:v>11.534336</c:v>
                </c:pt>
                <c:pt idx="10786">
                  <c:v>11.542528000000001</c:v>
                </c:pt>
                <c:pt idx="10787">
                  <c:v>11.55072</c:v>
                </c:pt>
                <c:pt idx="10788">
                  <c:v>11.558911999999999</c:v>
                </c:pt>
                <c:pt idx="10789">
                  <c:v>11.567104</c:v>
                </c:pt>
                <c:pt idx="10790">
                  <c:v>11.575296</c:v>
                </c:pt>
                <c:pt idx="10791">
                  <c:v>11.583487999999999</c:v>
                </c:pt>
                <c:pt idx="10792">
                  <c:v>11.59168</c:v>
                </c:pt>
                <c:pt idx="10793">
                  <c:v>11.599872</c:v>
                </c:pt>
                <c:pt idx="10794">
                  <c:v>11.608064000000001</c:v>
                </c:pt>
                <c:pt idx="10795">
                  <c:v>11.616256</c:v>
                </c:pt>
                <c:pt idx="10796">
                  <c:v>11.624447999999999</c:v>
                </c:pt>
                <c:pt idx="10797">
                  <c:v>11.63264</c:v>
                </c:pt>
                <c:pt idx="10798">
                  <c:v>11.640832</c:v>
                </c:pt>
                <c:pt idx="10799">
                  <c:v>11.649024000000001</c:v>
                </c:pt>
                <c:pt idx="10800">
                  <c:v>11.657216</c:v>
                </c:pt>
                <c:pt idx="10801">
                  <c:v>11.665407999999999</c:v>
                </c:pt>
                <c:pt idx="10802">
                  <c:v>11.6736</c:v>
                </c:pt>
                <c:pt idx="10803">
                  <c:v>11.681792</c:v>
                </c:pt>
                <c:pt idx="10804">
                  <c:v>11.689984000000001</c:v>
                </c:pt>
                <c:pt idx="10805">
                  <c:v>11.698176</c:v>
                </c:pt>
                <c:pt idx="10806">
                  <c:v>11.706367999999999</c:v>
                </c:pt>
                <c:pt idx="10807">
                  <c:v>11.714560000000001</c:v>
                </c:pt>
                <c:pt idx="10808">
                  <c:v>11.722752</c:v>
                </c:pt>
                <c:pt idx="10809">
                  <c:v>11.730943999999999</c:v>
                </c:pt>
                <c:pt idx="10810">
                  <c:v>11.739136</c:v>
                </c:pt>
                <c:pt idx="10811">
                  <c:v>11.747328</c:v>
                </c:pt>
                <c:pt idx="10812">
                  <c:v>11.755520000000001</c:v>
                </c:pt>
                <c:pt idx="10813">
                  <c:v>11.763712</c:v>
                </c:pt>
                <c:pt idx="10814">
                  <c:v>11.771903999999999</c:v>
                </c:pt>
                <c:pt idx="10815">
                  <c:v>11.780096</c:v>
                </c:pt>
                <c:pt idx="10816">
                  <c:v>11.788288</c:v>
                </c:pt>
                <c:pt idx="10817">
                  <c:v>11.796480000000001</c:v>
                </c:pt>
                <c:pt idx="10818">
                  <c:v>11.804672</c:v>
                </c:pt>
                <c:pt idx="10819">
                  <c:v>11.812863999999999</c:v>
                </c:pt>
                <c:pt idx="10820">
                  <c:v>11.829248</c:v>
                </c:pt>
                <c:pt idx="10821">
                  <c:v>11.845632</c:v>
                </c:pt>
                <c:pt idx="10822">
                  <c:v>11.862016000000001</c:v>
                </c:pt>
                <c:pt idx="10823">
                  <c:v>11.878399999999999</c:v>
                </c:pt>
                <c:pt idx="10824">
                  <c:v>11.894784</c:v>
                </c:pt>
                <c:pt idx="10825">
                  <c:v>11.911168</c:v>
                </c:pt>
                <c:pt idx="10826">
                  <c:v>11.927552</c:v>
                </c:pt>
                <c:pt idx="10827">
                  <c:v>11.943936000000001</c:v>
                </c:pt>
                <c:pt idx="10828">
                  <c:v>11.960319999999999</c:v>
                </c:pt>
                <c:pt idx="10829">
                  <c:v>11.976704</c:v>
                </c:pt>
                <c:pt idx="10830">
                  <c:v>11.993088</c:v>
                </c:pt>
                <c:pt idx="10831">
                  <c:v>12.009472000000001</c:v>
                </c:pt>
                <c:pt idx="10832">
                  <c:v>12.025855999999999</c:v>
                </c:pt>
                <c:pt idx="10833">
                  <c:v>12.04224</c:v>
                </c:pt>
                <c:pt idx="10834">
                  <c:v>12.058624</c:v>
                </c:pt>
                <c:pt idx="10835">
                  <c:v>12.075008</c:v>
                </c:pt>
                <c:pt idx="10836">
                  <c:v>12.091392000000001</c:v>
                </c:pt>
                <c:pt idx="10837">
                  <c:v>12.107775999999999</c:v>
                </c:pt>
                <c:pt idx="10838">
                  <c:v>12.12416</c:v>
                </c:pt>
                <c:pt idx="10839">
                  <c:v>12.140544</c:v>
                </c:pt>
                <c:pt idx="10840">
                  <c:v>12.156928000000001</c:v>
                </c:pt>
                <c:pt idx="10841">
                  <c:v>12.173311999999999</c:v>
                </c:pt>
                <c:pt idx="10842">
                  <c:v>12.189696</c:v>
                </c:pt>
                <c:pt idx="10843">
                  <c:v>12.20608</c:v>
                </c:pt>
                <c:pt idx="10844">
                  <c:v>12.222464</c:v>
                </c:pt>
                <c:pt idx="10845">
                  <c:v>12.238848000000001</c:v>
                </c:pt>
                <c:pt idx="10846">
                  <c:v>12.255231999999999</c:v>
                </c:pt>
                <c:pt idx="10847">
                  <c:v>12.271616</c:v>
                </c:pt>
                <c:pt idx="10848">
                  <c:v>12.288</c:v>
                </c:pt>
                <c:pt idx="10849">
                  <c:v>12.304384000000001</c:v>
                </c:pt>
                <c:pt idx="10850">
                  <c:v>12.320767999999999</c:v>
                </c:pt>
                <c:pt idx="10851">
                  <c:v>12.337152</c:v>
                </c:pt>
                <c:pt idx="10852">
                  <c:v>12.353536</c:v>
                </c:pt>
                <c:pt idx="10853">
                  <c:v>12.36992</c:v>
                </c:pt>
                <c:pt idx="10854">
                  <c:v>12.386304000000001</c:v>
                </c:pt>
                <c:pt idx="10855">
                  <c:v>12.402687999999999</c:v>
                </c:pt>
                <c:pt idx="10856">
                  <c:v>12.419072</c:v>
                </c:pt>
                <c:pt idx="10857">
                  <c:v>12.435456</c:v>
                </c:pt>
                <c:pt idx="10858">
                  <c:v>12.451840000000001</c:v>
                </c:pt>
                <c:pt idx="10859">
                  <c:v>12.468223999999999</c:v>
                </c:pt>
                <c:pt idx="10860">
                  <c:v>12.484608</c:v>
                </c:pt>
                <c:pt idx="10861">
                  <c:v>12.500992</c:v>
                </c:pt>
                <c:pt idx="10862">
                  <c:v>12.517376000000001</c:v>
                </c:pt>
                <c:pt idx="10863">
                  <c:v>12.533759999999999</c:v>
                </c:pt>
                <c:pt idx="10864">
                  <c:v>12.550144</c:v>
                </c:pt>
                <c:pt idx="10865">
                  <c:v>12.566528</c:v>
                </c:pt>
                <c:pt idx="10866">
                  <c:v>12.582912</c:v>
                </c:pt>
                <c:pt idx="10867">
                  <c:v>12.599296000000001</c:v>
                </c:pt>
                <c:pt idx="10868">
                  <c:v>12.615679999999999</c:v>
                </c:pt>
                <c:pt idx="10869">
                  <c:v>12.632064</c:v>
                </c:pt>
                <c:pt idx="10870">
                  <c:v>12.648448</c:v>
                </c:pt>
                <c:pt idx="10871">
                  <c:v>12.664832000000001</c:v>
                </c:pt>
                <c:pt idx="10872">
                  <c:v>12.681215999999999</c:v>
                </c:pt>
                <c:pt idx="10873">
                  <c:v>12.6976</c:v>
                </c:pt>
                <c:pt idx="10874">
                  <c:v>12.713984</c:v>
                </c:pt>
                <c:pt idx="10875">
                  <c:v>12.730368</c:v>
                </c:pt>
                <c:pt idx="10876">
                  <c:v>12.746752000000001</c:v>
                </c:pt>
                <c:pt idx="10877">
                  <c:v>12.763135999999999</c:v>
                </c:pt>
                <c:pt idx="10878">
                  <c:v>12.77952</c:v>
                </c:pt>
                <c:pt idx="10879">
                  <c:v>12.795904</c:v>
                </c:pt>
                <c:pt idx="10880">
                  <c:v>12.812288000000001</c:v>
                </c:pt>
                <c:pt idx="10881">
                  <c:v>12.828671999999999</c:v>
                </c:pt>
                <c:pt idx="10882">
                  <c:v>12.845056</c:v>
                </c:pt>
                <c:pt idx="10883">
                  <c:v>12.86144</c:v>
                </c:pt>
                <c:pt idx="10884">
                  <c:v>12.877824</c:v>
                </c:pt>
                <c:pt idx="10885">
                  <c:v>12.894208000000001</c:v>
                </c:pt>
                <c:pt idx="10886">
                  <c:v>12.910591999999999</c:v>
                </c:pt>
                <c:pt idx="10887">
                  <c:v>12.926976</c:v>
                </c:pt>
                <c:pt idx="10888">
                  <c:v>12.94336</c:v>
                </c:pt>
                <c:pt idx="10889">
                  <c:v>12.959744000000001</c:v>
                </c:pt>
                <c:pt idx="10890">
                  <c:v>12.976127999999999</c:v>
                </c:pt>
                <c:pt idx="10891">
                  <c:v>12.992512</c:v>
                </c:pt>
                <c:pt idx="10892">
                  <c:v>13.008896</c:v>
                </c:pt>
                <c:pt idx="10893">
                  <c:v>13.02528</c:v>
                </c:pt>
                <c:pt idx="10894">
                  <c:v>13.041664000000001</c:v>
                </c:pt>
                <c:pt idx="10895">
                  <c:v>13.058047999999999</c:v>
                </c:pt>
                <c:pt idx="10896">
                  <c:v>13.074432</c:v>
                </c:pt>
                <c:pt idx="10897">
                  <c:v>13.090816</c:v>
                </c:pt>
                <c:pt idx="10898">
                  <c:v>13.107200000000001</c:v>
                </c:pt>
                <c:pt idx="10899">
                  <c:v>13.123583999999999</c:v>
                </c:pt>
                <c:pt idx="10900">
                  <c:v>13.139968</c:v>
                </c:pt>
                <c:pt idx="10901">
                  <c:v>13.156352</c:v>
                </c:pt>
                <c:pt idx="10902">
                  <c:v>13.172736</c:v>
                </c:pt>
                <c:pt idx="10903">
                  <c:v>13.189120000000001</c:v>
                </c:pt>
                <c:pt idx="10904">
                  <c:v>13.205503999999999</c:v>
                </c:pt>
                <c:pt idx="10905">
                  <c:v>13.221888</c:v>
                </c:pt>
                <c:pt idx="10906">
                  <c:v>13.238272</c:v>
                </c:pt>
                <c:pt idx="10907">
                  <c:v>13.254656000000001</c:v>
                </c:pt>
                <c:pt idx="10908">
                  <c:v>13.271039999999999</c:v>
                </c:pt>
                <c:pt idx="10909">
                  <c:v>13.287424</c:v>
                </c:pt>
                <c:pt idx="10910">
                  <c:v>13.303808</c:v>
                </c:pt>
                <c:pt idx="10911">
                  <c:v>13.320192</c:v>
                </c:pt>
                <c:pt idx="10912">
                  <c:v>13.336576000000001</c:v>
                </c:pt>
                <c:pt idx="10913">
                  <c:v>13.352959999999999</c:v>
                </c:pt>
                <c:pt idx="10914">
                  <c:v>13.369344</c:v>
                </c:pt>
                <c:pt idx="10915">
                  <c:v>13.385728</c:v>
                </c:pt>
                <c:pt idx="10916">
                  <c:v>13.402112000000001</c:v>
                </c:pt>
                <c:pt idx="10917">
                  <c:v>13.418495999999999</c:v>
                </c:pt>
                <c:pt idx="10918">
                  <c:v>13.43488</c:v>
                </c:pt>
                <c:pt idx="10919">
                  <c:v>13.451264</c:v>
                </c:pt>
                <c:pt idx="10920">
                  <c:v>13.467648000000001</c:v>
                </c:pt>
                <c:pt idx="10921">
                  <c:v>13.484031999999999</c:v>
                </c:pt>
                <c:pt idx="10922">
                  <c:v>13.500416</c:v>
                </c:pt>
                <c:pt idx="10923">
                  <c:v>13.5168</c:v>
                </c:pt>
                <c:pt idx="10924">
                  <c:v>13.533184</c:v>
                </c:pt>
                <c:pt idx="10925">
                  <c:v>13.549568000000001</c:v>
                </c:pt>
                <c:pt idx="10926">
                  <c:v>13.565951999999999</c:v>
                </c:pt>
                <c:pt idx="10927">
                  <c:v>13.582336</c:v>
                </c:pt>
                <c:pt idx="10928">
                  <c:v>13.59872</c:v>
                </c:pt>
                <c:pt idx="10929">
                  <c:v>13.615104000000001</c:v>
                </c:pt>
                <c:pt idx="10930">
                  <c:v>13.631487999999999</c:v>
                </c:pt>
                <c:pt idx="10931">
                  <c:v>13.647872</c:v>
                </c:pt>
                <c:pt idx="10932">
                  <c:v>13.664256</c:v>
                </c:pt>
                <c:pt idx="10933">
                  <c:v>13.68064</c:v>
                </c:pt>
                <c:pt idx="10934">
                  <c:v>13.697024000000001</c:v>
                </c:pt>
                <c:pt idx="10935">
                  <c:v>13.713407999999999</c:v>
                </c:pt>
                <c:pt idx="10936">
                  <c:v>13.729792</c:v>
                </c:pt>
                <c:pt idx="10937">
                  <c:v>13.746176</c:v>
                </c:pt>
                <c:pt idx="10938">
                  <c:v>13.762560000000001</c:v>
                </c:pt>
                <c:pt idx="10939">
                  <c:v>13.778943999999999</c:v>
                </c:pt>
                <c:pt idx="10940">
                  <c:v>13.795328</c:v>
                </c:pt>
                <c:pt idx="10941">
                  <c:v>13.811712</c:v>
                </c:pt>
                <c:pt idx="10942">
                  <c:v>13.828096</c:v>
                </c:pt>
                <c:pt idx="10943">
                  <c:v>13.844480000000001</c:v>
                </c:pt>
                <c:pt idx="10944">
                  <c:v>13.860863999999999</c:v>
                </c:pt>
                <c:pt idx="10945">
                  <c:v>13.877248</c:v>
                </c:pt>
                <c:pt idx="10946">
                  <c:v>13.893632</c:v>
                </c:pt>
                <c:pt idx="10947">
                  <c:v>13.910016000000001</c:v>
                </c:pt>
                <c:pt idx="10948">
                  <c:v>13.926399999999999</c:v>
                </c:pt>
                <c:pt idx="10949">
                  <c:v>13.942784</c:v>
                </c:pt>
                <c:pt idx="10950">
                  <c:v>13.959168</c:v>
                </c:pt>
                <c:pt idx="10951">
                  <c:v>13.975552</c:v>
                </c:pt>
                <c:pt idx="10952">
                  <c:v>13.991936000000001</c:v>
                </c:pt>
                <c:pt idx="10953">
                  <c:v>14.008319999999999</c:v>
                </c:pt>
                <c:pt idx="10954">
                  <c:v>14.024704</c:v>
                </c:pt>
                <c:pt idx="10955">
                  <c:v>14.041088</c:v>
                </c:pt>
                <c:pt idx="10956">
                  <c:v>14.057472000000001</c:v>
                </c:pt>
                <c:pt idx="10957">
                  <c:v>14.073855999999999</c:v>
                </c:pt>
                <c:pt idx="10958">
                  <c:v>14.09024</c:v>
                </c:pt>
                <c:pt idx="10959">
                  <c:v>14.106624</c:v>
                </c:pt>
                <c:pt idx="10960">
                  <c:v>14.123008</c:v>
                </c:pt>
                <c:pt idx="10961">
                  <c:v>14.139392000000001</c:v>
                </c:pt>
                <c:pt idx="10962">
                  <c:v>14.155775999999999</c:v>
                </c:pt>
                <c:pt idx="10963">
                  <c:v>14.17216</c:v>
                </c:pt>
                <c:pt idx="10964">
                  <c:v>14.188544</c:v>
                </c:pt>
                <c:pt idx="10965">
                  <c:v>14.204928000000001</c:v>
                </c:pt>
                <c:pt idx="10966">
                  <c:v>14.221311999999999</c:v>
                </c:pt>
                <c:pt idx="10967">
                  <c:v>14.237696</c:v>
                </c:pt>
                <c:pt idx="10968">
                  <c:v>14.25408</c:v>
                </c:pt>
                <c:pt idx="10969">
                  <c:v>14.270464</c:v>
                </c:pt>
                <c:pt idx="10970">
                  <c:v>14.286848000000001</c:v>
                </c:pt>
                <c:pt idx="10971">
                  <c:v>14.303232</c:v>
                </c:pt>
                <c:pt idx="10972">
                  <c:v>14.319616</c:v>
                </c:pt>
                <c:pt idx="10973">
                  <c:v>14.336</c:v>
                </c:pt>
                <c:pt idx="10974">
                  <c:v>14.352384000000001</c:v>
                </c:pt>
                <c:pt idx="10975">
                  <c:v>14.368767999999999</c:v>
                </c:pt>
                <c:pt idx="10976">
                  <c:v>14.385152</c:v>
                </c:pt>
                <c:pt idx="10977">
                  <c:v>14.401536</c:v>
                </c:pt>
                <c:pt idx="10978">
                  <c:v>14.417920000000001</c:v>
                </c:pt>
                <c:pt idx="10979">
                  <c:v>14.434303999999999</c:v>
                </c:pt>
                <c:pt idx="10980">
                  <c:v>14.450688</c:v>
                </c:pt>
                <c:pt idx="10981">
                  <c:v>14.467072</c:v>
                </c:pt>
                <c:pt idx="10982">
                  <c:v>14.483456</c:v>
                </c:pt>
                <c:pt idx="10983">
                  <c:v>14.499840000000001</c:v>
                </c:pt>
                <c:pt idx="10984">
                  <c:v>14.516223999999999</c:v>
                </c:pt>
                <c:pt idx="10985">
                  <c:v>14.532608</c:v>
                </c:pt>
                <c:pt idx="10986">
                  <c:v>14.548992</c:v>
                </c:pt>
                <c:pt idx="10987">
                  <c:v>14.565376000000001</c:v>
                </c:pt>
                <c:pt idx="10988">
                  <c:v>14.581759999999999</c:v>
                </c:pt>
                <c:pt idx="10989">
                  <c:v>14.598144</c:v>
                </c:pt>
                <c:pt idx="10990">
                  <c:v>14.614528</c:v>
                </c:pt>
                <c:pt idx="10991">
                  <c:v>14.630912</c:v>
                </c:pt>
                <c:pt idx="10992">
                  <c:v>14.647296000000001</c:v>
                </c:pt>
                <c:pt idx="10993">
                  <c:v>14.663679999999999</c:v>
                </c:pt>
                <c:pt idx="10994">
                  <c:v>14.680064</c:v>
                </c:pt>
                <c:pt idx="10995">
                  <c:v>14.696448</c:v>
                </c:pt>
                <c:pt idx="10996">
                  <c:v>14.712832000000001</c:v>
                </c:pt>
                <c:pt idx="10997">
                  <c:v>14.729215999999999</c:v>
                </c:pt>
                <c:pt idx="10998">
                  <c:v>14.7456</c:v>
                </c:pt>
                <c:pt idx="10999">
                  <c:v>14.761984</c:v>
                </c:pt>
                <c:pt idx="11000">
                  <c:v>14.778368</c:v>
                </c:pt>
                <c:pt idx="11001">
                  <c:v>14.794752000000001</c:v>
                </c:pt>
                <c:pt idx="11002">
                  <c:v>14.811135999999999</c:v>
                </c:pt>
                <c:pt idx="11003">
                  <c:v>14.82752</c:v>
                </c:pt>
                <c:pt idx="11004">
                  <c:v>14.843904</c:v>
                </c:pt>
                <c:pt idx="11005">
                  <c:v>14.860288000000001</c:v>
                </c:pt>
                <c:pt idx="11006">
                  <c:v>14.876671999999999</c:v>
                </c:pt>
                <c:pt idx="11007">
                  <c:v>14.893056</c:v>
                </c:pt>
                <c:pt idx="11008">
                  <c:v>14.90944</c:v>
                </c:pt>
                <c:pt idx="11009">
                  <c:v>14.925824</c:v>
                </c:pt>
                <c:pt idx="11010">
                  <c:v>14.942208000000001</c:v>
                </c:pt>
                <c:pt idx="11011">
                  <c:v>14.958591999999999</c:v>
                </c:pt>
                <c:pt idx="11012">
                  <c:v>14.974976</c:v>
                </c:pt>
                <c:pt idx="11013">
                  <c:v>14.99136</c:v>
                </c:pt>
                <c:pt idx="11014">
                  <c:v>15.007744000000001</c:v>
                </c:pt>
                <c:pt idx="11015">
                  <c:v>15.024127999999999</c:v>
                </c:pt>
                <c:pt idx="11016">
                  <c:v>15.040512</c:v>
                </c:pt>
                <c:pt idx="11017">
                  <c:v>15.056896</c:v>
                </c:pt>
                <c:pt idx="11018">
                  <c:v>15.07328</c:v>
                </c:pt>
                <c:pt idx="11019">
                  <c:v>15.089664000000001</c:v>
                </c:pt>
                <c:pt idx="11020">
                  <c:v>15.106047999999999</c:v>
                </c:pt>
                <c:pt idx="11021">
                  <c:v>15.122432</c:v>
                </c:pt>
                <c:pt idx="11022">
                  <c:v>15.138816</c:v>
                </c:pt>
                <c:pt idx="11023">
                  <c:v>15.155200000000001</c:v>
                </c:pt>
                <c:pt idx="11024">
                  <c:v>15.171583999999999</c:v>
                </c:pt>
                <c:pt idx="11025">
                  <c:v>15.187968</c:v>
                </c:pt>
                <c:pt idx="11026">
                  <c:v>15.204352</c:v>
                </c:pt>
                <c:pt idx="11027">
                  <c:v>15.220736</c:v>
                </c:pt>
                <c:pt idx="11028">
                  <c:v>15.237120000000001</c:v>
                </c:pt>
                <c:pt idx="11029">
                  <c:v>15.253504</c:v>
                </c:pt>
                <c:pt idx="11030">
                  <c:v>15.269888</c:v>
                </c:pt>
                <c:pt idx="11031">
                  <c:v>15.286272</c:v>
                </c:pt>
                <c:pt idx="11032">
                  <c:v>15.302656000000001</c:v>
                </c:pt>
                <c:pt idx="11033">
                  <c:v>15.319039999999999</c:v>
                </c:pt>
                <c:pt idx="11034">
                  <c:v>15.335424</c:v>
                </c:pt>
                <c:pt idx="11035">
                  <c:v>15.351808</c:v>
                </c:pt>
                <c:pt idx="11036">
                  <c:v>15.368192000000001</c:v>
                </c:pt>
                <c:pt idx="11037">
                  <c:v>15.384575999999999</c:v>
                </c:pt>
                <c:pt idx="11038">
                  <c:v>15.40096</c:v>
                </c:pt>
                <c:pt idx="11039">
                  <c:v>15.417344</c:v>
                </c:pt>
                <c:pt idx="11040">
                  <c:v>15.433728</c:v>
                </c:pt>
                <c:pt idx="11041">
                  <c:v>15.450112000000001</c:v>
                </c:pt>
                <c:pt idx="11042">
                  <c:v>15.466495999999999</c:v>
                </c:pt>
                <c:pt idx="11043">
                  <c:v>15.48288</c:v>
                </c:pt>
                <c:pt idx="11044">
                  <c:v>15.499264</c:v>
                </c:pt>
                <c:pt idx="11045">
                  <c:v>15.515648000000001</c:v>
                </c:pt>
                <c:pt idx="11046">
                  <c:v>15.532031999999999</c:v>
                </c:pt>
                <c:pt idx="11047">
                  <c:v>15.548416</c:v>
                </c:pt>
                <c:pt idx="11048">
                  <c:v>15.5648</c:v>
                </c:pt>
                <c:pt idx="11049">
                  <c:v>15.581184</c:v>
                </c:pt>
                <c:pt idx="11050">
                  <c:v>15.597568000000001</c:v>
                </c:pt>
                <c:pt idx="11051">
                  <c:v>15.613951999999999</c:v>
                </c:pt>
                <c:pt idx="11052">
                  <c:v>15.630336</c:v>
                </c:pt>
                <c:pt idx="11053">
                  <c:v>15.64672</c:v>
                </c:pt>
                <c:pt idx="11054">
                  <c:v>15.663104000000001</c:v>
                </c:pt>
                <c:pt idx="11055">
                  <c:v>15.679487999999999</c:v>
                </c:pt>
                <c:pt idx="11056">
                  <c:v>15.695872</c:v>
                </c:pt>
                <c:pt idx="11057">
                  <c:v>15.712256</c:v>
                </c:pt>
                <c:pt idx="11058">
                  <c:v>15.72864</c:v>
                </c:pt>
                <c:pt idx="11059">
                  <c:v>15.745024000000001</c:v>
                </c:pt>
                <c:pt idx="11060">
                  <c:v>15.761407999999999</c:v>
                </c:pt>
                <c:pt idx="11061">
                  <c:v>15.777792</c:v>
                </c:pt>
                <c:pt idx="11062">
                  <c:v>15.794176</c:v>
                </c:pt>
                <c:pt idx="11063">
                  <c:v>15.810560000000001</c:v>
                </c:pt>
                <c:pt idx="11064">
                  <c:v>15.826943999999999</c:v>
                </c:pt>
                <c:pt idx="11065">
                  <c:v>15.843328</c:v>
                </c:pt>
                <c:pt idx="11066">
                  <c:v>15.859712</c:v>
                </c:pt>
                <c:pt idx="11067">
                  <c:v>15.876096</c:v>
                </c:pt>
                <c:pt idx="11068">
                  <c:v>15.892480000000001</c:v>
                </c:pt>
                <c:pt idx="11069">
                  <c:v>15.908863999999999</c:v>
                </c:pt>
                <c:pt idx="11070">
                  <c:v>15.925248</c:v>
                </c:pt>
                <c:pt idx="11071">
                  <c:v>15.941632</c:v>
                </c:pt>
                <c:pt idx="11072">
                  <c:v>15.958016000000001</c:v>
                </c:pt>
                <c:pt idx="11073">
                  <c:v>15.974399999999999</c:v>
                </c:pt>
                <c:pt idx="11074">
                  <c:v>15.990784</c:v>
                </c:pt>
                <c:pt idx="11075">
                  <c:v>16.007168</c:v>
                </c:pt>
                <c:pt idx="11076">
                  <c:v>16.023551999999999</c:v>
                </c:pt>
                <c:pt idx="11077">
                  <c:v>16.039936000000001</c:v>
                </c:pt>
                <c:pt idx="11078">
                  <c:v>16.056319999999999</c:v>
                </c:pt>
                <c:pt idx="11079">
                  <c:v>16.072704000000002</c:v>
                </c:pt>
                <c:pt idx="11080">
                  <c:v>16.089088</c:v>
                </c:pt>
                <c:pt idx="11081">
                  <c:v>16.105471999999999</c:v>
                </c:pt>
                <c:pt idx="11082">
                  <c:v>16.121856000000001</c:v>
                </c:pt>
                <c:pt idx="11083">
                  <c:v>16.13824</c:v>
                </c:pt>
                <c:pt idx="11084">
                  <c:v>16.154623999999998</c:v>
                </c:pt>
                <c:pt idx="11085">
                  <c:v>16.171008</c:v>
                </c:pt>
                <c:pt idx="11086">
                  <c:v>16.187391999999999</c:v>
                </c:pt>
                <c:pt idx="11087">
                  <c:v>16.203776000000001</c:v>
                </c:pt>
                <c:pt idx="11088">
                  <c:v>16.22016</c:v>
                </c:pt>
                <c:pt idx="11089">
                  <c:v>16.236543999999999</c:v>
                </c:pt>
                <c:pt idx="11090">
                  <c:v>16.252928000000001</c:v>
                </c:pt>
                <c:pt idx="11091">
                  <c:v>16.269311999999999</c:v>
                </c:pt>
                <c:pt idx="11092">
                  <c:v>16.285696000000002</c:v>
                </c:pt>
                <c:pt idx="11093">
                  <c:v>16.30208</c:v>
                </c:pt>
                <c:pt idx="11094">
                  <c:v>16.318463999999999</c:v>
                </c:pt>
                <c:pt idx="11095">
                  <c:v>16.334848000000001</c:v>
                </c:pt>
                <c:pt idx="11096">
                  <c:v>16.351232</c:v>
                </c:pt>
                <c:pt idx="11097">
                  <c:v>16.367616000000002</c:v>
                </c:pt>
                <c:pt idx="11098">
                  <c:v>16.384</c:v>
                </c:pt>
                <c:pt idx="11099">
                  <c:v>16.400383999999999</c:v>
                </c:pt>
                <c:pt idx="11100">
                  <c:v>16.416768000000001</c:v>
                </c:pt>
                <c:pt idx="11101">
                  <c:v>16.433152</c:v>
                </c:pt>
                <c:pt idx="11102">
                  <c:v>16.449535999999998</c:v>
                </c:pt>
                <c:pt idx="11103">
                  <c:v>16.465920000000001</c:v>
                </c:pt>
                <c:pt idx="11104">
                  <c:v>16.482303999999999</c:v>
                </c:pt>
                <c:pt idx="11105">
                  <c:v>16.498688000000001</c:v>
                </c:pt>
                <c:pt idx="11106">
                  <c:v>16.515072</c:v>
                </c:pt>
                <c:pt idx="11107">
                  <c:v>16.531455999999999</c:v>
                </c:pt>
                <c:pt idx="11108">
                  <c:v>16.547840000000001</c:v>
                </c:pt>
                <c:pt idx="11109">
                  <c:v>16.564223999999999</c:v>
                </c:pt>
                <c:pt idx="11110">
                  <c:v>16.580608000000002</c:v>
                </c:pt>
                <c:pt idx="11111">
                  <c:v>16.596992</c:v>
                </c:pt>
                <c:pt idx="11112">
                  <c:v>16.613375999999999</c:v>
                </c:pt>
                <c:pt idx="11113">
                  <c:v>16.629760000000001</c:v>
                </c:pt>
                <c:pt idx="11114">
                  <c:v>16.646144</c:v>
                </c:pt>
                <c:pt idx="11115">
                  <c:v>16.662527999999998</c:v>
                </c:pt>
                <c:pt idx="11116">
                  <c:v>16.678912</c:v>
                </c:pt>
                <c:pt idx="11117">
                  <c:v>16.695295999999999</c:v>
                </c:pt>
                <c:pt idx="11118">
                  <c:v>16.711680000000001</c:v>
                </c:pt>
                <c:pt idx="11119">
                  <c:v>16.728064</c:v>
                </c:pt>
                <c:pt idx="11120">
                  <c:v>16.744447999999998</c:v>
                </c:pt>
                <c:pt idx="11121">
                  <c:v>16.760832000000001</c:v>
                </c:pt>
                <c:pt idx="11122">
                  <c:v>16.777215999999999</c:v>
                </c:pt>
                <c:pt idx="11123">
                  <c:v>16.793600000000001</c:v>
                </c:pt>
                <c:pt idx="11124">
                  <c:v>16.809984</c:v>
                </c:pt>
                <c:pt idx="11125">
                  <c:v>16.826367999999999</c:v>
                </c:pt>
                <c:pt idx="11126">
                  <c:v>16.842752000000001</c:v>
                </c:pt>
                <c:pt idx="11127">
                  <c:v>16.859135999999999</c:v>
                </c:pt>
                <c:pt idx="11128">
                  <c:v>16.875520000000002</c:v>
                </c:pt>
                <c:pt idx="11129">
                  <c:v>16.891904</c:v>
                </c:pt>
                <c:pt idx="11130">
                  <c:v>16.908287999999999</c:v>
                </c:pt>
                <c:pt idx="11131">
                  <c:v>16.924672000000001</c:v>
                </c:pt>
                <c:pt idx="11132">
                  <c:v>16.941056</c:v>
                </c:pt>
                <c:pt idx="11133">
                  <c:v>16.957439999999998</c:v>
                </c:pt>
                <c:pt idx="11134">
                  <c:v>16.973824</c:v>
                </c:pt>
                <c:pt idx="11135">
                  <c:v>16.990207999999999</c:v>
                </c:pt>
                <c:pt idx="11136">
                  <c:v>17.006592000000001</c:v>
                </c:pt>
                <c:pt idx="11137">
                  <c:v>17.022976</c:v>
                </c:pt>
                <c:pt idx="11138">
                  <c:v>17.039359999999999</c:v>
                </c:pt>
                <c:pt idx="11139">
                  <c:v>17.055744000000001</c:v>
                </c:pt>
                <c:pt idx="11140">
                  <c:v>17.072127999999999</c:v>
                </c:pt>
                <c:pt idx="11141">
                  <c:v>17.088512000000001</c:v>
                </c:pt>
                <c:pt idx="11142">
                  <c:v>17.104896</c:v>
                </c:pt>
                <c:pt idx="11143">
                  <c:v>17.121279999999999</c:v>
                </c:pt>
                <c:pt idx="11144">
                  <c:v>17.137664000000001</c:v>
                </c:pt>
                <c:pt idx="11145">
                  <c:v>17.154048</c:v>
                </c:pt>
                <c:pt idx="11146">
                  <c:v>17.170432000000002</c:v>
                </c:pt>
                <c:pt idx="11147">
                  <c:v>17.186816</c:v>
                </c:pt>
                <c:pt idx="11148">
                  <c:v>17.203199999999999</c:v>
                </c:pt>
                <c:pt idx="11149">
                  <c:v>17.219584000000001</c:v>
                </c:pt>
                <c:pt idx="11150">
                  <c:v>17.235968</c:v>
                </c:pt>
                <c:pt idx="11151">
                  <c:v>17.252351999999998</c:v>
                </c:pt>
                <c:pt idx="11152">
                  <c:v>17.268736000000001</c:v>
                </c:pt>
                <c:pt idx="11153">
                  <c:v>17.285119999999999</c:v>
                </c:pt>
                <c:pt idx="11154">
                  <c:v>17.301504000000001</c:v>
                </c:pt>
                <c:pt idx="11155">
                  <c:v>17.317888</c:v>
                </c:pt>
                <c:pt idx="11156">
                  <c:v>17.334271999999999</c:v>
                </c:pt>
                <c:pt idx="11157">
                  <c:v>17.350656000000001</c:v>
                </c:pt>
                <c:pt idx="11158">
                  <c:v>17.367039999999999</c:v>
                </c:pt>
                <c:pt idx="11159">
                  <c:v>17.383424000000002</c:v>
                </c:pt>
                <c:pt idx="11160">
                  <c:v>17.399808</c:v>
                </c:pt>
                <c:pt idx="11161">
                  <c:v>17.416191999999999</c:v>
                </c:pt>
                <c:pt idx="11162">
                  <c:v>17.432576000000001</c:v>
                </c:pt>
                <c:pt idx="11163">
                  <c:v>17.44896</c:v>
                </c:pt>
                <c:pt idx="11164">
                  <c:v>17.465344000000002</c:v>
                </c:pt>
                <c:pt idx="11165">
                  <c:v>17.481728</c:v>
                </c:pt>
                <c:pt idx="11166">
                  <c:v>17.498111999999999</c:v>
                </c:pt>
                <c:pt idx="11167">
                  <c:v>17.514496000000001</c:v>
                </c:pt>
                <c:pt idx="11168">
                  <c:v>17.53088</c:v>
                </c:pt>
                <c:pt idx="11169">
                  <c:v>17.547263999999998</c:v>
                </c:pt>
                <c:pt idx="11170">
                  <c:v>17.563648000000001</c:v>
                </c:pt>
                <c:pt idx="11171">
                  <c:v>17.580031999999999</c:v>
                </c:pt>
                <c:pt idx="11172">
                  <c:v>17.596416000000001</c:v>
                </c:pt>
                <c:pt idx="11173">
                  <c:v>17.6128</c:v>
                </c:pt>
                <c:pt idx="11174">
                  <c:v>17.629183999999999</c:v>
                </c:pt>
                <c:pt idx="11175">
                  <c:v>17.645568000000001</c:v>
                </c:pt>
                <c:pt idx="11176">
                  <c:v>17.661951999999999</c:v>
                </c:pt>
                <c:pt idx="11177">
                  <c:v>17.678336000000002</c:v>
                </c:pt>
                <c:pt idx="11178">
                  <c:v>17.69472</c:v>
                </c:pt>
                <c:pt idx="11179">
                  <c:v>17.711103999999999</c:v>
                </c:pt>
                <c:pt idx="11180">
                  <c:v>17.727488000000001</c:v>
                </c:pt>
                <c:pt idx="11181">
                  <c:v>17.743872</c:v>
                </c:pt>
                <c:pt idx="11182">
                  <c:v>17.760255999999998</c:v>
                </c:pt>
                <c:pt idx="11183">
                  <c:v>17.77664</c:v>
                </c:pt>
                <c:pt idx="11184">
                  <c:v>17.793023999999999</c:v>
                </c:pt>
                <c:pt idx="11185">
                  <c:v>17.809408000000001</c:v>
                </c:pt>
                <c:pt idx="11186">
                  <c:v>17.825792</c:v>
                </c:pt>
                <c:pt idx="11187">
                  <c:v>17.842175999999998</c:v>
                </c:pt>
                <c:pt idx="11188">
                  <c:v>17.858560000000001</c:v>
                </c:pt>
                <c:pt idx="11189">
                  <c:v>17.874943999999999</c:v>
                </c:pt>
                <c:pt idx="11190">
                  <c:v>17.891328000000001</c:v>
                </c:pt>
                <c:pt idx="11191">
                  <c:v>17.907712</c:v>
                </c:pt>
                <c:pt idx="11192">
                  <c:v>17.924095999999999</c:v>
                </c:pt>
                <c:pt idx="11193">
                  <c:v>17.940480000000001</c:v>
                </c:pt>
                <c:pt idx="11194">
                  <c:v>17.956863999999999</c:v>
                </c:pt>
                <c:pt idx="11195">
                  <c:v>17.973248000000002</c:v>
                </c:pt>
                <c:pt idx="11196">
                  <c:v>17.989632</c:v>
                </c:pt>
                <c:pt idx="11197">
                  <c:v>18.006015999999999</c:v>
                </c:pt>
                <c:pt idx="11198">
                  <c:v>18.022400000000001</c:v>
                </c:pt>
                <c:pt idx="11199">
                  <c:v>18.038784</c:v>
                </c:pt>
                <c:pt idx="11200">
                  <c:v>18.055167999999998</c:v>
                </c:pt>
                <c:pt idx="11201">
                  <c:v>18.071552000000001</c:v>
                </c:pt>
                <c:pt idx="11202">
                  <c:v>18.087935999999999</c:v>
                </c:pt>
                <c:pt idx="11203">
                  <c:v>18.104320000000001</c:v>
                </c:pt>
                <c:pt idx="11204">
                  <c:v>18.120704</c:v>
                </c:pt>
                <c:pt idx="11205">
                  <c:v>18.137087999999999</c:v>
                </c:pt>
                <c:pt idx="11206">
                  <c:v>18.153472000000001</c:v>
                </c:pt>
                <c:pt idx="11207">
                  <c:v>18.169855999999999</c:v>
                </c:pt>
                <c:pt idx="11208">
                  <c:v>18.186240000000002</c:v>
                </c:pt>
                <c:pt idx="11209">
                  <c:v>18.202624</c:v>
                </c:pt>
                <c:pt idx="11210">
                  <c:v>18.219007999999999</c:v>
                </c:pt>
                <c:pt idx="11211">
                  <c:v>18.235392000000001</c:v>
                </c:pt>
                <c:pt idx="11212">
                  <c:v>18.251776</c:v>
                </c:pt>
                <c:pt idx="11213">
                  <c:v>18.268160000000002</c:v>
                </c:pt>
                <c:pt idx="11214">
                  <c:v>18.284544</c:v>
                </c:pt>
                <c:pt idx="11215">
                  <c:v>18.300927999999999</c:v>
                </c:pt>
                <c:pt idx="11216">
                  <c:v>18.317312000000001</c:v>
                </c:pt>
                <c:pt idx="11217">
                  <c:v>18.333696</c:v>
                </c:pt>
                <c:pt idx="11218">
                  <c:v>18.350079999999998</c:v>
                </c:pt>
                <c:pt idx="11219">
                  <c:v>18.366464000000001</c:v>
                </c:pt>
                <c:pt idx="11220">
                  <c:v>18.382847999999999</c:v>
                </c:pt>
                <c:pt idx="11221">
                  <c:v>18.399232000000001</c:v>
                </c:pt>
                <c:pt idx="11222">
                  <c:v>18.415616</c:v>
                </c:pt>
                <c:pt idx="11223">
                  <c:v>18.431999999999999</c:v>
                </c:pt>
                <c:pt idx="11224">
                  <c:v>18.448384000000001</c:v>
                </c:pt>
                <c:pt idx="11225">
                  <c:v>18.464767999999999</c:v>
                </c:pt>
                <c:pt idx="11226">
                  <c:v>18.481152000000002</c:v>
                </c:pt>
                <c:pt idx="11227">
                  <c:v>18.497536</c:v>
                </c:pt>
                <c:pt idx="11228">
                  <c:v>18.513919999999999</c:v>
                </c:pt>
                <c:pt idx="11229">
                  <c:v>18.530304000000001</c:v>
                </c:pt>
                <c:pt idx="11230">
                  <c:v>18.546688</c:v>
                </c:pt>
                <c:pt idx="11231">
                  <c:v>18.563071999999998</c:v>
                </c:pt>
                <c:pt idx="11232">
                  <c:v>18.579456</c:v>
                </c:pt>
                <c:pt idx="11233">
                  <c:v>18.595839999999999</c:v>
                </c:pt>
                <c:pt idx="11234">
                  <c:v>18.612224000000001</c:v>
                </c:pt>
                <c:pt idx="11235">
                  <c:v>18.628608</c:v>
                </c:pt>
                <c:pt idx="11236">
                  <c:v>18.644991999999998</c:v>
                </c:pt>
                <c:pt idx="11237">
                  <c:v>18.661376000000001</c:v>
                </c:pt>
                <c:pt idx="11238">
                  <c:v>18.677759999999999</c:v>
                </c:pt>
                <c:pt idx="11239">
                  <c:v>18.694144000000001</c:v>
                </c:pt>
                <c:pt idx="11240">
                  <c:v>18.710528</c:v>
                </c:pt>
                <c:pt idx="11241">
                  <c:v>18.726911999999999</c:v>
                </c:pt>
                <c:pt idx="11242">
                  <c:v>18.743296000000001</c:v>
                </c:pt>
                <c:pt idx="11243">
                  <c:v>18.759679999999999</c:v>
                </c:pt>
                <c:pt idx="11244">
                  <c:v>18.776064000000002</c:v>
                </c:pt>
                <c:pt idx="11245">
                  <c:v>18.792448</c:v>
                </c:pt>
                <c:pt idx="11246">
                  <c:v>18.808831999999999</c:v>
                </c:pt>
                <c:pt idx="11247">
                  <c:v>18.825216000000001</c:v>
                </c:pt>
                <c:pt idx="11248">
                  <c:v>18.8416</c:v>
                </c:pt>
                <c:pt idx="11249">
                  <c:v>18.857983999999998</c:v>
                </c:pt>
                <c:pt idx="11250">
                  <c:v>18.874368</c:v>
                </c:pt>
                <c:pt idx="11251">
                  <c:v>18.890751999999999</c:v>
                </c:pt>
                <c:pt idx="11252">
                  <c:v>18.907136000000001</c:v>
                </c:pt>
                <c:pt idx="11253">
                  <c:v>18.92352</c:v>
                </c:pt>
                <c:pt idx="11254">
                  <c:v>18.939903999999999</c:v>
                </c:pt>
                <c:pt idx="11255">
                  <c:v>18.956288000000001</c:v>
                </c:pt>
                <c:pt idx="11256">
                  <c:v>18.972671999999999</c:v>
                </c:pt>
                <c:pt idx="11257">
                  <c:v>18.989056000000001</c:v>
                </c:pt>
                <c:pt idx="11258">
                  <c:v>19.00544</c:v>
                </c:pt>
                <c:pt idx="11259">
                  <c:v>19.021823999999999</c:v>
                </c:pt>
                <c:pt idx="11260">
                  <c:v>19.038208000000001</c:v>
                </c:pt>
                <c:pt idx="11261">
                  <c:v>19.054592</c:v>
                </c:pt>
                <c:pt idx="11262">
                  <c:v>19.070976000000002</c:v>
                </c:pt>
                <c:pt idx="11263">
                  <c:v>19.08736</c:v>
                </c:pt>
                <c:pt idx="11264">
                  <c:v>19.103743999999999</c:v>
                </c:pt>
                <c:pt idx="11265">
                  <c:v>19.120128000000001</c:v>
                </c:pt>
                <c:pt idx="11266">
                  <c:v>19.136512</c:v>
                </c:pt>
                <c:pt idx="11267">
                  <c:v>19.152895999999998</c:v>
                </c:pt>
                <c:pt idx="11268">
                  <c:v>19.169280000000001</c:v>
                </c:pt>
                <c:pt idx="11269">
                  <c:v>19.185663999999999</c:v>
                </c:pt>
                <c:pt idx="11270">
                  <c:v>19.202048000000001</c:v>
                </c:pt>
                <c:pt idx="11271">
                  <c:v>19.218432</c:v>
                </c:pt>
                <c:pt idx="11272">
                  <c:v>19.234815999999999</c:v>
                </c:pt>
                <c:pt idx="11273">
                  <c:v>19.251200000000001</c:v>
                </c:pt>
                <c:pt idx="11274">
                  <c:v>19.267583999999999</c:v>
                </c:pt>
                <c:pt idx="11275">
                  <c:v>19.283968000000002</c:v>
                </c:pt>
                <c:pt idx="11276">
                  <c:v>19.300352</c:v>
                </c:pt>
                <c:pt idx="11277">
                  <c:v>19.316735999999999</c:v>
                </c:pt>
                <c:pt idx="11278">
                  <c:v>19.333120000000001</c:v>
                </c:pt>
                <c:pt idx="11279">
                  <c:v>19.349504</c:v>
                </c:pt>
                <c:pt idx="11280">
                  <c:v>19.365888000000002</c:v>
                </c:pt>
                <c:pt idx="11281">
                  <c:v>19.382272</c:v>
                </c:pt>
                <c:pt idx="11282">
                  <c:v>19.398655999999999</c:v>
                </c:pt>
                <c:pt idx="11283">
                  <c:v>19.415040000000001</c:v>
                </c:pt>
                <c:pt idx="11284">
                  <c:v>19.431424</c:v>
                </c:pt>
                <c:pt idx="11285">
                  <c:v>19.447807999999998</c:v>
                </c:pt>
                <c:pt idx="11286">
                  <c:v>19.464192000000001</c:v>
                </c:pt>
                <c:pt idx="11287">
                  <c:v>19.480575999999999</c:v>
                </c:pt>
                <c:pt idx="11288">
                  <c:v>19.496960000000001</c:v>
                </c:pt>
                <c:pt idx="11289">
                  <c:v>19.513344</c:v>
                </c:pt>
                <c:pt idx="11290">
                  <c:v>19.529727999999999</c:v>
                </c:pt>
                <c:pt idx="11291">
                  <c:v>19.546112000000001</c:v>
                </c:pt>
                <c:pt idx="11292">
                  <c:v>19.562495999999999</c:v>
                </c:pt>
                <c:pt idx="11293">
                  <c:v>19.578880000000002</c:v>
                </c:pt>
                <c:pt idx="11294">
                  <c:v>19.595264</c:v>
                </c:pt>
                <c:pt idx="11295">
                  <c:v>19.611647999999999</c:v>
                </c:pt>
                <c:pt idx="11296">
                  <c:v>19.628032000000001</c:v>
                </c:pt>
                <c:pt idx="11297">
                  <c:v>19.644416</c:v>
                </c:pt>
                <c:pt idx="11298">
                  <c:v>19.660799999999998</c:v>
                </c:pt>
                <c:pt idx="11299">
                  <c:v>19.677184</c:v>
                </c:pt>
                <c:pt idx="11300">
                  <c:v>19.693567999999999</c:v>
                </c:pt>
                <c:pt idx="11301">
                  <c:v>19.709952000000001</c:v>
                </c:pt>
                <c:pt idx="11302">
                  <c:v>19.726336</c:v>
                </c:pt>
                <c:pt idx="11303">
                  <c:v>19.742719999999998</c:v>
                </c:pt>
                <c:pt idx="11304">
                  <c:v>19.759104000000001</c:v>
                </c:pt>
                <c:pt idx="11305">
                  <c:v>19.775487999999999</c:v>
                </c:pt>
                <c:pt idx="11306">
                  <c:v>19.791872000000001</c:v>
                </c:pt>
                <c:pt idx="11307">
                  <c:v>19.808256</c:v>
                </c:pt>
                <c:pt idx="11308">
                  <c:v>19.824639999999999</c:v>
                </c:pt>
                <c:pt idx="11309">
                  <c:v>19.841024000000001</c:v>
                </c:pt>
                <c:pt idx="11310">
                  <c:v>19.857408</c:v>
                </c:pt>
                <c:pt idx="11311">
                  <c:v>19.873792000000002</c:v>
                </c:pt>
                <c:pt idx="11312">
                  <c:v>19.890176</c:v>
                </c:pt>
                <c:pt idx="11313">
                  <c:v>19.906559999999999</c:v>
                </c:pt>
                <c:pt idx="11314">
                  <c:v>19.922944000000001</c:v>
                </c:pt>
                <c:pt idx="11315">
                  <c:v>19.939328</c:v>
                </c:pt>
                <c:pt idx="11316">
                  <c:v>19.955711999999998</c:v>
                </c:pt>
                <c:pt idx="11317">
                  <c:v>19.972096000000001</c:v>
                </c:pt>
                <c:pt idx="11318">
                  <c:v>19.988479999999999</c:v>
                </c:pt>
                <c:pt idx="11319">
                  <c:v>20.004864000000001</c:v>
                </c:pt>
                <c:pt idx="11320">
                  <c:v>20.021248</c:v>
                </c:pt>
                <c:pt idx="11321">
                  <c:v>20.037631999999999</c:v>
                </c:pt>
                <c:pt idx="11322">
                  <c:v>20.054016000000001</c:v>
                </c:pt>
                <c:pt idx="11323">
                  <c:v>20.070399999999999</c:v>
                </c:pt>
                <c:pt idx="11324">
                  <c:v>20.086784000000002</c:v>
                </c:pt>
                <c:pt idx="11325">
                  <c:v>20.103168</c:v>
                </c:pt>
                <c:pt idx="11326">
                  <c:v>20.119551999999999</c:v>
                </c:pt>
                <c:pt idx="11327">
                  <c:v>20.135936000000001</c:v>
                </c:pt>
                <c:pt idx="11328">
                  <c:v>20.15232</c:v>
                </c:pt>
                <c:pt idx="11329">
                  <c:v>20.168704000000002</c:v>
                </c:pt>
                <c:pt idx="11330">
                  <c:v>20.185088</c:v>
                </c:pt>
                <c:pt idx="11331">
                  <c:v>20.201471999999999</c:v>
                </c:pt>
                <c:pt idx="11332">
                  <c:v>20.217856000000001</c:v>
                </c:pt>
                <c:pt idx="11333">
                  <c:v>20.23424</c:v>
                </c:pt>
                <c:pt idx="11334">
                  <c:v>20.250623999999998</c:v>
                </c:pt>
                <c:pt idx="11335">
                  <c:v>20.267008000000001</c:v>
                </c:pt>
                <c:pt idx="11336">
                  <c:v>20.283391999999999</c:v>
                </c:pt>
                <c:pt idx="11337">
                  <c:v>20.299776000000001</c:v>
                </c:pt>
                <c:pt idx="11338">
                  <c:v>20.31616</c:v>
                </c:pt>
                <c:pt idx="11339">
                  <c:v>20.332543999999999</c:v>
                </c:pt>
                <c:pt idx="11340">
                  <c:v>20.348928000000001</c:v>
                </c:pt>
                <c:pt idx="11341">
                  <c:v>20.365311999999999</c:v>
                </c:pt>
                <c:pt idx="11342">
                  <c:v>20.381696000000002</c:v>
                </c:pt>
                <c:pt idx="11343">
                  <c:v>20.39808</c:v>
                </c:pt>
                <c:pt idx="11344">
                  <c:v>20.414463999999999</c:v>
                </c:pt>
                <c:pt idx="11345">
                  <c:v>20.430848000000001</c:v>
                </c:pt>
                <c:pt idx="11346">
                  <c:v>20.447232</c:v>
                </c:pt>
                <c:pt idx="11347">
                  <c:v>20.463615999999998</c:v>
                </c:pt>
                <c:pt idx="11348">
                  <c:v>20.48</c:v>
                </c:pt>
                <c:pt idx="11349">
                  <c:v>20.496383999999999</c:v>
                </c:pt>
                <c:pt idx="11350">
                  <c:v>20.512768000000001</c:v>
                </c:pt>
                <c:pt idx="11351">
                  <c:v>20.529152</c:v>
                </c:pt>
                <c:pt idx="11352">
                  <c:v>20.545535999999998</c:v>
                </c:pt>
                <c:pt idx="11353">
                  <c:v>20.561920000000001</c:v>
                </c:pt>
                <c:pt idx="11354">
                  <c:v>20.578303999999999</c:v>
                </c:pt>
                <c:pt idx="11355">
                  <c:v>20.594688000000001</c:v>
                </c:pt>
                <c:pt idx="11356">
                  <c:v>20.611072</c:v>
                </c:pt>
                <c:pt idx="11357">
                  <c:v>20.627455999999999</c:v>
                </c:pt>
                <c:pt idx="11358">
                  <c:v>20.643840000000001</c:v>
                </c:pt>
                <c:pt idx="11359">
                  <c:v>20.660223999999999</c:v>
                </c:pt>
                <c:pt idx="11360">
                  <c:v>20.676608000000002</c:v>
                </c:pt>
                <c:pt idx="11361">
                  <c:v>20.692992</c:v>
                </c:pt>
                <c:pt idx="11362">
                  <c:v>20.709375999999999</c:v>
                </c:pt>
                <c:pt idx="11363">
                  <c:v>20.725760000000001</c:v>
                </c:pt>
                <c:pt idx="11364">
                  <c:v>20.742144</c:v>
                </c:pt>
                <c:pt idx="11365">
                  <c:v>20.758527999999998</c:v>
                </c:pt>
                <c:pt idx="11366">
                  <c:v>20.774912</c:v>
                </c:pt>
                <c:pt idx="11367">
                  <c:v>20.791295999999999</c:v>
                </c:pt>
                <c:pt idx="11368">
                  <c:v>20.807680000000001</c:v>
                </c:pt>
                <c:pt idx="11369">
                  <c:v>20.824064</c:v>
                </c:pt>
                <c:pt idx="11370">
                  <c:v>20.840447999999999</c:v>
                </c:pt>
                <c:pt idx="11371">
                  <c:v>20.856832000000001</c:v>
                </c:pt>
                <c:pt idx="11372">
                  <c:v>20.873215999999999</c:v>
                </c:pt>
                <c:pt idx="11373">
                  <c:v>20.889600000000002</c:v>
                </c:pt>
                <c:pt idx="11374">
                  <c:v>20.905984</c:v>
                </c:pt>
                <c:pt idx="11375">
                  <c:v>20.922367999999999</c:v>
                </c:pt>
                <c:pt idx="11376">
                  <c:v>20.938752000000001</c:v>
                </c:pt>
                <c:pt idx="11377">
                  <c:v>20.955136</c:v>
                </c:pt>
                <c:pt idx="11378">
                  <c:v>20.971520000000002</c:v>
                </c:pt>
                <c:pt idx="11379">
                  <c:v>20.987904</c:v>
                </c:pt>
                <c:pt idx="11380">
                  <c:v>21.004287999999999</c:v>
                </c:pt>
                <c:pt idx="11381">
                  <c:v>21.020672000000001</c:v>
                </c:pt>
                <c:pt idx="11382">
                  <c:v>21.037056</c:v>
                </c:pt>
                <c:pt idx="11383">
                  <c:v>21.053439999999998</c:v>
                </c:pt>
                <c:pt idx="11384">
                  <c:v>21.069824000000001</c:v>
                </c:pt>
                <c:pt idx="11385">
                  <c:v>21.086207999999999</c:v>
                </c:pt>
                <c:pt idx="11386">
                  <c:v>21.102592000000001</c:v>
                </c:pt>
                <c:pt idx="11387">
                  <c:v>21.118976</c:v>
                </c:pt>
                <c:pt idx="11388">
                  <c:v>21.135359999999999</c:v>
                </c:pt>
                <c:pt idx="11389">
                  <c:v>21.151744000000001</c:v>
                </c:pt>
                <c:pt idx="11390">
                  <c:v>21.168127999999999</c:v>
                </c:pt>
                <c:pt idx="11391">
                  <c:v>21.184512000000002</c:v>
                </c:pt>
                <c:pt idx="11392">
                  <c:v>21.200896</c:v>
                </c:pt>
                <c:pt idx="11393">
                  <c:v>21.217279999999999</c:v>
                </c:pt>
                <c:pt idx="11394">
                  <c:v>21.233664000000001</c:v>
                </c:pt>
                <c:pt idx="11395">
                  <c:v>21.250048</c:v>
                </c:pt>
                <c:pt idx="11396">
                  <c:v>21.266431999999998</c:v>
                </c:pt>
                <c:pt idx="11397">
                  <c:v>21.282816</c:v>
                </c:pt>
                <c:pt idx="11398">
                  <c:v>21.299199999999999</c:v>
                </c:pt>
                <c:pt idx="11399">
                  <c:v>21.315584000000001</c:v>
                </c:pt>
                <c:pt idx="11400">
                  <c:v>21.331968</c:v>
                </c:pt>
                <c:pt idx="11401">
                  <c:v>21.348351999999998</c:v>
                </c:pt>
                <c:pt idx="11402">
                  <c:v>21.364736000000001</c:v>
                </c:pt>
                <c:pt idx="11403">
                  <c:v>21.381119999999999</c:v>
                </c:pt>
                <c:pt idx="11404">
                  <c:v>21.397504000000001</c:v>
                </c:pt>
                <c:pt idx="11405">
                  <c:v>21.413888</c:v>
                </c:pt>
                <c:pt idx="11406">
                  <c:v>21.430271999999999</c:v>
                </c:pt>
                <c:pt idx="11407">
                  <c:v>21.446656000000001</c:v>
                </c:pt>
                <c:pt idx="11408">
                  <c:v>21.463039999999999</c:v>
                </c:pt>
                <c:pt idx="11409">
                  <c:v>21.479424000000002</c:v>
                </c:pt>
                <c:pt idx="11410">
                  <c:v>21.495808</c:v>
                </c:pt>
                <c:pt idx="11411">
                  <c:v>21.512191999999999</c:v>
                </c:pt>
                <c:pt idx="11412">
                  <c:v>21.528576000000001</c:v>
                </c:pt>
                <c:pt idx="11413">
                  <c:v>21.54496</c:v>
                </c:pt>
                <c:pt idx="11414">
                  <c:v>21.561343999999998</c:v>
                </c:pt>
                <c:pt idx="11415">
                  <c:v>21.577728</c:v>
                </c:pt>
                <c:pt idx="11416">
                  <c:v>21.594111999999999</c:v>
                </c:pt>
                <c:pt idx="11417">
                  <c:v>21.610496000000001</c:v>
                </c:pt>
                <c:pt idx="11418">
                  <c:v>21.62688</c:v>
                </c:pt>
                <c:pt idx="11419">
                  <c:v>21.643263999999999</c:v>
                </c:pt>
                <c:pt idx="11420">
                  <c:v>21.659648000000001</c:v>
                </c:pt>
                <c:pt idx="11421">
                  <c:v>21.676031999999999</c:v>
                </c:pt>
                <c:pt idx="11422">
                  <c:v>21.692416000000001</c:v>
                </c:pt>
                <c:pt idx="11423">
                  <c:v>21.7088</c:v>
                </c:pt>
                <c:pt idx="11424">
                  <c:v>21.725183999999999</c:v>
                </c:pt>
                <c:pt idx="11425">
                  <c:v>21.741568000000001</c:v>
                </c:pt>
                <c:pt idx="11426">
                  <c:v>21.757952</c:v>
                </c:pt>
                <c:pt idx="11427">
                  <c:v>21.774336000000002</c:v>
                </c:pt>
                <c:pt idx="11428">
                  <c:v>21.79072</c:v>
                </c:pt>
                <c:pt idx="11429">
                  <c:v>21.807103999999999</c:v>
                </c:pt>
                <c:pt idx="11430">
                  <c:v>21.823488000000001</c:v>
                </c:pt>
                <c:pt idx="11431">
                  <c:v>21.839872</c:v>
                </c:pt>
                <c:pt idx="11432">
                  <c:v>21.856255999999998</c:v>
                </c:pt>
                <c:pt idx="11433">
                  <c:v>21.872640000000001</c:v>
                </c:pt>
                <c:pt idx="11434">
                  <c:v>21.889023999999999</c:v>
                </c:pt>
                <c:pt idx="11435">
                  <c:v>21.905408000000001</c:v>
                </c:pt>
                <c:pt idx="11436">
                  <c:v>21.921792</c:v>
                </c:pt>
                <c:pt idx="11437">
                  <c:v>21.938175999999999</c:v>
                </c:pt>
                <c:pt idx="11438">
                  <c:v>21.954560000000001</c:v>
                </c:pt>
                <c:pt idx="11439">
                  <c:v>21.970943999999999</c:v>
                </c:pt>
                <c:pt idx="11440">
                  <c:v>21.987328000000002</c:v>
                </c:pt>
                <c:pt idx="11441">
                  <c:v>22.003712</c:v>
                </c:pt>
                <c:pt idx="11442">
                  <c:v>22.020095999999999</c:v>
                </c:pt>
                <c:pt idx="11443">
                  <c:v>22.036480000000001</c:v>
                </c:pt>
                <c:pt idx="11444">
                  <c:v>22.052864</c:v>
                </c:pt>
                <c:pt idx="11445">
                  <c:v>22.069248000000002</c:v>
                </c:pt>
                <c:pt idx="11446">
                  <c:v>22.085632</c:v>
                </c:pt>
                <c:pt idx="11447">
                  <c:v>22.102015999999999</c:v>
                </c:pt>
                <c:pt idx="11448">
                  <c:v>22.118400000000001</c:v>
                </c:pt>
                <c:pt idx="11449">
                  <c:v>22.134784</c:v>
                </c:pt>
                <c:pt idx="11450">
                  <c:v>22.151167999999998</c:v>
                </c:pt>
                <c:pt idx="11451">
                  <c:v>22.167552000000001</c:v>
                </c:pt>
                <c:pt idx="11452">
                  <c:v>22.183935999999999</c:v>
                </c:pt>
                <c:pt idx="11453">
                  <c:v>22.200320000000001</c:v>
                </c:pt>
                <c:pt idx="11454">
                  <c:v>22.216704</c:v>
                </c:pt>
                <c:pt idx="11455">
                  <c:v>22.233087999999999</c:v>
                </c:pt>
                <c:pt idx="11456">
                  <c:v>22.249472000000001</c:v>
                </c:pt>
                <c:pt idx="11457">
                  <c:v>22.265855999999999</c:v>
                </c:pt>
                <c:pt idx="11458">
                  <c:v>22.282240000000002</c:v>
                </c:pt>
                <c:pt idx="11459">
                  <c:v>22.298624</c:v>
                </c:pt>
                <c:pt idx="11460">
                  <c:v>22.315007999999999</c:v>
                </c:pt>
                <c:pt idx="11461">
                  <c:v>22.331392000000001</c:v>
                </c:pt>
                <c:pt idx="11462">
                  <c:v>22.347776</c:v>
                </c:pt>
                <c:pt idx="11463">
                  <c:v>22.364159999999998</c:v>
                </c:pt>
                <c:pt idx="11464">
                  <c:v>22.380544</c:v>
                </c:pt>
                <c:pt idx="11465">
                  <c:v>22.396927999999999</c:v>
                </c:pt>
                <c:pt idx="11466">
                  <c:v>22.413312000000001</c:v>
                </c:pt>
                <c:pt idx="11467">
                  <c:v>22.429696</c:v>
                </c:pt>
                <c:pt idx="11468">
                  <c:v>22.446079999999998</c:v>
                </c:pt>
                <c:pt idx="11469">
                  <c:v>22.462464000000001</c:v>
                </c:pt>
                <c:pt idx="11470">
                  <c:v>22.478847999999999</c:v>
                </c:pt>
                <c:pt idx="11471">
                  <c:v>22.495232000000001</c:v>
                </c:pt>
                <c:pt idx="11472">
                  <c:v>22.511616</c:v>
                </c:pt>
                <c:pt idx="11473">
                  <c:v>22.527999999999999</c:v>
                </c:pt>
                <c:pt idx="11474">
                  <c:v>22.544384000000001</c:v>
                </c:pt>
                <c:pt idx="11475">
                  <c:v>22.560767999999999</c:v>
                </c:pt>
                <c:pt idx="11476">
                  <c:v>22.577152000000002</c:v>
                </c:pt>
                <c:pt idx="11477">
                  <c:v>22.593536</c:v>
                </c:pt>
                <c:pt idx="11478">
                  <c:v>22.609919999999999</c:v>
                </c:pt>
                <c:pt idx="11479">
                  <c:v>22.626304000000001</c:v>
                </c:pt>
                <c:pt idx="11480">
                  <c:v>22.642688</c:v>
                </c:pt>
                <c:pt idx="11481">
                  <c:v>22.659071999999998</c:v>
                </c:pt>
                <c:pt idx="11482">
                  <c:v>22.675456000000001</c:v>
                </c:pt>
                <c:pt idx="11483">
                  <c:v>22.691839999999999</c:v>
                </c:pt>
                <c:pt idx="11484">
                  <c:v>22.708224000000001</c:v>
                </c:pt>
                <c:pt idx="11485">
                  <c:v>22.724608</c:v>
                </c:pt>
                <c:pt idx="11486">
                  <c:v>22.740991999999999</c:v>
                </c:pt>
                <c:pt idx="11487">
                  <c:v>22.757376000000001</c:v>
                </c:pt>
                <c:pt idx="11488">
                  <c:v>22.773759999999999</c:v>
                </c:pt>
                <c:pt idx="11489">
                  <c:v>22.790144000000002</c:v>
                </c:pt>
                <c:pt idx="11490">
                  <c:v>22.806528</c:v>
                </c:pt>
                <c:pt idx="11491">
                  <c:v>22.822911999999999</c:v>
                </c:pt>
                <c:pt idx="11492">
                  <c:v>22.839296000000001</c:v>
                </c:pt>
                <c:pt idx="11493">
                  <c:v>22.85568</c:v>
                </c:pt>
                <c:pt idx="11494">
                  <c:v>22.872064000000002</c:v>
                </c:pt>
                <c:pt idx="11495">
                  <c:v>22.888448</c:v>
                </c:pt>
                <c:pt idx="11496">
                  <c:v>22.904831999999999</c:v>
                </c:pt>
                <c:pt idx="11497">
                  <c:v>22.921216000000001</c:v>
                </c:pt>
                <c:pt idx="11498">
                  <c:v>22.9376</c:v>
                </c:pt>
                <c:pt idx="11499">
                  <c:v>22.953983999999998</c:v>
                </c:pt>
                <c:pt idx="11500">
                  <c:v>22.970368000000001</c:v>
                </c:pt>
                <c:pt idx="11501">
                  <c:v>22.986751999999999</c:v>
                </c:pt>
                <c:pt idx="11502">
                  <c:v>23.003136000000001</c:v>
                </c:pt>
                <c:pt idx="11503">
                  <c:v>23.01952</c:v>
                </c:pt>
                <c:pt idx="11504">
                  <c:v>23.035903999999999</c:v>
                </c:pt>
                <c:pt idx="11505">
                  <c:v>23.052288000000001</c:v>
                </c:pt>
                <c:pt idx="11506">
                  <c:v>23.068671999999999</c:v>
                </c:pt>
                <c:pt idx="11507">
                  <c:v>23.085056000000002</c:v>
                </c:pt>
                <c:pt idx="11508">
                  <c:v>23.10144</c:v>
                </c:pt>
                <c:pt idx="11509">
                  <c:v>23.117823999999999</c:v>
                </c:pt>
                <c:pt idx="11510">
                  <c:v>23.134208000000001</c:v>
                </c:pt>
                <c:pt idx="11511">
                  <c:v>23.150592</c:v>
                </c:pt>
                <c:pt idx="11512">
                  <c:v>23.166975999999998</c:v>
                </c:pt>
                <c:pt idx="11513">
                  <c:v>23.18336</c:v>
                </c:pt>
                <c:pt idx="11514">
                  <c:v>23.199743999999999</c:v>
                </c:pt>
                <c:pt idx="11515">
                  <c:v>23.216128000000001</c:v>
                </c:pt>
                <c:pt idx="11516">
                  <c:v>23.232512</c:v>
                </c:pt>
                <c:pt idx="11517">
                  <c:v>23.248895999999998</c:v>
                </c:pt>
                <c:pt idx="11518">
                  <c:v>23.265280000000001</c:v>
                </c:pt>
                <c:pt idx="11519">
                  <c:v>23.281663999999999</c:v>
                </c:pt>
                <c:pt idx="11520">
                  <c:v>23.298048000000001</c:v>
                </c:pt>
                <c:pt idx="11521">
                  <c:v>23.314432</c:v>
                </c:pt>
                <c:pt idx="11522">
                  <c:v>23.330815999999999</c:v>
                </c:pt>
                <c:pt idx="11523">
                  <c:v>23.347200000000001</c:v>
                </c:pt>
                <c:pt idx="11524">
                  <c:v>23.363583999999999</c:v>
                </c:pt>
                <c:pt idx="11525">
                  <c:v>23.379968000000002</c:v>
                </c:pt>
                <c:pt idx="11526">
                  <c:v>23.396352</c:v>
                </c:pt>
                <c:pt idx="11527">
                  <c:v>23.412735999999999</c:v>
                </c:pt>
                <c:pt idx="11528">
                  <c:v>23.429120000000001</c:v>
                </c:pt>
                <c:pt idx="11529">
                  <c:v>23.445504</c:v>
                </c:pt>
                <c:pt idx="11530">
                  <c:v>23.461887999999998</c:v>
                </c:pt>
                <c:pt idx="11531">
                  <c:v>23.478272</c:v>
                </c:pt>
                <c:pt idx="11532">
                  <c:v>23.494655999999999</c:v>
                </c:pt>
                <c:pt idx="11533">
                  <c:v>23.511040000000001</c:v>
                </c:pt>
                <c:pt idx="11534">
                  <c:v>23.527424</c:v>
                </c:pt>
                <c:pt idx="11535">
                  <c:v>23.543807999999999</c:v>
                </c:pt>
                <c:pt idx="11536">
                  <c:v>23.560192000000001</c:v>
                </c:pt>
                <c:pt idx="11537">
                  <c:v>23.576575999999999</c:v>
                </c:pt>
                <c:pt idx="11538">
                  <c:v>23.592960000000001</c:v>
                </c:pt>
                <c:pt idx="11539">
                  <c:v>23.609344</c:v>
                </c:pt>
                <c:pt idx="11540">
                  <c:v>23.625727999999999</c:v>
                </c:pt>
                <c:pt idx="11541">
                  <c:v>23.658496</c:v>
                </c:pt>
                <c:pt idx="11542">
                  <c:v>23.691264</c:v>
                </c:pt>
                <c:pt idx="11543">
                  <c:v>23.724032000000001</c:v>
                </c:pt>
                <c:pt idx="11544">
                  <c:v>23.756799999999998</c:v>
                </c:pt>
                <c:pt idx="11545">
                  <c:v>23.789567999999999</c:v>
                </c:pt>
                <c:pt idx="11546">
                  <c:v>23.822336</c:v>
                </c:pt>
                <c:pt idx="11547">
                  <c:v>23.855104000000001</c:v>
                </c:pt>
                <c:pt idx="11548">
                  <c:v>23.887872000000002</c:v>
                </c:pt>
                <c:pt idx="11549">
                  <c:v>23.920639999999999</c:v>
                </c:pt>
                <c:pt idx="11550">
                  <c:v>23.953408</c:v>
                </c:pt>
                <c:pt idx="11551">
                  <c:v>23.986176</c:v>
                </c:pt>
                <c:pt idx="11552">
                  <c:v>24.018944000000001</c:v>
                </c:pt>
                <c:pt idx="11553">
                  <c:v>24.051711999999998</c:v>
                </c:pt>
                <c:pt idx="11554">
                  <c:v>24.084479999999999</c:v>
                </c:pt>
                <c:pt idx="11555">
                  <c:v>24.117248</c:v>
                </c:pt>
                <c:pt idx="11556">
                  <c:v>24.150016000000001</c:v>
                </c:pt>
                <c:pt idx="11557">
                  <c:v>24.182784000000002</c:v>
                </c:pt>
                <c:pt idx="11558">
                  <c:v>24.215551999999999</c:v>
                </c:pt>
                <c:pt idx="11559">
                  <c:v>24.24832</c:v>
                </c:pt>
                <c:pt idx="11560">
                  <c:v>24.281088</c:v>
                </c:pt>
                <c:pt idx="11561">
                  <c:v>24.313856000000001</c:v>
                </c:pt>
                <c:pt idx="11562">
                  <c:v>24.346623999999998</c:v>
                </c:pt>
                <c:pt idx="11563">
                  <c:v>24.379391999999999</c:v>
                </c:pt>
                <c:pt idx="11564">
                  <c:v>24.41216</c:v>
                </c:pt>
                <c:pt idx="11565">
                  <c:v>24.444928000000001</c:v>
                </c:pt>
                <c:pt idx="11566">
                  <c:v>24.477696000000002</c:v>
                </c:pt>
                <c:pt idx="11567">
                  <c:v>24.510463999999999</c:v>
                </c:pt>
                <c:pt idx="11568">
                  <c:v>24.543232</c:v>
                </c:pt>
                <c:pt idx="11569">
                  <c:v>24.576000000000001</c:v>
                </c:pt>
                <c:pt idx="11570">
                  <c:v>24.608768000000001</c:v>
                </c:pt>
                <c:pt idx="11571">
                  <c:v>24.641535999999999</c:v>
                </c:pt>
                <c:pt idx="11572">
                  <c:v>24.674303999999999</c:v>
                </c:pt>
                <c:pt idx="11573">
                  <c:v>24.707072</c:v>
                </c:pt>
                <c:pt idx="11574">
                  <c:v>24.739840000000001</c:v>
                </c:pt>
                <c:pt idx="11575">
                  <c:v>24.772608000000002</c:v>
                </c:pt>
                <c:pt idx="11576">
                  <c:v>24.805375999999999</c:v>
                </c:pt>
                <c:pt idx="11577">
                  <c:v>24.838144</c:v>
                </c:pt>
                <c:pt idx="11578">
                  <c:v>24.870912000000001</c:v>
                </c:pt>
                <c:pt idx="11579">
                  <c:v>24.903680000000001</c:v>
                </c:pt>
                <c:pt idx="11580">
                  <c:v>24.936447999999999</c:v>
                </c:pt>
                <c:pt idx="11581">
                  <c:v>24.969215999999999</c:v>
                </c:pt>
                <c:pt idx="11582">
                  <c:v>25.001984</c:v>
                </c:pt>
                <c:pt idx="11583">
                  <c:v>25.034752000000001</c:v>
                </c:pt>
                <c:pt idx="11584">
                  <c:v>25.067519999999998</c:v>
                </c:pt>
                <c:pt idx="11585">
                  <c:v>25.100287999999999</c:v>
                </c:pt>
                <c:pt idx="11586">
                  <c:v>25.133056</c:v>
                </c:pt>
                <c:pt idx="11587">
                  <c:v>25.165824000000001</c:v>
                </c:pt>
                <c:pt idx="11588">
                  <c:v>25.198592000000001</c:v>
                </c:pt>
                <c:pt idx="11589">
                  <c:v>25.231359999999999</c:v>
                </c:pt>
                <c:pt idx="11590">
                  <c:v>25.264127999999999</c:v>
                </c:pt>
                <c:pt idx="11591">
                  <c:v>25.296896</c:v>
                </c:pt>
                <c:pt idx="11592">
                  <c:v>25.329664000000001</c:v>
                </c:pt>
                <c:pt idx="11593">
                  <c:v>25.362431999999998</c:v>
                </c:pt>
                <c:pt idx="11594">
                  <c:v>25.395199999999999</c:v>
                </c:pt>
                <c:pt idx="11595">
                  <c:v>25.427968</c:v>
                </c:pt>
                <c:pt idx="11596">
                  <c:v>25.460736000000001</c:v>
                </c:pt>
                <c:pt idx="11597">
                  <c:v>25.493504000000001</c:v>
                </c:pt>
                <c:pt idx="11598">
                  <c:v>25.526271999999999</c:v>
                </c:pt>
                <c:pt idx="11599">
                  <c:v>25.55904</c:v>
                </c:pt>
                <c:pt idx="11600">
                  <c:v>25.591808</c:v>
                </c:pt>
                <c:pt idx="11601">
                  <c:v>25.624576000000001</c:v>
                </c:pt>
                <c:pt idx="11602">
                  <c:v>25.657343999999998</c:v>
                </c:pt>
                <c:pt idx="11603">
                  <c:v>25.690111999999999</c:v>
                </c:pt>
                <c:pt idx="11604">
                  <c:v>25.72288</c:v>
                </c:pt>
                <c:pt idx="11605">
                  <c:v>25.755648000000001</c:v>
                </c:pt>
                <c:pt idx="11606">
                  <c:v>25.788416000000002</c:v>
                </c:pt>
                <c:pt idx="11607">
                  <c:v>25.821183999999999</c:v>
                </c:pt>
                <c:pt idx="11608">
                  <c:v>25.853952</c:v>
                </c:pt>
                <c:pt idx="11609">
                  <c:v>25.88672</c:v>
                </c:pt>
                <c:pt idx="11610">
                  <c:v>25.919488000000001</c:v>
                </c:pt>
                <c:pt idx="11611">
                  <c:v>25.952255999999998</c:v>
                </c:pt>
                <c:pt idx="11612">
                  <c:v>25.985023999999999</c:v>
                </c:pt>
                <c:pt idx="11613">
                  <c:v>26.017792</c:v>
                </c:pt>
                <c:pt idx="11614">
                  <c:v>26.050560000000001</c:v>
                </c:pt>
                <c:pt idx="11615">
                  <c:v>26.083328000000002</c:v>
                </c:pt>
                <c:pt idx="11616">
                  <c:v>26.116095999999999</c:v>
                </c:pt>
                <c:pt idx="11617">
                  <c:v>26.148864</c:v>
                </c:pt>
                <c:pt idx="11618">
                  <c:v>26.181632</c:v>
                </c:pt>
                <c:pt idx="11619">
                  <c:v>26.214400000000001</c:v>
                </c:pt>
                <c:pt idx="11620">
                  <c:v>26.247167999999999</c:v>
                </c:pt>
                <c:pt idx="11621">
                  <c:v>26.279935999999999</c:v>
                </c:pt>
                <c:pt idx="11622">
                  <c:v>26.312704</c:v>
                </c:pt>
                <c:pt idx="11623">
                  <c:v>26.345472000000001</c:v>
                </c:pt>
                <c:pt idx="11624">
                  <c:v>26.378240000000002</c:v>
                </c:pt>
                <c:pt idx="11625">
                  <c:v>26.411007999999999</c:v>
                </c:pt>
                <c:pt idx="11626">
                  <c:v>26.443776</c:v>
                </c:pt>
                <c:pt idx="11627">
                  <c:v>26.476544000000001</c:v>
                </c:pt>
                <c:pt idx="11628">
                  <c:v>26.509312000000001</c:v>
                </c:pt>
                <c:pt idx="11629">
                  <c:v>26.542079999999999</c:v>
                </c:pt>
                <c:pt idx="11630">
                  <c:v>26.574847999999999</c:v>
                </c:pt>
                <c:pt idx="11631">
                  <c:v>26.607616</c:v>
                </c:pt>
                <c:pt idx="11632">
                  <c:v>26.640384000000001</c:v>
                </c:pt>
                <c:pt idx="11633">
                  <c:v>26.673152000000002</c:v>
                </c:pt>
                <c:pt idx="11634">
                  <c:v>26.705919999999999</c:v>
                </c:pt>
                <c:pt idx="11635">
                  <c:v>26.738688</c:v>
                </c:pt>
                <c:pt idx="11636">
                  <c:v>26.771456000000001</c:v>
                </c:pt>
                <c:pt idx="11637">
                  <c:v>26.804224000000001</c:v>
                </c:pt>
                <c:pt idx="11638">
                  <c:v>26.836991999999999</c:v>
                </c:pt>
                <c:pt idx="11639">
                  <c:v>26.869759999999999</c:v>
                </c:pt>
                <c:pt idx="11640">
                  <c:v>26.902528</c:v>
                </c:pt>
                <c:pt idx="11641">
                  <c:v>26.935296000000001</c:v>
                </c:pt>
                <c:pt idx="11642">
                  <c:v>26.968063999999998</c:v>
                </c:pt>
                <c:pt idx="11643">
                  <c:v>27.000831999999999</c:v>
                </c:pt>
                <c:pt idx="11644">
                  <c:v>27.0336</c:v>
                </c:pt>
                <c:pt idx="11645">
                  <c:v>27.066368000000001</c:v>
                </c:pt>
                <c:pt idx="11646">
                  <c:v>27.099136000000001</c:v>
                </c:pt>
                <c:pt idx="11647">
                  <c:v>27.131903999999999</c:v>
                </c:pt>
                <c:pt idx="11648">
                  <c:v>27.164671999999999</c:v>
                </c:pt>
                <c:pt idx="11649">
                  <c:v>27.19744</c:v>
                </c:pt>
                <c:pt idx="11650">
                  <c:v>27.230208000000001</c:v>
                </c:pt>
                <c:pt idx="11651">
                  <c:v>27.262975999999998</c:v>
                </c:pt>
                <c:pt idx="11652">
                  <c:v>27.295743999999999</c:v>
                </c:pt>
                <c:pt idx="11653">
                  <c:v>27.328512</c:v>
                </c:pt>
                <c:pt idx="11654">
                  <c:v>27.361280000000001</c:v>
                </c:pt>
                <c:pt idx="11655">
                  <c:v>27.394048000000002</c:v>
                </c:pt>
                <c:pt idx="11656">
                  <c:v>27.426815999999999</c:v>
                </c:pt>
                <c:pt idx="11657">
                  <c:v>27.459584</c:v>
                </c:pt>
                <c:pt idx="11658">
                  <c:v>27.492352</c:v>
                </c:pt>
                <c:pt idx="11659">
                  <c:v>27.525120000000001</c:v>
                </c:pt>
                <c:pt idx="11660">
                  <c:v>27.557887999999998</c:v>
                </c:pt>
                <c:pt idx="11661">
                  <c:v>27.590655999999999</c:v>
                </c:pt>
                <c:pt idx="11662">
                  <c:v>27.623424</c:v>
                </c:pt>
                <c:pt idx="11663">
                  <c:v>27.656192000000001</c:v>
                </c:pt>
                <c:pt idx="11664">
                  <c:v>27.688960000000002</c:v>
                </c:pt>
                <c:pt idx="11665">
                  <c:v>27.721727999999999</c:v>
                </c:pt>
                <c:pt idx="11666">
                  <c:v>27.754496</c:v>
                </c:pt>
                <c:pt idx="11667">
                  <c:v>27.787264</c:v>
                </c:pt>
                <c:pt idx="11668">
                  <c:v>27.820032000000001</c:v>
                </c:pt>
                <c:pt idx="11669">
                  <c:v>27.852799999999998</c:v>
                </c:pt>
                <c:pt idx="11670">
                  <c:v>27.885567999999999</c:v>
                </c:pt>
                <c:pt idx="11671">
                  <c:v>27.918336</c:v>
                </c:pt>
                <c:pt idx="11672">
                  <c:v>27.951104000000001</c:v>
                </c:pt>
                <c:pt idx="11673">
                  <c:v>27.983872000000002</c:v>
                </c:pt>
                <c:pt idx="11674">
                  <c:v>28.016639999999999</c:v>
                </c:pt>
                <c:pt idx="11675">
                  <c:v>28.049408</c:v>
                </c:pt>
                <c:pt idx="11676">
                  <c:v>28.082176</c:v>
                </c:pt>
                <c:pt idx="11677">
                  <c:v>28.114944000000001</c:v>
                </c:pt>
                <c:pt idx="11678">
                  <c:v>28.147711999999999</c:v>
                </c:pt>
                <c:pt idx="11679">
                  <c:v>28.180479999999999</c:v>
                </c:pt>
                <c:pt idx="11680">
                  <c:v>28.213248</c:v>
                </c:pt>
                <c:pt idx="11681">
                  <c:v>28.246016000000001</c:v>
                </c:pt>
                <c:pt idx="11682">
                  <c:v>28.278784000000002</c:v>
                </c:pt>
                <c:pt idx="11683">
                  <c:v>28.311551999999999</c:v>
                </c:pt>
                <c:pt idx="11684">
                  <c:v>28.34432</c:v>
                </c:pt>
                <c:pt idx="11685">
                  <c:v>28.377088000000001</c:v>
                </c:pt>
                <c:pt idx="11686">
                  <c:v>28.409856000000001</c:v>
                </c:pt>
                <c:pt idx="11687">
                  <c:v>28.442623999999999</c:v>
                </c:pt>
                <c:pt idx="11688">
                  <c:v>28.475391999999999</c:v>
                </c:pt>
                <c:pt idx="11689">
                  <c:v>28.50816</c:v>
                </c:pt>
                <c:pt idx="11690">
                  <c:v>28.540928000000001</c:v>
                </c:pt>
                <c:pt idx="11691">
                  <c:v>28.573696000000002</c:v>
                </c:pt>
                <c:pt idx="11692">
                  <c:v>28.606463999999999</c:v>
                </c:pt>
                <c:pt idx="11693">
                  <c:v>28.639232</c:v>
                </c:pt>
                <c:pt idx="11694">
                  <c:v>28.672000000000001</c:v>
                </c:pt>
                <c:pt idx="11695">
                  <c:v>28.704768000000001</c:v>
                </c:pt>
                <c:pt idx="11696">
                  <c:v>28.737535999999999</c:v>
                </c:pt>
                <c:pt idx="11697">
                  <c:v>28.770303999999999</c:v>
                </c:pt>
                <c:pt idx="11698">
                  <c:v>28.803072</c:v>
                </c:pt>
                <c:pt idx="11699">
                  <c:v>28.835840000000001</c:v>
                </c:pt>
                <c:pt idx="11700">
                  <c:v>28.868607999999998</c:v>
                </c:pt>
                <c:pt idx="11701">
                  <c:v>28.901375999999999</c:v>
                </c:pt>
                <c:pt idx="11702">
                  <c:v>28.934144</c:v>
                </c:pt>
                <c:pt idx="11703">
                  <c:v>28.966912000000001</c:v>
                </c:pt>
                <c:pt idx="11704">
                  <c:v>28.999680000000001</c:v>
                </c:pt>
                <c:pt idx="11705">
                  <c:v>29.032447999999999</c:v>
                </c:pt>
                <c:pt idx="11706">
                  <c:v>29.065215999999999</c:v>
                </c:pt>
                <c:pt idx="11707">
                  <c:v>29.097984</c:v>
                </c:pt>
                <c:pt idx="11708">
                  <c:v>29.130752000000001</c:v>
                </c:pt>
                <c:pt idx="11709">
                  <c:v>29.163519999999998</c:v>
                </c:pt>
                <c:pt idx="11710">
                  <c:v>29.196287999999999</c:v>
                </c:pt>
                <c:pt idx="11711">
                  <c:v>29.229056</c:v>
                </c:pt>
                <c:pt idx="11712">
                  <c:v>29.261824000000001</c:v>
                </c:pt>
                <c:pt idx="11713">
                  <c:v>29.294592000000002</c:v>
                </c:pt>
                <c:pt idx="11714">
                  <c:v>29.327359999999999</c:v>
                </c:pt>
                <c:pt idx="11715">
                  <c:v>29.360128</c:v>
                </c:pt>
                <c:pt idx="11716">
                  <c:v>29.392896</c:v>
                </c:pt>
                <c:pt idx="11717">
                  <c:v>29.425664000000001</c:v>
                </c:pt>
                <c:pt idx="11718">
                  <c:v>29.458431999999998</c:v>
                </c:pt>
                <c:pt idx="11719">
                  <c:v>29.491199999999999</c:v>
                </c:pt>
                <c:pt idx="11720">
                  <c:v>29.523968</c:v>
                </c:pt>
                <c:pt idx="11721">
                  <c:v>29.556736000000001</c:v>
                </c:pt>
                <c:pt idx="11722">
                  <c:v>29.589504000000002</c:v>
                </c:pt>
                <c:pt idx="11723">
                  <c:v>29.622271999999999</c:v>
                </c:pt>
                <c:pt idx="11724">
                  <c:v>29.65504</c:v>
                </c:pt>
                <c:pt idx="11725">
                  <c:v>29.687808</c:v>
                </c:pt>
                <c:pt idx="11726">
                  <c:v>29.720576000000001</c:v>
                </c:pt>
                <c:pt idx="11727">
                  <c:v>29.753343999999998</c:v>
                </c:pt>
                <c:pt idx="11728">
                  <c:v>29.786111999999999</c:v>
                </c:pt>
                <c:pt idx="11729">
                  <c:v>29.81888</c:v>
                </c:pt>
                <c:pt idx="11730">
                  <c:v>29.851648000000001</c:v>
                </c:pt>
                <c:pt idx="11731">
                  <c:v>29.884416000000002</c:v>
                </c:pt>
                <c:pt idx="11732">
                  <c:v>29.917183999999999</c:v>
                </c:pt>
                <c:pt idx="11733">
                  <c:v>29.949952</c:v>
                </c:pt>
                <c:pt idx="11734">
                  <c:v>29.98272</c:v>
                </c:pt>
                <c:pt idx="11735">
                  <c:v>30.015488000000001</c:v>
                </c:pt>
                <c:pt idx="11736">
                  <c:v>30.048255999999999</c:v>
                </c:pt>
                <c:pt idx="11737">
                  <c:v>30.081023999999999</c:v>
                </c:pt>
                <c:pt idx="11738">
                  <c:v>30.113792</c:v>
                </c:pt>
                <c:pt idx="11739">
                  <c:v>30.146560000000001</c:v>
                </c:pt>
                <c:pt idx="11740">
                  <c:v>30.179328000000002</c:v>
                </c:pt>
                <c:pt idx="11741">
                  <c:v>30.212095999999999</c:v>
                </c:pt>
                <c:pt idx="11742">
                  <c:v>30.244864</c:v>
                </c:pt>
                <c:pt idx="11743">
                  <c:v>30.277632000000001</c:v>
                </c:pt>
                <c:pt idx="11744">
                  <c:v>30.310400000000001</c:v>
                </c:pt>
                <c:pt idx="11745">
                  <c:v>30.343167999999999</c:v>
                </c:pt>
                <c:pt idx="11746">
                  <c:v>30.375935999999999</c:v>
                </c:pt>
                <c:pt idx="11747">
                  <c:v>30.408704</c:v>
                </c:pt>
                <c:pt idx="11748">
                  <c:v>30.441472000000001</c:v>
                </c:pt>
                <c:pt idx="11749">
                  <c:v>30.474240000000002</c:v>
                </c:pt>
                <c:pt idx="11750">
                  <c:v>30.507007999999999</c:v>
                </c:pt>
                <c:pt idx="11751">
                  <c:v>30.539776</c:v>
                </c:pt>
                <c:pt idx="11752">
                  <c:v>30.572544000000001</c:v>
                </c:pt>
                <c:pt idx="11753">
                  <c:v>30.605312000000001</c:v>
                </c:pt>
                <c:pt idx="11754">
                  <c:v>30.638079999999999</c:v>
                </c:pt>
                <c:pt idx="11755">
                  <c:v>30.670847999999999</c:v>
                </c:pt>
                <c:pt idx="11756">
                  <c:v>30.703616</c:v>
                </c:pt>
                <c:pt idx="11757">
                  <c:v>30.736384000000001</c:v>
                </c:pt>
                <c:pt idx="11758">
                  <c:v>30.769151999999998</c:v>
                </c:pt>
                <c:pt idx="11759">
                  <c:v>30.801919999999999</c:v>
                </c:pt>
                <c:pt idx="11760">
                  <c:v>30.834688</c:v>
                </c:pt>
                <c:pt idx="11761">
                  <c:v>30.867456000000001</c:v>
                </c:pt>
                <c:pt idx="11762">
                  <c:v>30.900224000000001</c:v>
                </c:pt>
                <c:pt idx="11763">
                  <c:v>30.932991999999999</c:v>
                </c:pt>
                <c:pt idx="11764">
                  <c:v>30.96576</c:v>
                </c:pt>
                <c:pt idx="11765">
                  <c:v>30.998528</c:v>
                </c:pt>
                <c:pt idx="11766">
                  <c:v>31.031296000000001</c:v>
                </c:pt>
                <c:pt idx="11767">
                  <c:v>31.064063999999998</c:v>
                </c:pt>
                <c:pt idx="11768">
                  <c:v>31.096831999999999</c:v>
                </c:pt>
                <c:pt idx="11769">
                  <c:v>31.1296</c:v>
                </c:pt>
                <c:pt idx="11770">
                  <c:v>31.162368000000001</c:v>
                </c:pt>
                <c:pt idx="11771">
                  <c:v>31.195136000000002</c:v>
                </c:pt>
                <c:pt idx="11772">
                  <c:v>31.227903999999999</c:v>
                </c:pt>
                <c:pt idx="11773">
                  <c:v>31.260672</c:v>
                </c:pt>
                <c:pt idx="11774">
                  <c:v>31.29344</c:v>
                </c:pt>
                <c:pt idx="11775">
                  <c:v>31.326208000000001</c:v>
                </c:pt>
                <c:pt idx="11776">
                  <c:v>31.358975999999998</c:v>
                </c:pt>
                <c:pt idx="11777">
                  <c:v>31.391743999999999</c:v>
                </c:pt>
                <c:pt idx="11778">
                  <c:v>31.424512</c:v>
                </c:pt>
                <c:pt idx="11779">
                  <c:v>31.457280000000001</c:v>
                </c:pt>
                <c:pt idx="11780">
                  <c:v>31.490048000000002</c:v>
                </c:pt>
                <c:pt idx="11781">
                  <c:v>31.522815999999999</c:v>
                </c:pt>
                <c:pt idx="11782">
                  <c:v>31.555584</c:v>
                </c:pt>
                <c:pt idx="11783">
                  <c:v>31.588352</c:v>
                </c:pt>
                <c:pt idx="11784">
                  <c:v>31.621120000000001</c:v>
                </c:pt>
                <c:pt idx="11785">
                  <c:v>31.653887999999998</c:v>
                </c:pt>
                <c:pt idx="11786">
                  <c:v>31.686655999999999</c:v>
                </c:pt>
                <c:pt idx="11787">
                  <c:v>31.719424</c:v>
                </c:pt>
                <c:pt idx="11788">
                  <c:v>31.752192000000001</c:v>
                </c:pt>
                <c:pt idx="11789">
                  <c:v>31.784960000000002</c:v>
                </c:pt>
                <c:pt idx="11790">
                  <c:v>31.817727999999999</c:v>
                </c:pt>
                <c:pt idx="11791">
                  <c:v>31.850496</c:v>
                </c:pt>
                <c:pt idx="11792">
                  <c:v>31.883264</c:v>
                </c:pt>
                <c:pt idx="11793">
                  <c:v>31.916032000000001</c:v>
                </c:pt>
                <c:pt idx="11794">
                  <c:v>31.948799999999999</c:v>
                </c:pt>
                <c:pt idx="11795">
                  <c:v>31.981567999999999</c:v>
                </c:pt>
                <c:pt idx="11796">
                  <c:v>32.014336</c:v>
                </c:pt>
                <c:pt idx="11797">
                  <c:v>32.047103999999997</c:v>
                </c:pt>
                <c:pt idx="11798">
                  <c:v>32.079872000000002</c:v>
                </c:pt>
                <c:pt idx="11799">
                  <c:v>32.112639999999999</c:v>
                </c:pt>
                <c:pt idx="11800">
                  <c:v>32.145408000000003</c:v>
                </c:pt>
                <c:pt idx="11801">
                  <c:v>32.178176000000001</c:v>
                </c:pt>
                <c:pt idx="11802">
                  <c:v>32.210943999999998</c:v>
                </c:pt>
                <c:pt idx="11803">
                  <c:v>32.243712000000002</c:v>
                </c:pt>
                <c:pt idx="11804">
                  <c:v>32.276479999999999</c:v>
                </c:pt>
                <c:pt idx="11805">
                  <c:v>32.309247999999997</c:v>
                </c:pt>
                <c:pt idx="11806">
                  <c:v>32.342016000000001</c:v>
                </c:pt>
                <c:pt idx="11807">
                  <c:v>32.374783999999998</c:v>
                </c:pt>
                <c:pt idx="11808">
                  <c:v>32.407552000000003</c:v>
                </c:pt>
                <c:pt idx="11809">
                  <c:v>32.44032</c:v>
                </c:pt>
                <c:pt idx="11810">
                  <c:v>32.473087999999997</c:v>
                </c:pt>
                <c:pt idx="11811">
                  <c:v>32.505856000000001</c:v>
                </c:pt>
                <c:pt idx="11812">
                  <c:v>32.538623999999999</c:v>
                </c:pt>
                <c:pt idx="11813">
                  <c:v>32.571392000000003</c:v>
                </c:pt>
                <c:pt idx="11814">
                  <c:v>32.60416</c:v>
                </c:pt>
                <c:pt idx="11815">
                  <c:v>32.636927999999997</c:v>
                </c:pt>
                <c:pt idx="11816">
                  <c:v>32.669696000000002</c:v>
                </c:pt>
                <c:pt idx="11817">
                  <c:v>32.702463999999999</c:v>
                </c:pt>
                <c:pt idx="11818">
                  <c:v>32.735232000000003</c:v>
                </c:pt>
                <c:pt idx="11819">
                  <c:v>32.768000000000001</c:v>
                </c:pt>
                <c:pt idx="11820">
                  <c:v>32.800767999999998</c:v>
                </c:pt>
                <c:pt idx="11821">
                  <c:v>32.833536000000002</c:v>
                </c:pt>
                <c:pt idx="11822">
                  <c:v>32.866304</c:v>
                </c:pt>
                <c:pt idx="11823">
                  <c:v>32.899071999999997</c:v>
                </c:pt>
                <c:pt idx="11824">
                  <c:v>32.931840000000001</c:v>
                </c:pt>
                <c:pt idx="11825">
                  <c:v>32.964607999999998</c:v>
                </c:pt>
                <c:pt idx="11826">
                  <c:v>32.997376000000003</c:v>
                </c:pt>
                <c:pt idx="11827">
                  <c:v>33.030144</c:v>
                </c:pt>
                <c:pt idx="11828">
                  <c:v>33.062911999999997</c:v>
                </c:pt>
                <c:pt idx="11829">
                  <c:v>33.095680000000002</c:v>
                </c:pt>
                <c:pt idx="11830">
                  <c:v>33.128447999999999</c:v>
                </c:pt>
                <c:pt idx="11831">
                  <c:v>33.161216000000003</c:v>
                </c:pt>
                <c:pt idx="11832">
                  <c:v>33.193984</c:v>
                </c:pt>
                <c:pt idx="11833">
                  <c:v>33.226751999999998</c:v>
                </c:pt>
                <c:pt idx="11834">
                  <c:v>33.259520000000002</c:v>
                </c:pt>
                <c:pt idx="11835">
                  <c:v>33.292287999999999</c:v>
                </c:pt>
                <c:pt idx="11836">
                  <c:v>33.325055999999996</c:v>
                </c:pt>
                <c:pt idx="11837">
                  <c:v>33.357824000000001</c:v>
                </c:pt>
                <c:pt idx="11838">
                  <c:v>33.390591999999998</c:v>
                </c:pt>
                <c:pt idx="11839">
                  <c:v>33.423360000000002</c:v>
                </c:pt>
                <c:pt idx="11840">
                  <c:v>33.456128</c:v>
                </c:pt>
                <c:pt idx="11841">
                  <c:v>33.488895999999997</c:v>
                </c:pt>
                <c:pt idx="11842">
                  <c:v>33.521664000000001</c:v>
                </c:pt>
                <c:pt idx="11843">
                  <c:v>33.554431999999998</c:v>
                </c:pt>
                <c:pt idx="11844">
                  <c:v>33.587200000000003</c:v>
                </c:pt>
                <c:pt idx="11845">
                  <c:v>33.619968</c:v>
                </c:pt>
                <c:pt idx="11846">
                  <c:v>33.652735999999997</c:v>
                </c:pt>
                <c:pt idx="11847">
                  <c:v>33.685504000000002</c:v>
                </c:pt>
                <c:pt idx="11848">
                  <c:v>33.718271999999999</c:v>
                </c:pt>
                <c:pt idx="11849">
                  <c:v>33.751040000000003</c:v>
                </c:pt>
                <c:pt idx="11850">
                  <c:v>33.783808000000001</c:v>
                </c:pt>
                <c:pt idx="11851">
                  <c:v>33.816575999999998</c:v>
                </c:pt>
                <c:pt idx="11852">
                  <c:v>33.849344000000002</c:v>
                </c:pt>
                <c:pt idx="11853">
                  <c:v>33.882111999999999</c:v>
                </c:pt>
                <c:pt idx="11854">
                  <c:v>33.914879999999997</c:v>
                </c:pt>
                <c:pt idx="11855">
                  <c:v>33.947648000000001</c:v>
                </c:pt>
                <c:pt idx="11856">
                  <c:v>33.980415999999998</c:v>
                </c:pt>
                <c:pt idx="11857">
                  <c:v>34.013184000000003</c:v>
                </c:pt>
                <c:pt idx="11858">
                  <c:v>34.045952</c:v>
                </c:pt>
                <c:pt idx="11859">
                  <c:v>34.078719999999997</c:v>
                </c:pt>
                <c:pt idx="11860">
                  <c:v>34.111488000000001</c:v>
                </c:pt>
                <c:pt idx="11861">
                  <c:v>34.144255999999999</c:v>
                </c:pt>
                <c:pt idx="11862">
                  <c:v>34.177024000000003</c:v>
                </c:pt>
                <c:pt idx="11863">
                  <c:v>34.209792</c:v>
                </c:pt>
                <c:pt idx="11864">
                  <c:v>34.242559999999997</c:v>
                </c:pt>
                <c:pt idx="11865">
                  <c:v>34.275328000000002</c:v>
                </c:pt>
                <c:pt idx="11866">
                  <c:v>34.308095999999999</c:v>
                </c:pt>
                <c:pt idx="11867">
                  <c:v>34.340864000000003</c:v>
                </c:pt>
                <c:pt idx="11868">
                  <c:v>34.373632000000001</c:v>
                </c:pt>
                <c:pt idx="11869">
                  <c:v>34.406399999999998</c:v>
                </c:pt>
                <c:pt idx="11870">
                  <c:v>34.439168000000002</c:v>
                </c:pt>
                <c:pt idx="11871">
                  <c:v>34.471935999999999</c:v>
                </c:pt>
                <c:pt idx="11872">
                  <c:v>34.504703999999997</c:v>
                </c:pt>
                <c:pt idx="11873">
                  <c:v>34.537472000000001</c:v>
                </c:pt>
                <c:pt idx="11874">
                  <c:v>34.570239999999998</c:v>
                </c:pt>
                <c:pt idx="11875">
                  <c:v>34.603008000000003</c:v>
                </c:pt>
                <c:pt idx="11876">
                  <c:v>34.635776</c:v>
                </c:pt>
                <c:pt idx="11877">
                  <c:v>34.668543999999997</c:v>
                </c:pt>
                <c:pt idx="11878">
                  <c:v>34.701312000000001</c:v>
                </c:pt>
                <c:pt idx="11879">
                  <c:v>34.734079999999999</c:v>
                </c:pt>
                <c:pt idx="11880">
                  <c:v>34.766848000000003</c:v>
                </c:pt>
                <c:pt idx="11881">
                  <c:v>34.799616</c:v>
                </c:pt>
                <c:pt idx="11882">
                  <c:v>34.832383999999998</c:v>
                </c:pt>
                <c:pt idx="11883">
                  <c:v>34.865152000000002</c:v>
                </c:pt>
                <c:pt idx="11884">
                  <c:v>34.897919999999999</c:v>
                </c:pt>
                <c:pt idx="11885">
                  <c:v>34.930688000000004</c:v>
                </c:pt>
                <c:pt idx="11886">
                  <c:v>34.963456000000001</c:v>
                </c:pt>
                <c:pt idx="11887">
                  <c:v>34.996223999999998</c:v>
                </c:pt>
                <c:pt idx="11888">
                  <c:v>35.028992000000002</c:v>
                </c:pt>
                <c:pt idx="11889">
                  <c:v>35.06176</c:v>
                </c:pt>
                <c:pt idx="11890">
                  <c:v>35.094527999999997</c:v>
                </c:pt>
                <c:pt idx="11891">
                  <c:v>35.127296000000001</c:v>
                </c:pt>
                <c:pt idx="11892">
                  <c:v>35.160063999999998</c:v>
                </c:pt>
                <c:pt idx="11893">
                  <c:v>35.192832000000003</c:v>
                </c:pt>
                <c:pt idx="11894">
                  <c:v>35.2256</c:v>
                </c:pt>
                <c:pt idx="11895">
                  <c:v>35.258367999999997</c:v>
                </c:pt>
                <c:pt idx="11896">
                  <c:v>35.291136000000002</c:v>
                </c:pt>
                <c:pt idx="11897">
                  <c:v>35.323903999999999</c:v>
                </c:pt>
                <c:pt idx="11898">
                  <c:v>35.356672000000003</c:v>
                </c:pt>
                <c:pt idx="11899">
                  <c:v>35.38944</c:v>
                </c:pt>
                <c:pt idx="11900">
                  <c:v>35.422207999999998</c:v>
                </c:pt>
                <c:pt idx="11901">
                  <c:v>35.454976000000002</c:v>
                </c:pt>
                <c:pt idx="11902">
                  <c:v>35.487743999999999</c:v>
                </c:pt>
                <c:pt idx="11903">
                  <c:v>35.520511999999997</c:v>
                </c:pt>
                <c:pt idx="11904">
                  <c:v>35.553280000000001</c:v>
                </c:pt>
                <c:pt idx="11905">
                  <c:v>35.586047999999998</c:v>
                </c:pt>
                <c:pt idx="11906">
                  <c:v>35.618816000000002</c:v>
                </c:pt>
                <c:pt idx="11907">
                  <c:v>35.651584</c:v>
                </c:pt>
                <c:pt idx="11908">
                  <c:v>35.684351999999997</c:v>
                </c:pt>
                <c:pt idx="11909">
                  <c:v>35.717120000000001</c:v>
                </c:pt>
                <c:pt idx="11910">
                  <c:v>35.749887999999999</c:v>
                </c:pt>
                <c:pt idx="11911">
                  <c:v>35.782656000000003</c:v>
                </c:pt>
                <c:pt idx="11912">
                  <c:v>35.815424</c:v>
                </c:pt>
                <c:pt idx="11913">
                  <c:v>35.848191999999997</c:v>
                </c:pt>
                <c:pt idx="11914">
                  <c:v>35.880960000000002</c:v>
                </c:pt>
                <c:pt idx="11915">
                  <c:v>35.913727999999999</c:v>
                </c:pt>
                <c:pt idx="11916">
                  <c:v>35.946496000000003</c:v>
                </c:pt>
                <c:pt idx="11917">
                  <c:v>35.979264000000001</c:v>
                </c:pt>
                <c:pt idx="11918">
                  <c:v>36.012031999999998</c:v>
                </c:pt>
                <c:pt idx="11919">
                  <c:v>36.044800000000002</c:v>
                </c:pt>
                <c:pt idx="11920">
                  <c:v>36.077567999999999</c:v>
                </c:pt>
                <c:pt idx="11921">
                  <c:v>36.110335999999997</c:v>
                </c:pt>
                <c:pt idx="11922">
                  <c:v>36.143104000000001</c:v>
                </c:pt>
                <c:pt idx="11923">
                  <c:v>36.175871999999998</c:v>
                </c:pt>
                <c:pt idx="11924">
                  <c:v>36.208640000000003</c:v>
                </c:pt>
                <c:pt idx="11925">
                  <c:v>36.241408</c:v>
                </c:pt>
                <c:pt idx="11926">
                  <c:v>36.274175999999997</c:v>
                </c:pt>
                <c:pt idx="11927">
                  <c:v>36.306944000000001</c:v>
                </c:pt>
                <c:pt idx="11928">
                  <c:v>36.339711999999999</c:v>
                </c:pt>
                <c:pt idx="11929">
                  <c:v>36.372480000000003</c:v>
                </c:pt>
                <c:pt idx="11930">
                  <c:v>36.405248</c:v>
                </c:pt>
                <c:pt idx="11931">
                  <c:v>36.438015999999998</c:v>
                </c:pt>
                <c:pt idx="11932">
                  <c:v>36.470784000000002</c:v>
                </c:pt>
                <c:pt idx="11933">
                  <c:v>36.503551999999999</c:v>
                </c:pt>
                <c:pt idx="11934">
                  <c:v>36.536320000000003</c:v>
                </c:pt>
                <c:pt idx="11935">
                  <c:v>36.569088000000001</c:v>
                </c:pt>
                <c:pt idx="11936">
                  <c:v>36.601855999999998</c:v>
                </c:pt>
                <c:pt idx="11937">
                  <c:v>36.634624000000002</c:v>
                </c:pt>
                <c:pt idx="11938">
                  <c:v>36.667392</c:v>
                </c:pt>
                <c:pt idx="11939">
                  <c:v>36.700159999999997</c:v>
                </c:pt>
                <c:pt idx="11940">
                  <c:v>36.732928000000001</c:v>
                </c:pt>
                <c:pt idx="11941">
                  <c:v>36.765695999999998</c:v>
                </c:pt>
                <c:pt idx="11942">
                  <c:v>36.798464000000003</c:v>
                </c:pt>
                <c:pt idx="11943">
                  <c:v>36.831232</c:v>
                </c:pt>
                <c:pt idx="11944">
                  <c:v>36.863999999999997</c:v>
                </c:pt>
                <c:pt idx="11945">
                  <c:v>36.896768000000002</c:v>
                </c:pt>
                <c:pt idx="11946">
                  <c:v>36.929535999999999</c:v>
                </c:pt>
                <c:pt idx="11947">
                  <c:v>36.962304000000003</c:v>
                </c:pt>
                <c:pt idx="11948">
                  <c:v>36.995072</c:v>
                </c:pt>
                <c:pt idx="11949">
                  <c:v>37.027839999999998</c:v>
                </c:pt>
                <c:pt idx="11950">
                  <c:v>37.060608000000002</c:v>
                </c:pt>
                <c:pt idx="11951">
                  <c:v>37.093375999999999</c:v>
                </c:pt>
                <c:pt idx="11952">
                  <c:v>37.126143999999996</c:v>
                </c:pt>
                <c:pt idx="11953">
                  <c:v>37.158912000000001</c:v>
                </c:pt>
                <c:pt idx="11954">
                  <c:v>37.191679999999998</c:v>
                </c:pt>
                <c:pt idx="11955">
                  <c:v>37.224448000000002</c:v>
                </c:pt>
                <c:pt idx="11956">
                  <c:v>37.257216</c:v>
                </c:pt>
                <c:pt idx="11957">
                  <c:v>37.289983999999997</c:v>
                </c:pt>
                <c:pt idx="11958">
                  <c:v>37.322752000000001</c:v>
                </c:pt>
                <c:pt idx="11959">
                  <c:v>37.355519999999999</c:v>
                </c:pt>
                <c:pt idx="11960">
                  <c:v>37.388288000000003</c:v>
                </c:pt>
                <c:pt idx="11961">
                  <c:v>37.421056</c:v>
                </c:pt>
                <c:pt idx="11962">
                  <c:v>37.453823999999997</c:v>
                </c:pt>
                <c:pt idx="11963">
                  <c:v>37.486592000000002</c:v>
                </c:pt>
                <c:pt idx="11964">
                  <c:v>37.519359999999999</c:v>
                </c:pt>
                <c:pt idx="11965">
                  <c:v>37.552128000000003</c:v>
                </c:pt>
                <c:pt idx="11966">
                  <c:v>37.584896000000001</c:v>
                </c:pt>
                <c:pt idx="11967">
                  <c:v>37.617663999999998</c:v>
                </c:pt>
                <c:pt idx="11968">
                  <c:v>37.650432000000002</c:v>
                </c:pt>
                <c:pt idx="11969">
                  <c:v>37.683199999999999</c:v>
                </c:pt>
                <c:pt idx="11970">
                  <c:v>37.715967999999997</c:v>
                </c:pt>
                <c:pt idx="11971">
                  <c:v>37.748736000000001</c:v>
                </c:pt>
                <c:pt idx="11972">
                  <c:v>37.781503999999998</c:v>
                </c:pt>
                <c:pt idx="11973">
                  <c:v>37.814272000000003</c:v>
                </c:pt>
                <c:pt idx="11974">
                  <c:v>37.84704</c:v>
                </c:pt>
                <c:pt idx="11975">
                  <c:v>37.879807999999997</c:v>
                </c:pt>
                <c:pt idx="11976">
                  <c:v>37.912576000000001</c:v>
                </c:pt>
                <c:pt idx="11977">
                  <c:v>37.945343999999999</c:v>
                </c:pt>
                <c:pt idx="11978">
                  <c:v>37.978112000000003</c:v>
                </c:pt>
                <c:pt idx="11979">
                  <c:v>38.01088</c:v>
                </c:pt>
                <c:pt idx="11980">
                  <c:v>38.043647999999997</c:v>
                </c:pt>
                <c:pt idx="11981">
                  <c:v>38.076416000000002</c:v>
                </c:pt>
                <c:pt idx="11982">
                  <c:v>38.109183999999999</c:v>
                </c:pt>
                <c:pt idx="11983">
                  <c:v>38.141952000000003</c:v>
                </c:pt>
                <c:pt idx="11984">
                  <c:v>38.174720000000001</c:v>
                </c:pt>
                <c:pt idx="11985">
                  <c:v>38.207487999999998</c:v>
                </c:pt>
                <c:pt idx="11986">
                  <c:v>38.240256000000002</c:v>
                </c:pt>
                <c:pt idx="11987">
                  <c:v>38.273023999999999</c:v>
                </c:pt>
                <c:pt idx="11988">
                  <c:v>38.305791999999997</c:v>
                </c:pt>
                <c:pt idx="11989">
                  <c:v>38.338560000000001</c:v>
                </c:pt>
                <c:pt idx="11990">
                  <c:v>38.371327999999998</c:v>
                </c:pt>
                <c:pt idx="11991">
                  <c:v>38.404096000000003</c:v>
                </c:pt>
                <c:pt idx="11992">
                  <c:v>38.436864</c:v>
                </c:pt>
                <c:pt idx="11993">
                  <c:v>38.469631999999997</c:v>
                </c:pt>
                <c:pt idx="11994">
                  <c:v>38.502400000000002</c:v>
                </c:pt>
                <c:pt idx="11995">
                  <c:v>38.535167999999999</c:v>
                </c:pt>
                <c:pt idx="11996">
                  <c:v>38.567936000000003</c:v>
                </c:pt>
                <c:pt idx="11997">
                  <c:v>38.600704</c:v>
                </c:pt>
                <c:pt idx="11998">
                  <c:v>38.633471999999998</c:v>
                </c:pt>
                <c:pt idx="11999">
                  <c:v>38.666240000000002</c:v>
                </c:pt>
                <c:pt idx="12000">
                  <c:v>38.699007999999999</c:v>
                </c:pt>
                <c:pt idx="12001">
                  <c:v>38.731776000000004</c:v>
                </c:pt>
                <c:pt idx="12002">
                  <c:v>38.764544000000001</c:v>
                </c:pt>
                <c:pt idx="12003">
                  <c:v>38.797311999999998</c:v>
                </c:pt>
                <c:pt idx="12004">
                  <c:v>38.830080000000002</c:v>
                </c:pt>
                <c:pt idx="12005">
                  <c:v>38.862848</c:v>
                </c:pt>
                <c:pt idx="12006">
                  <c:v>38.895615999999997</c:v>
                </c:pt>
                <c:pt idx="12007">
                  <c:v>38.928384000000001</c:v>
                </c:pt>
                <c:pt idx="12008">
                  <c:v>38.961151999999998</c:v>
                </c:pt>
                <c:pt idx="12009">
                  <c:v>38.993920000000003</c:v>
                </c:pt>
                <c:pt idx="12010">
                  <c:v>39.026688</c:v>
                </c:pt>
                <c:pt idx="12011">
                  <c:v>39.059455999999997</c:v>
                </c:pt>
                <c:pt idx="12012">
                  <c:v>39.092224000000002</c:v>
                </c:pt>
                <c:pt idx="12013">
                  <c:v>39.124991999999999</c:v>
                </c:pt>
                <c:pt idx="12014">
                  <c:v>39.157760000000003</c:v>
                </c:pt>
                <c:pt idx="12015">
                  <c:v>39.190528</c:v>
                </c:pt>
                <c:pt idx="12016">
                  <c:v>39.223295999999998</c:v>
                </c:pt>
                <c:pt idx="12017">
                  <c:v>39.256064000000002</c:v>
                </c:pt>
                <c:pt idx="12018">
                  <c:v>39.288831999999999</c:v>
                </c:pt>
                <c:pt idx="12019">
                  <c:v>39.321599999999997</c:v>
                </c:pt>
                <c:pt idx="12020">
                  <c:v>39.354368000000001</c:v>
                </c:pt>
                <c:pt idx="12021">
                  <c:v>39.387135999999998</c:v>
                </c:pt>
                <c:pt idx="12022">
                  <c:v>39.419904000000002</c:v>
                </c:pt>
                <c:pt idx="12023">
                  <c:v>39.452672</c:v>
                </c:pt>
                <c:pt idx="12024">
                  <c:v>39.485439999999997</c:v>
                </c:pt>
                <c:pt idx="12025">
                  <c:v>39.518208000000001</c:v>
                </c:pt>
                <c:pt idx="12026">
                  <c:v>39.550975999999999</c:v>
                </c:pt>
                <c:pt idx="12027">
                  <c:v>39.583744000000003</c:v>
                </c:pt>
                <c:pt idx="12028">
                  <c:v>39.616512</c:v>
                </c:pt>
                <c:pt idx="12029">
                  <c:v>39.649279999999997</c:v>
                </c:pt>
                <c:pt idx="12030">
                  <c:v>39.682048000000002</c:v>
                </c:pt>
                <c:pt idx="12031">
                  <c:v>39.714815999999999</c:v>
                </c:pt>
                <c:pt idx="12032">
                  <c:v>39.747584000000003</c:v>
                </c:pt>
                <c:pt idx="12033">
                  <c:v>39.780352000000001</c:v>
                </c:pt>
                <c:pt idx="12034">
                  <c:v>39.813119999999998</c:v>
                </c:pt>
                <c:pt idx="12035">
                  <c:v>39.845888000000002</c:v>
                </c:pt>
                <c:pt idx="12036">
                  <c:v>39.878655999999999</c:v>
                </c:pt>
                <c:pt idx="12037">
                  <c:v>39.911423999999997</c:v>
                </c:pt>
                <c:pt idx="12038">
                  <c:v>39.944192000000001</c:v>
                </c:pt>
                <c:pt idx="12039">
                  <c:v>39.976959999999998</c:v>
                </c:pt>
                <c:pt idx="12040">
                  <c:v>40.009728000000003</c:v>
                </c:pt>
                <c:pt idx="12041">
                  <c:v>40.042496</c:v>
                </c:pt>
                <c:pt idx="12042">
                  <c:v>40.075263999999997</c:v>
                </c:pt>
                <c:pt idx="12043">
                  <c:v>40.108032000000001</c:v>
                </c:pt>
                <c:pt idx="12044">
                  <c:v>40.140799999999999</c:v>
                </c:pt>
                <c:pt idx="12045">
                  <c:v>40.173568000000003</c:v>
                </c:pt>
                <c:pt idx="12046">
                  <c:v>40.206336</c:v>
                </c:pt>
                <c:pt idx="12047">
                  <c:v>40.239103999999998</c:v>
                </c:pt>
                <c:pt idx="12048">
                  <c:v>40.271872000000002</c:v>
                </c:pt>
                <c:pt idx="12049">
                  <c:v>40.304639999999999</c:v>
                </c:pt>
                <c:pt idx="12050">
                  <c:v>40.337408000000003</c:v>
                </c:pt>
                <c:pt idx="12051">
                  <c:v>40.370176000000001</c:v>
                </c:pt>
                <c:pt idx="12052">
                  <c:v>40.402943999999998</c:v>
                </c:pt>
                <c:pt idx="12053">
                  <c:v>40.435712000000002</c:v>
                </c:pt>
                <c:pt idx="12054">
                  <c:v>40.46848</c:v>
                </c:pt>
                <c:pt idx="12055">
                  <c:v>40.501247999999997</c:v>
                </c:pt>
                <c:pt idx="12056">
                  <c:v>40.534016000000001</c:v>
                </c:pt>
                <c:pt idx="12057">
                  <c:v>40.566783999999998</c:v>
                </c:pt>
                <c:pt idx="12058">
                  <c:v>40.599552000000003</c:v>
                </c:pt>
                <c:pt idx="12059">
                  <c:v>40.63232</c:v>
                </c:pt>
                <c:pt idx="12060">
                  <c:v>40.665087999999997</c:v>
                </c:pt>
                <c:pt idx="12061">
                  <c:v>40.697856000000002</c:v>
                </c:pt>
                <c:pt idx="12062">
                  <c:v>40.730623999999999</c:v>
                </c:pt>
                <c:pt idx="12063">
                  <c:v>40.763392000000003</c:v>
                </c:pt>
                <c:pt idx="12064">
                  <c:v>40.79616</c:v>
                </c:pt>
                <c:pt idx="12065">
                  <c:v>40.828927999999998</c:v>
                </c:pt>
                <c:pt idx="12066">
                  <c:v>40.861696000000002</c:v>
                </c:pt>
                <c:pt idx="12067">
                  <c:v>40.894463999999999</c:v>
                </c:pt>
                <c:pt idx="12068">
                  <c:v>40.927231999999997</c:v>
                </c:pt>
                <c:pt idx="12069">
                  <c:v>40.96</c:v>
                </c:pt>
                <c:pt idx="12070">
                  <c:v>40.992767999999998</c:v>
                </c:pt>
                <c:pt idx="12071">
                  <c:v>41.025536000000002</c:v>
                </c:pt>
                <c:pt idx="12072">
                  <c:v>41.058304</c:v>
                </c:pt>
                <c:pt idx="12073">
                  <c:v>41.091071999999997</c:v>
                </c:pt>
                <c:pt idx="12074">
                  <c:v>41.123840000000001</c:v>
                </c:pt>
                <c:pt idx="12075">
                  <c:v>41.156607999999999</c:v>
                </c:pt>
                <c:pt idx="12076">
                  <c:v>41.189376000000003</c:v>
                </c:pt>
                <c:pt idx="12077">
                  <c:v>41.222144</c:v>
                </c:pt>
                <c:pt idx="12078">
                  <c:v>41.254911999999997</c:v>
                </c:pt>
                <c:pt idx="12079">
                  <c:v>41.287680000000002</c:v>
                </c:pt>
                <c:pt idx="12080">
                  <c:v>41.320447999999999</c:v>
                </c:pt>
                <c:pt idx="12081">
                  <c:v>41.353216000000003</c:v>
                </c:pt>
                <c:pt idx="12082">
                  <c:v>41.385984000000001</c:v>
                </c:pt>
                <c:pt idx="12083">
                  <c:v>41.418751999999998</c:v>
                </c:pt>
                <c:pt idx="12084">
                  <c:v>41.451520000000002</c:v>
                </c:pt>
                <c:pt idx="12085">
                  <c:v>41.484287999999999</c:v>
                </c:pt>
                <c:pt idx="12086">
                  <c:v>41.517055999999997</c:v>
                </c:pt>
                <c:pt idx="12087">
                  <c:v>41.549824000000001</c:v>
                </c:pt>
                <c:pt idx="12088">
                  <c:v>41.582591999999998</c:v>
                </c:pt>
                <c:pt idx="12089">
                  <c:v>41.615360000000003</c:v>
                </c:pt>
                <c:pt idx="12090">
                  <c:v>41.648128</c:v>
                </c:pt>
                <c:pt idx="12091">
                  <c:v>41.680895999999997</c:v>
                </c:pt>
                <c:pt idx="12092">
                  <c:v>41.713664000000001</c:v>
                </c:pt>
                <c:pt idx="12093">
                  <c:v>41.746431999999999</c:v>
                </c:pt>
                <c:pt idx="12094">
                  <c:v>41.779200000000003</c:v>
                </c:pt>
                <c:pt idx="12095">
                  <c:v>41.811968</c:v>
                </c:pt>
                <c:pt idx="12096">
                  <c:v>41.844735999999997</c:v>
                </c:pt>
                <c:pt idx="12097">
                  <c:v>41.877504000000002</c:v>
                </c:pt>
                <c:pt idx="12098">
                  <c:v>41.910271999999999</c:v>
                </c:pt>
                <c:pt idx="12099">
                  <c:v>41.943040000000003</c:v>
                </c:pt>
                <c:pt idx="12100">
                  <c:v>41.975808000000001</c:v>
                </c:pt>
                <c:pt idx="12101">
                  <c:v>42.008575999999998</c:v>
                </c:pt>
                <c:pt idx="12102">
                  <c:v>42.041344000000002</c:v>
                </c:pt>
                <c:pt idx="12103">
                  <c:v>42.074112</c:v>
                </c:pt>
                <c:pt idx="12104">
                  <c:v>42.106879999999997</c:v>
                </c:pt>
                <c:pt idx="12105">
                  <c:v>42.139648000000001</c:v>
                </c:pt>
                <c:pt idx="12106">
                  <c:v>42.172415999999998</c:v>
                </c:pt>
                <c:pt idx="12107">
                  <c:v>42.205184000000003</c:v>
                </c:pt>
                <c:pt idx="12108">
                  <c:v>42.237952</c:v>
                </c:pt>
                <c:pt idx="12109">
                  <c:v>42.270719999999997</c:v>
                </c:pt>
                <c:pt idx="12110">
                  <c:v>42.303488000000002</c:v>
                </c:pt>
                <c:pt idx="12111">
                  <c:v>42.336255999999999</c:v>
                </c:pt>
                <c:pt idx="12112">
                  <c:v>42.369024000000003</c:v>
                </c:pt>
                <c:pt idx="12113">
                  <c:v>42.401792</c:v>
                </c:pt>
                <c:pt idx="12114">
                  <c:v>42.434559999999998</c:v>
                </c:pt>
                <c:pt idx="12115">
                  <c:v>42.467328000000002</c:v>
                </c:pt>
                <c:pt idx="12116">
                  <c:v>42.500095999999999</c:v>
                </c:pt>
                <c:pt idx="12117">
                  <c:v>42.532863999999996</c:v>
                </c:pt>
                <c:pt idx="12118">
                  <c:v>42.565632000000001</c:v>
                </c:pt>
                <c:pt idx="12119">
                  <c:v>42.598399999999998</c:v>
                </c:pt>
                <c:pt idx="12120">
                  <c:v>42.631168000000002</c:v>
                </c:pt>
                <c:pt idx="12121">
                  <c:v>42.663936</c:v>
                </c:pt>
                <c:pt idx="12122">
                  <c:v>42.696703999999997</c:v>
                </c:pt>
                <c:pt idx="12123">
                  <c:v>42.729472000000001</c:v>
                </c:pt>
                <c:pt idx="12124">
                  <c:v>42.762239999999998</c:v>
                </c:pt>
                <c:pt idx="12125">
                  <c:v>42.795008000000003</c:v>
                </c:pt>
                <c:pt idx="12126">
                  <c:v>42.827776</c:v>
                </c:pt>
                <c:pt idx="12127">
                  <c:v>42.860543999999997</c:v>
                </c:pt>
                <c:pt idx="12128">
                  <c:v>42.893312000000002</c:v>
                </c:pt>
                <c:pt idx="12129">
                  <c:v>42.926079999999999</c:v>
                </c:pt>
                <c:pt idx="12130">
                  <c:v>42.958848000000003</c:v>
                </c:pt>
                <c:pt idx="12131">
                  <c:v>42.991616</c:v>
                </c:pt>
                <c:pt idx="12132">
                  <c:v>43.024383999999998</c:v>
                </c:pt>
                <c:pt idx="12133">
                  <c:v>43.057152000000002</c:v>
                </c:pt>
                <c:pt idx="12134">
                  <c:v>43.089919999999999</c:v>
                </c:pt>
                <c:pt idx="12135">
                  <c:v>43.122687999999997</c:v>
                </c:pt>
                <c:pt idx="12136">
                  <c:v>43.155456000000001</c:v>
                </c:pt>
                <c:pt idx="12137">
                  <c:v>43.188223999999998</c:v>
                </c:pt>
                <c:pt idx="12138">
                  <c:v>43.220992000000003</c:v>
                </c:pt>
                <c:pt idx="12139">
                  <c:v>43.25376</c:v>
                </c:pt>
                <c:pt idx="12140">
                  <c:v>43.286527999999997</c:v>
                </c:pt>
                <c:pt idx="12141">
                  <c:v>43.319296000000001</c:v>
                </c:pt>
                <c:pt idx="12142">
                  <c:v>43.352063999999999</c:v>
                </c:pt>
                <c:pt idx="12143">
                  <c:v>43.384832000000003</c:v>
                </c:pt>
                <c:pt idx="12144">
                  <c:v>43.4176</c:v>
                </c:pt>
                <c:pt idx="12145">
                  <c:v>43.450367999999997</c:v>
                </c:pt>
                <c:pt idx="12146">
                  <c:v>43.483136000000002</c:v>
                </c:pt>
                <c:pt idx="12147">
                  <c:v>43.515903999999999</c:v>
                </c:pt>
                <c:pt idx="12148">
                  <c:v>43.548672000000003</c:v>
                </c:pt>
                <c:pt idx="12149">
                  <c:v>43.581440000000001</c:v>
                </c:pt>
                <c:pt idx="12150">
                  <c:v>43.614207999999998</c:v>
                </c:pt>
                <c:pt idx="12151">
                  <c:v>43.646976000000002</c:v>
                </c:pt>
                <c:pt idx="12152">
                  <c:v>43.679743999999999</c:v>
                </c:pt>
                <c:pt idx="12153">
                  <c:v>43.712511999999997</c:v>
                </c:pt>
                <c:pt idx="12154">
                  <c:v>43.745280000000001</c:v>
                </c:pt>
                <c:pt idx="12155">
                  <c:v>43.778047999999998</c:v>
                </c:pt>
                <c:pt idx="12156">
                  <c:v>43.810816000000003</c:v>
                </c:pt>
                <c:pt idx="12157">
                  <c:v>43.843584</c:v>
                </c:pt>
                <c:pt idx="12158">
                  <c:v>43.876351999999997</c:v>
                </c:pt>
                <c:pt idx="12159">
                  <c:v>43.909120000000001</c:v>
                </c:pt>
                <c:pt idx="12160">
                  <c:v>43.941887999999999</c:v>
                </c:pt>
                <c:pt idx="12161">
                  <c:v>43.974656000000003</c:v>
                </c:pt>
                <c:pt idx="12162">
                  <c:v>44.007424</c:v>
                </c:pt>
                <c:pt idx="12163">
                  <c:v>44.040191999999998</c:v>
                </c:pt>
                <c:pt idx="12164">
                  <c:v>44.072960000000002</c:v>
                </c:pt>
                <c:pt idx="12165">
                  <c:v>44.105727999999999</c:v>
                </c:pt>
                <c:pt idx="12166">
                  <c:v>44.138496000000004</c:v>
                </c:pt>
                <c:pt idx="12167">
                  <c:v>44.171264000000001</c:v>
                </c:pt>
                <c:pt idx="12168">
                  <c:v>44.204031999999998</c:v>
                </c:pt>
                <c:pt idx="12169">
                  <c:v>44.236800000000002</c:v>
                </c:pt>
                <c:pt idx="12170">
                  <c:v>44.269568</c:v>
                </c:pt>
                <c:pt idx="12171">
                  <c:v>44.302335999999997</c:v>
                </c:pt>
                <c:pt idx="12172">
                  <c:v>44.335104000000001</c:v>
                </c:pt>
                <c:pt idx="12173">
                  <c:v>44.367871999999998</c:v>
                </c:pt>
                <c:pt idx="12174">
                  <c:v>44.400640000000003</c:v>
                </c:pt>
                <c:pt idx="12175">
                  <c:v>44.433408</c:v>
                </c:pt>
                <c:pt idx="12176">
                  <c:v>44.466175999999997</c:v>
                </c:pt>
                <c:pt idx="12177">
                  <c:v>44.498944000000002</c:v>
                </c:pt>
                <c:pt idx="12178">
                  <c:v>44.531711999999999</c:v>
                </c:pt>
                <c:pt idx="12179">
                  <c:v>44.564480000000003</c:v>
                </c:pt>
                <c:pt idx="12180">
                  <c:v>44.597248</c:v>
                </c:pt>
                <c:pt idx="12181">
                  <c:v>44.630015999999998</c:v>
                </c:pt>
                <c:pt idx="12182">
                  <c:v>44.662784000000002</c:v>
                </c:pt>
                <c:pt idx="12183">
                  <c:v>44.695551999999999</c:v>
                </c:pt>
                <c:pt idx="12184">
                  <c:v>44.728319999999997</c:v>
                </c:pt>
                <c:pt idx="12185">
                  <c:v>44.761088000000001</c:v>
                </c:pt>
                <c:pt idx="12186">
                  <c:v>44.793855999999998</c:v>
                </c:pt>
                <c:pt idx="12187">
                  <c:v>44.826624000000002</c:v>
                </c:pt>
                <c:pt idx="12188">
                  <c:v>44.859392</c:v>
                </c:pt>
                <c:pt idx="12189">
                  <c:v>44.892159999999997</c:v>
                </c:pt>
                <c:pt idx="12190">
                  <c:v>44.924928000000001</c:v>
                </c:pt>
                <c:pt idx="12191">
                  <c:v>44.957695999999999</c:v>
                </c:pt>
                <c:pt idx="12192">
                  <c:v>44.990464000000003</c:v>
                </c:pt>
                <c:pt idx="12193">
                  <c:v>45.023232</c:v>
                </c:pt>
                <c:pt idx="12194">
                  <c:v>45.055999999999997</c:v>
                </c:pt>
                <c:pt idx="12195">
                  <c:v>45.088768000000002</c:v>
                </c:pt>
                <c:pt idx="12196">
                  <c:v>45.121535999999999</c:v>
                </c:pt>
                <c:pt idx="12197">
                  <c:v>45.154304000000003</c:v>
                </c:pt>
                <c:pt idx="12198">
                  <c:v>45.187072000000001</c:v>
                </c:pt>
                <c:pt idx="12199">
                  <c:v>45.219839999999998</c:v>
                </c:pt>
                <c:pt idx="12200">
                  <c:v>45.252608000000002</c:v>
                </c:pt>
                <c:pt idx="12201">
                  <c:v>45.285375999999999</c:v>
                </c:pt>
                <c:pt idx="12202">
                  <c:v>45.318143999999997</c:v>
                </c:pt>
                <c:pt idx="12203">
                  <c:v>45.350912000000001</c:v>
                </c:pt>
                <c:pt idx="12204">
                  <c:v>45.383679999999998</c:v>
                </c:pt>
                <c:pt idx="12205">
                  <c:v>45.416448000000003</c:v>
                </c:pt>
                <c:pt idx="12206">
                  <c:v>45.449216</c:v>
                </c:pt>
                <c:pt idx="12207">
                  <c:v>45.481983999999997</c:v>
                </c:pt>
                <c:pt idx="12208">
                  <c:v>45.514752000000001</c:v>
                </c:pt>
                <c:pt idx="12209">
                  <c:v>45.547519999999999</c:v>
                </c:pt>
                <c:pt idx="12210">
                  <c:v>45.580288000000003</c:v>
                </c:pt>
                <c:pt idx="12211">
                  <c:v>45.613056</c:v>
                </c:pt>
                <c:pt idx="12212">
                  <c:v>45.645823999999998</c:v>
                </c:pt>
                <c:pt idx="12213">
                  <c:v>45.678592000000002</c:v>
                </c:pt>
                <c:pt idx="12214">
                  <c:v>45.711359999999999</c:v>
                </c:pt>
                <c:pt idx="12215">
                  <c:v>45.744128000000003</c:v>
                </c:pt>
                <c:pt idx="12216">
                  <c:v>45.776896000000001</c:v>
                </c:pt>
                <c:pt idx="12217">
                  <c:v>45.809663999999998</c:v>
                </c:pt>
                <c:pt idx="12218">
                  <c:v>45.842432000000002</c:v>
                </c:pt>
                <c:pt idx="12219">
                  <c:v>45.8752</c:v>
                </c:pt>
                <c:pt idx="12220">
                  <c:v>45.907967999999997</c:v>
                </c:pt>
                <c:pt idx="12221">
                  <c:v>45.940736000000001</c:v>
                </c:pt>
                <c:pt idx="12222">
                  <c:v>45.973503999999998</c:v>
                </c:pt>
                <c:pt idx="12223">
                  <c:v>46.006272000000003</c:v>
                </c:pt>
                <c:pt idx="12224">
                  <c:v>46.03904</c:v>
                </c:pt>
                <c:pt idx="12225">
                  <c:v>46.071807999999997</c:v>
                </c:pt>
                <c:pt idx="12226">
                  <c:v>46.104576000000002</c:v>
                </c:pt>
                <c:pt idx="12227">
                  <c:v>46.137343999999999</c:v>
                </c:pt>
                <c:pt idx="12228">
                  <c:v>46.170112000000003</c:v>
                </c:pt>
                <c:pt idx="12229">
                  <c:v>46.20288</c:v>
                </c:pt>
                <c:pt idx="12230">
                  <c:v>46.235647999999998</c:v>
                </c:pt>
                <c:pt idx="12231">
                  <c:v>46.268416000000002</c:v>
                </c:pt>
                <c:pt idx="12232">
                  <c:v>46.301183999999999</c:v>
                </c:pt>
                <c:pt idx="12233">
                  <c:v>46.333951999999996</c:v>
                </c:pt>
                <c:pt idx="12234">
                  <c:v>46.366720000000001</c:v>
                </c:pt>
                <c:pt idx="12235">
                  <c:v>46.399487999999998</c:v>
                </c:pt>
                <c:pt idx="12236">
                  <c:v>46.432256000000002</c:v>
                </c:pt>
                <c:pt idx="12237">
                  <c:v>46.465024</c:v>
                </c:pt>
                <c:pt idx="12238">
                  <c:v>46.497791999999997</c:v>
                </c:pt>
                <c:pt idx="12239">
                  <c:v>46.530560000000001</c:v>
                </c:pt>
                <c:pt idx="12240">
                  <c:v>46.563327999999998</c:v>
                </c:pt>
                <c:pt idx="12241">
                  <c:v>46.596096000000003</c:v>
                </c:pt>
                <c:pt idx="12242">
                  <c:v>46.628864</c:v>
                </c:pt>
                <c:pt idx="12243">
                  <c:v>46.661631999999997</c:v>
                </c:pt>
                <c:pt idx="12244">
                  <c:v>46.694400000000002</c:v>
                </c:pt>
                <c:pt idx="12245">
                  <c:v>46.727167999999999</c:v>
                </c:pt>
                <c:pt idx="12246">
                  <c:v>46.759936000000003</c:v>
                </c:pt>
                <c:pt idx="12247">
                  <c:v>46.792704000000001</c:v>
                </c:pt>
                <c:pt idx="12248">
                  <c:v>46.825471999999998</c:v>
                </c:pt>
                <c:pt idx="12249">
                  <c:v>46.858240000000002</c:v>
                </c:pt>
                <c:pt idx="12250">
                  <c:v>46.891007999999999</c:v>
                </c:pt>
                <c:pt idx="12251">
                  <c:v>46.923775999999997</c:v>
                </c:pt>
                <c:pt idx="12252">
                  <c:v>46.956544000000001</c:v>
                </c:pt>
                <c:pt idx="12253">
                  <c:v>46.989311999999998</c:v>
                </c:pt>
                <c:pt idx="12254">
                  <c:v>47.022080000000003</c:v>
                </c:pt>
                <c:pt idx="12255">
                  <c:v>47.054848</c:v>
                </c:pt>
                <c:pt idx="12256">
                  <c:v>47.087615999999997</c:v>
                </c:pt>
                <c:pt idx="12257">
                  <c:v>47.120384000000001</c:v>
                </c:pt>
                <c:pt idx="12258">
                  <c:v>47.153151999999999</c:v>
                </c:pt>
                <c:pt idx="12259">
                  <c:v>47.185920000000003</c:v>
                </c:pt>
                <c:pt idx="12260">
                  <c:v>47.218688</c:v>
                </c:pt>
                <c:pt idx="12261">
                  <c:v>47.251455999999997</c:v>
                </c:pt>
                <c:pt idx="12262">
                  <c:v>47.316991999999999</c:v>
                </c:pt>
                <c:pt idx="12263">
                  <c:v>47.382528000000001</c:v>
                </c:pt>
                <c:pt idx="12264">
                  <c:v>47.448064000000002</c:v>
                </c:pt>
                <c:pt idx="12265">
                  <c:v>47.513599999999997</c:v>
                </c:pt>
                <c:pt idx="12266">
                  <c:v>47.579135999999998</c:v>
                </c:pt>
                <c:pt idx="12267">
                  <c:v>47.644672</c:v>
                </c:pt>
                <c:pt idx="12268">
                  <c:v>47.710208000000002</c:v>
                </c:pt>
                <c:pt idx="12269">
                  <c:v>47.775744000000003</c:v>
                </c:pt>
                <c:pt idx="12270">
                  <c:v>47.841279999999998</c:v>
                </c:pt>
                <c:pt idx="12271">
                  <c:v>47.906815999999999</c:v>
                </c:pt>
                <c:pt idx="12272">
                  <c:v>47.972352000000001</c:v>
                </c:pt>
                <c:pt idx="12273">
                  <c:v>48.037888000000002</c:v>
                </c:pt>
                <c:pt idx="12274">
                  <c:v>48.103423999999997</c:v>
                </c:pt>
                <c:pt idx="12275">
                  <c:v>48.168959999999998</c:v>
                </c:pt>
                <c:pt idx="12276">
                  <c:v>48.234496</c:v>
                </c:pt>
                <c:pt idx="12277">
                  <c:v>48.300032000000002</c:v>
                </c:pt>
                <c:pt idx="12278">
                  <c:v>48.365568000000003</c:v>
                </c:pt>
                <c:pt idx="12279">
                  <c:v>48.431103999999998</c:v>
                </c:pt>
                <c:pt idx="12280">
                  <c:v>48.496639999999999</c:v>
                </c:pt>
                <c:pt idx="12281">
                  <c:v>48.562176000000001</c:v>
                </c:pt>
                <c:pt idx="12282">
                  <c:v>48.627712000000002</c:v>
                </c:pt>
                <c:pt idx="12283">
                  <c:v>48.693247999999997</c:v>
                </c:pt>
                <c:pt idx="12284">
                  <c:v>48.758783999999999</c:v>
                </c:pt>
                <c:pt idx="12285">
                  <c:v>48.82432</c:v>
                </c:pt>
                <c:pt idx="12286">
                  <c:v>48.889856000000002</c:v>
                </c:pt>
                <c:pt idx="12287">
                  <c:v>48.955392000000003</c:v>
                </c:pt>
                <c:pt idx="12288">
                  <c:v>49.020927999999998</c:v>
                </c:pt>
                <c:pt idx="12289">
                  <c:v>49.086463999999999</c:v>
                </c:pt>
                <c:pt idx="12290">
                  <c:v>49.152000000000001</c:v>
                </c:pt>
                <c:pt idx="12291">
                  <c:v>49.217536000000003</c:v>
                </c:pt>
                <c:pt idx="12292">
                  <c:v>49.283071999999997</c:v>
                </c:pt>
                <c:pt idx="12293">
                  <c:v>49.348607999999999</c:v>
                </c:pt>
                <c:pt idx="12294">
                  <c:v>49.414144</c:v>
                </c:pt>
                <c:pt idx="12295">
                  <c:v>49.479680000000002</c:v>
                </c:pt>
                <c:pt idx="12296">
                  <c:v>49.545216000000003</c:v>
                </c:pt>
                <c:pt idx="12297">
                  <c:v>49.610751999999998</c:v>
                </c:pt>
                <c:pt idx="12298">
                  <c:v>49.676288</c:v>
                </c:pt>
                <c:pt idx="12299">
                  <c:v>49.741824000000001</c:v>
                </c:pt>
                <c:pt idx="12300">
                  <c:v>49.807360000000003</c:v>
                </c:pt>
                <c:pt idx="12301">
                  <c:v>49.872895999999997</c:v>
                </c:pt>
                <c:pt idx="12302">
                  <c:v>49.938431999999999</c:v>
                </c:pt>
                <c:pt idx="12303">
                  <c:v>50.003968</c:v>
                </c:pt>
                <c:pt idx="12304">
                  <c:v>50.069504000000002</c:v>
                </c:pt>
                <c:pt idx="12305">
                  <c:v>50.135039999999996</c:v>
                </c:pt>
                <c:pt idx="12306">
                  <c:v>50.200575999999998</c:v>
                </c:pt>
                <c:pt idx="12307">
                  <c:v>50.266112</c:v>
                </c:pt>
                <c:pt idx="12308">
                  <c:v>50.331648000000001</c:v>
                </c:pt>
                <c:pt idx="12309">
                  <c:v>50.397184000000003</c:v>
                </c:pt>
                <c:pt idx="12310">
                  <c:v>50.462719999999997</c:v>
                </c:pt>
                <c:pt idx="12311">
                  <c:v>50.528255999999999</c:v>
                </c:pt>
                <c:pt idx="12312">
                  <c:v>50.593792000000001</c:v>
                </c:pt>
                <c:pt idx="12313">
                  <c:v>50.659328000000002</c:v>
                </c:pt>
                <c:pt idx="12314">
                  <c:v>50.724863999999997</c:v>
                </c:pt>
                <c:pt idx="12315">
                  <c:v>50.790399999999998</c:v>
                </c:pt>
                <c:pt idx="12316">
                  <c:v>50.855936</c:v>
                </c:pt>
                <c:pt idx="12317">
                  <c:v>50.921472000000001</c:v>
                </c:pt>
                <c:pt idx="12318">
                  <c:v>50.987008000000003</c:v>
                </c:pt>
                <c:pt idx="12319">
                  <c:v>51.052543999999997</c:v>
                </c:pt>
                <c:pt idx="12320">
                  <c:v>51.118079999999999</c:v>
                </c:pt>
                <c:pt idx="12321">
                  <c:v>51.183616000000001</c:v>
                </c:pt>
                <c:pt idx="12322">
                  <c:v>51.249152000000002</c:v>
                </c:pt>
                <c:pt idx="12323">
                  <c:v>51.314687999999997</c:v>
                </c:pt>
                <c:pt idx="12324">
                  <c:v>51.380223999999998</c:v>
                </c:pt>
                <c:pt idx="12325">
                  <c:v>51.44576</c:v>
                </c:pt>
                <c:pt idx="12326">
                  <c:v>51.511296000000002</c:v>
                </c:pt>
                <c:pt idx="12327">
                  <c:v>51.576832000000003</c:v>
                </c:pt>
                <c:pt idx="12328">
                  <c:v>51.642367999999998</c:v>
                </c:pt>
                <c:pt idx="12329">
                  <c:v>51.707903999999999</c:v>
                </c:pt>
                <c:pt idx="12330">
                  <c:v>51.773440000000001</c:v>
                </c:pt>
                <c:pt idx="12331">
                  <c:v>51.838976000000002</c:v>
                </c:pt>
                <c:pt idx="12332">
                  <c:v>51.904511999999997</c:v>
                </c:pt>
                <c:pt idx="12333">
                  <c:v>51.970047999999998</c:v>
                </c:pt>
                <c:pt idx="12334">
                  <c:v>52.035584</c:v>
                </c:pt>
                <c:pt idx="12335">
                  <c:v>52.101120000000002</c:v>
                </c:pt>
                <c:pt idx="12336">
                  <c:v>52.166656000000003</c:v>
                </c:pt>
                <c:pt idx="12337">
                  <c:v>52.232191999999998</c:v>
                </c:pt>
                <c:pt idx="12338">
                  <c:v>52.297727999999999</c:v>
                </c:pt>
                <c:pt idx="12339">
                  <c:v>52.363264000000001</c:v>
                </c:pt>
                <c:pt idx="12340">
                  <c:v>52.428800000000003</c:v>
                </c:pt>
                <c:pt idx="12341">
                  <c:v>52.494335999999997</c:v>
                </c:pt>
                <c:pt idx="12342">
                  <c:v>52.559871999999999</c:v>
                </c:pt>
                <c:pt idx="12343">
                  <c:v>52.625408</c:v>
                </c:pt>
                <c:pt idx="12344">
                  <c:v>52.690944000000002</c:v>
                </c:pt>
                <c:pt idx="12345">
                  <c:v>52.756480000000003</c:v>
                </c:pt>
                <c:pt idx="12346">
                  <c:v>52.822015999999998</c:v>
                </c:pt>
                <c:pt idx="12347">
                  <c:v>52.887551999999999</c:v>
                </c:pt>
                <c:pt idx="12348">
                  <c:v>52.953088000000001</c:v>
                </c:pt>
                <c:pt idx="12349">
                  <c:v>53.018624000000003</c:v>
                </c:pt>
                <c:pt idx="12350">
                  <c:v>53.084159999999997</c:v>
                </c:pt>
                <c:pt idx="12351">
                  <c:v>53.149695999999999</c:v>
                </c:pt>
                <c:pt idx="12352">
                  <c:v>53.215232</c:v>
                </c:pt>
                <c:pt idx="12353">
                  <c:v>53.280768000000002</c:v>
                </c:pt>
                <c:pt idx="12354">
                  <c:v>53.346304000000003</c:v>
                </c:pt>
                <c:pt idx="12355">
                  <c:v>53.411839999999998</c:v>
                </c:pt>
                <c:pt idx="12356">
                  <c:v>53.477376</c:v>
                </c:pt>
                <c:pt idx="12357">
                  <c:v>53.542912000000001</c:v>
                </c:pt>
                <c:pt idx="12358">
                  <c:v>53.608448000000003</c:v>
                </c:pt>
                <c:pt idx="12359">
                  <c:v>53.673983999999997</c:v>
                </c:pt>
                <c:pt idx="12360">
                  <c:v>53.739519999999999</c:v>
                </c:pt>
                <c:pt idx="12361">
                  <c:v>53.805056</c:v>
                </c:pt>
                <c:pt idx="12362">
                  <c:v>53.870592000000002</c:v>
                </c:pt>
                <c:pt idx="12363">
                  <c:v>53.936127999999997</c:v>
                </c:pt>
                <c:pt idx="12364">
                  <c:v>54.001663999999998</c:v>
                </c:pt>
                <c:pt idx="12365">
                  <c:v>54.0672</c:v>
                </c:pt>
                <c:pt idx="12366">
                  <c:v>54.132736000000001</c:v>
                </c:pt>
                <c:pt idx="12367">
                  <c:v>54.198272000000003</c:v>
                </c:pt>
                <c:pt idx="12368">
                  <c:v>54.263807999999997</c:v>
                </c:pt>
                <c:pt idx="12369">
                  <c:v>54.329343999999999</c:v>
                </c:pt>
                <c:pt idx="12370">
                  <c:v>54.394880000000001</c:v>
                </c:pt>
                <c:pt idx="12371">
                  <c:v>54.460416000000002</c:v>
                </c:pt>
                <c:pt idx="12372">
                  <c:v>54.525951999999997</c:v>
                </c:pt>
                <c:pt idx="12373">
                  <c:v>54.591487999999998</c:v>
                </c:pt>
                <c:pt idx="12374">
                  <c:v>54.657024</c:v>
                </c:pt>
                <c:pt idx="12375">
                  <c:v>54.722560000000001</c:v>
                </c:pt>
                <c:pt idx="12376">
                  <c:v>54.788096000000003</c:v>
                </c:pt>
                <c:pt idx="12377">
                  <c:v>54.853631999999998</c:v>
                </c:pt>
                <c:pt idx="12378">
                  <c:v>54.919167999999999</c:v>
                </c:pt>
                <c:pt idx="12379">
                  <c:v>54.984704000000001</c:v>
                </c:pt>
                <c:pt idx="12380">
                  <c:v>55.050240000000002</c:v>
                </c:pt>
                <c:pt idx="12381">
                  <c:v>55.115775999999997</c:v>
                </c:pt>
                <c:pt idx="12382">
                  <c:v>55.181311999999998</c:v>
                </c:pt>
                <c:pt idx="12383">
                  <c:v>55.246848</c:v>
                </c:pt>
                <c:pt idx="12384">
                  <c:v>55.312384000000002</c:v>
                </c:pt>
                <c:pt idx="12385">
                  <c:v>55.377920000000003</c:v>
                </c:pt>
                <c:pt idx="12386">
                  <c:v>55.443455999999998</c:v>
                </c:pt>
                <c:pt idx="12387">
                  <c:v>55.508991999999999</c:v>
                </c:pt>
                <c:pt idx="12388">
                  <c:v>55.574528000000001</c:v>
                </c:pt>
                <c:pt idx="12389">
                  <c:v>55.640064000000002</c:v>
                </c:pt>
                <c:pt idx="12390">
                  <c:v>55.705599999999997</c:v>
                </c:pt>
                <c:pt idx="12391">
                  <c:v>55.771135999999998</c:v>
                </c:pt>
                <c:pt idx="12392">
                  <c:v>55.836672</c:v>
                </c:pt>
                <c:pt idx="12393">
                  <c:v>55.902208000000002</c:v>
                </c:pt>
                <c:pt idx="12394">
                  <c:v>55.967744000000003</c:v>
                </c:pt>
                <c:pt idx="12395">
                  <c:v>56.033279999999998</c:v>
                </c:pt>
                <c:pt idx="12396">
                  <c:v>56.098815999999999</c:v>
                </c:pt>
                <c:pt idx="12397">
                  <c:v>56.164352000000001</c:v>
                </c:pt>
                <c:pt idx="12398">
                  <c:v>56.229888000000003</c:v>
                </c:pt>
                <c:pt idx="12399">
                  <c:v>56.295423999999997</c:v>
                </c:pt>
                <c:pt idx="12400">
                  <c:v>56.360959999999999</c:v>
                </c:pt>
                <c:pt idx="12401">
                  <c:v>56.426496</c:v>
                </c:pt>
                <c:pt idx="12402">
                  <c:v>56.492032000000002</c:v>
                </c:pt>
                <c:pt idx="12403">
                  <c:v>56.557568000000003</c:v>
                </c:pt>
                <c:pt idx="12404">
                  <c:v>56.623103999999998</c:v>
                </c:pt>
                <c:pt idx="12405">
                  <c:v>56.688639999999999</c:v>
                </c:pt>
                <c:pt idx="12406">
                  <c:v>56.754176000000001</c:v>
                </c:pt>
                <c:pt idx="12407">
                  <c:v>56.819712000000003</c:v>
                </c:pt>
                <c:pt idx="12408">
                  <c:v>56.885247999999997</c:v>
                </c:pt>
                <c:pt idx="12409">
                  <c:v>56.950783999999999</c:v>
                </c:pt>
                <c:pt idx="12410">
                  <c:v>57.01632</c:v>
                </c:pt>
                <c:pt idx="12411">
                  <c:v>57.081856000000002</c:v>
                </c:pt>
                <c:pt idx="12412">
                  <c:v>57.147392000000004</c:v>
                </c:pt>
                <c:pt idx="12413">
                  <c:v>57.212927999999998</c:v>
                </c:pt>
                <c:pt idx="12414">
                  <c:v>57.278464</c:v>
                </c:pt>
                <c:pt idx="12415">
                  <c:v>57.344000000000001</c:v>
                </c:pt>
                <c:pt idx="12416">
                  <c:v>57.409536000000003</c:v>
                </c:pt>
                <c:pt idx="12417">
                  <c:v>57.475071999999997</c:v>
                </c:pt>
                <c:pt idx="12418">
                  <c:v>57.540607999999999</c:v>
                </c:pt>
                <c:pt idx="12419">
                  <c:v>57.606144</c:v>
                </c:pt>
                <c:pt idx="12420">
                  <c:v>57.671680000000002</c:v>
                </c:pt>
                <c:pt idx="12421">
                  <c:v>57.737215999999997</c:v>
                </c:pt>
                <c:pt idx="12422">
                  <c:v>57.802751999999998</c:v>
                </c:pt>
                <c:pt idx="12423">
                  <c:v>57.868288</c:v>
                </c:pt>
                <c:pt idx="12424">
                  <c:v>57.933824000000001</c:v>
                </c:pt>
                <c:pt idx="12425">
                  <c:v>57.999360000000003</c:v>
                </c:pt>
                <c:pt idx="12426">
                  <c:v>58.064895999999997</c:v>
                </c:pt>
                <c:pt idx="12427">
                  <c:v>58.130431999999999</c:v>
                </c:pt>
                <c:pt idx="12428">
                  <c:v>58.195968000000001</c:v>
                </c:pt>
                <c:pt idx="12429">
                  <c:v>58.261504000000002</c:v>
                </c:pt>
                <c:pt idx="12430">
                  <c:v>58.327039999999997</c:v>
                </c:pt>
                <c:pt idx="12431">
                  <c:v>58.392575999999998</c:v>
                </c:pt>
                <c:pt idx="12432">
                  <c:v>58.458112</c:v>
                </c:pt>
                <c:pt idx="12433">
                  <c:v>58.523648000000001</c:v>
                </c:pt>
                <c:pt idx="12434">
                  <c:v>58.589184000000003</c:v>
                </c:pt>
                <c:pt idx="12435">
                  <c:v>58.654719999999998</c:v>
                </c:pt>
                <c:pt idx="12436">
                  <c:v>58.720255999999999</c:v>
                </c:pt>
                <c:pt idx="12437">
                  <c:v>58.785792000000001</c:v>
                </c:pt>
                <c:pt idx="12438">
                  <c:v>58.851328000000002</c:v>
                </c:pt>
                <c:pt idx="12439">
                  <c:v>58.916863999999997</c:v>
                </c:pt>
                <c:pt idx="12440">
                  <c:v>58.982399999999998</c:v>
                </c:pt>
                <c:pt idx="12441">
                  <c:v>59.047936</c:v>
                </c:pt>
                <c:pt idx="12442">
                  <c:v>59.113472000000002</c:v>
                </c:pt>
                <c:pt idx="12443">
                  <c:v>59.179008000000003</c:v>
                </c:pt>
                <c:pt idx="12444">
                  <c:v>59.244543999999998</c:v>
                </c:pt>
                <c:pt idx="12445">
                  <c:v>59.310079999999999</c:v>
                </c:pt>
                <c:pt idx="12446">
                  <c:v>59.375616000000001</c:v>
                </c:pt>
                <c:pt idx="12447">
                  <c:v>59.441152000000002</c:v>
                </c:pt>
                <c:pt idx="12448">
                  <c:v>59.506687999999997</c:v>
                </c:pt>
                <c:pt idx="12449">
                  <c:v>59.572223999999999</c:v>
                </c:pt>
                <c:pt idx="12450">
                  <c:v>59.63776</c:v>
                </c:pt>
                <c:pt idx="12451">
                  <c:v>59.703296000000002</c:v>
                </c:pt>
                <c:pt idx="12452">
                  <c:v>59.768832000000003</c:v>
                </c:pt>
                <c:pt idx="12453">
                  <c:v>59.834367999999998</c:v>
                </c:pt>
                <c:pt idx="12454">
                  <c:v>59.899903999999999</c:v>
                </c:pt>
                <c:pt idx="12455">
                  <c:v>59.965440000000001</c:v>
                </c:pt>
                <c:pt idx="12456">
                  <c:v>60.030976000000003</c:v>
                </c:pt>
                <c:pt idx="12457">
                  <c:v>60.096511999999997</c:v>
                </c:pt>
                <c:pt idx="12458">
                  <c:v>60.162047999999999</c:v>
                </c:pt>
                <c:pt idx="12459">
                  <c:v>60.227584</c:v>
                </c:pt>
                <c:pt idx="12460">
                  <c:v>60.293120000000002</c:v>
                </c:pt>
                <c:pt idx="12461">
                  <c:v>60.358656000000003</c:v>
                </c:pt>
                <c:pt idx="12462">
                  <c:v>60.424191999999998</c:v>
                </c:pt>
                <c:pt idx="12463">
                  <c:v>60.489727999999999</c:v>
                </c:pt>
                <c:pt idx="12464">
                  <c:v>60.555264000000001</c:v>
                </c:pt>
                <c:pt idx="12465">
                  <c:v>60.620800000000003</c:v>
                </c:pt>
                <c:pt idx="12466">
                  <c:v>60.686335999999997</c:v>
                </c:pt>
                <c:pt idx="12467">
                  <c:v>60.751871999999999</c:v>
                </c:pt>
                <c:pt idx="12468">
                  <c:v>60.817408</c:v>
                </c:pt>
                <c:pt idx="12469">
                  <c:v>60.882944000000002</c:v>
                </c:pt>
                <c:pt idx="12470">
                  <c:v>60.948480000000004</c:v>
                </c:pt>
                <c:pt idx="12471">
                  <c:v>61.014015999999998</c:v>
                </c:pt>
                <c:pt idx="12472">
                  <c:v>61.079552</c:v>
                </c:pt>
                <c:pt idx="12473">
                  <c:v>61.145088000000001</c:v>
                </c:pt>
                <c:pt idx="12474">
                  <c:v>61.210624000000003</c:v>
                </c:pt>
                <c:pt idx="12475">
                  <c:v>61.276159999999997</c:v>
                </c:pt>
                <c:pt idx="12476">
                  <c:v>61.341695999999999</c:v>
                </c:pt>
                <c:pt idx="12477">
                  <c:v>61.407232</c:v>
                </c:pt>
                <c:pt idx="12478">
                  <c:v>61.472768000000002</c:v>
                </c:pt>
                <c:pt idx="12479">
                  <c:v>61.538303999999997</c:v>
                </c:pt>
                <c:pt idx="12480">
                  <c:v>61.603839999999998</c:v>
                </c:pt>
                <c:pt idx="12481">
                  <c:v>61.669376</c:v>
                </c:pt>
                <c:pt idx="12482">
                  <c:v>61.734912000000001</c:v>
                </c:pt>
                <c:pt idx="12483">
                  <c:v>61.800448000000003</c:v>
                </c:pt>
                <c:pt idx="12484">
                  <c:v>61.865983999999997</c:v>
                </c:pt>
                <c:pt idx="12485">
                  <c:v>61.931519999999999</c:v>
                </c:pt>
                <c:pt idx="12486">
                  <c:v>61.997056000000001</c:v>
                </c:pt>
                <c:pt idx="12487">
                  <c:v>62.062592000000002</c:v>
                </c:pt>
                <c:pt idx="12488">
                  <c:v>62.128127999999997</c:v>
                </c:pt>
                <c:pt idx="12489">
                  <c:v>62.193663999999998</c:v>
                </c:pt>
                <c:pt idx="12490">
                  <c:v>62.2592</c:v>
                </c:pt>
                <c:pt idx="12491">
                  <c:v>62.324736000000001</c:v>
                </c:pt>
                <c:pt idx="12492">
                  <c:v>62.390272000000003</c:v>
                </c:pt>
                <c:pt idx="12493">
                  <c:v>62.455807999999998</c:v>
                </c:pt>
                <c:pt idx="12494">
                  <c:v>62.521343999999999</c:v>
                </c:pt>
                <c:pt idx="12495">
                  <c:v>62.586880000000001</c:v>
                </c:pt>
                <c:pt idx="12496">
                  <c:v>62.652416000000002</c:v>
                </c:pt>
                <c:pt idx="12497">
                  <c:v>62.717951999999997</c:v>
                </c:pt>
                <c:pt idx="12498">
                  <c:v>62.783487999999998</c:v>
                </c:pt>
                <c:pt idx="12499">
                  <c:v>62.849024</c:v>
                </c:pt>
                <c:pt idx="12500">
                  <c:v>62.914560000000002</c:v>
                </c:pt>
                <c:pt idx="12501">
                  <c:v>62.980096000000003</c:v>
                </c:pt>
                <c:pt idx="12502">
                  <c:v>63.045631999999998</c:v>
                </c:pt>
                <c:pt idx="12503">
                  <c:v>63.111167999999999</c:v>
                </c:pt>
                <c:pt idx="12504">
                  <c:v>63.176704000000001</c:v>
                </c:pt>
                <c:pt idx="12505">
                  <c:v>63.242240000000002</c:v>
                </c:pt>
                <c:pt idx="12506">
                  <c:v>63.307775999999997</c:v>
                </c:pt>
                <c:pt idx="12507">
                  <c:v>63.373311999999999</c:v>
                </c:pt>
                <c:pt idx="12508">
                  <c:v>63.438848</c:v>
                </c:pt>
                <c:pt idx="12509">
                  <c:v>63.504384000000002</c:v>
                </c:pt>
                <c:pt idx="12510">
                  <c:v>63.569920000000003</c:v>
                </c:pt>
                <c:pt idx="12511">
                  <c:v>63.635455999999998</c:v>
                </c:pt>
                <c:pt idx="12512">
                  <c:v>63.700991999999999</c:v>
                </c:pt>
                <c:pt idx="12513">
                  <c:v>63.766528000000001</c:v>
                </c:pt>
                <c:pt idx="12514">
                  <c:v>63.832064000000003</c:v>
                </c:pt>
                <c:pt idx="12515">
                  <c:v>63.897599999999997</c:v>
                </c:pt>
                <c:pt idx="12516">
                  <c:v>63.963135999999999</c:v>
                </c:pt>
                <c:pt idx="12517">
                  <c:v>64.028672</c:v>
                </c:pt>
                <c:pt idx="12518">
                  <c:v>64.094207999999995</c:v>
                </c:pt>
                <c:pt idx="12519">
                  <c:v>64.159744000000003</c:v>
                </c:pt>
                <c:pt idx="12520">
                  <c:v>64.225279999999998</c:v>
                </c:pt>
                <c:pt idx="12521">
                  <c:v>64.290816000000007</c:v>
                </c:pt>
                <c:pt idx="12522">
                  <c:v>64.356352000000001</c:v>
                </c:pt>
                <c:pt idx="12523">
                  <c:v>64.421887999999996</c:v>
                </c:pt>
                <c:pt idx="12524">
                  <c:v>64.487424000000004</c:v>
                </c:pt>
                <c:pt idx="12525">
                  <c:v>64.552959999999999</c:v>
                </c:pt>
                <c:pt idx="12526">
                  <c:v>64.618495999999993</c:v>
                </c:pt>
                <c:pt idx="12527">
                  <c:v>64.684032000000002</c:v>
                </c:pt>
                <c:pt idx="12528">
                  <c:v>64.749567999999996</c:v>
                </c:pt>
                <c:pt idx="12529">
                  <c:v>64.815104000000005</c:v>
                </c:pt>
                <c:pt idx="12530">
                  <c:v>64.88064</c:v>
                </c:pt>
                <c:pt idx="12531">
                  <c:v>64.946175999999994</c:v>
                </c:pt>
                <c:pt idx="12532">
                  <c:v>65.011712000000003</c:v>
                </c:pt>
                <c:pt idx="12533">
                  <c:v>65.077247999999997</c:v>
                </c:pt>
                <c:pt idx="12534">
                  <c:v>65.142784000000006</c:v>
                </c:pt>
                <c:pt idx="12535">
                  <c:v>65.208320000000001</c:v>
                </c:pt>
                <c:pt idx="12536">
                  <c:v>65.273855999999995</c:v>
                </c:pt>
                <c:pt idx="12537">
                  <c:v>65.339392000000004</c:v>
                </c:pt>
                <c:pt idx="12538">
                  <c:v>65.404927999999998</c:v>
                </c:pt>
                <c:pt idx="12539">
                  <c:v>65.470464000000007</c:v>
                </c:pt>
                <c:pt idx="12540">
                  <c:v>65.536000000000001</c:v>
                </c:pt>
                <c:pt idx="12541">
                  <c:v>65.601535999999996</c:v>
                </c:pt>
                <c:pt idx="12542">
                  <c:v>65.667072000000005</c:v>
                </c:pt>
                <c:pt idx="12543">
                  <c:v>65.732607999999999</c:v>
                </c:pt>
                <c:pt idx="12544">
                  <c:v>65.798143999999994</c:v>
                </c:pt>
                <c:pt idx="12545">
                  <c:v>65.863680000000002</c:v>
                </c:pt>
                <c:pt idx="12546">
                  <c:v>65.929215999999997</c:v>
                </c:pt>
                <c:pt idx="12547">
                  <c:v>65.994752000000005</c:v>
                </c:pt>
                <c:pt idx="12548">
                  <c:v>66.060288</c:v>
                </c:pt>
                <c:pt idx="12549">
                  <c:v>66.125823999999994</c:v>
                </c:pt>
                <c:pt idx="12550">
                  <c:v>66.191360000000003</c:v>
                </c:pt>
                <c:pt idx="12551">
                  <c:v>66.256895999999998</c:v>
                </c:pt>
                <c:pt idx="12552">
                  <c:v>66.322432000000006</c:v>
                </c:pt>
                <c:pt idx="12553">
                  <c:v>66.387968000000001</c:v>
                </c:pt>
                <c:pt idx="12554">
                  <c:v>66.453503999999995</c:v>
                </c:pt>
                <c:pt idx="12555">
                  <c:v>66.519040000000004</c:v>
                </c:pt>
                <c:pt idx="12556">
                  <c:v>66.584575999999998</c:v>
                </c:pt>
                <c:pt idx="12557">
                  <c:v>66.650111999999993</c:v>
                </c:pt>
                <c:pt idx="12558">
                  <c:v>66.715648000000002</c:v>
                </c:pt>
                <c:pt idx="12559">
                  <c:v>66.781183999999996</c:v>
                </c:pt>
                <c:pt idx="12560">
                  <c:v>66.846720000000005</c:v>
                </c:pt>
                <c:pt idx="12561">
                  <c:v>66.912255999999999</c:v>
                </c:pt>
                <c:pt idx="12562">
                  <c:v>66.977791999999994</c:v>
                </c:pt>
                <c:pt idx="12563">
                  <c:v>67.043328000000002</c:v>
                </c:pt>
                <c:pt idx="12564">
                  <c:v>67.108863999999997</c:v>
                </c:pt>
                <c:pt idx="12565">
                  <c:v>67.174400000000006</c:v>
                </c:pt>
                <c:pt idx="12566">
                  <c:v>67.239936</c:v>
                </c:pt>
                <c:pt idx="12567">
                  <c:v>67.305471999999995</c:v>
                </c:pt>
                <c:pt idx="12568">
                  <c:v>67.371008000000003</c:v>
                </c:pt>
                <c:pt idx="12569">
                  <c:v>67.436543999999998</c:v>
                </c:pt>
                <c:pt idx="12570">
                  <c:v>67.502080000000007</c:v>
                </c:pt>
                <c:pt idx="12571">
                  <c:v>67.567616000000001</c:v>
                </c:pt>
                <c:pt idx="12572">
                  <c:v>67.633151999999995</c:v>
                </c:pt>
                <c:pt idx="12573">
                  <c:v>67.698688000000004</c:v>
                </c:pt>
                <c:pt idx="12574">
                  <c:v>67.764223999999999</c:v>
                </c:pt>
                <c:pt idx="12575">
                  <c:v>67.829759999999993</c:v>
                </c:pt>
                <c:pt idx="12576">
                  <c:v>67.895296000000002</c:v>
                </c:pt>
                <c:pt idx="12577">
                  <c:v>67.960831999999996</c:v>
                </c:pt>
                <c:pt idx="12578">
                  <c:v>68.026368000000005</c:v>
                </c:pt>
                <c:pt idx="12579">
                  <c:v>68.091904</c:v>
                </c:pt>
                <c:pt idx="12580">
                  <c:v>68.157439999999994</c:v>
                </c:pt>
                <c:pt idx="12581">
                  <c:v>68.222976000000003</c:v>
                </c:pt>
                <c:pt idx="12582">
                  <c:v>68.288511999999997</c:v>
                </c:pt>
                <c:pt idx="12583">
                  <c:v>68.354048000000006</c:v>
                </c:pt>
                <c:pt idx="12584">
                  <c:v>68.419584</c:v>
                </c:pt>
                <c:pt idx="12585">
                  <c:v>68.485119999999995</c:v>
                </c:pt>
                <c:pt idx="12586">
                  <c:v>68.550656000000004</c:v>
                </c:pt>
                <c:pt idx="12587">
                  <c:v>68.616191999999998</c:v>
                </c:pt>
                <c:pt idx="12588">
                  <c:v>68.681728000000007</c:v>
                </c:pt>
                <c:pt idx="12589">
                  <c:v>68.747264000000001</c:v>
                </c:pt>
                <c:pt idx="12590">
                  <c:v>68.812799999999996</c:v>
                </c:pt>
                <c:pt idx="12591">
                  <c:v>68.878336000000004</c:v>
                </c:pt>
                <c:pt idx="12592">
                  <c:v>68.943871999999999</c:v>
                </c:pt>
                <c:pt idx="12593">
                  <c:v>69.009407999999993</c:v>
                </c:pt>
                <c:pt idx="12594">
                  <c:v>69.074944000000002</c:v>
                </c:pt>
                <c:pt idx="12595">
                  <c:v>69.140479999999997</c:v>
                </c:pt>
                <c:pt idx="12596">
                  <c:v>69.206016000000005</c:v>
                </c:pt>
                <c:pt idx="12597">
                  <c:v>69.271552</c:v>
                </c:pt>
                <c:pt idx="12598">
                  <c:v>69.337087999999994</c:v>
                </c:pt>
                <c:pt idx="12599">
                  <c:v>69.402624000000003</c:v>
                </c:pt>
                <c:pt idx="12600">
                  <c:v>69.468159999999997</c:v>
                </c:pt>
                <c:pt idx="12601">
                  <c:v>69.533696000000006</c:v>
                </c:pt>
                <c:pt idx="12602">
                  <c:v>69.599232000000001</c:v>
                </c:pt>
                <c:pt idx="12603">
                  <c:v>69.664767999999995</c:v>
                </c:pt>
                <c:pt idx="12604">
                  <c:v>69.730304000000004</c:v>
                </c:pt>
                <c:pt idx="12605">
                  <c:v>69.795839999999998</c:v>
                </c:pt>
                <c:pt idx="12606">
                  <c:v>69.861376000000007</c:v>
                </c:pt>
                <c:pt idx="12607">
                  <c:v>69.926912000000002</c:v>
                </c:pt>
                <c:pt idx="12608">
                  <c:v>69.992447999999996</c:v>
                </c:pt>
                <c:pt idx="12609">
                  <c:v>70.057984000000005</c:v>
                </c:pt>
                <c:pt idx="12610">
                  <c:v>70.123519999999999</c:v>
                </c:pt>
                <c:pt idx="12611">
                  <c:v>70.189055999999994</c:v>
                </c:pt>
                <c:pt idx="12612">
                  <c:v>70.254592000000002</c:v>
                </c:pt>
                <c:pt idx="12613">
                  <c:v>70.320127999999997</c:v>
                </c:pt>
                <c:pt idx="12614">
                  <c:v>70.385664000000006</c:v>
                </c:pt>
                <c:pt idx="12615">
                  <c:v>70.4512</c:v>
                </c:pt>
                <c:pt idx="12616">
                  <c:v>70.516735999999995</c:v>
                </c:pt>
                <c:pt idx="12617">
                  <c:v>70.582272000000003</c:v>
                </c:pt>
                <c:pt idx="12618">
                  <c:v>70.647807999999998</c:v>
                </c:pt>
                <c:pt idx="12619">
                  <c:v>70.713344000000006</c:v>
                </c:pt>
                <c:pt idx="12620">
                  <c:v>70.778880000000001</c:v>
                </c:pt>
                <c:pt idx="12621">
                  <c:v>70.844415999999995</c:v>
                </c:pt>
                <c:pt idx="12622">
                  <c:v>70.909952000000004</c:v>
                </c:pt>
                <c:pt idx="12623">
                  <c:v>70.975487999999999</c:v>
                </c:pt>
                <c:pt idx="12624">
                  <c:v>71.041023999999993</c:v>
                </c:pt>
                <c:pt idx="12625">
                  <c:v>71.106560000000002</c:v>
                </c:pt>
                <c:pt idx="12626">
                  <c:v>71.172095999999996</c:v>
                </c:pt>
                <c:pt idx="12627">
                  <c:v>71.237632000000005</c:v>
                </c:pt>
                <c:pt idx="12628">
                  <c:v>71.303167999999999</c:v>
                </c:pt>
                <c:pt idx="12629">
                  <c:v>71.368703999999994</c:v>
                </c:pt>
                <c:pt idx="12630">
                  <c:v>71.434240000000003</c:v>
                </c:pt>
                <c:pt idx="12631">
                  <c:v>71.499775999999997</c:v>
                </c:pt>
                <c:pt idx="12632">
                  <c:v>71.565312000000006</c:v>
                </c:pt>
                <c:pt idx="12633">
                  <c:v>71.630848</c:v>
                </c:pt>
                <c:pt idx="12634">
                  <c:v>71.696383999999995</c:v>
                </c:pt>
                <c:pt idx="12635">
                  <c:v>71.761920000000003</c:v>
                </c:pt>
                <c:pt idx="12636">
                  <c:v>71.827455999999998</c:v>
                </c:pt>
                <c:pt idx="12637">
                  <c:v>71.892992000000007</c:v>
                </c:pt>
                <c:pt idx="12638">
                  <c:v>71.958528000000001</c:v>
                </c:pt>
                <c:pt idx="12639">
                  <c:v>72.024063999999996</c:v>
                </c:pt>
                <c:pt idx="12640">
                  <c:v>72.089600000000004</c:v>
                </c:pt>
                <c:pt idx="12641">
                  <c:v>72.155135999999999</c:v>
                </c:pt>
                <c:pt idx="12642">
                  <c:v>72.220671999999993</c:v>
                </c:pt>
                <c:pt idx="12643">
                  <c:v>72.286208000000002</c:v>
                </c:pt>
                <c:pt idx="12644">
                  <c:v>72.351743999999997</c:v>
                </c:pt>
                <c:pt idx="12645">
                  <c:v>72.417280000000005</c:v>
                </c:pt>
                <c:pt idx="12646">
                  <c:v>72.482816</c:v>
                </c:pt>
                <c:pt idx="12647">
                  <c:v>72.548351999999994</c:v>
                </c:pt>
                <c:pt idx="12648">
                  <c:v>72.613888000000003</c:v>
                </c:pt>
                <c:pt idx="12649">
                  <c:v>72.679423999999997</c:v>
                </c:pt>
                <c:pt idx="12650">
                  <c:v>72.744960000000006</c:v>
                </c:pt>
                <c:pt idx="12651">
                  <c:v>72.810496000000001</c:v>
                </c:pt>
                <c:pt idx="12652">
                  <c:v>72.876031999999995</c:v>
                </c:pt>
                <c:pt idx="12653">
                  <c:v>72.941568000000004</c:v>
                </c:pt>
                <c:pt idx="12654">
                  <c:v>73.007103999999998</c:v>
                </c:pt>
                <c:pt idx="12655">
                  <c:v>73.072640000000007</c:v>
                </c:pt>
                <c:pt idx="12656">
                  <c:v>73.138176000000001</c:v>
                </c:pt>
                <c:pt idx="12657">
                  <c:v>73.203711999999996</c:v>
                </c:pt>
                <c:pt idx="12658">
                  <c:v>73.269248000000005</c:v>
                </c:pt>
                <c:pt idx="12659">
                  <c:v>73.334783999999999</c:v>
                </c:pt>
                <c:pt idx="12660">
                  <c:v>73.400319999999994</c:v>
                </c:pt>
                <c:pt idx="12661">
                  <c:v>73.465856000000002</c:v>
                </c:pt>
                <c:pt idx="12662">
                  <c:v>73.531391999999997</c:v>
                </c:pt>
                <c:pt idx="12663">
                  <c:v>73.596928000000005</c:v>
                </c:pt>
                <c:pt idx="12664">
                  <c:v>73.662464</c:v>
                </c:pt>
                <c:pt idx="12665">
                  <c:v>73.727999999999994</c:v>
                </c:pt>
                <c:pt idx="12666">
                  <c:v>73.793536000000003</c:v>
                </c:pt>
                <c:pt idx="12667">
                  <c:v>73.859071999999998</c:v>
                </c:pt>
                <c:pt idx="12668">
                  <c:v>73.924608000000006</c:v>
                </c:pt>
                <c:pt idx="12669">
                  <c:v>73.990144000000001</c:v>
                </c:pt>
                <c:pt idx="12670">
                  <c:v>74.055679999999995</c:v>
                </c:pt>
                <c:pt idx="12671">
                  <c:v>74.121216000000004</c:v>
                </c:pt>
                <c:pt idx="12672">
                  <c:v>74.186751999999998</c:v>
                </c:pt>
                <c:pt idx="12673">
                  <c:v>74.252287999999993</c:v>
                </c:pt>
                <c:pt idx="12674">
                  <c:v>74.317824000000002</c:v>
                </c:pt>
                <c:pt idx="12675">
                  <c:v>74.383359999999996</c:v>
                </c:pt>
                <c:pt idx="12676">
                  <c:v>74.448896000000005</c:v>
                </c:pt>
                <c:pt idx="12677">
                  <c:v>74.514431999999999</c:v>
                </c:pt>
                <c:pt idx="12678">
                  <c:v>74.579967999999994</c:v>
                </c:pt>
                <c:pt idx="12679">
                  <c:v>74.645504000000003</c:v>
                </c:pt>
                <c:pt idx="12680">
                  <c:v>74.711039999999997</c:v>
                </c:pt>
                <c:pt idx="12681">
                  <c:v>74.776576000000006</c:v>
                </c:pt>
                <c:pt idx="12682">
                  <c:v>74.842112</c:v>
                </c:pt>
                <c:pt idx="12683">
                  <c:v>74.907647999999995</c:v>
                </c:pt>
                <c:pt idx="12684">
                  <c:v>74.973184000000003</c:v>
                </c:pt>
                <c:pt idx="12685">
                  <c:v>75.038719999999998</c:v>
                </c:pt>
                <c:pt idx="12686">
                  <c:v>75.104256000000007</c:v>
                </c:pt>
                <c:pt idx="12687">
                  <c:v>75.169792000000001</c:v>
                </c:pt>
                <c:pt idx="12688">
                  <c:v>75.235327999999996</c:v>
                </c:pt>
                <c:pt idx="12689">
                  <c:v>75.300864000000004</c:v>
                </c:pt>
                <c:pt idx="12690">
                  <c:v>75.366399999999999</c:v>
                </c:pt>
                <c:pt idx="12691">
                  <c:v>75.431935999999993</c:v>
                </c:pt>
                <c:pt idx="12692">
                  <c:v>75.497472000000002</c:v>
                </c:pt>
                <c:pt idx="12693">
                  <c:v>75.563007999999996</c:v>
                </c:pt>
                <c:pt idx="12694">
                  <c:v>75.628544000000005</c:v>
                </c:pt>
                <c:pt idx="12695">
                  <c:v>75.69408</c:v>
                </c:pt>
                <c:pt idx="12696">
                  <c:v>75.759615999999994</c:v>
                </c:pt>
                <c:pt idx="12697">
                  <c:v>75.825152000000003</c:v>
                </c:pt>
                <c:pt idx="12698">
                  <c:v>75.890687999999997</c:v>
                </c:pt>
                <c:pt idx="12699">
                  <c:v>75.956224000000006</c:v>
                </c:pt>
                <c:pt idx="12700">
                  <c:v>76.02176</c:v>
                </c:pt>
                <c:pt idx="12701">
                  <c:v>76.087295999999995</c:v>
                </c:pt>
                <c:pt idx="12702">
                  <c:v>76.152832000000004</c:v>
                </c:pt>
                <c:pt idx="12703">
                  <c:v>76.218367999999998</c:v>
                </c:pt>
                <c:pt idx="12704">
                  <c:v>76.283904000000007</c:v>
                </c:pt>
                <c:pt idx="12705">
                  <c:v>76.349440000000001</c:v>
                </c:pt>
                <c:pt idx="12706">
                  <c:v>76.414975999999996</c:v>
                </c:pt>
                <c:pt idx="12707">
                  <c:v>76.480512000000004</c:v>
                </c:pt>
                <c:pt idx="12708">
                  <c:v>76.546047999999999</c:v>
                </c:pt>
                <c:pt idx="12709">
                  <c:v>76.611583999999993</c:v>
                </c:pt>
                <c:pt idx="12710">
                  <c:v>76.677120000000002</c:v>
                </c:pt>
                <c:pt idx="12711">
                  <c:v>76.742655999999997</c:v>
                </c:pt>
                <c:pt idx="12712">
                  <c:v>76.808192000000005</c:v>
                </c:pt>
                <c:pt idx="12713">
                  <c:v>76.873728</c:v>
                </c:pt>
                <c:pt idx="12714">
                  <c:v>76.939263999999994</c:v>
                </c:pt>
                <c:pt idx="12715">
                  <c:v>77.004800000000003</c:v>
                </c:pt>
                <c:pt idx="12716">
                  <c:v>77.070335999999998</c:v>
                </c:pt>
                <c:pt idx="12717">
                  <c:v>77.135872000000006</c:v>
                </c:pt>
                <c:pt idx="12718">
                  <c:v>77.201408000000001</c:v>
                </c:pt>
                <c:pt idx="12719">
                  <c:v>77.266943999999995</c:v>
                </c:pt>
                <c:pt idx="12720">
                  <c:v>77.332480000000004</c:v>
                </c:pt>
                <c:pt idx="12721">
                  <c:v>77.398015999999998</c:v>
                </c:pt>
                <c:pt idx="12722">
                  <c:v>77.463552000000007</c:v>
                </c:pt>
                <c:pt idx="12723">
                  <c:v>77.529088000000002</c:v>
                </c:pt>
                <c:pt idx="12724">
                  <c:v>77.594623999999996</c:v>
                </c:pt>
                <c:pt idx="12725">
                  <c:v>77.660160000000005</c:v>
                </c:pt>
                <c:pt idx="12726">
                  <c:v>77.725695999999999</c:v>
                </c:pt>
                <c:pt idx="12727">
                  <c:v>77.791231999999994</c:v>
                </c:pt>
                <c:pt idx="12728">
                  <c:v>77.856768000000002</c:v>
                </c:pt>
                <c:pt idx="12729">
                  <c:v>77.922303999999997</c:v>
                </c:pt>
                <c:pt idx="12730">
                  <c:v>77.987840000000006</c:v>
                </c:pt>
                <c:pt idx="12731">
                  <c:v>78.053376</c:v>
                </c:pt>
                <c:pt idx="12732">
                  <c:v>78.118911999999995</c:v>
                </c:pt>
                <c:pt idx="12733">
                  <c:v>78.184448000000003</c:v>
                </c:pt>
                <c:pt idx="12734">
                  <c:v>78.249983999999998</c:v>
                </c:pt>
                <c:pt idx="12735">
                  <c:v>78.315520000000006</c:v>
                </c:pt>
                <c:pt idx="12736">
                  <c:v>78.381056000000001</c:v>
                </c:pt>
                <c:pt idx="12737">
                  <c:v>78.446591999999995</c:v>
                </c:pt>
                <c:pt idx="12738">
                  <c:v>78.512128000000004</c:v>
                </c:pt>
                <c:pt idx="12739">
                  <c:v>78.577663999999999</c:v>
                </c:pt>
                <c:pt idx="12740">
                  <c:v>78.643199999999993</c:v>
                </c:pt>
                <c:pt idx="12741">
                  <c:v>78.708736000000002</c:v>
                </c:pt>
                <c:pt idx="12742">
                  <c:v>78.774271999999996</c:v>
                </c:pt>
                <c:pt idx="12743">
                  <c:v>78.839808000000005</c:v>
                </c:pt>
                <c:pt idx="12744">
                  <c:v>78.905343999999999</c:v>
                </c:pt>
                <c:pt idx="12745">
                  <c:v>78.970879999999994</c:v>
                </c:pt>
                <c:pt idx="12746">
                  <c:v>79.036416000000003</c:v>
                </c:pt>
                <c:pt idx="12747">
                  <c:v>79.101951999999997</c:v>
                </c:pt>
                <c:pt idx="12748">
                  <c:v>79.167488000000006</c:v>
                </c:pt>
                <c:pt idx="12749">
                  <c:v>79.233024</c:v>
                </c:pt>
                <c:pt idx="12750">
                  <c:v>79.298559999999995</c:v>
                </c:pt>
                <c:pt idx="12751">
                  <c:v>79.364096000000004</c:v>
                </c:pt>
                <c:pt idx="12752">
                  <c:v>79.429631999999998</c:v>
                </c:pt>
                <c:pt idx="12753">
                  <c:v>79.495168000000007</c:v>
                </c:pt>
                <c:pt idx="12754">
                  <c:v>79.560704000000001</c:v>
                </c:pt>
                <c:pt idx="12755">
                  <c:v>79.626239999999996</c:v>
                </c:pt>
                <c:pt idx="12756">
                  <c:v>79.691776000000004</c:v>
                </c:pt>
                <c:pt idx="12757">
                  <c:v>79.757311999999999</c:v>
                </c:pt>
                <c:pt idx="12758">
                  <c:v>79.822847999999993</c:v>
                </c:pt>
                <c:pt idx="12759">
                  <c:v>79.888384000000002</c:v>
                </c:pt>
                <c:pt idx="12760">
                  <c:v>79.953919999999997</c:v>
                </c:pt>
                <c:pt idx="12761">
                  <c:v>80.019456000000005</c:v>
                </c:pt>
                <c:pt idx="12762">
                  <c:v>80.084992</c:v>
                </c:pt>
                <c:pt idx="12763">
                  <c:v>80.150527999999994</c:v>
                </c:pt>
                <c:pt idx="12764">
                  <c:v>80.216064000000003</c:v>
                </c:pt>
                <c:pt idx="12765">
                  <c:v>80.281599999999997</c:v>
                </c:pt>
                <c:pt idx="12766">
                  <c:v>80.347136000000006</c:v>
                </c:pt>
                <c:pt idx="12767">
                  <c:v>80.412672000000001</c:v>
                </c:pt>
                <c:pt idx="12768">
                  <c:v>80.478207999999995</c:v>
                </c:pt>
                <c:pt idx="12769">
                  <c:v>80.543744000000004</c:v>
                </c:pt>
                <c:pt idx="12770">
                  <c:v>80.609279999999998</c:v>
                </c:pt>
                <c:pt idx="12771">
                  <c:v>80.674816000000007</c:v>
                </c:pt>
                <c:pt idx="12772">
                  <c:v>80.740352000000001</c:v>
                </c:pt>
                <c:pt idx="12773">
                  <c:v>80.805887999999996</c:v>
                </c:pt>
                <c:pt idx="12774">
                  <c:v>80.871424000000005</c:v>
                </c:pt>
                <c:pt idx="12775">
                  <c:v>80.936959999999999</c:v>
                </c:pt>
                <c:pt idx="12776">
                  <c:v>81.002495999999994</c:v>
                </c:pt>
                <c:pt idx="12777">
                  <c:v>81.068032000000002</c:v>
                </c:pt>
                <c:pt idx="12778">
                  <c:v>81.133567999999997</c:v>
                </c:pt>
                <c:pt idx="12779">
                  <c:v>81.199104000000005</c:v>
                </c:pt>
                <c:pt idx="12780">
                  <c:v>81.26464</c:v>
                </c:pt>
                <c:pt idx="12781">
                  <c:v>81.330175999999994</c:v>
                </c:pt>
                <c:pt idx="12782">
                  <c:v>81.395712000000003</c:v>
                </c:pt>
                <c:pt idx="12783">
                  <c:v>81.461247999999998</c:v>
                </c:pt>
                <c:pt idx="12784">
                  <c:v>81.526784000000006</c:v>
                </c:pt>
                <c:pt idx="12785">
                  <c:v>81.592320000000001</c:v>
                </c:pt>
                <c:pt idx="12786">
                  <c:v>81.657855999999995</c:v>
                </c:pt>
                <c:pt idx="12787">
                  <c:v>81.723392000000004</c:v>
                </c:pt>
                <c:pt idx="12788">
                  <c:v>81.788927999999999</c:v>
                </c:pt>
                <c:pt idx="12789">
                  <c:v>81.854463999999993</c:v>
                </c:pt>
                <c:pt idx="12790">
                  <c:v>81.92</c:v>
                </c:pt>
                <c:pt idx="12791">
                  <c:v>81.985535999999996</c:v>
                </c:pt>
                <c:pt idx="12792">
                  <c:v>82.051072000000005</c:v>
                </c:pt>
                <c:pt idx="12793">
                  <c:v>82.116607999999999</c:v>
                </c:pt>
                <c:pt idx="12794">
                  <c:v>82.182143999999994</c:v>
                </c:pt>
                <c:pt idx="12795">
                  <c:v>82.247680000000003</c:v>
                </c:pt>
                <c:pt idx="12796">
                  <c:v>82.313215999999997</c:v>
                </c:pt>
                <c:pt idx="12797">
                  <c:v>82.378752000000006</c:v>
                </c:pt>
                <c:pt idx="12798">
                  <c:v>82.444288</c:v>
                </c:pt>
                <c:pt idx="12799">
                  <c:v>82.509823999999995</c:v>
                </c:pt>
                <c:pt idx="12800">
                  <c:v>82.575360000000003</c:v>
                </c:pt>
                <c:pt idx="12801">
                  <c:v>82.640895999999998</c:v>
                </c:pt>
                <c:pt idx="12802">
                  <c:v>82.706432000000007</c:v>
                </c:pt>
                <c:pt idx="12803">
                  <c:v>82.771968000000001</c:v>
                </c:pt>
                <c:pt idx="12804">
                  <c:v>82.837503999999996</c:v>
                </c:pt>
                <c:pt idx="12805">
                  <c:v>82.903040000000004</c:v>
                </c:pt>
                <c:pt idx="12806">
                  <c:v>82.968575999999999</c:v>
                </c:pt>
                <c:pt idx="12807">
                  <c:v>83.034111999999993</c:v>
                </c:pt>
                <c:pt idx="12808">
                  <c:v>83.099648000000002</c:v>
                </c:pt>
                <c:pt idx="12809">
                  <c:v>83.165183999999996</c:v>
                </c:pt>
                <c:pt idx="12810">
                  <c:v>83.230720000000005</c:v>
                </c:pt>
                <c:pt idx="12811">
                  <c:v>83.296256</c:v>
                </c:pt>
                <c:pt idx="12812">
                  <c:v>83.361791999999994</c:v>
                </c:pt>
                <c:pt idx="12813">
                  <c:v>83.427328000000003</c:v>
                </c:pt>
                <c:pt idx="12814">
                  <c:v>83.492863999999997</c:v>
                </c:pt>
                <c:pt idx="12815">
                  <c:v>83.558400000000006</c:v>
                </c:pt>
                <c:pt idx="12816">
                  <c:v>83.623936</c:v>
                </c:pt>
                <c:pt idx="12817">
                  <c:v>83.689471999999995</c:v>
                </c:pt>
                <c:pt idx="12818">
                  <c:v>83.755008000000004</c:v>
                </c:pt>
                <c:pt idx="12819">
                  <c:v>83.820543999999998</c:v>
                </c:pt>
                <c:pt idx="12820">
                  <c:v>83.886080000000007</c:v>
                </c:pt>
                <c:pt idx="12821">
                  <c:v>83.951616000000001</c:v>
                </c:pt>
                <c:pt idx="12822">
                  <c:v>84.017151999999996</c:v>
                </c:pt>
                <c:pt idx="12823">
                  <c:v>84.082688000000005</c:v>
                </c:pt>
                <c:pt idx="12824">
                  <c:v>84.148223999999999</c:v>
                </c:pt>
                <c:pt idx="12825">
                  <c:v>84.213759999999994</c:v>
                </c:pt>
                <c:pt idx="12826">
                  <c:v>84.279296000000002</c:v>
                </c:pt>
                <c:pt idx="12827">
                  <c:v>84.344831999999997</c:v>
                </c:pt>
                <c:pt idx="12828">
                  <c:v>84.410368000000005</c:v>
                </c:pt>
                <c:pt idx="12829">
                  <c:v>84.475904</c:v>
                </c:pt>
                <c:pt idx="12830">
                  <c:v>84.541439999999994</c:v>
                </c:pt>
                <c:pt idx="12831">
                  <c:v>84.606976000000003</c:v>
                </c:pt>
                <c:pt idx="12832">
                  <c:v>84.672511999999998</c:v>
                </c:pt>
                <c:pt idx="12833">
                  <c:v>84.738048000000006</c:v>
                </c:pt>
                <c:pt idx="12834">
                  <c:v>84.803584000000001</c:v>
                </c:pt>
                <c:pt idx="12835">
                  <c:v>84.869119999999995</c:v>
                </c:pt>
                <c:pt idx="12836">
                  <c:v>84.934656000000004</c:v>
                </c:pt>
                <c:pt idx="12837">
                  <c:v>85.000191999999998</c:v>
                </c:pt>
                <c:pt idx="12838">
                  <c:v>85.065727999999993</c:v>
                </c:pt>
                <c:pt idx="12839">
                  <c:v>85.131264000000002</c:v>
                </c:pt>
                <c:pt idx="12840">
                  <c:v>85.196799999999996</c:v>
                </c:pt>
                <c:pt idx="12841">
                  <c:v>85.262336000000005</c:v>
                </c:pt>
                <c:pt idx="12842">
                  <c:v>85.327871999999999</c:v>
                </c:pt>
                <c:pt idx="12843">
                  <c:v>85.393407999999994</c:v>
                </c:pt>
                <c:pt idx="12844">
                  <c:v>85.458944000000002</c:v>
                </c:pt>
                <c:pt idx="12845">
                  <c:v>85.524479999999997</c:v>
                </c:pt>
                <c:pt idx="12846">
                  <c:v>85.590016000000006</c:v>
                </c:pt>
                <c:pt idx="12847">
                  <c:v>85.655552</c:v>
                </c:pt>
                <c:pt idx="12848">
                  <c:v>85.721087999999995</c:v>
                </c:pt>
                <c:pt idx="12849">
                  <c:v>85.786624000000003</c:v>
                </c:pt>
                <c:pt idx="12850">
                  <c:v>85.852159999999998</c:v>
                </c:pt>
                <c:pt idx="12851">
                  <c:v>85.917696000000007</c:v>
                </c:pt>
                <c:pt idx="12852">
                  <c:v>85.983232000000001</c:v>
                </c:pt>
                <c:pt idx="12853">
                  <c:v>86.048767999999995</c:v>
                </c:pt>
                <c:pt idx="12854">
                  <c:v>86.114304000000004</c:v>
                </c:pt>
                <c:pt idx="12855">
                  <c:v>86.179839999999999</c:v>
                </c:pt>
                <c:pt idx="12856">
                  <c:v>86.245375999999993</c:v>
                </c:pt>
                <c:pt idx="12857">
                  <c:v>86.310912000000002</c:v>
                </c:pt>
                <c:pt idx="12858">
                  <c:v>86.376447999999996</c:v>
                </c:pt>
                <c:pt idx="12859">
                  <c:v>86.441984000000005</c:v>
                </c:pt>
                <c:pt idx="12860">
                  <c:v>86.50752</c:v>
                </c:pt>
                <c:pt idx="12861">
                  <c:v>86.573055999999994</c:v>
                </c:pt>
                <c:pt idx="12862">
                  <c:v>86.638592000000003</c:v>
                </c:pt>
                <c:pt idx="12863">
                  <c:v>86.704127999999997</c:v>
                </c:pt>
                <c:pt idx="12864">
                  <c:v>86.769664000000006</c:v>
                </c:pt>
                <c:pt idx="12865">
                  <c:v>86.8352</c:v>
                </c:pt>
                <c:pt idx="12866">
                  <c:v>86.900735999999995</c:v>
                </c:pt>
                <c:pt idx="12867">
                  <c:v>86.966272000000004</c:v>
                </c:pt>
                <c:pt idx="12868">
                  <c:v>87.031807999999998</c:v>
                </c:pt>
                <c:pt idx="12869">
                  <c:v>87.097344000000007</c:v>
                </c:pt>
                <c:pt idx="12870">
                  <c:v>87.162880000000001</c:v>
                </c:pt>
                <c:pt idx="12871">
                  <c:v>87.228415999999996</c:v>
                </c:pt>
                <c:pt idx="12872">
                  <c:v>87.293952000000004</c:v>
                </c:pt>
                <c:pt idx="12873">
                  <c:v>87.359487999999999</c:v>
                </c:pt>
                <c:pt idx="12874">
                  <c:v>87.425023999999993</c:v>
                </c:pt>
                <c:pt idx="12875">
                  <c:v>87.490560000000002</c:v>
                </c:pt>
                <c:pt idx="12876">
                  <c:v>87.556095999999997</c:v>
                </c:pt>
                <c:pt idx="12877">
                  <c:v>87.621632000000005</c:v>
                </c:pt>
                <c:pt idx="12878">
                  <c:v>87.687168</c:v>
                </c:pt>
                <c:pt idx="12879">
                  <c:v>87.752703999999994</c:v>
                </c:pt>
                <c:pt idx="12880">
                  <c:v>87.818240000000003</c:v>
                </c:pt>
                <c:pt idx="12881">
                  <c:v>87.883775999999997</c:v>
                </c:pt>
                <c:pt idx="12882">
                  <c:v>87.949312000000006</c:v>
                </c:pt>
                <c:pt idx="12883">
                  <c:v>88.014848000000001</c:v>
                </c:pt>
                <c:pt idx="12884">
                  <c:v>88.080383999999995</c:v>
                </c:pt>
                <c:pt idx="12885">
                  <c:v>88.145920000000004</c:v>
                </c:pt>
                <c:pt idx="12886">
                  <c:v>88.211455999999998</c:v>
                </c:pt>
                <c:pt idx="12887">
                  <c:v>88.276992000000007</c:v>
                </c:pt>
                <c:pt idx="12888">
                  <c:v>88.342528000000001</c:v>
                </c:pt>
                <c:pt idx="12889">
                  <c:v>88.408063999999996</c:v>
                </c:pt>
                <c:pt idx="12890">
                  <c:v>88.473600000000005</c:v>
                </c:pt>
                <c:pt idx="12891">
                  <c:v>88.539135999999999</c:v>
                </c:pt>
                <c:pt idx="12892">
                  <c:v>88.604671999999994</c:v>
                </c:pt>
                <c:pt idx="12893">
                  <c:v>88.670208000000002</c:v>
                </c:pt>
                <c:pt idx="12894">
                  <c:v>88.735743999999997</c:v>
                </c:pt>
                <c:pt idx="12895">
                  <c:v>88.801280000000006</c:v>
                </c:pt>
                <c:pt idx="12896">
                  <c:v>88.866816</c:v>
                </c:pt>
                <c:pt idx="12897">
                  <c:v>88.932351999999995</c:v>
                </c:pt>
                <c:pt idx="12898">
                  <c:v>88.997888000000003</c:v>
                </c:pt>
                <c:pt idx="12899">
                  <c:v>89.063423999999998</c:v>
                </c:pt>
                <c:pt idx="12900">
                  <c:v>89.128960000000006</c:v>
                </c:pt>
                <c:pt idx="12901">
                  <c:v>89.194496000000001</c:v>
                </c:pt>
                <c:pt idx="12902">
                  <c:v>89.260031999999995</c:v>
                </c:pt>
                <c:pt idx="12903">
                  <c:v>89.325568000000004</c:v>
                </c:pt>
                <c:pt idx="12904">
                  <c:v>89.391103999999999</c:v>
                </c:pt>
                <c:pt idx="12905">
                  <c:v>89.456639999999993</c:v>
                </c:pt>
                <c:pt idx="12906">
                  <c:v>89.522176000000002</c:v>
                </c:pt>
                <c:pt idx="12907">
                  <c:v>89.587711999999996</c:v>
                </c:pt>
                <c:pt idx="12908">
                  <c:v>89.653248000000005</c:v>
                </c:pt>
                <c:pt idx="12909">
                  <c:v>89.718783999999999</c:v>
                </c:pt>
                <c:pt idx="12910">
                  <c:v>89.784319999999994</c:v>
                </c:pt>
                <c:pt idx="12911">
                  <c:v>89.849856000000003</c:v>
                </c:pt>
                <c:pt idx="12912">
                  <c:v>89.915391999999997</c:v>
                </c:pt>
                <c:pt idx="12913">
                  <c:v>89.980928000000006</c:v>
                </c:pt>
                <c:pt idx="12914">
                  <c:v>90.046464</c:v>
                </c:pt>
                <c:pt idx="12915">
                  <c:v>90.111999999999995</c:v>
                </c:pt>
                <c:pt idx="12916">
                  <c:v>90.177536000000003</c:v>
                </c:pt>
                <c:pt idx="12917">
                  <c:v>90.243071999999998</c:v>
                </c:pt>
                <c:pt idx="12918">
                  <c:v>90.308608000000007</c:v>
                </c:pt>
                <c:pt idx="12919">
                  <c:v>90.374144000000001</c:v>
                </c:pt>
                <c:pt idx="12920">
                  <c:v>90.439679999999996</c:v>
                </c:pt>
                <c:pt idx="12921">
                  <c:v>90.505216000000004</c:v>
                </c:pt>
                <c:pt idx="12922">
                  <c:v>90.570751999999999</c:v>
                </c:pt>
                <c:pt idx="12923">
                  <c:v>90.636287999999993</c:v>
                </c:pt>
                <c:pt idx="12924">
                  <c:v>90.701824000000002</c:v>
                </c:pt>
                <c:pt idx="12925">
                  <c:v>90.767359999999996</c:v>
                </c:pt>
                <c:pt idx="12926">
                  <c:v>90.832896000000005</c:v>
                </c:pt>
                <c:pt idx="12927">
                  <c:v>90.898432</c:v>
                </c:pt>
                <c:pt idx="12928">
                  <c:v>90.963967999999994</c:v>
                </c:pt>
                <c:pt idx="12929">
                  <c:v>91.029504000000003</c:v>
                </c:pt>
                <c:pt idx="12930">
                  <c:v>91.095039999999997</c:v>
                </c:pt>
                <c:pt idx="12931">
                  <c:v>91.160576000000006</c:v>
                </c:pt>
                <c:pt idx="12932">
                  <c:v>91.226112000000001</c:v>
                </c:pt>
                <c:pt idx="12933">
                  <c:v>91.291647999999995</c:v>
                </c:pt>
                <c:pt idx="12934">
                  <c:v>91.357184000000004</c:v>
                </c:pt>
                <c:pt idx="12935">
                  <c:v>91.422719999999998</c:v>
                </c:pt>
                <c:pt idx="12936">
                  <c:v>91.488256000000007</c:v>
                </c:pt>
                <c:pt idx="12937">
                  <c:v>91.553792000000001</c:v>
                </c:pt>
                <c:pt idx="12938">
                  <c:v>91.619327999999996</c:v>
                </c:pt>
                <c:pt idx="12939">
                  <c:v>91.684864000000005</c:v>
                </c:pt>
                <c:pt idx="12940">
                  <c:v>91.750399999999999</c:v>
                </c:pt>
                <c:pt idx="12941">
                  <c:v>91.815935999999994</c:v>
                </c:pt>
                <c:pt idx="12942">
                  <c:v>91.881472000000002</c:v>
                </c:pt>
                <c:pt idx="12943">
                  <c:v>91.947007999999997</c:v>
                </c:pt>
                <c:pt idx="12944">
                  <c:v>92.012544000000005</c:v>
                </c:pt>
                <c:pt idx="12945">
                  <c:v>92.07808</c:v>
                </c:pt>
                <c:pt idx="12946">
                  <c:v>92.143615999999994</c:v>
                </c:pt>
                <c:pt idx="12947">
                  <c:v>92.209152000000003</c:v>
                </c:pt>
                <c:pt idx="12948">
                  <c:v>92.274687999999998</c:v>
                </c:pt>
                <c:pt idx="12949">
                  <c:v>92.340224000000006</c:v>
                </c:pt>
                <c:pt idx="12950">
                  <c:v>92.405760000000001</c:v>
                </c:pt>
                <c:pt idx="12951">
                  <c:v>92.471295999999995</c:v>
                </c:pt>
                <c:pt idx="12952">
                  <c:v>92.536832000000004</c:v>
                </c:pt>
                <c:pt idx="12953">
                  <c:v>92.602367999999998</c:v>
                </c:pt>
                <c:pt idx="12954">
                  <c:v>92.667903999999993</c:v>
                </c:pt>
                <c:pt idx="12955">
                  <c:v>92.733440000000002</c:v>
                </c:pt>
                <c:pt idx="12956">
                  <c:v>92.798975999999996</c:v>
                </c:pt>
                <c:pt idx="12957">
                  <c:v>92.864512000000005</c:v>
                </c:pt>
                <c:pt idx="12958">
                  <c:v>92.930047999999999</c:v>
                </c:pt>
                <c:pt idx="12959">
                  <c:v>92.995583999999994</c:v>
                </c:pt>
                <c:pt idx="12960">
                  <c:v>93.061120000000003</c:v>
                </c:pt>
                <c:pt idx="12961">
                  <c:v>93.126655999999997</c:v>
                </c:pt>
                <c:pt idx="12962">
                  <c:v>93.192192000000006</c:v>
                </c:pt>
                <c:pt idx="12963">
                  <c:v>93.257728</c:v>
                </c:pt>
                <c:pt idx="12964">
                  <c:v>93.323263999999995</c:v>
                </c:pt>
                <c:pt idx="12965">
                  <c:v>93.388800000000003</c:v>
                </c:pt>
                <c:pt idx="12966">
                  <c:v>93.454335999999998</c:v>
                </c:pt>
                <c:pt idx="12967">
                  <c:v>93.519872000000007</c:v>
                </c:pt>
                <c:pt idx="12968">
                  <c:v>93.585408000000001</c:v>
                </c:pt>
                <c:pt idx="12969">
                  <c:v>93.650943999999996</c:v>
                </c:pt>
                <c:pt idx="12970">
                  <c:v>93.716480000000004</c:v>
                </c:pt>
                <c:pt idx="12971">
                  <c:v>93.782015999999999</c:v>
                </c:pt>
                <c:pt idx="12972">
                  <c:v>93.847551999999993</c:v>
                </c:pt>
                <c:pt idx="12973">
                  <c:v>93.913088000000002</c:v>
                </c:pt>
                <c:pt idx="12974">
                  <c:v>93.978623999999996</c:v>
                </c:pt>
                <c:pt idx="12975">
                  <c:v>94.044160000000005</c:v>
                </c:pt>
                <c:pt idx="12976">
                  <c:v>94.109696</c:v>
                </c:pt>
                <c:pt idx="12977">
                  <c:v>94.175231999999994</c:v>
                </c:pt>
                <c:pt idx="12978">
                  <c:v>94.240768000000003</c:v>
                </c:pt>
                <c:pt idx="12979">
                  <c:v>94.306303999999997</c:v>
                </c:pt>
                <c:pt idx="12980">
                  <c:v>94.371840000000006</c:v>
                </c:pt>
                <c:pt idx="12981">
                  <c:v>94.437376</c:v>
                </c:pt>
                <c:pt idx="12982">
                  <c:v>94.502911999999995</c:v>
                </c:pt>
                <c:pt idx="12983">
                  <c:v>94.633983999999998</c:v>
                </c:pt>
                <c:pt idx="12984">
                  <c:v>94.765056000000001</c:v>
                </c:pt>
                <c:pt idx="12985">
                  <c:v>94.896128000000004</c:v>
                </c:pt>
                <c:pt idx="12986">
                  <c:v>95.027199999999993</c:v>
                </c:pt>
                <c:pt idx="12987">
                  <c:v>95.158271999999997</c:v>
                </c:pt>
                <c:pt idx="12988">
                  <c:v>95.289344</c:v>
                </c:pt>
                <c:pt idx="12989">
                  <c:v>95.420416000000003</c:v>
                </c:pt>
                <c:pt idx="12990">
                  <c:v>95.551488000000006</c:v>
                </c:pt>
                <c:pt idx="12991">
                  <c:v>95.682559999999995</c:v>
                </c:pt>
                <c:pt idx="12992">
                  <c:v>95.813631999999998</c:v>
                </c:pt>
                <c:pt idx="12993">
                  <c:v>95.944704000000002</c:v>
                </c:pt>
                <c:pt idx="12994">
                  <c:v>96.075776000000005</c:v>
                </c:pt>
                <c:pt idx="12995">
                  <c:v>96.206847999999994</c:v>
                </c:pt>
                <c:pt idx="12996">
                  <c:v>96.337919999999997</c:v>
                </c:pt>
                <c:pt idx="12997">
                  <c:v>96.468992</c:v>
                </c:pt>
                <c:pt idx="12998">
                  <c:v>96.600064000000003</c:v>
                </c:pt>
                <c:pt idx="12999">
                  <c:v>96.731136000000006</c:v>
                </c:pt>
                <c:pt idx="13000">
                  <c:v>96.862207999999995</c:v>
                </c:pt>
                <c:pt idx="13001">
                  <c:v>96.993279999999999</c:v>
                </c:pt>
                <c:pt idx="13002">
                  <c:v>97.124352000000002</c:v>
                </c:pt>
                <c:pt idx="13003">
                  <c:v>97.255424000000005</c:v>
                </c:pt>
                <c:pt idx="13004">
                  <c:v>97.386495999999994</c:v>
                </c:pt>
                <c:pt idx="13005">
                  <c:v>97.517567999999997</c:v>
                </c:pt>
                <c:pt idx="13006">
                  <c:v>97.64864</c:v>
                </c:pt>
                <c:pt idx="13007">
                  <c:v>97.779712000000004</c:v>
                </c:pt>
                <c:pt idx="13008">
                  <c:v>97.910784000000007</c:v>
                </c:pt>
                <c:pt idx="13009">
                  <c:v>98.041855999999996</c:v>
                </c:pt>
                <c:pt idx="13010">
                  <c:v>98.172927999999999</c:v>
                </c:pt>
                <c:pt idx="13011">
                  <c:v>98.304000000000002</c:v>
                </c:pt>
                <c:pt idx="13012">
                  <c:v>98.435072000000005</c:v>
                </c:pt>
                <c:pt idx="13013">
                  <c:v>98.566143999999994</c:v>
                </c:pt>
                <c:pt idx="13014">
                  <c:v>98.697215999999997</c:v>
                </c:pt>
                <c:pt idx="13015">
                  <c:v>98.828288000000001</c:v>
                </c:pt>
                <c:pt idx="13016">
                  <c:v>98.959360000000004</c:v>
                </c:pt>
                <c:pt idx="13017">
                  <c:v>99.090432000000007</c:v>
                </c:pt>
                <c:pt idx="13018">
                  <c:v>99.221503999999996</c:v>
                </c:pt>
                <c:pt idx="13019">
                  <c:v>99.352575999999999</c:v>
                </c:pt>
                <c:pt idx="13020">
                  <c:v>99.483648000000002</c:v>
                </c:pt>
                <c:pt idx="13021">
                  <c:v>99.614720000000005</c:v>
                </c:pt>
                <c:pt idx="13022">
                  <c:v>99.745791999999994</c:v>
                </c:pt>
                <c:pt idx="13023">
                  <c:v>99.876863999999998</c:v>
                </c:pt>
                <c:pt idx="13024">
                  <c:v>100.007936</c:v>
                </c:pt>
                <c:pt idx="13025">
                  <c:v>100.139008</c:v>
                </c:pt>
                <c:pt idx="13026">
                  <c:v>100.27007999999999</c:v>
                </c:pt>
                <c:pt idx="13027">
                  <c:v>100.401152</c:v>
                </c:pt>
                <c:pt idx="13028">
                  <c:v>100.532224</c:v>
                </c:pt>
                <c:pt idx="13029">
                  <c:v>100.663296</c:v>
                </c:pt>
                <c:pt idx="13030">
                  <c:v>100.79436800000001</c:v>
                </c:pt>
                <c:pt idx="13031">
                  <c:v>100.92543999999999</c:v>
                </c:pt>
                <c:pt idx="13032">
                  <c:v>101.056512</c:v>
                </c:pt>
                <c:pt idx="13033">
                  <c:v>101.187584</c:v>
                </c:pt>
                <c:pt idx="13034">
                  <c:v>101.318656</c:v>
                </c:pt>
                <c:pt idx="13035">
                  <c:v>101.44972799999999</c:v>
                </c:pt>
                <c:pt idx="13036">
                  <c:v>101.5808</c:v>
                </c:pt>
                <c:pt idx="13037">
                  <c:v>101.711872</c:v>
                </c:pt>
                <c:pt idx="13038">
                  <c:v>101.842944</c:v>
                </c:pt>
                <c:pt idx="13039">
                  <c:v>101.97401600000001</c:v>
                </c:pt>
                <c:pt idx="13040">
                  <c:v>102.10508799999999</c:v>
                </c:pt>
                <c:pt idx="13041">
                  <c:v>102.23616</c:v>
                </c:pt>
                <c:pt idx="13042">
                  <c:v>102.367232</c:v>
                </c:pt>
                <c:pt idx="13043">
                  <c:v>102.498304</c:v>
                </c:pt>
                <c:pt idx="13044">
                  <c:v>102.62937599999999</c:v>
                </c:pt>
                <c:pt idx="13045">
                  <c:v>102.760448</c:v>
                </c:pt>
                <c:pt idx="13046">
                  <c:v>102.89152</c:v>
                </c:pt>
                <c:pt idx="13047">
                  <c:v>103.022592</c:v>
                </c:pt>
                <c:pt idx="13048">
                  <c:v>103.15366400000001</c:v>
                </c:pt>
                <c:pt idx="13049">
                  <c:v>103.284736</c:v>
                </c:pt>
                <c:pt idx="13050">
                  <c:v>103.415808</c:v>
                </c:pt>
                <c:pt idx="13051">
                  <c:v>103.54688</c:v>
                </c:pt>
                <c:pt idx="13052">
                  <c:v>103.677952</c:v>
                </c:pt>
                <c:pt idx="13053">
                  <c:v>103.80902399999999</c:v>
                </c:pt>
                <c:pt idx="13054">
                  <c:v>103.940096</c:v>
                </c:pt>
                <c:pt idx="13055">
                  <c:v>104.071168</c:v>
                </c:pt>
                <c:pt idx="13056">
                  <c:v>104.20224</c:v>
                </c:pt>
                <c:pt idx="13057">
                  <c:v>104.33331200000001</c:v>
                </c:pt>
                <c:pt idx="13058">
                  <c:v>104.464384</c:v>
                </c:pt>
                <c:pt idx="13059">
                  <c:v>104.595456</c:v>
                </c:pt>
                <c:pt idx="13060">
                  <c:v>104.726528</c:v>
                </c:pt>
                <c:pt idx="13061">
                  <c:v>104.85760000000001</c:v>
                </c:pt>
                <c:pt idx="13062">
                  <c:v>104.98867199999999</c:v>
                </c:pt>
                <c:pt idx="13063">
                  <c:v>105.119744</c:v>
                </c:pt>
                <c:pt idx="13064">
                  <c:v>105.250816</c:v>
                </c:pt>
                <c:pt idx="13065">
                  <c:v>105.381888</c:v>
                </c:pt>
                <c:pt idx="13066">
                  <c:v>105.51296000000001</c:v>
                </c:pt>
                <c:pt idx="13067">
                  <c:v>105.644032</c:v>
                </c:pt>
                <c:pt idx="13068">
                  <c:v>105.775104</c:v>
                </c:pt>
                <c:pt idx="13069">
                  <c:v>105.906176</c:v>
                </c:pt>
                <c:pt idx="13070">
                  <c:v>106.03724800000001</c:v>
                </c:pt>
                <c:pt idx="13071">
                  <c:v>106.16831999999999</c:v>
                </c:pt>
                <c:pt idx="13072">
                  <c:v>106.299392</c:v>
                </c:pt>
                <c:pt idx="13073">
                  <c:v>106.430464</c:v>
                </c:pt>
                <c:pt idx="13074">
                  <c:v>106.561536</c:v>
                </c:pt>
                <c:pt idx="13075">
                  <c:v>106.69260800000001</c:v>
                </c:pt>
                <c:pt idx="13076">
                  <c:v>106.82368</c:v>
                </c:pt>
                <c:pt idx="13077">
                  <c:v>106.954752</c:v>
                </c:pt>
                <c:pt idx="13078">
                  <c:v>107.085824</c:v>
                </c:pt>
                <c:pt idx="13079">
                  <c:v>107.21689600000001</c:v>
                </c:pt>
                <c:pt idx="13080">
                  <c:v>107.34796799999999</c:v>
                </c:pt>
                <c:pt idx="13081">
                  <c:v>107.47904</c:v>
                </c:pt>
                <c:pt idx="13082">
                  <c:v>107.610112</c:v>
                </c:pt>
                <c:pt idx="13083">
                  <c:v>107.741184</c:v>
                </c:pt>
                <c:pt idx="13084">
                  <c:v>107.87225599999999</c:v>
                </c:pt>
                <c:pt idx="13085">
                  <c:v>108.003328</c:v>
                </c:pt>
                <c:pt idx="13086">
                  <c:v>108.1344</c:v>
                </c:pt>
                <c:pt idx="13087">
                  <c:v>108.265472</c:v>
                </c:pt>
                <c:pt idx="13088">
                  <c:v>108.39654400000001</c:v>
                </c:pt>
                <c:pt idx="13089">
                  <c:v>108.52761599999999</c:v>
                </c:pt>
                <c:pt idx="13090">
                  <c:v>108.658688</c:v>
                </c:pt>
                <c:pt idx="13091">
                  <c:v>108.78976</c:v>
                </c:pt>
                <c:pt idx="13092">
                  <c:v>108.920832</c:v>
                </c:pt>
                <c:pt idx="13093">
                  <c:v>109.05190399999999</c:v>
                </c:pt>
                <c:pt idx="13094">
                  <c:v>109.182976</c:v>
                </c:pt>
                <c:pt idx="13095">
                  <c:v>109.314048</c:v>
                </c:pt>
                <c:pt idx="13096">
                  <c:v>109.44512</c:v>
                </c:pt>
                <c:pt idx="13097">
                  <c:v>109.57619200000001</c:v>
                </c:pt>
                <c:pt idx="13098">
                  <c:v>109.707264</c:v>
                </c:pt>
                <c:pt idx="13099">
                  <c:v>109.838336</c:v>
                </c:pt>
                <c:pt idx="13100">
                  <c:v>109.969408</c:v>
                </c:pt>
                <c:pt idx="13101">
                  <c:v>110.10048</c:v>
                </c:pt>
                <c:pt idx="13102">
                  <c:v>110.23155199999999</c:v>
                </c:pt>
                <c:pt idx="13103">
                  <c:v>110.362624</c:v>
                </c:pt>
                <c:pt idx="13104">
                  <c:v>110.493696</c:v>
                </c:pt>
                <c:pt idx="13105">
                  <c:v>110.624768</c:v>
                </c:pt>
                <c:pt idx="13106">
                  <c:v>110.75584000000001</c:v>
                </c:pt>
                <c:pt idx="13107">
                  <c:v>110.886912</c:v>
                </c:pt>
                <c:pt idx="13108">
                  <c:v>111.017984</c:v>
                </c:pt>
                <c:pt idx="13109">
                  <c:v>111.149056</c:v>
                </c:pt>
                <c:pt idx="13110">
                  <c:v>111.280128</c:v>
                </c:pt>
                <c:pt idx="13111">
                  <c:v>111.41119999999999</c:v>
                </c:pt>
                <c:pt idx="13112">
                  <c:v>111.542272</c:v>
                </c:pt>
                <c:pt idx="13113">
                  <c:v>111.673344</c:v>
                </c:pt>
                <c:pt idx="13114">
                  <c:v>111.804416</c:v>
                </c:pt>
                <c:pt idx="13115">
                  <c:v>111.93548800000001</c:v>
                </c:pt>
                <c:pt idx="13116">
                  <c:v>112.06656</c:v>
                </c:pt>
                <c:pt idx="13117">
                  <c:v>112.197632</c:v>
                </c:pt>
                <c:pt idx="13118">
                  <c:v>112.328704</c:v>
                </c:pt>
                <c:pt idx="13119">
                  <c:v>112.45977600000001</c:v>
                </c:pt>
                <c:pt idx="13120">
                  <c:v>112.59084799999999</c:v>
                </c:pt>
                <c:pt idx="13121">
                  <c:v>112.72192</c:v>
                </c:pt>
                <c:pt idx="13122">
                  <c:v>112.852992</c:v>
                </c:pt>
                <c:pt idx="13123">
                  <c:v>112.984064</c:v>
                </c:pt>
                <c:pt idx="13124">
                  <c:v>113.11513600000001</c:v>
                </c:pt>
                <c:pt idx="13125">
                  <c:v>113.246208</c:v>
                </c:pt>
                <c:pt idx="13126">
                  <c:v>113.37728</c:v>
                </c:pt>
                <c:pt idx="13127">
                  <c:v>113.508352</c:v>
                </c:pt>
                <c:pt idx="13128">
                  <c:v>113.63942400000001</c:v>
                </c:pt>
                <c:pt idx="13129">
                  <c:v>113.77049599999999</c:v>
                </c:pt>
                <c:pt idx="13130">
                  <c:v>113.901568</c:v>
                </c:pt>
                <c:pt idx="13131">
                  <c:v>114.03264</c:v>
                </c:pt>
                <c:pt idx="13132">
                  <c:v>114.163712</c:v>
                </c:pt>
                <c:pt idx="13133">
                  <c:v>114.29478400000001</c:v>
                </c:pt>
                <c:pt idx="13134">
                  <c:v>114.425856</c:v>
                </c:pt>
                <c:pt idx="13135">
                  <c:v>114.556928</c:v>
                </c:pt>
                <c:pt idx="13136">
                  <c:v>114.688</c:v>
                </c:pt>
                <c:pt idx="13137">
                  <c:v>114.81907200000001</c:v>
                </c:pt>
                <c:pt idx="13138">
                  <c:v>114.95014399999999</c:v>
                </c:pt>
                <c:pt idx="13139">
                  <c:v>115.081216</c:v>
                </c:pt>
                <c:pt idx="13140">
                  <c:v>115.212288</c:v>
                </c:pt>
                <c:pt idx="13141">
                  <c:v>115.34336</c:v>
                </c:pt>
                <c:pt idx="13142">
                  <c:v>115.47443199999999</c:v>
                </c:pt>
                <c:pt idx="13143">
                  <c:v>115.605504</c:v>
                </c:pt>
                <c:pt idx="13144">
                  <c:v>115.736576</c:v>
                </c:pt>
                <c:pt idx="13145">
                  <c:v>115.867648</c:v>
                </c:pt>
                <c:pt idx="13146">
                  <c:v>115.99872000000001</c:v>
                </c:pt>
                <c:pt idx="13147">
                  <c:v>116.12979199999999</c:v>
                </c:pt>
                <c:pt idx="13148">
                  <c:v>116.260864</c:v>
                </c:pt>
                <c:pt idx="13149">
                  <c:v>116.391936</c:v>
                </c:pt>
                <c:pt idx="13150">
                  <c:v>116.523008</c:v>
                </c:pt>
                <c:pt idx="13151">
                  <c:v>116.65407999999999</c:v>
                </c:pt>
                <c:pt idx="13152">
                  <c:v>116.785152</c:v>
                </c:pt>
                <c:pt idx="13153">
                  <c:v>116.916224</c:v>
                </c:pt>
                <c:pt idx="13154">
                  <c:v>117.047296</c:v>
                </c:pt>
                <c:pt idx="13155">
                  <c:v>117.17836800000001</c:v>
                </c:pt>
                <c:pt idx="13156">
                  <c:v>117.30944</c:v>
                </c:pt>
                <c:pt idx="13157">
                  <c:v>117.440512</c:v>
                </c:pt>
                <c:pt idx="13158">
                  <c:v>117.571584</c:v>
                </c:pt>
                <c:pt idx="13159">
                  <c:v>117.702656</c:v>
                </c:pt>
                <c:pt idx="13160">
                  <c:v>117.83372799999999</c:v>
                </c:pt>
                <c:pt idx="13161">
                  <c:v>117.9648</c:v>
                </c:pt>
                <c:pt idx="13162">
                  <c:v>118.095872</c:v>
                </c:pt>
                <c:pt idx="13163">
                  <c:v>118.226944</c:v>
                </c:pt>
                <c:pt idx="13164">
                  <c:v>118.35801600000001</c:v>
                </c:pt>
                <c:pt idx="13165">
                  <c:v>118.489088</c:v>
                </c:pt>
                <c:pt idx="13166">
                  <c:v>118.62016</c:v>
                </c:pt>
                <c:pt idx="13167">
                  <c:v>118.751232</c:v>
                </c:pt>
                <c:pt idx="13168">
                  <c:v>118.882304</c:v>
                </c:pt>
                <c:pt idx="13169">
                  <c:v>119.01337599999999</c:v>
                </c:pt>
                <c:pt idx="13170">
                  <c:v>119.144448</c:v>
                </c:pt>
                <c:pt idx="13171">
                  <c:v>119.27552</c:v>
                </c:pt>
                <c:pt idx="13172">
                  <c:v>119.406592</c:v>
                </c:pt>
                <c:pt idx="13173">
                  <c:v>119.53766400000001</c:v>
                </c:pt>
                <c:pt idx="13174">
                  <c:v>119.668736</c:v>
                </c:pt>
                <c:pt idx="13175">
                  <c:v>119.799808</c:v>
                </c:pt>
                <c:pt idx="13176">
                  <c:v>119.93088</c:v>
                </c:pt>
                <c:pt idx="13177">
                  <c:v>120.06195200000001</c:v>
                </c:pt>
                <c:pt idx="13178">
                  <c:v>120.19302399999999</c:v>
                </c:pt>
                <c:pt idx="13179">
                  <c:v>120.324096</c:v>
                </c:pt>
                <c:pt idx="13180">
                  <c:v>120.455168</c:v>
                </c:pt>
                <c:pt idx="13181">
                  <c:v>120.58624</c:v>
                </c:pt>
                <c:pt idx="13182">
                  <c:v>120.71731200000001</c:v>
                </c:pt>
                <c:pt idx="13183">
                  <c:v>120.848384</c:v>
                </c:pt>
                <c:pt idx="13184">
                  <c:v>120.979456</c:v>
                </c:pt>
                <c:pt idx="13185">
                  <c:v>121.110528</c:v>
                </c:pt>
                <c:pt idx="13186">
                  <c:v>121.24160000000001</c:v>
                </c:pt>
                <c:pt idx="13187">
                  <c:v>121.37267199999999</c:v>
                </c:pt>
                <c:pt idx="13188">
                  <c:v>121.503744</c:v>
                </c:pt>
                <c:pt idx="13189">
                  <c:v>121.634816</c:v>
                </c:pt>
                <c:pt idx="13190">
                  <c:v>121.765888</c:v>
                </c:pt>
                <c:pt idx="13191">
                  <c:v>121.89696000000001</c:v>
                </c:pt>
                <c:pt idx="13192">
                  <c:v>122.028032</c:v>
                </c:pt>
                <c:pt idx="13193">
                  <c:v>122.159104</c:v>
                </c:pt>
                <c:pt idx="13194">
                  <c:v>122.290176</c:v>
                </c:pt>
                <c:pt idx="13195">
                  <c:v>122.42124800000001</c:v>
                </c:pt>
                <c:pt idx="13196">
                  <c:v>122.55231999999999</c:v>
                </c:pt>
                <c:pt idx="13197">
                  <c:v>122.683392</c:v>
                </c:pt>
                <c:pt idx="13198">
                  <c:v>122.814464</c:v>
                </c:pt>
                <c:pt idx="13199">
                  <c:v>122.945536</c:v>
                </c:pt>
                <c:pt idx="13200">
                  <c:v>123.07660799999999</c:v>
                </c:pt>
                <c:pt idx="13201">
                  <c:v>123.20768</c:v>
                </c:pt>
                <c:pt idx="13202">
                  <c:v>123.338752</c:v>
                </c:pt>
                <c:pt idx="13203">
                  <c:v>123.469824</c:v>
                </c:pt>
                <c:pt idx="13204">
                  <c:v>123.60089600000001</c:v>
                </c:pt>
                <c:pt idx="13205">
                  <c:v>123.73196799999999</c:v>
                </c:pt>
                <c:pt idx="13206">
                  <c:v>123.86304</c:v>
                </c:pt>
                <c:pt idx="13207">
                  <c:v>123.994112</c:v>
                </c:pt>
                <c:pt idx="13208">
                  <c:v>124.125184</c:v>
                </c:pt>
                <c:pt idx="13209">
                  <c:v>124.25625599999999</c:v>
                </c:pt>
                <c:pt idx="13210">
                  <c:v>124.387328</c:v>
                </c:pt>
                <c:pt idx="13211">
                  <c:v>124.5184</c:v>
                </c:pt>
                <c:pt idx="13212">
                  <c:v>124.649472</c:v>
                </c:pt>
                <c:pt idx="13213">
                  <c:v>124.78054400000001</c:v>
                </c:pt>
                <c:pt idx="13214">
                  <c:v>124.911616</c:v>
                </c:pt>
                <c:pt idx="13215">
                  <c:v>125.042688</c:v>
                </c:pt>
                <c:pt idx="13216">
                  <c:v>125.17376</c:v>
                </c:pt>
                <c:pt idx="13217">
                  <c:v>125.304832</c:v>
                </c:pt>
                <c:pt idx="13218">
                  <c:v>125.43590399999999</c:v>
                </c:pt>
                <c:pt idx="13219">
                  <c:v>125.566976</c:v>
                </c:pt>
                <c:pt idx="13220">
                  <c:v>125.698048</c:v>
                </c:pt>
                <c:pt idx="13221">
                  <c:v>125.82912</c:v>
                </c:pt>
                <c:pt idx="13222">
                  <c:v>125.96019200000001</c:v>
                </c:pt>
                <c:pt idx="13223">
                  <c:v>126.091264</c:v>
                </c:pt>
                <c:pt idx="13224">
                  <c:v>126.222336</c:v>
                </c:pt>
                <c:pt idx="13225">
                  <c:v>126.353408</c:v>
                </c:pt>
                <c:pt idx="13226">
                  <c:v>126.48448</c:v>
                </c:pt>
                <c:pt idx="13227">
                  <c:v>126.61555199999999</c:v>
                </c:pt>
                <c:pt idx="13228">
                  <c:v>126.746624</c:v>
                </c:pt>
                <c:pt idx="13229">
                  <c:v>126.877696</c:v>
                </c:pt>
                <c:pt idx="13230">
                  <c:v>127.008768</c:v>
                </c:pt>
                <c:pt idx="13231">
                  <c:v>127.13984000000001</c:v>
                </c:pt>
                <c:pt idx="13232">
                  <c:v>127.270912</c:v>
                </c:pt>
                <c:pt idx="13233">
                  <c:v>127.401984</c:v>
                </c:pt>
                <c:pt idx="13234">
                  <c:v>127.533056</c:v>
                </c:pt>
                <c:pt idx="13235">
                  <c:v>127.66412800000001</c:v>
                </c:pt>
                <c:pt idx="13236">
                  <c:v>127.79519999999999</c:v>
                </c:pt>
                <c:pt idx="13237">
                  <c:v>127.926272</c:v>
                </c:pt>
                <c:pt idx="13238">
                  <c:v>128.057344</c:v>
                </c:pt>
                <c:pt idx="13239">
                  <c:v>128.18841599999999</c:v>
                </c:pt>
                <c:pt idx="13240">
                  <c:v>128.31948800000001</c:v>
                </c:pt>
                <c:pt idx="13241">
                  <c:v>128.45056</c:v>
                </c:pt>
                <c:pt idx="13242">
                  <c:v>128.58163200000001</c:v>
                </c:pt>
                <c:pt idx="13243">
                  <c:v>128.712704</c:v>
                </c:pt>
                <c:pt idx="13244">
                  <c:v>128.84377599999999</c:v>
                </c:pt>
                <c:pt idx="13245">
                  <c:v>128.97484800000001</c:v>
                </c:pt>
                <c:pt idx="13246">
                  <c:v>129.10592</c:v>
                </c:pt>
                <c:pt idx="13247">
                  <c:v>129.23699199999999</c:v>
                </c:pt>
                <c:pt idx="13248">
                  <c:v>129.368064</c:v>
                </c:pt>
                <c:pt idx="13249">
                  <c:v>129.49913599999999</c:v>
                </c:pt>
                <c:pt idx="13250">
                  <c:v>129.63020800000001</c:v>
                </c:pt>
                <c:pt idx="13251">
                  <c:v>129.76128</c:v>
                </c:pt>
                <c:pt idx="13252">
                  <c:v>129.89235199999999</c:v>
                </c:pt>
                <c:pt idx="13253">
                  <c:v>130.02342400000001</c:v>
                </c:pt>
                <c:pt idx="13254">
                  <c:v>130.15449599999999</c:v>
                </c:pt>
                <c:pt idx="13255">
                  <c:v>130.28556800000001</c:v>
                </c:pt>
                <c:pt idx="13256">
                  <c:v>130.41664</c:v>
                </c:pt>
                <c:pt idx="13257">
                  <c:v>130.54771199999999</c:v>
                </c:pt>
                <c:pt idx="13258">
                  <c:v>130.67878400000001</c:v>
                </c:pt>
                <c:pt idx="13259">
                  <c:v>130.809856</c:v>
                </c:pt>
                <c:pt idx="13260">
                  <c:v>130.94092800000001</c:v>
                </c:pt>
                <c:pt idx="13261">
                  <c:v>131.072</c:v>
                </c:pt>
                <c:pt idx="13262">
                  <c:v>131.20307199999999</c:v>
                </c:pt>
                <c:pt idx="13263">
                  <c:v>131.33414400000001</c:v>
                </c:pt>
                <c:pt idx="13264">
                  <c:v>131.465216</c:v>
                </c:pt>
                <c:pt idx="13265">
                  <c:v>131.59628799999999</c:v>
                </c:pt>
                <c:pt idx="13266">
                  <c:v>131.72736</c:v>
                </c:pt>
                <c:pt idx="13267">
                  <c:v>131.85843199999999</c:v>
                </c:pt>
                <c:pt idx="13268">
                  <c:v>131.98950400000001</c:v>
                </c:pt>
                <c:pt idx="13269">
                  <c:v>132.120576</c:v>
                </c:pt>
                <c:pt idx="13270">
                  <c:v>132.25164799999999</c:v>
                </c:pt>
                <c:pt idx="13271">
                  <c:v>132.38272000000001</c:v>
                </c:pt>
                <c:pt idx="13272">
                  <c:v>132.513792</c:v>
                </c:pt>
                <c:pt idx="13273">
                  <c:v>132.64486400000001</c:v>
                </c:pt>
                <c:pt idx="13274">
                  <c:v>132.775936</c:v>
                </c:pt>
                <c:pt idx="13275">
                  <c:v>132.90700799999999</c:v>
                </c:pt>
                <c:pt idx="13276">
                  <c:v>133.03808000000001</c:v>
                </c:pt>
                <c:pt idx="13277">
                  <c:v>133.169152</c:v>
                </c:pt>
                <c:pt idx="13278">
                  <c:v>133.30022399999999</c:v>
                </c:pt>
                <c:pt idx="13279">
                  <c:v>133.431296</c:v>
                </c:pt>
                <c:pt idx="13280">
                  <c:v>133.56236799999999</c:v>
                </c:pt>
                <c:pt idx="13281">
                  <c:v>133.69344000000001</c:v>
                </c:pt>
                <c:pt idx="13282">
                  <c:v>133.824512</c:v>
                </c:pt>
                <c:pt idx="13283">
                  <c:v>133.95558399999999</c:v>
                </c:pt>
                <c:pt idx="13284">
                  <c:v>134.086656</c:v>
                </c:pt>
                <c:pt idx="13285">
                  <c:v>134.21772799999999</c:v>
                </c:pt>
                <c:pt idx="13286">
                  <c:v>134.34880000000001</c:v>
                </c:pt>
                <c:pt idx="13287">
                  <c:v>134.479872</c:v>
                </c:pt>
                <c:pt idx="13288">
                  <c:v>134.61094399999999</c:v>
                </c:pt>
                <c:pt idx="13289">
                  <c:v>134.74201600000001</c:v>
                </c:pt>
                <c:pt idx="13290">
                  <c:v>134.873088</c:v>
                </c:pt>
                <c:pt idx="13291">
                  <c:v>135.00416000000001</c:v>
                </c:pt>
                <c:pt idx="13292">
                  <c:v>135.135232</c:v>
                </c:pt>
                <c:pt idx="13293">
                  <c:v>135.26630399999999</c:v>
                </c:pt>
                <c:pt idx="13294">
                  <c:v>135.39737600000001</c:v>
                </c:pt>
                <c:pt idx="13295">
                  <c:v>135.528448</c:v>
                </c:pt>
                <c:pt idx="13296">
                  <c:v>135.65951999999999</c:v>
                </c:pt>
                <c:pt idx="13297">
                  <c:v>135.790592</c:v>
                </c:pt>
                <c:pt idx="13298">
                  <c:v>135.92166399999999</c:v>
                </c:pt>
                <c:pt idx="13299">
                  <c:v>136.05273600000001</c:v>
                </c:pt>
                <c:pt idx="13300">
                  <c:v>136.183808</c:v>
                </c:pt>
                <c:pt idx="13301">
                  <c:v>136.31487999999999</c:v>
                </c:pt>
                <c:pt idx="13302">
                  <c:v>136.44595200000001</c:v>
                </c:pt>
                <c:pt idx="13303">
                  <c:v>136.57702399999999</c:v>
                </c:pt>
                <c:pt idx="13304">
                  <c:v>136.70809600000001</c:v>
                </c:pt>
                <c:pt idx="13305">
                  <c:v>136.839168</c:v>
                </c:pt>
                <c:pt idx="13306">
                  <c:v>136.97023999999999</c:v>
                </c:pt>
                <c:pt idx="13307">
                  <c:v>137.10131200000001</c:v>
                </c:pt>
                <c:pt idx="13308">
                  <c:v>137.232384</c:v>
                </c:pt>
                <c:pt idx="13309">
                  <c:v>137.36345600000001</c:v>
                </c:pt>
                <c:pt idx="13310">
                  <c:v>137.494528</c:v>
                </c:pt>
                <c:pt idx="13311">
                  <c:v>137.62559999999999</c:v>
                </c:pt>
                <c:pt idx="13312">
                  <c:v>137.75667200000001</c:v>
                </c:pt>
                <c:pt idx="13313">
                  <c:v>137.887744</c:v>
                </c:pt>
                <c:pt idx="13314">
                  <c:v>138.01881599999999</c:v>
                </c:pt>
                <c:pt idx="13315">
                  <c:v>138.149888</c:v>
                </c:pt>
                <c:pt idx="13316">
                  <c:v>138.28095999999999</c:v>
                </c:pt>
                <c:pt idx="13317">
                  <c:v>138.41203200000001</c:v>
                </c:pt>
                <c:pt idx="13318">
                  <c:v>138.543104</c:v>
                </c:pt>
                <c:pt idx="13319">
                  <c:v>138.67417599999999</c:v>
                </c:pt>
                <c:pt idx="13320">
                  <c:v>138.80524800000001</c:v>
                </c:pt>
                <c:pt idx="13321">
                  <c:v>138.93631999999999</c:v>
                </c:pt>
                <c:pt idx="13322">
                  <c:v>139.06739200000001</c:v>
                </c:pt>
                <c:pt idx="13323">
                  <c:v>139.198464</c:v>
                </c:pt>
                <c:pt idx="13324">
                  <c:v>139.32953599999999</c:v>
                </c:pt>
                <c:pt idx="13325">
                  <c:v>139.46060800000001</c:v>
                </c:pt>
                <c:pt idx="13326">
                  <c:v>139.59168</c:v>
                </c:pt>
                <c:pt idx="13327">
                  <c:v>139.72275200000001</c:v>
                </c:pt>
                <c:pt idx="13328">
                  <c:v>139.853824</c:v>
                </c:pt>
                <c:pt idx="13329">
                  <c:v>139.98489599999999</c:v>
                </c:pt>
                <c:pt idx="13330">
                  <c:v>140.11596800000001</c:v>
                </c:pt>
                <c:pt idx="13331">
                  <c:v>140.24704</c:v>
                </c:pt>
                <c:pt idx="13332">
                  <c:v>140.37811199999999</c:v>
                </c:pt>
                <c:pt idx="13333">
                  <c:v>140.509184</c:v>
                </c:pt>
                <c:pt idx="13334">
                  <c:v>140.64025599999999</c:v>
                </c:pt>
                <c:pt idx="13335">
                  <c:v>140.77132800000001</c:v>
                </c:pt>
                <c:pt idx="13336">
                  <c:v>140.9024</c:v>
                </c:pt>
                <c:pt idx="13337">
                  <c:v>141.03347199999999</c:v>
                </c:pt>
                <c:pt idx="13338">
                  <c:v>141.16454400000001</c:v>
                </c:pt>
                <c:pt idx="13339">
                  <c:v>141.295616</c:v>
                </c:pt>
                <c:pt idx="13340">
                  <c:v>141.42668800000001</c:v>
                </c:pt>
                <c:pt idx="13341">
                  <c:v>141.55776</c:v>
                </c:pt>
                <c:pt idx="13342">
                  <c:v>141.68883199999999</c:v>
                </c:pt>
                <c:pt idx="13343">
                  <c:v>141.81990400000001</c:v>
                </c:pt>
                <c:pt idx="13344">
                  <c:v>141.950976</c:v>
                </c:pt>
                <c:pt idx="13345">
                  <c:v>142.08204799999999</c:v>
                </c:pt>
                <c:pt idx="13346">
                  <c:v>142.21312</c:v>
                </c:pt>
                <c:pt idx="13347">
                  <c:v>142.34419199999999</c:v>
                </c:pt>
                <c:pt idx="13348">
                  <c:v>142.47526400000001</c:v>
                </c:pt>
                <c:pt idx="13349">
                  <c:v>142.606336</c:v>
                </c:pt>
                <c:pt idx="13350">
                  <c:v>142.73740799999999</c:v>
                </c:pt>
                <c:pt idx="13351">
                  <c:v>142.86848000000001</c:v>
                </c:pt>
                <c:pt idx="13352">
                  <c:v>142.99955199999999</c:v>
                </c:pt>
                <c:pt idx="13353">
                  <c:v>143.13062400000001</c:v>
                </c:pt>
                <c:pt idx="13354">
                  <c:v>143.261696</c:v>
                </c:pt>
                <c:pt idx="13355">
                  <c:v>143.39276799999999</c:v>
                </c:pt>
                <c:pt idx="13356">
                  <c:v>143.52384000000001</c:v>
                </c:pt>
                <c:pt idx="13357">
                  <c:v>143.654912</c:v>
                </c:pt>
                <c:pt idx="13358">
                  <c:v>143.78598400000001</c:v>
                </c:pt>
                <c:pt idx="13359">
                  <c:v>143.917056</c:v>
                </c:pt>
                <c:pt idx="13360">
                  <c:v>144.04812799999999</c:v>
                </c:pt>
                <c:pt idx="13361">
                  <c:v>144.17920000000001</c:v>
                </c:pt>
                <c:pt idx="13362">
                  <c:v>144.310272</c:v>
                </c:pt>
                <c:pt idx="13363">
                  <c:v>144.44134399999999</c:v>
                </c:pt>
                <c:pt idx="13364">
                  <c:v>144.572416</c:v>
                </c:pt>
                <c:pt idx="13365">
                  <c:v>144.70348799999999</c:v>
                </c:pt>
                <c:pt idx="13366">
                  <c:v>144.83456000000001</c:v>
                </c:pt>
                <c:pt idx="13367">
                  <c:v>144.965632</c:v>
                </c:pt>
                <c:pt idx="13368">
                  <c:v>145.09670399999999</c:v>
                </c:pt>
                <c:pt idx="13369">
                  <c:v>145.22777600000001</c:v>
                </c:pt>
                <c:pt idx="13370">
                  <c:v>145.35884799999999</c:v>
                </c:pt>
                <c:pt idx="13371">
                  <c:v>145.48992000000001</c:v>
                </c:pt>
                <c:pt idx="13372">
                  <c:v>145.620992</c:v>
                </c:pt>
                <c:pt idx="13373">
                  <c:v>145.75206399999999</c:v>
                </c:pt>
                <c:pt idx="13374">
                  <c:v>145.88313600000001</c:v>
                </c:pt>
                <c:pt idx="13375">
                  <c:v>146.014208</c:v>
                </c:pt>
                <c:pt idx="13376">
                  <c:v>146.14528000000001</c:v>
                </c:pt>
                <c:pt idx="13377">
                  <c:v>146.276352</c:v>
                </c:pt>
                <c:pt idx="13378">
                  <c:v>146.40742399999999</c:v>
                </c:pt>
                <c:pt idx="13379">
                  <c:v>146.53849600000001</c:v>
                </c:pt>
                <c:pt idx="13380">
                  <c:v>146.669568</c:v>
                </c:pt>
                <c:pt idx="13381">
                  <c:v>146.80063999999999</c:v>
                </c:pt>
                <c:pt idx="13382">
                  <c:v>146.931712</c:v>
                </c:pt>
                <c:pt idx="13383">
                  <c:v>147.06278399999999</c:v>
                </c:pt>
                <c:pt idx="13384">
                  <c:v>147.19385600000001</c:v>
                </c:pt>
                <c:pt idx="13385">
                  <c:v>147.324928</c:v>
                </c:pt>
                <c:pt idx="13386">
                  <c:v>147.45599999999999</c:v>
                </c:pt>
                <c:pt idx="13387">
                  <c:v>147.58707200000001</c:v>
                </c:pt>
                <c:pt idx="13388">
                  <c:v>147.718144</c:v>
                </c:pt>
                <c:pt idx="13389">
                  <c:v>147.84921600000001</c:v>
                </c:pt>
                <c:pt idx="13390">
                  <c:v>147.980288</c:v>
                </c:pt>
                <c:pt idx="13391">
                  <c:v>148.11135999999999</c:v>
                </c:pt>
                <c:pt idx="13392">
                  <c:v>148.24243200000001</c:v>
                </c:pt>
                <c:pt idx="13393">
                  <c:v>148.373504</c:v>
                </c:pt>
                <c:pt idx="13394">
                  <c:v>148.50457599999999</c:v>
                </c:pt>
                <c:pt idx="13395">
                  <c:v>148.635648</c:v>
                </c:pt>
                <c:pt idx="13396">
                  <c:v>148.76671999999999</c:v>
                </c:pt>
                <c:pt idx="13397">
                  <c:v>148.89779200000001</c:v>
                </c:pt>
                <c:pt idx="13398">
                  <c:v>149.028864</c:v>
                </c:pt>
                <c:pt idx="13399">
                  <c:v>149.15993599999999</c:v>
                </c:pt>
                <c:pt idx="13400">
                  <c:v>149.29100800000001</c:v>
                </c:pt>
                <c:pt idx="13401">
                  <c:v>149.42207999999999</c:v>
                </c:pt>
                <c:pt idx="13402">
                  <c:v>149.55315200000001</c:v>
                </c:pt>
                <c:pt idx="13403">
                  <c:v>149.684224</c:v>
                </c:pt>
                <c:pt idx="13404">
                  <c:v>149.81529599999999</c:v>
                </c:pt>
                <c:pt idx="13405">
                  <c:v>149.94636800000001</c:v>
                </c:pt>
                <c:pt idx="13406">
                  <c:v>150.07744</c:v>
                </c:pt>
                <c:pt idx="13407">
                  <c:v>150.20851200000001</c:v>
                </c:pt>
                <c:pt idx="13408">
                  <c:v>150.339584</c:v>
                </c:pt>
                <c:pt idx="13409">
                  <c:v>150.47065599999999</c:v>
                </c:pt>
                <c:pt idx="13410">
                  <c:v>150.60172800000001</c:v>
                </c:pt>
                <c:pt idx="13411">
                  <c:v>150.7328</c:v>
                </c:pt>
                <c:pt idx="13412">
                  <c:v>150.86387199999999</c:v>
                </c:pt>
                <c:pt idx="13413">
                  <c:v>150.994944</c:v>
                </c:pt>
                <c:pt idx="13414">
                  <c:v>151.12601599999999</c:v>
                </c:pt>
                <c:pt idx="13415">
                  <c:v>151.25708800000001</c:v>
                </c:pt>
                <c:pt idx="13416">
                  <c:v>151.38816</c:v>
                </c:pt>
                <c:pt idx="13417">
                  <c:v>151.51923199999999</c:v>
                </c:pt>
                <c:pt idx="13418">
                  <c:v>151.65030400000001</c:v>
                </c:pt>
                <c:pt idx="13419">
                  <c:v>151.78137599999999</c:v>
                </c:pt>
                <c:pt idx="13420">
                  <c:v>151.91244800000001</c:v>
                </c:pt>
                <c:pt idx="13421">
                  <c:v>152.04352</c:v>
                </c:pt>
                <c:pt idx="13422">
                  <c:v>152.17459199999999</c:v>
                </c:pt>
                <c:pt idx="13423">
                  <c:v>152.30566400000001</c:v>
                </c:pt>
                <c:pt idx="13424">
                  <c:v>152.436736</c:v>
                </c:pt>
                <c:pt idx="13425">
                  <c:v>152.56780800000001</c:v>
                </c:pt>
                <c:pt idx="13426">
                  <c:v>152.69888</c:v>
                </c:pt>
                <c:pt idx="13427">
                  <c:v>152.82995199999999</c:v>
                </c:pt>
                <c:pt idx="13428">
                  <c:v>152.96102400000001</c:v>
                </c:pt>
                <c:pt idx="13429">
                  <c:v>153.092096</c:v>
                </c:pt>
                <c:pt idx="13430">
                  <c:v>153.22316799999999</c:v>
                </c:pt>
                <c:pt idx="13431">
                  <c:v>153.35424</c:v>
                </c:pt>
                <c:pt idx="13432">
                  <c:v>153.48531199999999</c:v>
                </c:pt>
                <c:pt idx="13433">
                  <c:v>153.61638400000001</c:v>
                </c:pt>
                <c:pt idx="13434">
                  <c:v>153.747456</c:v>
                </c:pt>
                <c:pt idx="13435">
                  <c:v>153.87852799999999</c:v>
                </c:pt>
                <c:pt idx="13436">
                  <c:v>154.00960000000001</c:v>
                </c:pt>
                <c:pt idx="13437">
                  <c:v>154.140672</c:v>
                </c:pt>
                <c:pt idx="13438">
                  <c:v>154.27174400000001</c:v>
                </c:pt>
                <c:pt idx="13439">
                  <c:v>154.402816</c:v>
                </c:pt>
                <c:pt idx="13440">
                  <c:v>154.53388799999999</c:v>
                </c:pt>
                <c:pt idx="13441">
                  <c:v>154.66496000000001</c:v>
                </c:pt>
                <c:pt idx="13442">
                  <c:v>154.796032</c:v>
                </c:pt>
                <c:pt idx="13443">
                  <c:v>154.92710400000001</c:v>
                </c:pt>
                <c:pt idx="13444">
                  <c:v>155.058176</c:v>
                </c:pt>
                <c:pt idx="13445">
                  <c:v>155.18924799999999</c:v>
                </c:pt>
                <c:pt idx="13446">
                  <c:v>155.32032000000001</c:v>
                </c:pt>
                <c:pt idx="13447">
                  <c:v>155.451392</c:v>
                </c:pt>
                <c:pt idx="13448">
                  <c:v>155.58246399999999</c:v>
                </c:pt>
                <c:pt idx="13449">
                  <c:v>155.713536</c:v>
                </c:pt>
                <c:pt idx="13450">
                  <c:v>155.84460799999999</c:v>
                </c:pt>
                <c:pt idx="13451">
                  <c:v>155.97568000000001</c:v>
                </c:pt>
                <c:pt idx="13452">
                  <c:v>156.106752</c:v>
                </c:pt>
                <c:pt idx="13453">
                  <c:v>156.23782399999999</c:v>
                </c:pt>
                <c:pt idx="13454">
                  <c:v>156.36889600000001</c:v>
                </c:pt>
                <c:pt idx="13455">
                  <c:v>156.499968</c:v>
                </c:pt>
                <c:pt idx="13456">
                  <c:v>156.63104000000001</c:v>
                </c:pt>
                <c:pt idx="13457">
                  <c:v>156.762112</c:v>
                </c:pt>
                <c:pt idx="13458">
                  <c:v>156.89318399999999</c:v>
                </c:pt>
                <c:pt idx="13459">
                  <c:v>157.02425600000001</c:v>
                </c:pt>
                <c:pt idx="13460">
                  <c:v>157.155328</c:v>
                </c:pt>
                <c:pt idx="13461">
                  <c:v>157.28639999999999</c:v>
                </c:pt>
                <c:pt idx="13462">
                  <c:v>157.417472</c:v>
                </c:pt>
                <c:pt idx="13463">
                  <c:v>157.54854399999999</c:v>
                </c:pt>
                <c:pt idx="13464">
                  <c:v>157.67961600000001</c:v>
                </c:pt>
                <c:pt idx="13465">
                  <c:v>157.810688</c:v>
                </c:pt>
                <c:pt idx="13466">
                  <c:v>157.94175999999999</c:v>
                </c:pt>
                <c:pt idx="13467">
                  <c:v>158.07283200000001</c:v>
                </c:pt>
                <c:pt idx="13468">
                  <c:v>158.20390399999999</c:v>
                </c:pt>
                <c:pt idx="13469">
                  <c:v>158.33497600000001</c:v>
                </c:pt>
                <c:pt idx="13470">
                  <c:v>158.466048</c:v>
                </c:pt>
                <c:pt idx="13471">
                  <c:v>158.59711999999999</c:v>
                </c:pt>
                <c:pt idx="13472">
                  <c:v>158.72819200000001</c:v>
                </c:pt>
                <c:pt idx="13473">
                  <c:v>158.859264</c:v>
                </c:pt>
                <c:pt idx="13474">
                  <c:v>158.99033600000001</c:v>
                </c:pt>
                <c:pt idx="13475">
                  <c:v>159.121408</c:v>
                </c:pt>
                <c:pt idx="13476">
                  <c:v>159.25247999999999</c:v>
                </c:pt>
                <c:pt idx="13477">
                  <c:v>159.38355200000001</c:v>
                </c:pt>
                <c:pt idx="13478">
                  <c:v>159.514624</c:v>
                </c:pt>
                <c:pt idx="13479">
                  <c:v>159.64569599999999</c:v>
                </c:pt>
                <c:pt idx="13480">
                  <c:v>159.776768</c:v>
                </c:pt>
                <c:pt idx="13481">
                  <c:v>159.90783999999999</c:v>
                </c:pt>
                <c:pt idx="13482">
                  <c:v>160.03891200000001</c:v>
                </c:pt>
                <c:pt idx="13483">
                  <c:v>160.169984</c:v>
                </c:pt>
                <c:pt idx="13484">
                  <c:v>160.30105599999999</c:v>
                </c:pt>
                <c:pt idx="13485">
                  <c:v>160.43212800000001</c:v>
                </c:pt>
                <c:pt idx="13486">
                  <c:v>160.56319999999999</c:v>
                </c:pt>
                <c:pt idx="13487">
                  <c:v>160.69427200000001</c:v>
                </c:pt>
                <c:pt idx="13488">
                  <c:v>160.825344</c:v>
                </c:pt>
                <c:pt idx="13489">
                  <c:v>160.95641599999999</c:v>
                </c:pt>
                <c:pt idx="13490">
                  <c:v>161.08748800000001</c:v>
                </c:pt>
                <c:pt idx="13491">
                  <c:v>161.21856</c:v>
                </c:pt>
                <c:pt idx="13492">
                  <c:v>161.34963200000001</c:v>
                </c:pt>
                <c:pt idx="13493">
                  <c:v>161.480704</c:v>
                </c:pt>
                <c:pt idx="13494">
                  <c:v>161.61177599999999</c:v>
                </c:pt>
                <c:pt idx="13495">
                  <c:v>161.74284800000001</c:v>
                </c:pt>
                <c:pt idx="13496">
                  <c:v>161.87392</c:v>
                </c:pt>
                <c:pt idx="13497">
                  <c:v>162.00499199999999</c:v>
                </c:pt>
                <c:pt idx="13498">
                  <c:v>162.136064</c:v>
                </c:pt>
                <c:pt idx="13499">
                  <c:v>162.26713599999999</c:v>
                </c:pt>
                <c:pt idx="13500">
                  <c:v>162.39820800000001</c:v>
                </c:pt>
                <c:pt idx="13501">
                  <c:v>162.52928</c:v>
                </c:pt>
                <c:pt idx="13502">
                  <c:v>162.66035199999999</c:v>
                </c:pt>
                <c:pt idx="13503">
                  <c:v>162.79142400000001</c:v>
                </c:pt>
                <c:pt idx="13504">
                  <c:v>162.922496</c:v>
                </c:pt>
                <c:pt idx="13505">
                  <c:v>163.05356800000001</c:v>
                </c:pt>
                <c:pt idx="13506">
                  <c:v>163.18464</c:v>
                </c:pt>
                <c:pt idx="13507">
                  <c:v>163.31571199999999</c:v>
                </c:pt>
                <c:pt idx="13508">
                  <c:v>163.44678400000001</c:v>
                </c:pt>
                <c:pt idx="13509">
                  <c:v>163.577856</c:v>
                </c:pt>
                <c:pt idx="13510">
                  <c:v>163.70892799999999</c:v>
                </c:pt>
                <c:pt idx="13511">
                  <c:v>163.84</c:v>
                </c:pt>
                <c:pt idx="13512">
                  <c:v>163.97107199999999</c:v>
                </c:pt>
                <c:pt idx="13513">
                  <c:v>164.10214400000001</c:v>
                </c:pt>
                <c:pt idx="13514">
                  <c:v>164.233216</c:v>
                </c:pt>
                <c:pt idx="13515">
                  <c:v>164.36428799999999</c:v>
                </c:pt>
                <c:pt idx="13516">
                  <c:v>164.49536000000001</c:v>
                </c:pt>
                <c:pt idx="13517">
                  <c:v>164.62643199999999</c:v>
                </c:pt>
                <c:pt idx="13518">
                  <c:v>164.75750400000001</c:v>
                </c:pt>
                <c:pt idx="13519">
                  <c:v>164.888576</c:v>
                </c:pt>
                <c:pt idx="13520">
                  <c:v>165.01964799999999</c:v>
                </c:pt>
                <c:pt idx="13521">
                  <c:v>165.15072000000001</c:v>
                </c:pt>
                <c:pt idx="13522">
                  <c:v>165.281792</c:v>
                </c:pt>
                <c:pt idx="13523">
                  <c:v>165.41286400000001</c:v>
                </c:pt>
                <c:pt idx="13524">
                  <c:v>165.543936</c:v>
                </c:pt>
                <c:pt idx="13525">
                  <c:v>165.67500799999999</c:v>
                </c:pt>
                <c:pt idx="13526">
                  <c:v>165.80608000000001</c:v>
                </c:pt>
                <c:pt idx="13527">
                  <c:v>165.937152</c:v>
                </c:pt>
                <c:pt idx="13528">
                  <c:v>166.06822399999999</c:v>
                </c:pt>
                <c:pt idx="13529">
                  <c:v>166.199296</c:v>
                </c:pt>
                <c:pt idx="13530">
                  <c:v>166.33036799999999</c:v>
                </c:pt>
                <c:pt idx="13531">
                  <c:v>166.46144000000001</c:v>
                </c:pt>
                <c:pt idx="13532">
                  <c:v>166.592512</c:v>
                </c:pt>
                <c:pt idx="13533">
                  <c:v>166.72358399999999</c:v>
                </c:pt>
                <c:pt idx="13534">
                  <c:v>166.85465600000001</c:v>
                </c:pt>
                <c:pt idx="13535">
                  <c:v>166.98572799999999</c:v>
                </c:pt>
                <c:pt idx="13536">
                  <c:v>167.11680000000001</c:v>
                </c:pt>
                <c:pt idx="13537">
                  <c:v>167.247872</c:v>
                </c:pt>
                <c:pt idx="13538">
                  <c:v>167.37894399999999</c:v>
                </c:pt>
                <c:pt idx="13539">
                  <c:v>167.51001600000001</c:v>
                </c:pt>
                <c:pt idx="13540">
                  <c:v>167.641088</c:v>
                </c:pt>
                <c:pt idx="13541">
                  <c:v>167.77216000000001</c:v>
                </c:pt>
                <c:pt idx="13542">
                  <c:v>167.903232</c:v>
                </c:pt>
                <c:pt idx="13543">
                  <c:v>168.03430399999999</c:v>
                </c:pt>
                <c:pt idx="13544">
                  <c:v>168.16537600000001</c:v>
                </c:pt>
                <c:pt idx="13545">
                  <c:v>168.296448</c:v>
                </c:pt>
                <c:pt idx="13546">
                  <c:v>168.42751999999999</c:v>
                </c:pt>
                <c:pt idx="13547">
                  <c:v>168.558592</c:v>
                </c:pt>
                <c:pt idx="13548">
                  <c:v>168.68966399999999</c:v>
                </c:pt>
                <c:pt idx="13549">
                  <c:v>168.82073600000001</c:v>
                </c:pt>
                <c:pt idx="13550">
                  <c:v>168.951808</c:v>
                </c:pt>
                <c:pt idx="13551">
                  <c:v>169.08287999999999</c:v>
                </c:pt>
                <c:pt idx="13552">
                  <c:v>169.21395200000001</c:v>
                </c:pt>
                <c:pt idx="13553">
                  <c:v>169.345024</c:v>
                </c:pt>
                <c:pt idx="13554">
                  <c:v>169.47609600000001</c:v>
                </c:pt>
                <c:pt idx="13555">
                  <c:v>169.607168</c:v>
                </c:pt>
                <c:pt idx="13556">
                  <c:v>169.73823999999999</c:v>
                </c:pt>
                <c:pt idx="13557">
                  <c:v>169.86931200000001</c:v>
                </c:pt>
                <c:pt idx="13558">
                  <c:v>170.000384</c:v>
                </c:pt>
                <c:pt idx="13559">
                  <c:v>170.13145599999999</c:v>
                </c:pt>
                <c:pt idx="13560">
                  <c:v>170.262528</c:v>
                </c:pt>
                <c:pt idx="13561">
                  <c:v>170.39359999999999</c:v>
                </c:pt>
                <c:pt idx="13562">
                  <c:v>170.52467200000001</c:v>
                </c:pt>
                <c:pt idx="13563">
                  <c:v>170.655744</c:v>
                </c:pt>
                <c:pt idx="13564">
                  <c:v>170.78681599999999</c:v>
                </c:pt>
                <c:pt idx="13565">
                  <c:v>170.917888</c:v>
                </c:pt>
                <c:pt idx="13566">
                  <c:v>171.04895999999999</c:v>
                </c:pt>
                <c:pt idx="13567">
                  <c:v>171.18003200000001</c:v>
                </c:pt>
                <c:pt idx="13568">
                  <c:v>171.311104</c:v>
                </c:pt>
                <c:pt idx="13569">
                  <c:v>171.44217599999999</c:v>
                </c:pt>
                <c:pt idx="13570">
                  <c:v>171.57324800000001</c:v>
                </c:pt>
                <c:pt idx="13571">
                  <c:v>171.70432</c:v>
                </c:pt>
                <c:pt idx="13572">
                  <c:v>171.83539200000001</c:v>
                </c:pt>
                <c:pt idx="13573">
                  <c:v>171.966464</c:v>
                </c:pt>
                <c:pt idx="13574">
                  <c:v>172.09753599999999</c:v>
                </c:pt>
                <c:pt idx="13575">
                  <c:v>172.22860800000001</c:v>
                </c:pt>
                <c:pt idx="13576">
                  <c:v>172.35968</c:v>
                </c:pt>
                <c:pt idx="13577">
                  <c:v>172.49075199999999</c:v>
                </c:pt>
                <c:pt idx="13578">
                  <c:v>172.621824</c:v>
                </c:pt>
                <c:pt idx="13579">
                  <c:v>172.75289599999999</c:v>
                </c:pt>
                <c:pt idx="13580">
                  <c:v>172.88396800000001</c:v>
                </c:pt>
                <c:pt idx="13581">
                  <c:v>173.01504</c:v>
                </c:pt>
                <c:pt idx="13582">
                  <c:v>173.14611199999999</c:v>
                </c:pt>
                <c:pt idx="13583">
                  <c:v>173.27718400000001</c:v>
                </c:pt>
                <c:pt idx="13584">
                  <c:v>173.40825599999999</c:v>
                </c:pt>
                <c:pt idx="13585">
                  <c:v>173.53932800000001</c:v>
                </c:pt>
                <c:pt idx="13586">
                  <c:v>173.6704</c:v>
                </c:pt>
                <c:pt idx="13587">
                  <c:v>173.80147199999999</c:v>
                </c:pt>
                <c:pt idx="13588">
                  <c:v>173.93254400000001</c:v>
                </c:pt>
                <c:pt idx="13589">
                  <c:v>174.063616</c:v>
                </c:pt>
                <c:pt idx="13590">
                  <c:v>174.19468800000001</c:v>
                </c:pt>
                <c:pt idx="13591">
                  <c:v>174.32576</c:v>
                </c:pt>
                <c:pt idx="13592">
                  <c:v>174.45683199999999</c:v>
                </c:pt>
                <c:pt idx="13593">
                  <c:v>174.58790400000001</c:v>
                </c:pt>
                <c:pt idx="13594">
                  <c:v>174.718976</c:v>
                </c:pt>
                <c:pt idx="13595">
                  <c:v>174.85004799999999</c:v>
                </c:pt>
                <c:pt idx="13596">
                  <c:v>174.98112</c:v>
                </c:pt>
                <c:pt idx="13597">
                  <c:v>175.11219199999999</c:v>
                </c:pt>
                <c:pt idx="13598">
                  <c:v>175.24326400000001</c:v>
                </c:pt>
                <c:pt idx="13599">
                  <c:v>175.374336</c:v>
                </c:pt>
                <c:pt idx="13600">
                  <c:v>175.50540799999999</c:v>
                </c:pt>
                <c:pt idx="13601">
                  <c:v>175.63648000000001</c:v>
                </c:pt>
                <c:pt idx="13602">
                  <c:v>175.76755199999999</c:v>
                </c:pt>
                <c:pt idx="13603">
                  <c:v>175.89862400000001</c:v>
                </c:pt>
                <c:pt idx="13604">
                  <c:v>176.029696</c:v>
                </c:pt>
                <c:pt idx="13605">
                  <c:v>176.16076799999999</c:v>
                </c:pt>
                <c:pt idx="13606">
                  <c:v>176.29184000000001</c:v>
                </c:pt>
                <c:pt idx="13607">
                  <c:v>176.422912</c:v>
                </c:pt>
                <c:pt idx="13608">
                  <c:v>176.55398400000001</c:v>
                </c:pt>
                <c:pt idx="13609">
                  <c:v>176.685056</c:v>
                </c:pt>
                <c:pt idx="13610">
                  <c:v>176.81612799999999</c:v>
                </c:pt>
                <c:pt idx="13611">
                  <c:v>176.94720000000001</c:v>
                </c:pt>
                <c:pt idx="13612">
                  <c:v>177.078272</c:v>
                </c:pt>
                <c:pt idx="13613">
                  <c:v>177.20934399999999</c:v>
                </c:pt>
                <c:pt idx="13614">
                  <c:v>177.340416</c:v>
                </c:pt>
                <c:pt idx="13615">
                  <c:v>177.47148799999999</c:v>
                </c:pt>
                <c:pt idx="13616">
                  <c:v>177.60256000000001</c:v>
                </c:pt>
                <c:pt idx="13617">
                  <c:v>177.733632</c:v>
                </c:pt>
                <c:pt idx="13618">
                  <c:v>177.86470399999999</c:v>
                </c:pt>
                <c:pt idx="13619">
                  <c:v>177.99577600000001</c:v>
                </c:pt>
                <c:pt idx="13620">
                  <c:v>178.126848</c:v>
                </c:pt>
                <c:pt idx="13621">
                  <c:v>178.25792000000001</c:v>
                </c:pt>
                <c:pt idx="13622">
                  <c:v>178.388992</c:v>
                </c:pt>
                <c:pt idx="13623">
                  <c:v>178.52006399999999</c:v>
                </c:pt>
                <c:pt idx="13624">
                  <c:v>178.65113600000001</c:v>
                </c:pt>
                <c:pt idx="13625">
                  <c:v>178.782208</c:v>
                </c:pt>
                <c:pt idx="13626">
                  <c:v>178.91327999999999</c:v>
                </c:pt>
                <c:pt idx="13627">
                  <c:v>179.044352</c:v>
                </c:pt>
                <c:pt idx="13628">
                  <c:v>179.17542399999999</c:v>
                </c:pt>
                <c:pt idx="13629">
                  <c:v>179.30649600000001</c:v>
                </c:pt>
                <c:pt idx="13630">
                  <c:v>179.437568</c:v>
                </c:pt>
                <c:pt idx="13631">
                  <c:v>179.56863999999999</c:v>
                </c:pt>
                <c:pt idx="13632">
                  <c:v>179.69971200000001</c:v>
                </c:pt>
                <c:pt idx="13633">
                  <c:v>179.83078399999999</c:v>
                </c:pt>
                <c:pt idx="13634">
                  <c:v>179.96185600000001</c:v>
                </c:pt>
                <c:pt idx="13635">
                  <c:v>180.092928</c:v>
                </c:pt>
                <c:pt idx="13636">
                  <c:v>180.09293</c:v>
                </c:pt>
                <c:pt idx="13637">
                  <c:v>180.09293199999999</c:v>
                </c:pt>
                <c:pt idx="13638">
                  <c:v>180.09293400000001</c:v>
                </c:pt>
              </c:numCache>
            </c:numRef>
          </c:xVal>
          <c:yVal>
            <c:numRef>
              <c:f>'Measured Response'!$B$3:$B$13641</c:f>
              <c:numCache>
                <c:formatCode>General</c:formatCode>
                <c:ptCount val="13639"/>
                <c:pt idx="0">
                  <c:v>11.058476047099999</c:v>
                </c:pt>
                <c:pt idx="1">
                  <c:v>11.058476047099999</c:v>
                </c:pt>
                <c:pt idx="2">
                  <c:v>11.058476047099999</c:v>
                </c:pt>
                <c:pt idx="3">
                  <c:v>11.058476047099999</c:v>
                </c:pt>
                <c:pt idx="4">
                  <c:v>11.058476047099999</c:v>
                </c:pt>
                <c:pt idx="5">
                  <c:v>11.058476047099999</c:v>
                </c:pt>
                <c:pt idx="6">
                  <c:v>11.058476047099999</c:v>
                </c:pt>
                <c:pt idx="7">
                  <c:v>11.058476047099999</c:v>
                </c:pt>
                <c:pt idx="8">
                  <c:v>11.058476047099999</c:v>
                </c:pt>
                <c:pt idx="9">
                  <c:v>11.058476047099999</c:v>
                </c:pt>
                <c:pt idx="10">
                  <c:v>11.058476047099999</c:v>
                </c:pt>
                <c:pt idx="11">
                  <c:v>11.058476047099999</c:v>
                </c:pt>
                <c:pt idx="12">
                  <c:v>11.058476047099999</c:v>
                </c:pt>
                <c:pt idx="13">
                  <c:v>11.058476047099999</c:v>
                </c:pt>
                <c:pt idx="14">
                  <c:v>11.058476047099999</c:v>
                </c:pt>
                <c:pt idx="15">
                  <c:v>11.058476047099999</c:v>
                </c:pt>
                <c:pt idx="16">
                  <c:v>11.058476047099999</c:v>
                </c:pt>
                <c:pt idx="17">
                  <c:v>11.058476047099999</c:v>
                </c:pt>
                <c:pt idx="18">
                  <c:v>11.058476047099999</c:v>
                </c:pt>
                <c:pt idx="19">
                  <c:v>11.058476047099999</c:v>
                </c:pt>
                <c:pt idx="20">
                  <c:v>11.058476047099999</c:v>
                </c:pt>
                <c:pt idx="21">
                  <c:v>11.058476047099999</c:v>
                </c:pt>
                <c:pt idx="22">
                  <c:v>11.058476047099999</c:v>
                </c:pt>
                <c:pt idx="23">
                  <c:v>11.058476047099999</c:v>
                </c:pt>
                <c:pt idx="24">
                  <c:v>11.058476047099999</c:v>
                </c:pt>
                <c:pt idx="25">
                  <c:v>11.058476047099999</c:v>
                </c:pt>
                <c:pt idx="26">
                  <c:v>11.058476047099999</c:v>
                </c:pt>
                <c:pt idx="27">
                  <c:v>11.058476047099999</c:v>
                </c:pt>
                <c:pt idx="28">
                  <c:v>135.81896447</c:v>
                </c:pt>
                <c:pt idx="29">
                  <c:v>135.81896447</c:v>
                </c:pt>
                <c:pt idx="30">
                  <c:v>135.81896447</c:v>
                </c:pt>
                <c:pt idx="31">
                  <c:v>135.81896447</c:v>
                </c:pt>
                <c:pt idx="32">
                  <c:v>135.81896447</c:v>
                </c:pt>
                <c:pt idx="33">
                  <c:v>135.81896447</c:v>
                </c:pt>
                <c:pt idx="34">
                  <c:v>135.81896447</c:v>
                </c:pt>
                <c:pt idx="35">
                  <c:v>135.81896447</c:v>
                </c:pt>
                <c:pt idx="36">
                  <c:v>112.75579237300001</c:v>
                </c:pt>
                <c:pt idx="37">
                  <c:v>92.495542116699994</c:v>
                </c:pt>
                <c:pt idx="38">
                  <c:v>80.430791587800002</c:v>
                </c:pt>
                <c:pt idx="39">
                  <c:v>73.423486987800004</c:v>
                </c:pt>
                <c:pt idx="40">
                  <c:v>69.158171144199997</c:v>
                </c:pt>
                <c:pt idx="41">
                  <c:v>66.659914721600003</c:v>
                </c:pt>
                <c:pt idx="42">
                  <c:v>65.319386885100002</c:v>
                </c:pt>
                <c:pt idx="43">
                  <c:v>64.527256799900002</c:v>
                </c:pt>
                <c:pt idx="44">
                  <c:v>64.100725215500006</c:v>
                </c:pt>
                <c:pt idx="45">
                  <c:v>63.917925965099997</c:v>
                </c:pt>
                <c:pt idx="46">
                  <c:v>63.765593256400003</c:v>
                </c:pt>
                <c:pt idx="47">
                  <c:v>63.643727089400002</c:v>
                </c:pt>
                <c:pt idx="48">
                  <c:v>63.491394380700001</c:v>
                </c:pt>
                <c:pt idx="49">
                  <c:v>63.552327464199998</c:v>
                </c:pt>
                <c:pt idx="50">
                  <c:v>63.399994755500003</c:v>
                </c:pt>
                <c:pt idx="51">
                  <c:v>63.308595130299999</c:v>
                </c:pt>
                <c:pt idx="52">
                  <c:v>63.186728963299998</c:v>
                </c:pt>
                <c:pt idx="53">
                  <c:v>63.0648627964</c:v>
                </c:pt>
                <c:pt idx="54">
                  <c:v>63.186728963299998</c:v>
                </c:pt>
                <c:pt idx="55">
                  <c:v>63.095329338100001</c:v>
                </c:pt>
                <c:pt idx="56">
                  <c:v>63.095329338100001</c:v>
                </c:pt>
                <c:pt idx="57">
                  <c:v>63.0648627964</c:v>
                </c:pt>
                <c:pt idx="58">
                  <c:v>63.003929712900003</c:v>
                </c:pt>
                <c:pt idx="59">
                  <c:v>62.973463171100001</c:v>
                </c:pt>
                <c:pt idx="60">
                  <c:v>63.003929712900003</c:v>
                </c:pt>
                <c:pt idx="61">
                  <c:v>62.973463171100001</c:v>
                </c:pt>
                <c:pt idx="62">
                  <c:v>62.882063545900003</c:v>
                </c:pt>
                <c:pt idx="63">
                  <c:v>62.851597004200002</c:v>
                </c:pt>
                <c:pt idx="64">
                  <c:v>63.003929712900003</c:v>
                </c:pt>
                <c:pt idx="65">
                  <c:v>62.882063545900003</c:v>
                </c:pt>
                <c:pt idx="66">
                  <c:v>62.821130462399999</c:v>
                </c:pt>
                <c:pt idx="67">
                  <c:v>62.882063545900003</c:v>
                </c:pt>
                <c:pt idx="68">
                  <c:v>62.821130462399999</c:v>
                </c:pt>
                <c:pt idx="69">
                  <c:v>62.973463171100001</c:v>
                </c:pt>
                <c:pt idx="70">
                  <c:v>62.851597004200002</c:v>
                </c:pt>
                <c:pt idx="71">
                  <c:v>62.882063545900003</c:v>
                </c:pt>
                <c:pt idx="72">
                  <c:v>62.912530087699999</c:v>
                </c:pt>
                <c:pt idx="73">
                  <c:v>62.912530087699999</c:v>
                </c:pt>
                <c:pt idx="74">
                  <c:v>62.9429966294</c:v>
                </c:pt>
                <c:pt idx="75">
                  <c:v>62.821130462399999</c:v>
                </c:pt>
                <c:pt idx="76">
                  <c:v>62.790663920699998</c:v>
                </c:pt>
                <c:pt idx="77">
                  <c:v>62.821130462399999</c:v>
                </c:pt>
                <c:pt idx="78">
                  <c:v>62.790663920699998</c:v>
                </c:pt>
                <c:pt idx="79">
                  <c:v>62.882063545900003</c:v>
                </c:pt>
                <c:pt idx="80">
                  <c:v>62.851597004200002</c:v>
                </c:pt>
                <c:pt idx="81">
                  <c:v>62.821130462399999</c:v>
                </c:pt>
                <c:pt idx="82">
                  <c:v>62.9429966294</c:v>
                </c:pt>
                <c:pt idx="83">
                  <c:v>62.851597004200002</c:v>
                </c:pt>
                <c:pt idx="84">
                  <c:v>62.882063545900003</c:v>
                </c:pt>
                <c:pt idx="85">
                  <c:v>62.821130462399999</c:v>
                </c:pt>
                <c:pt idx="86">
                  <c:v>62.851597004200002</c:v>
                </c:pt>
                <c:pt idx="87">
                  <c:v>62.851597004200002</c:v>
                </c:pt>
                <c:pt idx="88">
                  <c:v>62.882063545900003</c:v>
                </c:pt>
                <c:pt idx="89">
                  <c:v>62.882063545900003</c:v>
                </c:pt>
                <c:pt idx="90">
                  <c:v>62.821130462399999</c:v>
                </c:pt>
                <c:pt idx="91">
                  <c:v>62.882063545900003</c:v>
                </c:pt>
                <c:pt idx="92">
                  <c:v>62.882063545900003</c:v>
                </c:pt>
                <c:pt idx="93">
                  <c:v>62.9429966294</c:v>
                </c:pt>
                <c:pt idx="94">
                  <c:v>62.912530087699999</c:v>
                </c:pt>
                <c:pt idx="95">
                  <c:v>62.882063545900003</c:v>
                </c:pt>
                <c:pt idx="96">
                  <c:v>62.882063545900003</c:v>
                </c:pt>
                <c:pt idx="97">
                  <c:v>62.912530087699999</c:v>
                </c:pt>
                <c:pt idx="98">
                  <c:v>62.882063545900003</c:v>
                </c:pt>
                <c:pt idx="99">
                  <c:v>62.882063545900003</c:v>
                </c:pt>
                <c:pt idx="100">
                  <c:v>62.790663920699998</c:v>
                </c:pt>
                <c:pt idx="101">
                  <c:v>62.821130462399999</c:v>
                </c:pt>
                <c:pt idx="102">
                  <c:v>62.821130462399999</c:v>
                </c:pt>
                <c:pt idx="103">
                  <c:v>62.882063545900003</c:v>
                </c:pt>
                <c:pt idx="104">
                  <c:v>62.882063545900003</c:v>
                </c:pt>
                <c:pt idx="105">
                  <c:v>62.851597004200002</c:v>
                </c:pt>
                <c:pt idx="106">
                  <c:v>62.9429966294</c:v>
                </c:pt>
                <c:pt idx="107">
                  <c:v>62.912530087699999</c:v>
                </c:pt>
                <c:pt idx="108">
                  <c:v>62.882063545900003</c:v>
                </c:pt>
                <c:pt idx="109">
                  <c:v>62.882063545900003</c:v>
                </c:pt>
                <c:pt idx="110">
                  <c:v>62.9429966294</c:v>
                </c:pt>
                <c:pt idx="111">
                  <c:v>62.912530087699999</c:v>
                </c:pt>
                <c:pt idx="112">
                  <c:v>62.882063545900003</c:v>
                </c:pt>
                <c:pt idx="113">
                  <c:v>62.882063545900003</c:v>
                </c:pt>
                <c:pt idx="114">
                  <c:v>62.821130462399999</c:v>
                </c:pt>
                <c:pt idx="115">
                  <c:v>62.851597004200002</c:v>
                </c:pt>
                <c:pt idx="116">
                  <c:v>62.851597004200002</c:v>
                </c:pt>
                <c:pt idx="117">
                  <c:v>62.821130462399999</c:v>
                </c:pt>
                <c:pt idx="118">
                  <c:v>62.821130462399999</c:v>
                </c:pt>
                <c:pt idx="119">
                  <c:v>62.821130462399999</c:v>
                </c:pt>
                <c:pt idx="120">
                  <c:v>62.882063545900003</c:v>
                </c:pt>
                <c:pt idx="121">
                  <c:v>62.851597004200002</c:v>
                </c:pt>
                <c:pt idx="122">
                  <c:v>62.821130462399999</c:v>
                </c:pt>
                <c:pt idx="123">
                  <c:v>62.821130462399999</c:v>
                </c:pt>
                <c:pt idx="124">
                  <c:v>62.821130462399999</c:v>
                </c:pt>
                <c:pt idx="125">
                  <c:v>62.882063545900003</c:v>
                </c:pt>
                <c:pt idx="126">
                  <c:v>62.882063545900003</c:v>
                </c:pt>
                <c:pt idx="127">
                  <c:v>62.912530087699999</c:v>
                </c:pt>
                <c:pt idx="128">
                  <c:v>62.9429966294</c:v>
                </c:pt>
                <c:pt idx="129">
                  <c:v>62.973463171100001</c:v>
                </c:pt>
                <c:pt idx="130">
                  <c:v>62.9429966294</c:v>
                </c:pt>
                <c:pt idx="131">
                  <c:v>62.882063545900003</c:v>
                </c:pt>
                <c:pt idx="132">
                  <c:v>62.912530087699999</c:v>
                </c:pt>
                <c:pt idx="133">
                  <c:v>62.882063545900003</c:v>
                </c:pt>
                <c:pt idx="134">
                  <c:v>62.9429966294</c:v>
                </c:pt>
                <c:pt idx="135">
                  <c:v>62.912530087699999</c:v>
                </c:pt>
                <c:pt idx="136">
                  <c:v>62.882063545900003</c:v>
                </c:pt>
                <c:pt idx="137">
                  <c:v>62.851597004200002</c:v>
                </c:pt>
                <c:pt idx="138">
                  <c:v>62.851597004200002</c:v>
                </c:pt>
                <c:pt idx="139">
                  <c:v>62.912530087699999</c:v>
                </c:pt>
                <c:pt idx="140">
                  <c:v>62.851597004200002</c:v>
                </c:pt>
                <c:pt idx="141">
                  <c:v>62.760197378999997</c:v>
                </c:pt>
                <c:pt idx="142">
                  <c:v>62.790663920699998</c:v>
                </c:pt>
                <c:pt idx="143">
                  <c:v>62.790663920699998</c:v>
                </c:pt>
                <c:pt idx="144">
                  <c:v>62.851597004200002</c:v>
                </c:pt>
                <c:pt idx="145">
                  <c:v>62.821130462399999</c:v>
                </c:pt>
                <c:pt idx="146">
                  <c:v>62.882063545900003</c:v>
                </c:pt>
                <c:pt idx="147">
                  <c:v>62.851597004200002</c:v>
                </c:pt>
                <c:pt idx="148">
                  <c:v>62.882063545900003</c:v>
                </c:pt>
                <c:pt idx="149">
                  <c:v>62.882063545900003</c:v>
                </c:pt>
                <c:pt idx="150">
                  <c:v>62.851597004200002</c:v>
                </c:pt>
                <c:pt idx="151">
                  <c:v>62.882063545900003</c:v>
                </c:pt>
                <c:pt idx="152">
                  <c:v>62.821130462399999</c:v>
                </c:pt>
                <c:pt idx="153">
                  <c:v>62.821130462399999</c:v>
                </c:pt>
                <c:pt idx="154">
                  <c:v>62.790663920699998</c:v>
                </c:pt>
                <c:pt idx="155">
                  <c:v>62.790663920699998</c:v>
                </c:pt>
                <c:pt idx="156">
                  <c:v>62.760197378999997</c:v>
                </c:pt>
                <c:pt idx="157">
                  <c:v>62.790663920699998</c:v>
                </c:pt>
                <c:pt idx="158">
                  <c:v>62.760197378999997</c:v>
                </c:pt>
                <c:pt idx="159">
                  <c:v>62.760197378999997</c:v>
                </c:pt>
                <c:pt idx="160">
                  <c:v>62.790663920699998</c:v>
                </c:pt>
                <c:pt idx="161">
                  <c:v>62.821130462399999</c:v>
                </c:pt>
                <c:pt idx="162">
                  <c:v>62.760197378999997</c:v>
                </c:pt>
                <c:pt idx="163">
                  <c:v>62.821130462399999</c:v>
                </c:pt>
                <c:pt idx="164">
                  <c:v>62.760197378999997</c:v>
                </c:pt>
                <c:pt idx="165">
                  <c:v>62.790663920699998</c:v>
                </c:pt>
                <c:pt idx="166">
                  <c:v>62.882063545900003</c:v>
                </c:pt>
                <c:pt idx="167">
                  <c:v>62.882063545900003</c:v>
                </c:pt>
                <c:pt idx="168">
                  <c:v>62.790663920699998</c:v>
                </c:pt>
                <c:pt idx="169">
                  <c:v>62.821130462399999</c:v>
                </c:pt>
                <c:pt idx="170">
                  <c:v>62.760197378999997</c:v>
                </c:pt>
                <c:pt idx="171">
                  <c:v>62.760197378999997</c:v>
                </c:pt>
                <c:pt idx="172">
                  <c:v>62.729730837200002</c:v>
                </c:pt>
                <c:pt idx="173">
                  <c:v>62.790663920699998</c:v>
                </c:pt>
                <c:pt idx="174">
                  <c:v>62.851597004200002</c:v>
                </c:pt>
                <c:pt idx="175">
                  <c:v>62.851597004200002</c:v>
                </c:pt>
                <c:pt idx="176">
                  <c:v>62.851597004200002</c:v>
                </c:pt>
                <c:pt idx="177">
                  <c:v>62.851597004200002</c:v>
                </c:pt>
                <c:pt idx="178">
                  <c:v>62.821130462399999</c:v>
                </c:pt>
                <c:pt idx="179">
                  <c:v>62.790663920699998</c:v>
                </c:pt>
                <c:pt idx="180">
                  <c:v>62.790663920699998</c:v>
                </c:pt>
                <c:pt idx="181">
                  <c:v>62.790663920699998</c:v>
                </c:pt>
                <c:pt idx="182">
                  <c:v>62.790663920699998</c:v>
                </c:pt>
                <c:pt idx="183">
                  <c:v>62.790663920699998</c:v>
                </c:pt>
                <c:pt idx="184">
                  <c:v>62.760197378999997</c:v>
                </c:pt>
                <c:pt idx="185">
                  <c:v>62.760197378999997</c:v>
                </c:pt>
                <c:pt idx="186">
                  <c:v>62.729730837200002</c:v>
                </c:pt>
                <c:pt idx="187">
                  <c:v>62.729730837200002</c:v>
                </c:pt>
                <c:pt idx="188">
                  <c:v>62.790663920699998</c:v>
                </c:pt>
                <c:pt idx="189">
                  <c:v>62.699264295500001</c:v>
                </c:pt>
                <c:pt idx="190">
                  <c:v>62.760197378999997</c:v>
                </c:pt>
                <c:pt idx="191">
                  <c:v>62.760197378999997</c:v>
                </c:pt>
                <c:pt idx="192">
                  <c:v>62.760197378999997</c:v>
                </c:pt>
                <c:pt idx="193">
                  <c:v>62.699264295500001</c:v>
                </c:pt>
                <c:pt idx="194">
                  <c:v>62.729730837200002</c:v>
                </c:pt>
                <c:pt idx="195">
                  <c:v>62.760197378999997</c:v>
                </c:pt>
                <c:pt idx="196">
                  <c:v>62.699264295500001</c:v>
                </c:pt>
                <c:pt idx="197">
                  <c:v>62.729730837200002</c:v>
                </c:pt>
                <c:pt idx="198">
                  <c:v>62.729730837200002</c:v>
                </c:pt>
                <c:pt idx="199">
                  <c:v>62.699264295500001</c:v>
                </c:pt>
                <c:pt idx="200">
                  <c:v>62.668797753699998</c:v>
                </c:pt>
                <c:pt idx="201">
                  <c:v>62.729730837200002</c:v>
                </c:pt>
                <c:pt idx="202">
                  <c:v>62.668797753699998</c:v>
                </c:pt>
                <c:pt idx="203">
                  <c:v>62.729730837200002</c:v>
                </c:pt>
                <c:pt idx="204">
                  <c:v>62.699264295500001</c:v>
                </c:pt>
                <c:pt idx="205">
                  <c:v>62.699264295500001</c:v>
                </c:pt>
                <c:pt idx="206">
                  <c:v>62.729730837200002</c:v>
                </c:pt>
                <c:pt idx="207">
                  <c:v>62.760197378999997</c:v>
                </c:pt>
                <c:pt idx="208">
                  <c:v>62.699264295500001</c:v>
                </c:pt>
                <c:pt idx="209">
                  <c:v>62.668797753699998</c:v>
                </c:pt>
                <c:pt idx="210">
                  <c:v>62.668797753699998</c:v>
                </c:pt>
                <c:pt idx="211">
                  <c:v>62.638331211999997</c:v>
                </c:pt>
                <c:pt idx="212">
                  <c:v>62.607864670300003</c:v>
                </c:pt>
                <c:pt idx="213">
                  <c:v>62.638331211999997</c:v>
                </c:pt>
                <c:pt idx="214">
                  <c:v>62.638331211999997</c:v>
                </c:pt>
                <c:pt idx="215">
                  <c:v>62.668797753699998</c:v>
                </c:pt>
                <c:pt idx="216">
                  <c:v>62.699264295500001</c:v>
                </c:pt>
                <c:pt idx="217">
                  <c:v>62.668797753699998</c:v>
                </c:pt>
                <c:pt idx="218">
                  <c:v>62.638331211999997</c:v>
                </c:pt>
                <c:pt idx="219">
                  <c:v>62.5773981285</c:v>
                </c:pt>
                <c:pt idx="220">
                  <c:v>62.668797753699998</c:v>
                </c:pt>
                <c:pt idx="221">
                  <c:v>62.607864670300003</c:v>
                </c:pt>
                <c:pt idx="222">
                  <c:v>62.638331211999997</c:v>
                </c:pt>
                <c:pt idx="223">
                  <c:v>62.638331211999997</c:v>
                </c:pt>
                <c:pt idx="224">
                  <c:v>62.607864670300003</c:v>
                </c:pt>
                <c:pt idx="225">
                  <c:v>62.5773981285</c:v>
                </c:pt>
                <c:pt idx="226">
                  <c:v>62.638331211999997</c:v>
                </c:pt>
                <c:pt idx="227">
                  <c:v>62.638331211999997</c:v>
                </c:pt>
                <c:pt idx="228">
                  <c:v>62.638331211999997</c:v>
                </c:pt>
                <c:pt idx="229">
                  <c:v>62.5773981285</c:v>
                </c:pt>
                <c:pt idx="230">
                  <c:v>62.5773981285</c:v>
                </c:pt>
                <c:pt idx="231">
                  <c:v>62.5773981285</c:v>
                </c:pt>
                <c:pt idx="232">
                  <c:v>62.607864670300003</c:v>
                </c:pt>
                <c:pt idx="233">
                  <c:v>62.638331211999997</c:v>
                </c:pt>
                <c:pt idx="234">
                  <c:v>62.668797753699998</c:v>
                </c:pt>
                <c:pt idx="235">
                  <c:v>62.638331211999997</c:v>
                </c:pt>
                <c:pt idx="236">
                  <c:v>62.5773981285</c:v>
                </c:pt>
                <c:pt idx="237">
                  <c:v>62.516465044999997</c:v>
                </c:pt>
                <c:pt idx="238">
                  <c:v>62.516465044999997</c:v>
                </c:pt>
                <c:pt idx="239">
                  <c:v>62.5773981285</c:v>
                </c:pt>
                <c:pt idx="240">
                  <c:v>62.5469315868</c:v>
                </c:pt>
                <c:pt idx="241">
                  <c:v>62.5469315868</c:v>
                </c:pt>
                <c:pt idx="242">
                  <c:v>62.5469315868</c:v>
                </c:pt>
                <c:pt idx="243">
                  <c:v>62.607864670300003</c:v>
                </c:pt>
                <c:pt idx="244">
                  <c:v>62.5773981285</c:v>
                </c:pt>
                <c:pt idx="245">
                  <c:v>62.5469315868</c:v>
                </c:pt>
                <c:pt idx="246">
                  <c:v>62.5469315868</c:v>
                </c:pt>
                <c:pt idx="247">
                  <c:v>62.5469315868</c:v>
                </c:pt>
                <c:pt idx="248">
                  <c:v>62.5773981285</c:v>
                </c:pt>
                <c:pt idx="249">
                  <c:v>62.5469315868</c:v>
                </c:pt>
                <c:pt idx="250">
                  <c:v>62.5773981285</c:v>
                </c:pt>
                <c:pt idx="251">
                  <c:v>62.516465044999997</c:v>
                </c:pt>
                <c:pt idx="252">
                  <c:v>62.516465044999997</c:v>
                </c:pt>
                <c:pt idx="253">
                  <c:v>62.516465044999997</c:v>
                </c:pt>
                <c:pt idx="254">
                  <c:v>62.5469315868</c:v>
                </c:pt>
                <c:pt idx="255">
                  <c:v>62.516465044999997</c:v>
                </c:pt>
                <c:pt idx="256">
                  <c:v>62.516465044999997</c:v>
                </c:pt>
                <c:pt idx="257">
                  <c:v>62.5469315868</c:v>
                </c:pt>
                <c:pt idx="258">
                  <c:v>62.485998503300003</c:v>
                </c:pt>
                <c:pt idx="259">
                  <c:v>62.516465044999997</c:v>
                </c:pt>
                <c:pt idx="260">
                  <c:v>62.485998503300003</c:v>
                </c:pt>
                <c:pt idx="261">
                  <c:v>62.485998503300003</c:v>
                </c:pt>
                <c:pt idx="262">
                  <c:v>62.485998503300003</c:v>
                </c:pt>
                <c:pt idx="263">
                  <c:v>62.485998503300003</c:v>
                </c:pt>
                <c:pt idx="264">
                  <c:v>62.485998503300003</c:v>
                </c:pt>
                <c:pt idx="265">
                  <c:v>62.485998503300003</c:v>
                </c:pt>
                <c:pt idx="266">
                  <c:v>62.516465044999997</c:v>
                </c:pt>
                <c:pt idx="267">
                  <c:v>62.516465044999997</c:v>
                </c:pt>
                <c:pt idx="268">
                  <c:v>62.516465044999997</c:v>
                </c:pt>
                <c:pt idx="269">
                  <c:v>62.5469315868</c:v>
                </c:pt>
                <c:pt idx="270">
                  <c:v>62.516465044999997</c:v>
                </c:pt>
                <c:pt idx="271">
                  <c:v>62.425065419799999</c:v>
                </c:pt>
                <c:pt idx="272">
                  <c:v>62.455531961600002</c:v>
                </c:pt>
                <c:pt idx="273">
                  <c:v>62.455531961600002</c:v>
                </c:pt>
                <c:pt idx="274">
                  <c:v>62.455531961600002</c:v>
                </c:pt>
                <c:pt idx="275">
                  <c:v>62.5773981285</c:v>
                </c:pt>
                <c:pt idx="276">
                  <c:v>62.516465044999997</c:v>
                </c:pt>
                <c:pt idx="277">
                  <c:v>62.455531961600002</c:v>
                </c:pt>
                <c:pt idx="278">
                  <c:v>62.485998503300003</c:v>
                </c:pt>
                <c:pt idx="279">
                  <c:v>62.455531961600002</c:v>
                </c:pt>
                <c:pt idx="280">
                  <c:v>62.516465044999997</c:v>
                </c:pt>
                <c:pt idx="281">
                  <c:v>62.516465044999997</c:v>
                </c:pt>
                <c:pt idx="282">
                  <c:v>62.485998503300003</c:v>
                </c:pt>
                <c:pt idx="283">
                  <c:v>62.425065419799999</c:v>
                </c:pt>
                <c:pt idx="284">
                  <c:v>62.455531961600002</c:v>
                </c:pt>
                <c:pt idx="285">
                  <c:v>62.485998503300003</c:v>
                </c:pt>
                <c:pt idx="286">
                  <c:v>62.485998503300003</c:v>
                </c:pt>
                <c:pt idx="287">
                  <c:v>62.455531961600002</c:v>
                </c:pt>
                <c:pt idx="288">
                  <c:v>62.425065419799999</c:v>
                </c:pt>
                <c:pt idx="289">
                  <c:v>62.425065419799999</c:v>
                </c:pt>
                <c:pt idx="290">
                  <c:v>62.455531961600002</c:v>
                </c:pt>
                <c:pt idx="291">
                  <c:v>62.485998503300003</c:v>
                </c:pt>
                <c:pt idx="292">
                  <c:v>62.485998503300003</c:v>
                </c:pt>
                <c:pt idx="293">
                  <c:v>62.455531961600002</c:v>
                </c:pt>
                <c:pt idx="294">
                  <c:v>62.455531961600002</c:v>
                </c:pt>
                <c:pt idx="295">
                  <c:v>62.394598878099998</c:v>
                </c:pt>
                <c:pt idx="296">
                  <c:v>62.394598878099998</c:v>
                </c:pt>
                <c:pt idx="297">
                  <c:v>62.455531961600002</c:v>
                </c:pt>
                <c:pt idx="298">
                  <c:v>62.394598878099998</c:v>
                </c:pt>
                <c:pt idx="299">
                  <c:v>62.425065419799999</c:v>
                </c:pt>
                <c:pt idx="300">
                  <c:v>62.425065419799999</c:v>
                </c:pt>
                <c:pt idx="301">
                  <c:v>62.394598878099998</c:v>
                </c:pt>
                <c:pt idx="302">
                  <c:v>62.425065419799999</c:v>
                </c:pt>
                <c:pt idx="303">
                  <c:v>62.455531961600002</c:v>
                </c:pt>
                <c:pt idx="304">
                  <c:v>62.394598878099998</c:v>
                </c:pt>
                <c:pt idx="305">
                  <c:v>62.303199252900001</c:v>
                </c:pt>
                <c:pt idx="306">
                  <c:v>62.394598878099998</c:v>
                </c:pt>
                <c:pt idx="307">
                  <c:v>62.394598878099998</c:v>
                </c:pt>
                <c:pt idx="308">
                  <c:v>62.333665794600002</c:v>
                </c:pt>
                <c:pt idx="309">
                  <c:v>62.333665794600002</c:v>
                </c:pt>
                <c:pt idx="310">
                  <c:v>62.394598878099998</c:v>
                </c:pt>
                <c:pt idx="311">
                  <c:v>62.425065419799999</c:v>
                </c:pt>
                <c:pt idx="312">
                  <c:v>62.394598878099998</c:v>
                </c:pt>
                <c:pt idx="313">
                  <c:v>62.394598878099998</c:v>
                </c:pt>
                <c:pt idx="314">
                  <c:v>62.394598878099998</c:v>
                </c:pt>
                <c:pt idx="315">
                  <c:v>62.364132336300003</c:v>
                </c:pt>
                <c:pt idx="316">
                  <c:v>62.425065419799999</c:v>
                </c:pt>
                <c:pt idx="317">
                  <c:v>62.394598878099998</c:v>
                </c:pt>
                <c:pt idx="318">
                  <c:v>62.333665794600002</c:v>
                </c:pt>
                <c:pt idx="319">
                  <c:v>62.394598878099998</c:v>
                </c:pt>
                <c:pt idx="320">
                  <c:v>62.364132336300003</c:v>
                </c:pt>
                <c:pt idx="321">
                  <c:v>62.364132336300003</c:v>
                </c:pt>
                <c:pt idx="322">
                  <c:v>62.333665794600002</c:v>
                </c:pt>
                <c:pt idx="323">
                  <c:v>62.303199252900001</c:v>
                </c:pt>
                <c:pt idx="324">
                  <c:v>62.333665794600002</c:v>
                </c:pt>
                <c:pt idx="325">
                  <c:v>62.364132336300003</c:v>
                </c:pt>
                <c:pt idx="326">
                  <c:v>62.303199252900001</c:v>
                </c:pt>
                <c:pt idx="327">
                  <c:v>62.303199252900001</c:v>
                </c:pt>
                <c:pt idx="328">
                  <c:v>62.333665794600002</c:v>
                </c:pt>
                <c:pt idx="329">
                  <c:v>62.364132336300003</c:v>
                </c:pt>
                <c:pt idx="330">
                  <c:v>62.333665794600002</c:v>
                </c:pt>
                <c:pt idx="331">
                  <c:v>62.303199252900001</c:v>
                </c:pt>
                <c:pt idx="332">
                  <c:v>62.272732711099998</c:v>
                </c:pt>
                <c:pt idx="333">
                  <c:v>62.272732711099998</c:v>
                </c:pt>
                <c:pt idx="334">
                  <c:v>62.303199252900001</c:v>
                </c:pt>
                <c:pt idx="335">
                  <c:v>62.364132336300003</c:v>
                </c:pt>
                <c:pt idx="336">
                  <c:v>62.364132336300003</c:v>
                </c:pt>
                <c:pt idx="337">
                  <c:v>62.303199252900001</c:v>
                </c:pt>
                <c:pt idx="338">
                  <c:v>62.303199252900001</c:v>
                </c:pt>
                <c:pt idx="339">
                  <c:v>62.272732711099998</c:v>
                </c:pt>
                <c:pt idx="340">
                  <c:v>62.242266169399997</c:v>
                </c:pt>
                <c:pt idx="341">
                  <c:v>62.242266169399997</c:v>
                </c:pt>
                <c:pt idx="342">
                  <c:v>62.211799627700003</c:v>
                </c:pt>
                <c:pt idx="343">
                  <c:v>62.333665794600002</c:v>
                </c:pt>
                <c:pt idx="344">
                  <c:v>62.303199252900001</c:v>
                </c:pt>
                <c:pt idx="345">
                  <c:v>62.303199252900001</c:v>
                </c:pt>
                <c:pt idx="346">
                  <c:v>62.303199252900001</c:v>
                </c:pt>
                <c:pt idx="347">
                  <c:v>62.303199252900001</c:v>
                </c:pt>
                <c:pt idx="348">
                  <c:v>62.242266169399997</c:v>
                </c:pt>
                <c:pt idx="349">
                  <c:v>62.272732711099998</c:v>
                </c:pt>
                <c:pt idx="350">
                  <c:v>62.242266169399997</c:v>
                </c:pt>
                <c:pt idx="351">
                  <c:v>62.211799627700003</c:v>
                </c:pt>
                <c:pt idx="352">
                  <c:v>62.242266169399997</c:v>
                </c:pt>
                <c:pt idx="353">
                  <c:v>62.242266169399997</c:v>
                </c:pt>
                <c:pt idx="354">
                  <c:v>62.211799627700003</c:v>
                </c:pt>
                <c:pt idx="355">
                  <c:v>62.272732711099998</c:v>
                </c:pt>
                <c:pt idx="356">
                  <c:v>62.272732711099998</c:v>
                </c:pt>
                <c:pt idx="357">
                  <c:v>62.242266169399997</c:v>
                </c:pt>
                <c:pt idx="358">
                  <c:v>62.333665794600002</c:v>
                </c:pt>
                <c:pt idx="359">
                  <c:v>62.242266169399997</c:v>
                </c:pt>
                <c:pt idx="360">
                  <c:v>62.333665794600002</c:v>
                </c:pt>
                <c:pt idx="361">
                  <c:v>62.303199252900001</c:v>
                </c:pt>
                <c:pt idx="362">
                  <c:v>62.303199252900001</c:v>
                </c:pt>
                <c:pt idx="363">
                  <c:v>62.272732711099998</c:v>
                </c:pt>
                <c:pt idx="364">
                  <c:v>62.242266169399997</c:v>
                </c:pt>
                <c:pt idx="365">
                  <c:v>62.211799627700003</c:v>
                </c:pt>
                <c:pt idx="366">
                  <c:v>62.272732711099998</c:v>
                </c:pt>
                <c:pt idx="367">
                  <c:v>62.303199252900001</c:v>
                </c:pt>
                <c:pt idx="368">
                  <c:v>62.272732711099998</c:v>
                </c:pt>
                <c:pt idx="369">
                  <c:v>62.1813330859</c:v>
                </c:pt>
                <c:pt idx="370">
                  <c:v>62.242266169399997</c:v>
                </c:pt>
                <c:pt idx="371">
                  <c:v>62.1813330859</c:v>
                </c:pt>
                <c:pt idx="372">
                  <c:v>62.1813330859</c:v>
                </c:pt>
                <c:pt idx="373">
                  <c:v>62.1813330859</c:v>
                </c:pt>
                <c:pt idx="374">
                  <c:v>62.211799627700003</c:v>
                </c:pt>
                <c:pt idx="375">
                  <c:v>62.211799627700003</c:v>
                </c:pt>
                <c:pt idx="376">
                  <c:v>62.242266169399997</c:v>
                </c:pt>
                <c:pt idx="377">
                  <c:v>62.211799627700003</c:v>
                </c:pt>
                <c:pt idx="378">
                  <c:v>62.1813330859</c:v>
                </c:pt>
                <c:pt idx="379">
                  <c:v>62.1813330859</c:v>
                </c:pt>
                <c:pt idx="380">
                  <c:v>62.211799627700003</c:v>
                </c:pt>
                <c:pt idx="381">
                  <c:v>62.150866544199999</c:v>
                </c:pt>
                <c:pt idx="382">
                  <c:v>62.1813330859</c:v>
                </c:pt>
                <c:pt idx="383">
                  <c:v>62.1813330859</c:v>
                </c:pt>
                <c:pt idx="384">
                  <c:v>62.150866544199999</c:v>
                </c:pt>
                <c:pt idx="385">
                  <c:v>62.150866544199999</c:v>
                </c:pt>
                <c:pt idx="386">
                  <c:v>62.120400002399997</c:v>
                </c:pt>
                <c:pt idx="387">
                  <c:v>62.120400002399997</c:v>
                </c:pt>
                <c:pt idx="388">
                  <c:v>62.1813330859</c:v>
                </c:pt>
                <c:pt idx="389">
                  <c:v>62.1813330859</c:v>
                </c:pt>
                <c:pt idx="390">
                  <c:v>62.150866544199999</c:v>
                </c:pt>
                <c:pt idx="391">
                  <c:v>62.120400002399997</c:v>
                </c:pt>
                <c:pt idx="392">
                  <c:v>62.150866544199999</c:v>
                </c:pt>
                <c:pt idx="393">
                  <c:v>62.211799627700003</c:v>
                </c:pt>
                <c:pt idx="394">
                  <c:v>62.1813330859</c:v>
                </c:pt>
                <c:pt idx="395">
                  <c:v>62.150866544199999</c:v>
                </c:pt>
                <c:pt idx="396">
                  <c:v>62.089933460700003</c:v>
                </c:pt>
                <c:pt idx="397">
                  <c:v>62.120400002399997</c:v>
                </c:pt>
                <c:pt idx="398">
                  <c:v>62.120400002399997</c:v>
                </c:pt>
                <c:pt idx="399">
                  <c:v>62.120400002399997</c:v>
                </c:pt>
                <c:pt idx="400">
                  <c:v>62.120400002399997</c:v>
                </c:pt>
                <c:pt idx="401">
                  <c:v>62.089933460700003</c:v>
                </c:pt>
                <c:pt idx="402">
                  <c:v>62.120400002399997</c:v>
                </c:pt>
                <c:pt idx="403">
                  <c:v>62.150866544199999</c:v>
                </c:pt>
                <c:pt idx="404">
                  <c:v>62.120400002399997</c:v>
                </c:pt>
                <c:pt idx="405">
                  <c:v>62.1813330859</c:v>
                </c:pt>
                <c:pt idx="406">
                  <c:v>62.150866544199999</c:v>
                </c:pt>
                <c:pt idx="407">
                  <c:v>62.029000377199999</c:v>
                </c:pt>
                <c:pt idx="408">
                  <c:v>62.059466919000002</c:v>
                </c:pt>
                <c:pt idx="409">
                  <c:v>62.029000377199999</c:v>
                </c:pt>
                <c:pt idx="410">
                  <c:v>62.029000377199999</c:v>
                </c:pt>
                <c:pt idx="411">
                  <c:v>62.059466919000002</c:v>
                </c:pt>
                <c:pt idx="412">
                  <c:v>62.089933460700003</c:v>
                </c:pt>
                <c:pt idx="413">
                  <c:v>62.120400002399997</c:v>
                </c:pt>
                <c:pt idx="414">
                  <c:v>62.029000377199999</c:v>
                </c:pt>
                <c:pt idx="415">
                  <c:v>62.089933460700003</c:v>
                </c:pt>
                <c:pt idx="416">
                  <c:v>62.059466919000002</c:v>
                </c:pt>
                <c:pt idx="417">
                  <c:v>62.120400002399997</c:v>
                </c:pt>
                <c:pt idx="418">
                  <c:v>62.120400002399997</c:v>
                </c:pt>
                <c:pt idx="419">
                  <c:v>62.059466919000002</c:v>
                </c:pt>
                <c:pt idx="420">
                  <c:v>62.120400002399997</c:v>
                </c:pt>
                <c:pt idx="421">
                  <c:v>62.120400002399997</c:v>
                </c:pt>
                <c:pt idx="422">
                  <c:v>62.059466919000002</c:v>
                </c:pt>
                <c:pt idx="423">
                  <c:v>62.059466919000002</c:v>
                </c:pt>
                <c:pt idx="424">
                  <c:v>62.089933460700003</c:v>
                </c:pt>
                <c:pt idx="425">
                  <c:v>62.089933460700003</c:v>
                </c:pt>
                <c:pt idx="426">
                  <c:v>62.059466919000002</c:v>
                </c:pt>
                <c:pt idx="427">
                  <c:v>62.029000377199999</c:v>
                </c:pt>
                <c:pt idx="428">
                  <c:v>61.937600752000002</c:v>
                </c:pt>
                <c:pt idx="429">
                  <c:v>61.815734585000001</c:v>
                </c:pt>
                <c:pt idx="430">
                  <c:v>61.998533835499998</c:v>
                </c:pt>
                <c:pt idx="431">
                  <c:v>61.968067293700003</c:v>
                </c:pt>
                <c:pt idx="432">
                  <c:v>61.968067293700003</c:v>
                </c:pt>
                <c:pt idx="433">
                  <c:v>62.059466919000002</c:v>
                </c:pt>
                <c:pt idx="434">
                  <c:v>62.029000377199999</c:v>
                </c:pt>
                <c:pt idx="435">
                  <c:v>62.029000377199999</c:v>
                </c:pt>
                <c:pt idx="436">
                  <c:v>61.998533835499998</c:v>
                </c:pt>
                <c:pt idx="437">
                  <c:v>61.998533835499998</c:v>
                </c:pt>
                <c:pt idx="438">
                  <c:v>62.029000377199999</c:v>
                </c:pt>
                <c:pt idx="439">
                  <c:v>62.029000377199999</c:v>
                </c:pt>
                <c:pt idx="440">
                  <c:v>62.089933460700003</c:v>
                </c:pt>
                <c:pt idx="441">
                  <c:v>62.059466919000002</c:v>
                </c:pt>
                <c:pt idx="442">
                  <c:v>61.998533835499998</c:v>
                </c:pt>
                <c:pt idx="443">
                  <c:v>61.937600752000002</c:v>
                </c:pt>
                <c:pt idx="444">
                  <c:v>61.815734585000001</c:v>
                </c:pt>
                <c:pt idx="445">
                  <c:v>61.876667668499998</c:v>
                </c:pt>
                <c:pt idx="446">
                  <c:v>61.937600752000002</c:v>
                </c:pt>
                <c:pt idx="447">
                  <c:v>61.907134210300001</c:v>
                </c:pt>
                <c:pt idx="448">
                  <c:v>61.968067293700003</c:v>
                </c:pt>
                <c:pt idx="449">
                  <c:v>62.059466919000002</c:v>
                </c:pt>
                <c:pt idx="450">
                  <c:v>61.998533835499998</c:v>
                </c:pt>
                <c:pt idx="451">
                  <c:v>61.937600752000002</c:v>
                </c:pt>
                <c:pt idx="452">
                  <c:v>61.907134210300001</c:v>
                </c:pt>
                <c:pt idx="453">
                  <c:v>61.968067293700003</c:v>
                </c:pt>
                <c:pt idx="454">
                  <c:v>62.029000377199999</c:v>
                </c:pt>
                <c:pt idx="455">
                  <c:v>62.029000377199999</c:v>
                </c:pt>
                <c:pt idx="456">
                  <c:v>61.998533835499998</c:v>
                </c:pt>
                <c:pt idx="457">
                  <c:v>61.968067293700003</c:v>
                </c:pt>
                <c:pt idx="458">
                  <c:v>61.937600752000002</c:v>
                </c:pt>
                <c:pt idx="459">
                  <c:v>61.907134210300001</c:v>
                </c:pt>
                <c:pt idx="460">
                  <c:v>61.998533835499998</c:v>
                </c:pt>
                <c:pt idx="461">
                  <c:v>61.998533835499998</c:v>
                </c:pt>
                <c:pt idx="462">
                  <c:v>61.998533835499998</c:v>
                </c:pt>
                <c:pt idx="463">
                  <c:v>61.968067293700003</c:v>
                </c:pt>
                <c:pt idx="464">
                  <c:v>61.998533835499998</c:v>
                </c:pt>
                <c:pt idx="465">
                  <c:v>61.907134210300001</c:v>
                </c:pt>
                <c:pt idx="466">
                  <c:v>61.937600752000002</c:v>
                </c:pt>
                <c:pt idx="467">
                  <c:v>61.968067293700003</c:v>
                </c:pt>
                <c:pt idx="468">
                  <c:v>61.937600752000002</c:v>
                </c:pt>
                <c:pt idx="469">
                  <c:v>61.907134210300001</c:v>
                </c:pt>
                <c:pt idx="470">
                  <c:v>61.907134210300001</c:v>
                </c:pt>
                <c:pt idx="471">
                  <c:v>61.937600752000002</c:v>
                </c:pt>
                <c:pt idx="472">
                  <c:v>61.968067293700003</c:v>
                </c:pt>
                <c:pt idx="473">
                  <c:v>61.907134210300001</c:v>
                </c:pt>
                <c:pt idx="474">
                  <c:v>61.876667668499998</c:v>
                </c:pt>
                <c:pt idx="475">
                  <c:v>61.876667668499998</c:v>
                </c:pt>
                <c:pt idx="476">
                  <c:v>61.7852680433</c:v>
                </c:pt>
                <c:pt idx="477">
                  <c:v>61.876667668499998</c:v>
                </c:pt>
                <c:pt idx="478">
                  <c:v>61.907134210300001</c:v>
                </c:pt>
                <c:pt idx="479">
                  <c:v>62.029000377199999</c:v>
                </c:pt>
                <c:pt idx="480">
                  <c:v>61.937600752000002</c:v>
                </c:pt>
                <c:pt idx="481">
                  <c:v>61.907134210300001</c:v>
                </c:pt>
                <c:pt idx="482">
                  <c:v>61.998533835499998</c:v>
                </c:pt>
                <c:pt idx="483">
                  <c:v>61.937600752000002</c:v>
                </c:pt>
                <c:pt idx="484">
                  <c:v>61.907134210300001</c:v>
                </c:pt>
                <c:pt idx="485">
                  <c:v>61.846201126799997</c:v>
                </c:pt>
                <c:pt idx="486">
                  <c:v>61.846201126799997</c:v>
                </c:pt>
                <c:pt idx="487">
                  <c:v>61.846201126799997</c:v>
                </c:pt>
                <c:pt idx="488">
                  <c:v>61.876667668499998</c:v>
                </c:pt>
                <c:pt idx="489">
                  <c:v>61.876667668499998</c:v>
                </c:pt>
                <c:pt idx="490">
                  <c:v>61.7852680433</c:v>
                </c:pt>
                <c:pt idx="491">
                  <c:v>61.876667668499998</c:v>
                </c:pt>
                <c:pt idx="492">
                  <c:v>61.846201126799997</c:v>
                </c:pt>
                <c:pt idx="493">
                  <c:v>61.876667668499998</c:v>
                </c:pt>
                <c:pt idx="494">
                  <c:v>61.907134210300001</c:v>
                </c:pt>
                <c:pt idx="495">
                  <c:v>61.815734585000001</c:v>
                </c:pt>
                <c:pt idx="496">
                  <c:v>61.815734585000001</c:v>
                </c:pt>
                <c:pt idx="497">
                  <c:v>61.937600752000002</c:v>
                </c:pt>
                <c:pt idx="498">
                  <c:v>61.876667668499998</c:v>
                </c:pt>
                <c:pt idx="499">
                  <c:v>61.876667668499998</c:v>
                </c:pt>
                <c:pt idx="500">
                  <c:v>61.876667668499998</c:v>
                </c:pt>
                <c:pt idx="501">
                  <c:v>61.876667668499998</c:v>
                </c:pt>
                <c:pt idx="502">
                  <c:v>61.815734585000001</c:v>
                </c:pt>
                <c:pt idx="503">
                  <c:v>61.907134210300001</c:v>
                </c:pt>
                <c:pt idx="504">
                  <c:v>62.029000377199999</c:v>
                </c:pt>
                <c:pt idx="505">
                  <c:v>61.907134210300001</c:v>
                </c:pt>
                <c:pt idx="506">
                  <c:v>61.815734585000001</c:v>
                </c:pt>
                <c:pt idx="507">
                  <c:v>61.846201126799997</c:v>
                </c:pt>
                <c:pt idx="508">
                  <c:v>61.815734585000001</c:v>
                </c:pt>
                <c:pt idx="509">
                  <c:v>61.876667668499998</c:v>
                </c:pt>
                <c:pt idx="510">
                  <c:v>61.815734585000001</c:v>
                </c:pt>
                <c:pt idx="511">
                  <c:v>61.7852680433</c:v>
                </c:pt>
                <c:pt idx="512">
                  <c:v>61.815734585000001</c:v>
                </c:pt>
                <c:pt idx="513">
                  <c:v>61.754801501599999</c:v>
                </c:pt>
                <c:pt idx="514">
                  <c:v>61.724334959799997</c:v>
                </c:pt>
                <c:pt idx="515">
                  <c:v>61.724334959799997</c:v>
                </c:pt>
                <c:pt idx="516">
                  <c:v>61.724334959799997</c:v>
                </c:pt>
                <c:pt idx="517">
                  <c:v>61.724334959799997</c:v>
                </c:pt>
                <c:pt idx="518">
                  <c:v>61.724334959799997</c:v>
                </c:pt>
                <c:pt idx="519">
                  <c:v>61.937600752000002</c:v>
                </c:pt>
                <c:pt idx="520">
                  <c:v>61.876667668499998</c:v>
                </c:pt>
                <c:pt idx="521">
                  <c:v>61.7852680433</c:v>
                </c:pt>
                <c:pt idx="522">
                  <c:v>61.7852680433</c:v>
                </c:pt>
                <c:pt idx="523">
                  <c:v>61.7852680433</c:v>
                </c:pt>
                <c:pt idx="524">
                  <c:v>61.815734585000001</c:v>
                </c:pt>
                <c:pt idx="525">
                  <c:v>61.754801501599999</c:v>
                </c:pt>
                <c:pt idx="526">
                  <c:v>61.754801501599999</c:v>
                </c:pt>
                <c:pt idx="527">
                  <c:v>61.846201126799997</c:v>
                </c:pt>
                <c:pt idx="528">
                  <c:v>61.815734585000001</c:v>
                </c:pt>
                <c:pt idx="529">
                  <c:v>61.815734585000001</c:v>
                </c:pt>
                <c:pt idx="530">
                  <c:v>61.815734585000001</c:v>
                </c:pt>
                <c:pt idx="531">
                  <c:v>61.693868418100003</c:v>
                </c:pt>
                <c:pt idx="532">
                  <c:v>61.815734585000001</c:v>
                </c:pt>
                <c:pt idx="533">
                  <c:v>61.754801501599999</c:v>
                </c:pt>
                <c:pt idx="534">
                  <c:v>61.846201126799997</c:v>
                </c:pt>
                <c:pt idx="535">
                  <c:v>61.815734585000001</c:v>
                </c:pt>
                <c:pt idx="536">
                  <c:v>61.754801501599999</c:v>
                </c:pt>
                <c:pt idx="537">
                  <c:v>61.754801501599999</c:v>
                </c:pt>
                <c:pt idx="538">
                  <c:v>61.754801501599999</c:v>
                </c:pt>
                <c:pt idx="539">
                  <c:v>61.693868418100003</c:v>
                </c:pt>
                <c:pt idx="540">
                  <c:v>61.724334959799997</c:v>
                </c:pt>
                <c:pt idx="541">
                  <c:v>61.693868418100003</c:v>
                </c:pt>
                <c:pt idx="542">
                  <c:v>61.7852680433</c:v>
                </c:pt>
                <c:pt idx="543">
                  <c:v>61.724334959799997</c:v>
                </c:pt>
                <c:pt idx="544">
                  <c:v>61.724334959799997</c:v>
                </c:pt>
                <c:pt idx="545">
                  <c:v>61.693868418100003</c:v>
                </c:pt>
                <c:pt idx="546">
                  <c:v>61.572002251100002</c:v>
                </c:pt>
                <c:pt idx="547">
                  <c:v>61.6634018763</c:v>
                </c:pt>
                <c:pt idx="548">
                  <c:v>61.693868418100003</c:v>
                </c:pt>
                <c:pt idx="549">
                  <c:v>61.724334959799997</c:v>
                </c:pt>
                <c:pt idx="550">
                  <c:v>61.6634018763</c:v>
                </c:pt>
                <c:pt idx="551">
                  <c:v>61.6634018763</c:v>
                </c:pt>
                <c:pt idx="552">
                  <c:v>61.632935334599999</c:v>
                </c:pt>
                <c:pt idx="553">
                  <c:v>61.6634018763</c:v>
                </c:pt>
                <c:pt idx="554">
                  <c:v>61.6634018763</c:v>
                </c:pt>
                <c:pt idx="555">
                  <c:v>61.632935334599999</c:v>
                </c:pt>
                <c:pt idx="556">
                  <c:v>61.572002251100002</c:v>
                </c:pt>
                <c:pt idx="557">
                  <c:v>61.602468792899998</c:v>
                </c:pt>
                <c:pt idx="558">
                  <c:v>61.6634018763</c:v>
                </c:pt>
                <c:pt idx="559">
                  <c:v>61.632935334599999</c:v>
                </c:pt>
                <c:pt idx="560">
                  <c:v>61.602468792899998</c:v>
                </c:pt>
                <c:pt idx="561">
                  <c:v>61.3892030007</c:v>
                </c:pt>
                <c:pt idx="562">
                  <c:v>61.632935334599999</c:v>
                </c:pt>
                <c:pt idx="563">
                  <c:v>61.6634018763</c:v>
                </c:pt>
                <c:pt idx="564">
                  <c:v>61.6634018763</c:v>
                </c:pt>
                <c:pt idx="565">
                  <c:v>61.602468792899998</c:v>
                </c:pt>
                <c:pt idx="566">
                  <c:v>61.541535709400002</c:v>
                </c:pt>
                <c:pt idx="567">
                  <c:v>61.572002251100002</c:v>
                </c:pt>
                <c:pt idx="568">
                  <c:v>61.6634018763</c:v>
                </c:pt>
                <c:pt idx="569">
                  <c:v>61.6634018763</c:v>
                </c:pt>
                <c:pt idx="570">
                  <c:v>61.632935334599999</c:v>
                </c:pt>
                <c:pt idx="571">
                  <c:v>61.572002251100002</c:v>
                </c:pt>
                <c:pt idx="572">
                  <c:v>61.602468792899998</c:v>
                </c:pt>
                <c:pt idx="573">
                  <c:v>61.602468792899998</c:v>
                </c:pt>
                <c:pt idx="574">
                  <c:v>61.6634018763</c:v>
                </c:pt>
                <c:pt idx="575">
                  <c:v>61.6634018763</c:v>
                </c:pt>
                <c:pt idx="576">
                  <c:v>61.480602625899998</c:v>
                </c:pt>
                <c:pt idx="577">
                  <c:v>61.693868418100003</c:v>
                </c:pt>
                <c:pt idx="578">
                  <c:v>61.602468792899998</c:v>
                </c:pt>
                <c:pt idx="579">
                  <c:v>61.632935334599999</c:v>
                </c:pt>
                <c:pt idx="580">
                  <c:v>61.632935334599999</c:v>
                </c:pt>
                <c:pt idx="581">
                  <c:v>61.6634018763</c:v>
                </c:pt>
                <c:pt idx="582">
                  <c:v>61.632935334599999</c:v>
                </c:pt>
                <c:pt idx="583">
                  <c:v>61.602468792899998</c:v>
                </c:pt>
                <c:pt idx="584">
                  <c:v>61.511069167599999</c:v>
                </c:pt>
                <c:pt idx="585">
                  <c:v>61.541535709400002</c:v>
                </c:pt>
                <c:pt idx="586">
                  <c:v>61.572002251100002</c:v>
                </c:pt>
                <c:pt idx="587">
                  <c:v>61.511069167599999</c:v>
                </c:pt>
                <c:pt idx="588">
                  <c:v>61.541535709400002</c:v>
                </c:pt>
                <c:pt idx="589">
                  <c:v>61.572002251100002</c:v>
                </c:pt>
                <c:pt idx="590">
                  <c:v>61.572002251100002</c:v>
                </c:pt>
                <c:pt idx="591">
                  <c:v>61.450136084199997</c:v>
                </c:pt>
                <c:pt idx="592">
                  <c:v>61.572002251100002</c:v>
                </c:pt>
                <c:pt idx="593">
                  <c:v>61.480602625899998</c:v>
                </c:pt>
                <c:pt idx="594">
                  <c:v>61.480602625899998</c:v>
                </c:pt>
                <c:pt idx="595">
                  <c:v>61.572002251100002</c:v>
                </c:pt>
                <c:pt idx="596">
                  <c:v>61.541535709400002</c:v>
                </c:pt>
                <c:pt idx="597">
                  <c:v>61.419669542400001</c:v>
                </c:pt>
                <c:pt idx="598">
                  <c:v>61.511069167599999</c:v>
                </c:pt>
                <c:pt idx="599">
                  <c:v>61.511069167599999</c:v>
                </c:pt>
                <c:pt idx="600">
                  <c:v>61.572002251100002</c:v>
                </c:pt>
                <c:pt idx="601">
                  <c:v>61.572002251100002</c:v>
                </c:pt>
                <c:pt idx="602">
                  <c:v>61.572002251100002</c:v>
                </c:pt>
                <c:pt idx="603">
                  <c:v>61.480602625899998</c:v>
                </c:pt>
                <c:pt idx="604">
                  <c:v>61.541535709400002</c:v>
                </c:pt>
                <c:pt idx="605">
                  <c:v>61.541535709400002</c:v>
                </c:pt>
                <c:pt idx="606">
                  <c:v>61.511069167599999</c:v>
                </c:pt>
                <c:pt idx="607">
                  <c:v>61.541535709400002</c:v>
                </c:pt>
                <c:pt idx="608">
                  <c:v>61.541535709400002</c:v>
                </c:pt>
                <c:pt idx="609">
                  <c:v>61.572002251100002</c:v>
                </c:pt>
                <c:pt idx="610">
                  <c:v>61.541535709400002</c:v>
                </c:pt>
                <c:pt idx="611">
                  <c:v>61.541535709400002</c:v>
                </c:pt>
                <c:pt idx="612">
                  <c:v>61.572002251100002</c:v>
                </c:pt>
                <c:pt idx="613">
                  <c:v>61.541535709400002</c:v>
                </c:pt>
                <c:pt idx="614">
                  <c:v>61.602468792899998</c:v>
                </c:pt>
                <c:pt idx="615">
                  <c:v>61.511069167599999</c:v>
                </c:pt>
                <c:pt idx="616">
                  <c:v>61.602468792899998</c:v>
                </c:pt>
                <c:pt idx="617">
                  <c:v>61.450136084199997</c:v>
                </c:pt>
                <c:pt idx="618">
                  <c:v>61.450136084199997</c:v>
                </c:pt>
                <c:pt idx="619">
                  <c:v>61.511069167599999</c:v>
                </c:pt>
                <c:pt idx="620">
                  <c:v>61.511069167599999</c:v>
                </c:pt>
                <c:pt idx="621">
                  <c:v>61.572002251100002</c:v>
                </c:pt>
                <c:pt idx="622">
                  <c:v>61.480602625899998</c:v>
                </c:pt>
                <c:pt idx="623">
                  <c:v>61.419669542400001</c:v>
                </c:pt>
                <c:pt idx="624">
                  <c:v>61.419669542400001</c:v>
                </c:pt>
                <c:pt idx="625">
                  <c:v>61.419669542400001</c:v>
                </c:pt>
                <c:pt idx="626">
                  <c:v>61.450136084199997</c:v>
                </c:pt>
                <c:pt idx="627">
                  <c:v>61.480602625899998</c:v>
                </c:pt>
                <c:pt idx="628">
                  <c:v>61.511069167599999</c:v>
                </c:pt>
                <c:pt idx="629">
                  <c:v>61.480602625899998</c:v>
                </c:pt>
                <c:pt idx="630">
                  <c:v>61.419669542400001</c:v>
                </c:pt>
                <c:pt idx="631">
                  <c:v>61.572002251100002</c:v>
                </c:pt>
                <c:pt idx="632">
                  <c:v>61.541535709400002</c:v>
                </c:pt>
                <c:pt idx="633">
                  <c:v>61.511069167599999</c:v>
                </c:pt>
                <c:pt idx="634">
                  <c:v>61.480602625899998</c:v>
                </c:pt>
                <c:pt idx="635">
                  <c:v>61.511069167599999</c:v>
                </c:pt>
                <c:pt idx="636">
                  <c:v>61.632935334599999</c:v>
                </c:pt>
                <c:pt idx="637">
                  <c:v>61.541535709400002</c:v>
                </c:pt>
                <c:pt idx="638">
                  <c:v>61.480602625899998</c:v>
                </c:pt>
                <c:pt idx="639">
                  <c:v>61.511069167599999</c:v>
                </c:pt>
                <c:pt idx="640">
                  <c:v>61.419669542400001</c:v>
                </c:pt>
                <c:pt idx="641">
                  <c:v>61.419669542400001</c:v>
                </c:pt>
                <c:pt idx="642">
                  <c:v>61.3892030007</c:v>
                </c:pt>
                <c:pt idx="643">
                  <c:v>61.3892030007</c:v>
                </c:pt>
                <c:pt idx="644">
                  <c:v>61.450136084199997</c:v>
                </c:pt>
                <c:pt idx="645">
                  <c:v>61.450136084199997</c:v>
                </c:pt>
                <c:pt idx="646">
                  <c:v>61.572002251100002</c:v>
                </c:pt>
                <c:pt idx="647">
                  <c:v>61.358736458899998</c:v>
                </c:pt>
                <c:pt idx="648">
                  <c:v>61.3892030007</c:v>
                </c:pt>
                <c:pt idx="649">
                  <c:v>61.3892030007</c:v>
                </c:pt>
                <c:pt idx="650">
                  <c:v>61.450136084199997</c:v>
                </c:pt>
                <c:pt idx="651">
                  <c:v>61.480602625899998</c:v>
                </c:pt>
                <c:pt idx="652">
                  <c:v>61.419669542400001</c:v>
                </c:pt>
                <c:pt idx="653">
                  <c:v>61.358736458899998</c:v>
                </c:pt>
                <c:pt idx="654">
                  <c:v>61.511069167599999</c:v>
                </c:pt>
                <c:pt idx="655">
                  <c:v>61.358736458899998</c:v>
                </c:pt>
                <c:pt idx="656">
                  <c:v>61.3892030007</c:v>
                </c:pt>
                <c:pt idx="657">
                  <c:v>61.3892030007</c:v>
                </c:pt>
                <c:pt idx="658">
                  <c:v>61.358736458899998</c:v>
                </c:pt>
                <c:pt idx="659">
                  <c:v>61.450136084199997</c:v>
                </c:pt>
                <c:pt idx="660">
                  <c:v>61.358736458899998</c:v>
                </c:pt>
                <c:pt idx="661">
                  <c:v>61.419669542400001</c:v>
                </c:pt>
                <c:pt idx="662">
                  <c:v>61.328269917199997</c:v>
                </c:pt>
                <c:pt idx="663">
                  <c:v>61.3892030007</c:v>
                </c:pt>
                <c:pt idx="664">
                  <c:v>61.450136084199997</c:v>
                </c:pt>
                <c:pt idx="665">
                  <c:v>61.450136084199997</c:v>
                </c:pt>
                <c:pt idx="666">
                  <c:v>61.450136084199997</c:v>
                </c:pt>
                <c:pt idx="667">
                  <c:v>61.450136084199997</c:v>
                </c:pt>
                <c:pt idx="668">
                  <c:v>61.3892030007</c:v>
                </c:pt>
                <c:pt idx="669">
                  <c:v>61.450136084199997</c:v>
                </c:pt>
                <c:pt idx="670">
                  <c:v>61.297803375500003</c:v>
                </c:pt>
                <c:pt idx="671">
                  <c:v>61.358736458899998</c:v>
                </c:pt>
                <c:pt idx="672">
                  <c:v>61.328269917199997</c:v>
                </c:pt>
                <c:pt idx="673">
                  <c:v>61.328269917199997</c:v>
                </c:pt>
                <c:pt idx="674">
                  <c:v>61.3892030007</c:v>
                </c:pt>
                <c:pt idx="675">
                  <c:v>61.358736458899998</c:v>
                </c:pt>
                <c:pt idx="676">
                  <c:v>61.480602625899998</c:v>
                </c:pt>
                <c:pt idx="677">
                  <c:v>61.358736458899998</c:v>
                </c:pt>
                <c:pt idx="678">
                  <c:v>61.419669542400001</c:v>
                </c:pt>
                <c:pt idx="679">
                  <c:v>61.3892030007</c:v>
                </c:pt>
                <c:pt idx="680">
                  <c:v>61.328269917199997</c:v>
                </c:pt>
                <c:pt idx="681">
                  <c:v>61.297803375500003</c:v>
                </c:pt>
                <c:pt idx="682">
                  <c:v>61.358736458899998</c:v>
                </c:pt>
                <c:pt idx="683">
                  <c:v>61.236870291999999</c:v>
                </c:pt>
                <c:pt idx="684">
                  <c:v>61.358736458899998</c:v>
                </c:pt>
                <c:pt idx="685">
                  <c:v>61.358736458899998</c:v>
                </c:pt>
                <c:pt idx="686">
                  <c:v>61.328269917199997</c:v>
                </c:pt>
                <c:pt idx="687">
                  <c:v>61.358736458899998</c:v>
                </c:pt>
                <c:pt idx="688">
                  <c:v>61.2673368337</c:v>
                </c:pt>
                <c:pt idx="689">
                  <c:v>61.297803375500003</c:v>
                </c:pt>
                <c:pt idx="690">
                  <c:v>61.297803375500003</c:v>
                </c:pt>
                <c:pt idx="691">
                  <c:v>61.3892030007</c:v>
                </c:pt>
                <c:pt idx="692">
                  <c:v>61.3892030007</c:v>
                </c:pt>
                <c:pt idx="693">
                  <c:v>61.328269917199997</c:v>
                </c:pt>
                <c:pt idx="694">
                  <c:v>61.2673368337</c:v>
                </c:pt>
                <c:pt idx="695">
                  <c:v>61.297803375500003</c:v>
                </c:pt>
                <c:pt idx="696">
                  <c:v>61.328269917199997</c:v>
                </c:pt>
                <c:pt idx="697">
                  <c:v>61.328269917199997</c:v>
                </c:pt>
                <c:pt idx="698">
                  <c:v>61.206403750299998</c:v>
                </c:pt>
                <c:pt idx="699">
                  <c:v>61.2673368337</c:v>
                </c:pt>
                <c:pt idx="700">
                  <c:v>61.2673368337</c:v>
                </c:pt>
                <c:pt idx="701">
                  <c:v>61.297803375500003</c:v>
                </c:pt>
                <c:pt idx="702">
                  <c:v>61.328269917199997</c:v>
                </c:pt>
                <c:pt idx="703">
                  <c:v>61.2673368337</c:v>
                </c:pt>
                <c:pt idx="704">
                  <c:v>61.297803375500003</c:v>
                </c:pt>
                <c:pt idx="705">
                  <c:v>61.236870291999999</c:v>
                </c:pt>
                <c:pt idx="706">
                  <c:v>61.236870291999999</c:v>
                </c:pt>
                <c:pt idx="707">
                  <c:v>61.206403750299998</c:v>
                </c:pt>
                <c:pt idx="708">
                  <c:v>61.206403750299998</c:v>
                </c:pt>
                <c:pt idx="709">
                  <c:v>61.2673368337</c:v>
                </c:pt>
                <c:pt idx="710">
                  <c:v>61.297803375500003</c:v>
                </c:pt>
                <c:pt idx="711">
                  <c:v>61.2673368337</c:v>
                </c:pt>
                <c:pt idx="712">
                  <c:v>61.236870291999999</c:v>
                </c:pt>
                <c:pt idx="713">
                  <c:v>61.175937208500002</c:v>
                </c:pt>
                <c:pt idx="714">
                  <c:v>61.2673368337</c:v>
                </c:pt>
                <c:pt idx="715">
                  <c:v>61.297803375500003</c:v>
                </c:pt>
                <c:pt idx="716">
                  <c:v>61.206403750299998</c:v>
                </c:pt>
                <c:pt idx="717">
                  <c:v>61.206403750299998</c:v>
                </c:pt>
                <c:pt idx="718">
                  <c:v>61.206403750299998</c:v>
                </c:pt>
                <c:pt idx="719">
                  <c:v>61.2673368337</c:v>
                </c:pt>
                <c:pt idx="720">
                  <c:v>61.297803375500003</c:v>
                </c:pt>
                <c:pt idx="721">
                  <c:v>61.297803375500003</c:v>
                </c:pt>
                <c:pt idx="722">
                  <c:v>61.206403750299998</c:v>
                </c:pt>
                <c:pt idx="723">
                  <c:v>61.2673368337</c:v>
                </c:pt>
                <c:pt idx="724">
                  <c:v>61.2673368337</c:v>
                </c:pt>
                <c:pt idx="725">
                  <c:v>61.2673368337</c:v>
                </c:pt>
                <c:pt idx="726">
                  <c:v>61.236870291999999</c:v>
                </c:pt>
                <c:pt idx="727">
                  <c:v>61.175937208500002</c:v>
                </c:pt>
                <c:pt idx="728">
                  <c:v>61.084537583299998</c:v>
                </c:pt>
                <c:pt idx="729">
                  <c:v>61.2673368337</c:v>
                </c:pt>
                <c:pt idx="730">
                  <c:v>61.2673368337</c:v>
                </c:pt>
                <c:pt idx="731">
                  <c:v>61.2673368337</c:v>
                </c:pt>
                <c:pt idx="732">
                  <c:v>61.2673368337</c:v>
                </c:pt>
                <c:pt idx="733">
                  <c:v>61.236870291999999</c:v>
                </c:pt>
                <c:pt idx="734">
                  <c:v>61.328269917199997</c:v>
                </c:pt>
                <c:pt idx="735">
                  <c:v>61.2673368337</c:v>
                </c:pt>
                <c:pt idx="736">
                  <c:v>61.236870291999999</c:v>
                </c:pt>
                <c:pt idx="737">
                  <c:v>61.236870291999999</c:v>
                </c:pt>
                <c:pt idx="738">
                  <c:v>61.236870291999999</c:v>
                </c:pt>
                <c:pt idx="739">
                  <c:v>61.2673368337</c:v>
                </c:pt>
                <c:pt idx="740">
                  <c:v>61.2673368337</c:v>
                </c:pt>
                <c:pt idx="741">
                  <c:v>61.2673368337</c:v>
                </c:pt>
                <c:pt idx="742">
                  <c:v>61.175937208500002</c:v>
                </c:pt>
                <c:pt idx="743">
                  <c:v>61.054071041599997</c:v>
                </c:pt>
                <c:pt idx="744">
                  <c:v>61.236870291999999</c:v>
                </c:pt>
                <c:pt idx="745">
                  <c:v>61.206403750299998</c:v>
                </c:pt>
                <c:pt idx="746">
                  <c:v>61.206403750299998</c:v>
                </c:pt>
                <c:pt idx="747">
                  <c:v>61.206403750299998</c:v>
                </c:pt>
                <c:pt idx="748">
                  <c:v>61.236870291999999</c:v>
                </c:pt>
                <c:pt idx="749">
                  <c:v>61.2673368337</c:v>
                </c:pt>
                <c:pt idx="750">
                  <c:v>61.2673368337</c:v>
                </c:pt>
                <c:pt idx="751">
                  <c:v>61.236870291999999</c:v>
                </c:pt>
                <c:pt idx="752">
                  <c:v>61.145470666800001</c:v>
                </c:pt>
                <c:pt idx="753">
                  <c:v>61.175937208500002</c:v>
                </c:pt>
                <c:pt idx="754">
                  <c:v>61.206403750299998</c:v>
                </c:pt>
                <c:pt idx="755">
                  <c:v>61.175937208500002</c:v>
                </c:pt>
                <c:pt idx="756">
                  <c:v>61.236870291999999</c:v>
                </c:pt>
                <c:pt idx="757">
                  <c:v>61.175937208500002</c:v>
                </c:pt>
                <c:pt idx="758">
                  <c:v>61.115004124999999</c:v>
                </c:pt>
                <c:pt idx="759">
                  <c:v>61.175937208500002</c:v>
                </c:pt>
                <c:pt idx="760">
                  <c:v>61.175937208500002</c:v>
                </c:pt>
                <c:pt idx="761">
                  <c:v>61.206403750299998</c:v>
                </c:pt>
                <c:pt idx="762">
                  <c:v>61.175937208500002</c:v>
                </c:pt>
                <c:pt idx="763">
                  <c:v>61.297803375500003</c:v>
                </c:pt>
                <c:pt idx="764">
                  <c:v>61.206403750299998</c:v>
                </c:pt>
                <c:pt idx="765">
                  <c:v>61.206403750299998</c:v>
                </c:pt>
                <c:pt idx="766">
                  <c:v>61.206403750299998</c:v>
                </c:pt>
                <c:pt idx="767">
                  <c:v>61.236870291999999</c:v>
                </c:pt>
                <c:pt idx="768">
                  <c:v>61.297803375500003</c:v>
                </c:pt>
                <c:pt idx="769">
                  <c:v>61.206403750299998</c:v>
                </c:pt>
                <c:pt idx="770">
                  <c:v>61.145470666800001</c:v>
                </c:pt>
                <c:pt idx="771">
                  <c:v>61.175937208500002</c:v>
                </c:pt>
                <c:pt idx="772">
                  <c:v>61.175937208500002</c:v>
                </c:pt>
                <c:pt idx="773">
                  <c:v>61.175937208500002</c:v>
                </c:pt>
                <c:pt idx="774">
                  <c:v>61.145470666800001</c:v>
                </c:pt>
                <c:pt idx="775">
                  <c:v>61.145470666800001</c:v>
                </c:pt>
                <c:pt idx="776">
                  <c:v>61.175937208500002</c:v>
                </c:pt>
                <c:pt idx="777">
                  <c:v>61.2673368337</c:v>
                </c:pt>
                <c:pt idx="778">
                  <c:v>61.236870291999999</c:v>
                </c:pt>
                <c:pt idx="779">
                  <c:v>61.084537583299998</c:v>
                </c:pt>
                <c:pt idx="780">
                  <c:v>61.084537583299998</c:v>
                </c:pt>
                <c:pt idx="781">
                  <c:v>61.175937208500002</c:v>
                </c:pt>
                <c:pt idx="782">
                  <c:v>61.115004124999999</c:v>
                </c:pt>
                <c:pt idx="783">
                  <c:v>61.206403750299998</c:v>
                </c:pt>
                <c:pt idx="784">
                  <c:v>61.175937208500002</c:v>
                </c:pt>
                <c:pt idx="785">
                  <c:v>61.145470666800001</c:v>
                </c:pt>
                <c:pt idx="786">
                  <c:v>61.145470666800001</c:v>
                </c:pt>
                <c:pt idx="787">
                  <c:v>61.115004124999999</c:v>
                </c:pt>
                <c:pt idx="788">
                  <c:v>61.145470666800001</c:v>
                </c:pt>
                <c:pt idx="789">
                  <c:v>61.115004124999999</c:v>
                </c:pt>
                <c:pt idx="790">
                  <c:v>61.175937208500002</c:v>
                </c:pt>
                <c:pt idx="791">
                  <c:v>61.206403750299998</c:v>
                </c:pt>
                <c:pt idx="792">
                  <c:v>61.206403750299998</c:v>
                </c:pt>
                <c:pt idx="793">
                  <c:v>61.175937208500002</c:v>
                </c:pt>
                <c:pt idx="794">
                  <c:v>61.115004124999999</c:v>
                </c:pt>
                <c:pt idx="795">
                  <c:v>61.054071041599997</c:v>
                </c:pt>
                <c:pt idx="796">
                  <c:v>61.175937208500002</c:v>
                </c:pt>
                <c:pt idx="797">
                  <c:v>61.084537583299998</c:v>
                </c:pt>
                <c:pt idx="798">
                  <c:v>61.023604499800001</c:v>
                </c:pt>
                <c:pt idx="799">
                  <c:v>61.054071041599997</c:v>
                </c:pt>
                <c:pt idx="800">
                  <c:v>61.084537583299998</c:v>
                </c:pt>
                <c:pt idx="801">
                  <c:v>61.084537583299998</c:v>
                </c:pt>
                <c:pt idx="802">
                  <c:v>61.115004124999999</c:v>
                </c:pt>
                <c:pt idx="803">
                  <c:v>61.2673368337</c:v>
                </c:pt>
                <c:pt idx="804">
                  <c:v>61.175937208500002</c:v>
                </c:pt>
                <c:pt idx="805">
                  <c:v>61.145470666800001</c:v>
                </c:pt>
                <c:pt idx="806">
                  <c:v>61.115004124999999</c:v>
                </c:pt>
                <c:pt idx="807">
                  <c:v>61.115004124999999</c:v>
                </c:pt>
                <c:pt idx="808">
                  <c:v>61.084537583299998</c:v>
                </c:pt>
                <c:pt idx="809">
                  <c:v>61.115004124999999</c:v>
                </c:pt>
                <c:pt idx="810">
                  <c:v>61.054071041599997</c:v>
                </c:pt>
                <c:pt idx="811">
                  <c:v>61.084537583299998</c:v>
                </c:pt>
                <c:pt idx="812">
                  <c:v>61.054071041599997</c:v>
                </c:pt>
                <c:pt idx="813">
                  <c:v>61.084537583299998</c:v>
                </c:pt>
                <c:pt idx="814">
                  <c:v>61.115004124999999</c:v>
                </c:pt>
                <c:pt idx="815">
                  <c:v>61.115004124999999</c:v>
                </c:pt>
                <c:pt idx="816">
                  <c:v>61.054071041599997</c:v>
                </c:pt>
                <c:pt idx="817">
                  <c:v>61.023604499800001</c:v>
                </c:pt>
                <c:pt idx="818">
                  <c:v>61.175937208500002</c:v>
                </c:pt>
                <c:pt idx="819">
                  <c:v>61.115004124999999</c:v>
                </c:pt>
                <c:pt idx="820">
                  <c:v>61.023604499800001</c:v>
                </c:pt>
                <c:pt idx="821">
                  <c:v>60.9931379581</c:v>
                </c:pt>
                <c:pt idx="822">
                  <c:v>61.023604499800001</c:v>
                </c:pt>
                <c:pt idx="823">
                  <c:v>60.9931379581</c:v>
                </c:pt>
                <c:pt idx="824">
                  <c:v>61.054071041599997</c:v>
                </c:pt>
                <c:pt idx="825">
                  <c:v>60.962671416299997</c:v>
                </c:pt>
                <c:pt idx="826">
                  <c:v>60.9931379581</c:v>
                </c:pt>
                <c:pt idx="827">
                  <c:v>61.023604499800001</c:v>
                </c:pt>
                <c:pt idx="828">
                  <c:v>61.023604499800001</c:v>
                </c:pt>
                <c:pt idx="829">
                  <c:v>60.9931379581</c:v>
                </c:pt>
                <c:pt idx="830">
                  <c:v>60.901738332900003</c:v>
                </c:pt>
                <c:pt idx="831">
                  <c:v>61.054071041599997</c:v>
                </c:pt>
                <c:pt idx="832">
                  <c:v>61.054071041599997</c:v>
                </c:pt>
                <c:pt idx="833">
                  <c:v>61.175937208500002</c:v>
                </c:pt>
                <c:pt idx="834">
                  <c:v>61.145470666800001</c:v>
                </c:pt>
                <c:pt idx="835">
                  <c:v>61.115004124999999</c:v>
                </c:pt>
                <c:pt idx="836">
                  <c:v>61.054071041599997</c:v>
                </c:pt>
                <c:pt idx="837">
                  <c:v>61.115004124999999</c:v>
                </c:pt>
                <c:pt idx="838">
                  <c:v>61.054071041599997</c:v>
                </c:pt>
                <c:pt idx="839">
                  <c:v>61.054071041599997</c:v>
                </c:pt>
                <c:pt idx="840">
                  <c:v>60.962671416299997</c:v>
                </c:pt>
                <c:pt idx="841">
                  <c:v>60.9931379581</c:v>
                </c:pt>
                <c:pt idx="842">
                  <c:v>60.9931379581</c:v>
                </c:pt>
                <c:pt idx="843">
                  <c:v>60.9931379581</c:v>
                </c:pt>
                <c:pt idx="844">
                  <c:v>61.023604499800001</c:v>
                </c:pt>
                <c:pt idx="845">
                  <c:v>60.810338707600003</c:v>
                </c:pt>
                <c:pt idx="846">
                  <c:v>61.023604499800001</c:v>
                </c:pt>
                <c:pt idx="847">
                  <c:v>60.9931379581</c:v>
                </c:pt>
                <c:pt idx="848">
                  <c:v>60.9931379581</c:v>
                </c:pt>
                <c:pt idx="849">
                  <c:v>61.023604499800001</c:v>
                </c:pt>
                <c:pt idx="850">
                  <c:v>60.962671416299997</c:v>
                </c:pt>
                <c:pt idx="851">
                  <c:v>61.054071041599997</c:v>
                </c:pt>
                <c:pt idx="852">
                  <c:v>60.9931379581</c:v>
                </c:pt>
                <c:pt idx="853">
                  <c:v>60.962671416299997</c:v>
                </c:pt>
                <c:pt idx="854">
                  <c:v>60.9931379581</c:v>
                </c:pt>
                <c:pt idx="855">
                  <c:v>61.023604499800001</c:v>
                </c:pt>
                <c:pt idx="856">
                  <c:v>61.054071041599997</c:v>
                </c:pt>
                <c:pt idx="857">
                  <c:v>61.023604499800001</c:v>
                </c:pt>
                <c:pt idx="858">
                  <c:v>61.054071041599997</c:v>
                </c:pt>
                <c:pt idx="859">
                  <c:v>61.054071041599997</c:v>
                </c:pt>
                <c:pt idx="860">
                  <c:v>60.779872165900002</c:v>
                </c:pt>
                <c:pt idx="861">
                  <c:v>61.054071041599997</c:v>
                </c:pt>
                <c:pt idx="862">
                  <c:v>61.023604499800001</c:v>
                </c:pt>
                <c:pt idx="863">
                  <c:v>60.932204874599996</c:v>
                </c:pt>
                <c:pt idx="864">
                  <c:v>61.023604499800001</c:v>
                </c:pt>
                <c:pt idx="865">
                  <c:v>61.023604499800001</c:v>
                </c:pt>
                <c:pt idx="866">
                  <c:v>60.9931379581</c:v>
                </c:pt>
                <c:pt idx="867">
                  <c:v>61.023604499800001</c:v>
                </c:pt>
                <c:pt idx="868">
                  <c:v>61.054071041599997</c:v>
                </c:pt>
                <c:pt idx="869">
                  <c:v>60.9931379581</c:v>
                </c:pt>
                <c:pt idx="870">
                  <c:v>60.9931379581</c:v>
                </c:pt>
                <c:pt idx="871">
                  <c:v>60.9931379581</c:v>
                </c:pt>
                <c:pt idx="872">
                  <c:v>60.962671416299997</c:v>
                </c:pt>
                <c:pt idx="873">
                  <c:v>60.9931379581</c:v>
                </c:pt>
                <c:pt idx="874">
                  <c:v>60.9931379581</c:v>
                </c:pt>
                <c:pt idx="875">
                  <c:v>60.779872165900002</c:v>
                </c:pt>
                <c:pt idx="876">
                  <c:v>60.932204874599996</c:v>
                </c:pt>
                <c:pt idx="877">
                  <c:v>60.901738332900003</c:v>
                </c:pt>
                <c:pt idx="878">
                  <c:v>60.840805249399999</c:v>
                </c:pt>
                <c:pt idx="879">
                  <c:v>60.932204874599996</c:v>
                </c:pt>
                <c:pt idx="880">
                  <c:v>60.932204874599996</c:v>
                </c:pt>
                <c:pt idx="881">
                  <c:v>60.901738332900003</c:v>
                </c:pt>
                <c:pt idx="882">
                  <c:v>60.901738332900003</c:v>
                </c:pt>
                <c:pt idx="883">
                  <c:v>60.932204874599996</c:v>
                </c:pt>
                <c:pt idx="884">
                  <c:v>60.932204874599996</c:v>
                </c:pt>
                <c:pt idx="885">
                  <c:v>60.932204874599996</c:v>
                </c:pt>
                <c:pt idx="886">
                  <c:v>60.962671416299997</c:v>
                </c:pt>
                <c:pt idx="887">
                  <c:v>60.932204874599996</c:v>
                </c:pt>
                <c:pt idx="888">
                  <c:v>60.962671416299997</c:v>
                </c:pt>
                <c:pt idx="889">
                  <c:v>60.962671416299997</c:v>
                </c:pt>
                <c:pt idx="890">
                  <c:v>60.8712717911</c:v>
                </c:pt>
                <c:pt idx="891">
                  <c:v>60.962671416299997</c:v>
                </c:pt>
                <c:pt idx="892">
                  <c:v>60.9931379581</c:v>
                </c:pt>
                <c:pt idx="893">
                  <c:v>60.8712717911</c:v>
                </c:pt>
                <c:pt idx="894">
                  <c:v>60.901738332900003</c:v>
                </c:pt>
                <c:pt idx="895">
                  <c:v>60.962671416299997</c:v>
                </c:pt>
                <c:pt idx="896">
                  <c:v>60.932204874599996</c:v>
                </c:pt>
                <c:pt idx="897">
                  <c:v>60.962671416299997</c:v>
                </c:pt>
                <c:pt idx="898">
                  <c:v>60.8712717911</c:v>
                </c:pt>
                <c:pt idx="899">
                  <c:v>60.932204874599996</c:v>
                </c:pt>
                <c:pt idx="900">
                  <c:v>60.9931379581</c:v>
                </c:pt>
                <c:pt idx="901">
                  <c:v>60.932204874599996</c:v>
                </c:pt>
                <c:pt idx="902">
                  <c:v>60.8712717911</c:v>
                </c:pt>
                <c:pt idx="903">
                  <c:v>60.962671416299997</c:v>
                </c:pt>
                <c:pt idx="904">
                  <c:v>60.932204874599996</c:v>
                </c:pt>
                <c:pt idx="905">
                  <c:v>60.962671416299997</c:v>
                </c:pt>
                <c:pt idx="906">
                  <c:v>60.932204874599996</c:v>
                </c:pt>
                <c:pt idx="907">
                  <c:v>60.932204874599996</c:v>
                </c:pt>
                <c:pt idx="908">
                  <c:v>60.901738332900003</c:v>
                </c:pt>
                <c:pt idx="909">
                  <c:v>60.901738332900003</c:v>
                </c:pt>
                <c:pt idx="910">
                  <c:v>60.932204874599996</c:v>
                </c:pt>
                <c:pt idx="911">
                  <c:v>60.901738332900003</c:v>
                </c:pt>
                <c:pt idx="912">
                  <c:v>60.901738332900003</c:v>
                </c:pt>
                <c:pt idx="913">
                  <c:v>60.932204874599996</c:v>
                </c:pt>
                <c:pt idx="914">
                  <c:v>60.901738332900003</c:v>
                </c:pt>
                <c:pt idx="915">
                  <c:v>60.9931379581</c:v>
                </c:pt>
                <c:pt idx="916">
                  <c:v>60.962671416299997</c:v>
                </c:pt>
                <c:pt idx="917">
                  <c:v>60.901738332900003</c:v>
                </c:pt>
                <c:pt idx="918">
                  <c:v>60.932204874599996</c:v>
                </c:pt>
                <c:pt idx="919">
                  <c:v>60.901738332900003</c:v>
                </c:pt>
                <c:pt idx="920">
                  <c:v>60.9931379581</c:v>
                </c:pt>
                <c:pt idx="921">
                  <c:v>60.901738332900003</c:v>
                </c:pt>
                <c:pt idx="922">
                  <c:v>60.901738332900003</c:v>
                </c:pt>
                <c:pt idx="923">
                  <c:v>60.8712717911</c:v>
                </c:pt>
                <c:pt idx="924">
                  <c:v>60.840805249399999</c:v>
                </c:pt>
                <c:pt idx="925">
                  <c:v>60.901738332900003</c:v>
                </c:pt>
                <c:pt idx="926">
                  <c:v>60.840805249399999</c:v>
                </c:pt>
                <c:pt idx="927">
                  <c:v>60.840805249399999</c:v>
                </c:pt>
                <c:pt idx="928">
                  <c:v>60.962671416299997</c:v>
                </c:pt>
                <c:pt idx="929">
                  <c:v>60.962671416299997</c:v>
                </c:pt>
                <c:pt idx="930">
                  <c:v>61.054071041599997</c:v>
                </c:pt>
                <c:pt idx="931">
                  <c:v>60.932204874599996</c:v>
                </c:pt>
                <c:pt idx="932">
                  <c:v>60.932204874599996</c:v>
                </c:pt>
                <c:pt idx="933">
                  <c:v>60.932204874599996</c:v>
                </c:pt>
                <c:pt idx="934">
                  <c:v>60.901738332900003</c:v>
                </c:pt>
                <c:pt idx="935">
                  <c:v>61.054071041599997</c:v>
                </c:pt>
                <c:pt idx="936">
                  <c:v>60.932204874599996</c:v>
                </c:pt>
                <c:pt idx="937">
                  <c:v>60.901738332900003</c:v>
                </c:pt>
                <c:pt idx="938">
                  <c:v>60.962671416299997</c:v>
                </c:pt>
                <c:pt idx="939">
                  <c:v>60.932204874599996</c:v>
                </c:pt>
                <c:pt idx="940">
                  <c:v>60.810338707600003</c:v>
                </c:pt>
                <c:pt idx="941">
                  <c:v>60.8712717911</c:v>
                </c:pt>
                <c:pt idx="942">
                  <c:v>60.779872165900002</c:v>
                </c:pt>
                <c:pt idx="943">
                  <c:v>60.8712717911</c:v>
                </c:pt>
                <c:pt idx="944">
                  <c:v>60.840805249399999</c:v>
                </c:pt>
                <c:pt idx="945">
                  <c:v>60.9931379581</c:v>
                </c:pt>
                <c:pt idx="946">
                  <c:v>60.840805249399999</c:v>
                </c:pt>
                <c:pt idx="947">
                  <c:v>60.840805249399999</c:v>
                </c:pt>
                <c:pt idx="948">
                  <c:v>60.840805249399999</c:v>
                </c:pt>
                <c:pt idx="949">
                  <c:v>60.840805249399999</c:v>
                </c:pt>
                <c:pt idx="950">
                  <c:v>60.962671416299997</c:v>
                </c:pt>
                <c:pt idx="951">
                  <c:v>60.901738332900003</c:v>
                </c:pt>
                <c:pt idx="952">
                  <c:v>60.8712717911</c:v>
                </c:pt>
                <c:pt idx="953">
                  <c:v>60.962671416299997</c:v>
                </c:pt>
                <c:pt idx="954">
                  <c:v>60.932204874599996</c:v>
                </c:pt>
                <c:pt idx="955">
                  <c:v>60.8712717911</c:v>
                </c:pt>
                <c:pt idx="956">
                  <c:v>60.901738332900003</c:v>
                </c:pt>
                <c:pt idx="957">
                  <c:v>60.8712717911</c:v>
                </c:pt>
                <c:pt idx="958">
                  <c:v>60.962671416299997</c:v>
                </c:pt>
                <c:pt idx="959">
                  <c:v>60.8712717911</c:v>
                </c:pt>
                <c:pt idx="960">
                  <c:v>60.962671416299997</c:v>
                </c:pt>
                <c:pt idx="961">
                  <c:v>60.8712717911</c:v>
                </c:pt>
                <c:pt idx="962">
                  <c:v>60.8712717911</c:v>
                </c:pt>
                <c:pt idx="963">
                  <c:v>60.962671416299997</c:v>
                </c:pt>
                <c:pt idx="964">
                  <c:v>60.8712717911</c:v>
                </c:pt>
                <c:pt idx="965">
                  <c:v>60.901738332900003</c:v>
                </c:pt>
                <c:pt idx="966">
                  <c:v>60.840805249399999</c:v>
                </c:pt>
                <c:pt idx="967">
                  <c:v>60.810338707600003</c:v>
                </c:pt>
                <c:pt idx="968">
                  <c:v>60.8712717911</c:v>
                </c:pt>
                <c:pt idx="969">
                  <c:v>60.840805249399999</c:v>
                </c:pt>
                <c:pt idx="970">
                  <c:v>60.810338707600003</c:v>
                </c:pt>
                <c:pt idx="971">
                  <c:v>60.718939082399999</c:v>
                </c:pt>
                <c:pt idx="972">
                  <c:v>60.688472540699998</c:v>
                </c:pt>
                <c:pt idx="973">
                  <c:v>60.810338707600003</c:v>
                </c:pt>
                <c:pt idx="974">
                  <c:v>60.8712717911</c:v>
                </c:pt>
                <c:pt idx="975">
                  <c:v>60.901738332900003</c:v>
                </c:pt>
                <c:pt idx="976">
                  <c:v>60.8712717911</c:v>
                </c:pt>
                <c:pt idx="977">
                  <c:v>60.840805249399999</c:v>
                </c:pt>
                <c:pt idx="978">
                  <c:v>60.779872165900002</c:v>
                </c:pt>
                <c:pt idx="979">
                  <c:v>60.810338707600003</c:v>
                </c:pt>
                <c:pt idx="980">
                  <c:v>60.8712717911</c:v>
                </c:pt>
                <c:pt idx="981">
                  <c:v>60.840805249399999</c:v>
                </c:pt>
                <c:pt idx="982">
                  <c:v>60.810338707600003</c:v>
                </c:pt>
                <c:pt idx="983">
                  <c:v>60.932204874599996</c:v>
                </c:pt>
                <c:pt idx="984">
                  <c:v>60.810338707600003</c:v>
                </c:pt>
                <c:pt idx="985">
                  <c:v>60.779872165900002</c:v>
                </c:pt>
                <c:pt idx="986">
                  <c:v>60.718939082399999</c:v>
                </c:pt>
                <c:pt idx="987">
                  <c:v>60.658005998900002</c:v>
                </c:pt>
                <c:pt idx="988">
                  <c:v>60.718939082399999</c:v>
                </c:pt>
                <c:pt idx="989">
                  <c:v>60.749405624200001</c:v>
                </c:pt>
                <c:pt idx="990">
                  <c:v>60.688472540699998</c:v>
                </c:pt>
                <c:pt idx="991">
                  <c:v>60.718939082399999</c:v>
                </c:pt>
                <c:pt idx="992">
                  <c:v>60.749405624200001</c:v>
                </c:pt>
                <c:pt idx="993">
                  <c:v>60.810338707600003</c:v>
                </c:pt>
                <c:pt idx="994">
                  <c:v>60.688472540699998</c:v>
                </c:pt>
                <c:pt idx="995">
                  <c:v>60.688472540699998</c:v>
                </c:pt>
                <c:pt idx="996">
                  <c:v>60.779872165900002</c:v>
                </c:pt>
                <c:pt idx="997">
                  <c:v>60.688472540699998</c:v>
                </c:pt>
                <c:pt idx="998">
                  <c:v>60.840805249399999</c:v>
                </c:pt>
                <c:pt idx="999">
                  <c:v>60.749405624200001</c:v>
                </c:pt>
                <c:pt idx="1000">
                  <c:v>60.749405624200001</c:v>
                </c:pt>
                <c:pt idx="1001">
                  <c:v>60.749405624200001</c:v>
                </c:pt>
                <c:pt idx="1002">
                  <c:v>60.688472540699998</c:v>
                </c:pt>
                <c:pt idx="1003">
                  <c:v>60.749405624200001</c:v>
                </c:pt>
                <c:pt idx="1004">
                  <c:v>60.749405624200001</c:v>
                </c:pt>
                <c:pt idx="1005">
                  <c:v>60.718939082399999</c:v>
                </c:pt>
                <c:pt idx="1006">
                  <c:v>60.688472540699998</c:v>
                </c:pt>
                <c:pt idx="1007">
                  <c:v>60.749405624200001</c:v>
                </c:pt>
                <c:pt idx="1008">
                  <c:v>60.749405624200001</c:v>
                </c:pt>
                <c:pt idx="1009">
                  <c:v>60.779872165900002</c:v>
                </c:pt>
                <c:pt idx="1010">
                  <c:v>60.718939082399999</c:v>
                </c:pt>
                <c:pt idx="1011">
                  <c:v>60.810338707600003</c:v>
                </c:pt>
                <c:pt idx="1012">
                  <c:v>60.5970729155</c:v>
                </c:pt>
                <c:pt idx="1013">
                  <c:v>60.658005998900002</c:v>
                </c:pt>
                <c:pt idx="1014">
                  <c:v>60.718939082399999</c:v>
                </c:pt>
                <c:pt idx="1015">
                  <c:v>60.718939082399999</c:v>
                </c:pt>
                <c:pt idx="1016">
                  <c:v>60.749405624200001</c:v>
                </c:pt>
                <c:pt idx="1017">
                  <c:v>60.688472540699998</c:v>
                </c:pt>
                <c:pt idx="1018">
                  <c:v>60.718939082399999</c:v>
                </c:pt>
                <c:pt idx="1019">
                  <c:v>60.718939082399999</c:v>
                </c:pt>
                <c:pt idx="1020">
                  <c:v>60.718939082399999</c:v>
                </c:pt>
                <c:pt idx="1021">
                  <c:v>60.658005998900002</c:v>
                </c:pt>
                <c:pt idx="1022">
                  <c:v>60.688472540699998</c:v>
                </c:pt>
                <c:pt idx="1023">
                  <c:v>60.688472540699998</c:v>
                </c:pt>
                <c:pt idx="1024">
                  <c:v>60.749405624200001</c:v>
                </c:pt>
                <c:pt idx="1025">
                  <c:v>60.718939082399999</c:v>
                </c:pt>
                <c:pt idx="1026">
                  <c:v>60.749405624200001</c:v>
                </c:pt>
                <c:pt idx="1027">
                  <c:v>60.5970729155</c:v>
                </c:pt>
                <c:pt idx="1028">
                  <c:v>60.749405624200001</c:v>
                </c:pt>
                <c:pt idx="1029">
                  <c:v>60.718939082399999</c:v>
                </c:pt>
                <c:pt idx="1030">
                  <c:v>60.718939082399999</c:v>
                </c:pt>
                <c:pt idx="1031">
                  <c:v>60.688472540699998</c:v>
                </c:pt>
                <c:pt idx="1032">
                  <c:v>60.627539457200001</c:v>
                </c:pt>
                <c:pt idx="1033">
                  <c:v>60.658005998900002</c:v>
                </c:pt>
                <c:pt idx="1034">
                  <c:v>60.658005998900002</c:v>
                </c:pt>
                <c:pt idx="1035">
                  <c:v>60.5970729155</c:v>
                </c:pt>
                <c:pt idx="1036">
                  <c:v>60.658005998900002</c:v>
                </c:pt>
                <c:pt idx="1037">
                  <c:v>60.688472540699998</c:v>
                </c:pt>
                <c:pt idx="1038">
                  <c:v>60.718939082399999</c:v>
                </c:pt>
                <c:pt idx="1039">
                  <c:v>60.688472540699998</c:v>
                </c:pt>
                <c:pt idx="1040">
                  <c:v>60.718939082399999</c:v>
                </c:pt>
                <c:pt idx="1041">
                  <c:v>60.718939082399999</c:v>
                </c:pt>
                <c:pt idx="1042">
                  <c:v>60.536139832000003</c:v>
                </c:pt>
                <c:pt idx="1043">
                  <c:v>60.688472540699998</c:v>
                </c:pt>
                <c:pt idx="1044">
                  <c:v>60.627539457200001</c:v>
                </c:pt>
                <c:pt idx="1045">
                  <c:v>60.688472540699998</c:v>
                </c:pt>
                <c:pt idx="1046">
                  <c:v>60.658005998900002</c:v>
                </c:pt>
                <c:pt idx="1047">
                  <c:v>60.658005998900002</c:v>
                </c:pt>
                <c:pt idx="1048">
                  <c:v>60.536139832000003</c:v>
                </c:pt>
                <c:pt idx="1049">
                  <c:v>60.566606373699997</c:v>
                </c:pt>
                <c:pt idx="1050">
                  <c:v>60.658005998900002</c:v>
                </c:pt>
                <c:pt idx="1051">
                  <c:v>60.627539457200001</c:v>
                </c:pt>
                <c:pt idx="1052">
                  <c:v>60.749405624200001</c:v>
                </c:pt>
                <c:pt idx="1053">
                  <c:v>60.718939082399999</c:v>
                </c:pt>
                <c:pt idx="1054">
                  <c:v>60.688472540699998</c:v>
                </c:pt>
                <c:pt idx="1055">
                  <c:v>60.749405624200001</c:v>
                </c:pt>
                <c:pt idx="1056">
                  <c:v>60.779872165900002</c:v>
                </c:pt>
                <c:pt idx="1057">
                  <c:v>60.566606373699997</c:v>
                </c:pt>
                <c:pt idx="1058">
                  <c:v>60.718939082399999</c:v>
                </c:pt>
                <c:pt idx="1059">
                  <c:v>60.627539457200001</c:v>
                </c:pt>
                <c:pt idx="1060">
                  <c:v>60.688472540699998</c:v>
                </c:pt>
                <c:pt idx="1061">
                  <c:v>60.688472540699998</c:v>
                </c:pt>
                <c:pt idx="1062">
                  <c:v>60.688472540699998</c:v>
                </c:pt>
                <c:pt idx="1063">
                  <c:v>60.688472540699998</c:v>
                </c:pt>
                <c:pt idx="1064">
                  <c:v>60.5970729155</c:v>
                </c:pt>
                <c:pt idx="1065">
                  <c:v>60.5970729155</c:v>
                </c:pt>
                <c:pt idx="1066">
                  <c:v>60.627539457200001</c:v>
                </c:pt>
                <c:pt idx="1067">
                  <c:v>60.688472540699998</c:v>
                </c:pt>
                <c:pt idx="1068">
                  <c:v>60.749405624200001</c:v>
                </c:pt>
                <c:pt idx="1069">
                  <c:v>60.749405624200001</c:v>
                </c:pt>
                <c:pt idx="1070">
                  <c:v>60.718939082399999</c:v>
                </c:pt>
                <c:pt idx="1071">
                  <c:v>60.627539457200001</c:v>
                </c:pt>
                <c:pt idx="1072">
                  <c:v>60.536139832000003</c:v>
                </c:pt>
                <c:pt idx="1073">
                  <c:v>60.658005998900002</c:v>
                </c:pt>
                <c:pt idx="1074">
                  <c:v>60.627539457200001</c:v>
                </c:pt>
                <c:pt idx="1075">
                  <c:v>60.627539457200001</c:v>
                </c:pt>
                <c:pt idx="1076">
                  <c:v>60.627539457200001</c:v>
                </c:pt>
                <c:pt idx="1077">
                  <c:v>60.718939082399999</c:v>
                </c:pt>
                <c:pt idx="1078">
                  <c:v>60.688472540699998</c:v>
                </c:pt>
                <c:pt idx="1079">
                  <c:v>60.5970729155</c:v>
                </c:pt>
                <c:pt idx="1080">
                  <c:v>60.5970729155</c:v>
                </c:pt>
                <c:pt idx="1081">
                  <c:v>60.566606373699997</c:v>
                </c:pt>
                <c:pt idx="1082">
                  <c:v>60.5970729155</c:v>
                </c:pt>
                <c:pt idx="1083">
                  <c:v>60.5970729155</c:v>
                </c:pt>
                <c:pt idx="1084">
                  <c:v>60.5970729155</c:v>
                </c:pt>
                <c:pt idx="1085">
                  <c:v>60.627539457200001</c:v>
                </c:pt>
                <c:pt idx="1086">
                  <c:v>60.5970729155</c:v>
                </c:pt>
                <c:pt idx="1087">
                  <c:v>60.627539457200001</c:v>
                </c:pt>
                <c:pt idx="1088">
                  <c:v>60.658005998900002</c:v>
                </c:pt>
                <c:pt idx="1089">
                  <c:v>60.5970729155</c:v>
                </c:pt>
                <c:pt idx="1090">
                  <c:v>60.566606373699997</c:v>
                </c:pt>
                <c:pt idx="1091">
                  <c:v>60.505673290200001</c:v>
                </c:pt>
                <c:pt idx="1092">
                  <c:v>60.658005998900002</c:v>
                </c:pt>
                <c:pt idx="1093">
                  <c:v>60.566606373699997</c:v>
                </c:pt>
                <c:pt idx="1094">
                  <c:v>60.566606373699997</c:v>
                </c:pt>
                <c:pt idx="1095">
                  <c:v>60.566606373699997</c:v>
                </c:pt>
                <c:pt idx="1096">
                  <c:v>60.505673290200001</c:v>
                </c:pt>
                <c:pt idx="1097">
                  <c:v>60.5970729155</c:v>
                </c:pt>
                <c:pt idx="1098">
                  <c:v>60.566606373699997</c:v>
                </c:pt>
                <c:pt idx="1099">
                  <c:v>60.566606373699997</c:v>
                </c:pt>
                <c:pt idx="1100">
                  <c:v>60.5970729155</c:v>
                </c:pt>
                <c:pt idx="1101">
                  <c:v>60.566606373699997</c:v>
                </c:pt>
                <c:pt idx="1102">
                  <c:v>60.718939082399999</c:v>
                </c:pt>
                <c:pt idx="1103">
                  <c:v>60.658005998900002</c:v>
                </c:pt>
                <c:pt idx="1104">
                  <c:v>60.536139832000003</c:v>
                </c:pt>
                <c:pt idx="1105">
                  <c:v>60.536139832000003</c:v>
                </c:pt>
                <c:pt idx="1106">
                  <c:v>60.5970729155</c:v>
                </c:pt>
                <c:pt idx="1107">
                  <c:v>60.688472540699998</c:v>
                </c:pt>
                <c:pt idx="1108">
                  <c:v>60.658005998900002</c:v>
                </c:pt>
                <c:pt idx="1109">
                  <c:v>60.5970729155</c:v>
                </c:pt>
                <c:pt idx="1110">
                  <c:v>60.688472540699998</c:v>
                </c:pt>
                <c:pt idx="1111">
                  <c:v>60.5970729155</c:v>
                </c:pt>
                <c:pt idx="1112">
                  <c:v>60.627539457200001</c:v>
                </c:pt>
                <c:pt idx="1113">
                  <c:v>60.5970729155</c:v>
                </c:pt>
                <c:pt idx="1114">
                  <c:v>60.5970729155</c:v>
                </c:pt>
                <c:pt idx="1115">
                  <c:v>60.536139832000003</c:v>
                </c:pt>
                <c:pt idx="1116">
                  <c:v>60.536139832000003</c:v>
                </c:pt>
                <c:pt idx="1117">
                  <c:v>60.718939082399999</c:v>
                </c:pt>
                <c:pt idx="1118">
                  <c:v>60.5970729155</c:v>
                </c:pt>
                <c:pt idx="1119">
                  <c:v>60.566606373699997</c:v>
                </c:pt>
                <c:pt idx="1120">
                  <c:v>60.536139832000003</c:v>
                </c:pt>
                <c:pt idx="1121">
                  <c:v>60.536139832000003</c:v>
                </c:pt>
                <c:pt idx="1122">
                  <c:v>60.627539457200001</c:v>
                </c:pt>
                <c:pt idx="1123">
                  <c:v>60.566606373699997</c:v>
                </c:pt>
                <c:pt idx="1124">
                  <c:v>60.566606373699997</c:v>
                </c:pt>
                <c:pt idx="1125">
                  <c:v>60.658005998900002</c:v>
                </c:pt>
                <c:pt idx="1126">
                  <c:v>60.566606373699997</c:v>
                </c:pt>
                <c:pt idx="1127">
                  <c:v>60.627539457200001</c:v>
                </c:pt>
                <c:pt idx="1128">
                  <c:v>60.536139832000003</c:v>
                </c:pt>
                <c:pt idx="1129">
                  <c:v>60.566606373699997</c:v>
                </c:pt>
                <c:pt idx="1130">
                  <c:v>60.566606373699997</c:v>
                </c:pt>
                <c:pt idx="1131">
                  <c:v>60.566606373699997</c:v>
                </c:pt>
                <c:pt idx="1132">
                  <c:v>60.627539457200001</c:v>
                </c:pt>
                <c:pt idx="1133">
                  <c:v>60.566606373699997</c:v>
                </c:pt>
                <c:pt idx="1134">
                  <c:v>60.566606373699997</c:v>
                </c:pt>
                <c:pt idx="1135">
                  <c:v>60.536139832000003</c:v>
                </c:pt>
                <c:pt idx="1136">
                  <c:v>60.505673290200001</c:v>
                </c:pt>
                <c:pt idx="1137">
                  <c:v>60.505673290200001</c:v>
                </c:pt>
                <c:pt idx="1138">
                  <c:v>60.444740206799999</c:v>
                </c:pt>
                <c:pt idx="1139">
                  <c:v>60.536139832000003</c:v>
                </c:pt>
                <c:pt idx="1140">
                  <c:v>60.566606373699997</c:v>
                </c:pt>
                <c:pt idx="1141">
                  <c:v>60.505673290200001</c:v>
                </c:pt>
                <c:pt idx="1142">
                  <c:v>60.5970729155</c:v>
                </c:pt>
                <c:pt idx="1143">
                  <c:v>60.566606373699997</c:v>
                </c:pt>
                <c:pt idx="1144">
                  <c:v>60.536139832000003</c:v>
                </c:pt>
                <c:pt idx="1145">
                  <c:v>60.566606373699997</c:v>
                </c:pt>
                <c:pt idx="1146">
                  <c:v>60.566606373699997</c:v>
                </c:pt>
                <c:pt idx="1147">
                  <c:v>60.5970729155</c:v>
                </c:pt>
                <c:pt idx="1148">
                  <c:v>60.5970729155</c:v>
                </c:pt>
                <c:pt idx="1149">
                  <c:v>60.505673290200001</c:v>
                </c:pt>
                <c:pt idx="1150">
                  <c:v>60.4752067485</c:v>
                </c:pt>
                <c:pt idx="1151">
                  <c:v>60.505673290200001</c:v>
                </c:pt>
                <c:pt idx="1152">
                  <c:v>60.505673290200001</c:v>
                </c:pt>
                <c:pt idx="1153">
                  <c:v>60.4752067485</c:v>
                </c:pt>
                <c:pt idx="1154">
                  <c:v>60.444740206799999</c:v>
                </c:pt>
                <c:pt idx="1155">
                  <c:v>60.505673290200001</c:v>
                </c:pt>
                <c:pt idx="1156">
                  <c:v>60.536139832000003</c:v>
                </c:pt>
                <c:pt idx="1157">
                  <c:v>60.536139832000003</c:v>
                </c:pt>
                <c:pt idx="1158">
                  <c:v>60.566606373699997</c:v>
                </c:pt>
                <c:pt idx="1159">
                  <c:v>60.414273665000003</c:v>
                </c:pt>
                <c:pt idx="1160">
                  <c:v>60.536139832000003</c:v>
                </c:pt>
                <c:pt idx="1161">
                  <c:v>60.4752067485</c:v>
                </c:pt>
                <c:pt idx="1162">
                  <c:v>60.4752067485</c:v>
                </c:pt>
                <c:pt idx="1163">
                  <c:v>60.505673290200001</c:v>
                </c:pt>
                <c:pt idx="1164">
                  <c:v>60.444740206799999</c:v>
                </c:pt>
                <c:pt idx="1165">
                  <c:v>60.505673290200001</c:v>
                </c:pt>
                <c:pt idx="1166">
                  <c:v>60.566606373699997</c:v>
                </c:pt>
                <c:pt idx="1167">
                  <c:v>60.627539457200001</c:v>
                </c:pt>
                <c:pt idx="1168">
                  <c:v>60.4752067485</c:v>
                </c:pt>
                <c:pt idx="1169">
                  <c:v>60.414273665000003</c:v>
                </c:pt>
                <c:pt idx="1170">
                  <c:v>60.444740206799999</c:v>
                </c:pt>
                <c:pt idx="1171">
                  <c:v>60.414273665000003</c:v>
                </c:pt>
                <c:pt idx="1172">
                  <c:v>60.505673290200001</c:v>
                </c:pt>
                <c:pt idx="1173">
                  <c:v>60.505673290200001</c:v>
                </c:pt>
                <c:pt idx="1174">
                  <c:v>60.231474414600001</c:v>
                </c:pt>
                <c:pt idx="1175">
                  <c:v>60.414273665000003</c:v>
                </c:pt>
                <c:pt idx="1176">
                  <c:v>60.414273665000003</c:v>
                </c:pt>
                <c:pt idx="1177">
                  <c:v>60.444740206799999</c:v>
                </c:pt>
                <c:pt idx="1178">
                  <c:v>60.4752067485</c:v>
                </c:pt>
                <c:pt idx="1179">
                  <c:v>60.444740206799999</c:v>
                </c:pt>
                <c:pt idx="1180">
                  <c:v>60.414273665000003</c:v>
                </c:pt>
                <c:pt idx="1181">
                  <c:v>60.4752067485</c:v>
                </c:pt>
                <c:pt idx="1182">
                  <c:v>60.444740206799999</c:v>
                </c:pt>
                <c:pt idx="1183">
                  <c:v>60.444740206799999</c:v>
                </c:pt>
                <c:pt idx="1184">
                  <c:v>60.4752067485</c:v>
                </c:pt>
                <c:pt idx="1185">
                  <c:v>60.414273665000003</c:v>
                </c:pt>
                <c:pt idx="1186">
                  <c:v>60.444740206799999</c:v>
                </c:pt>
                <c:pt idx="1187">
                  <c:v>60.444740206799999</c:v>
                </c:pt>
                <c:pt idx="1188">
                  <c:v>60.4752067485</c:v>
                </c:pt>
                <c:pt idx="1189">
                  <c:v>60.322874039799999</c:v>
                </c:pt>
                <c:pt idx="1190">
                  <c:v>60.505673290200001</c:v>
                </c:pt>
                <c:pt idx="1191">
                  <c:v>60.444740206799999</c:v>
                </c:pt>
                <c:pt idx="1192">
                  <c:v>60.383807123300002</c:v>
                </c:pt>
                <c:pt idx="1193">
                  <c:v>60.4752067485</c:v>
                </c:pt>
                <c:pt idx="1194">
                  <c:v>60.444740206799999</c:v>
                </c:pt>
                <c:pt idx="1195">
                  <c:v>60.414273665000003</c:v>
                </c:pt>
                <c:pt idx="1196">
                  <c:v>60.4752067485</c:v>
                </c:pt>
                <c:pt idx="1197">
                  <c:v>60.444740206799999</c:v>
                </c:pt>
                <c:pt idx="1198">
                  <c:v>60.383807123300002</c:v>
                </c:pt>
                <c:pt idx="1199">
                  <c:v>60.414273665000003</c:v>
                </c:pt>
                <c:pt idx="1200">
                  <c:v>60.383807123300002</c:v>
                </c:pt>
                <c:pt idx="1201">
                  <c:v>60.353340581499999</c:v>
                </c:pt>
                <c:pt idx="1202">
                  <c:v>60.383807123300002</c:v>
                </c:pt>
                <c:pt idx="1203">
                  <c:v>60.444740206799999</c:v>
                </c:pt>
                <c:pt idx="1204">
                  <c:v>60.292407498099998</c:v>
                </c:pt>
                <c:pt idx="1205">
                  <c:v>60.414273665000003</c:v>
                </c:pt>
                <c:pt idx="1206">
                  <c:v>60.383807123300002</c:v>
                </c:pt>
                <c:pt idx="1207">
                  <c:v>60.322874039799999</c:v>
                </c:pt>
                <c:pt idx="1208">
                  <c:v>60.444740206799999</c:v>
                </c:pt>
                <c:pt idx="1209">
                  <c:v>60.353340581499999</c:v>
                </c:pt>
                <c:pt idx="1210">
                  <c:v>60.322874039799999</c:v>
                </c:pt>
                <c:pt idx="1211">
                  <c:v>60.383807123300002</c:v>
                </c:pt>
                <c:pt idx="1212">
                  <c:v>60.353340581499999</c:v>
                </c:pt>
                <c:pt idx="1213">
                  <c:v>60.353340581499999</c:v>
                </c:pt>
                <c:pt idx="1214">
                  <c:v>60.383807123300002</c:v>
                </c:pt>
                <c:pt idx="1215">
                  <c:v>60.444740206799999</c:v>
                </c:pt>
                <c:pt idx="1216">
                  <c:v>60.383807123300002</c:v>
                </c:pt>
                <c:pt idx="1217">
                  <c:v>60.383807123300002</c:v>
                </c:pt>
                <c:pt idx="1218">
                  <c:v>60.414273665000003</c:v>
                </c:pt>
                <c:pt idx="1219">
                  <c:v>60.505673290200001</c:v>
                </c:pt>
                <c:pt idx="1220">
                  <c:v>60.4752067485</c:v>
                </c:pt>
                <c:pt idx="1221">
                  <c:v>60.4752067485</c:v>
                </c:pt>
                <c:pt idx="1222">
                  <c:v>60.353340581499999</c:v>
                </c:pt>
                <c:pt idx="1223">
                  <c:v>60.414273665000003</c:v>
                </c:pt>
                <c:pt idx="1224">
                  <c:v>60.383807123300002</c:v>
                </c:pt>
                <c:pt idx="1225">
                  <c:v>60.444740206799999</c:v>
                </c:pt>
                <c:pt idx="1226">
                  <c:v>60.383807123300002</c:v>
                </c:pt>
                <c:pt idx="1227">
                  <c:v>60.383807123300002</c:v>
                </c:pt>
                <c:pt idx="1228">
                  <c:v>60.292407498099998</c:v>
                </c:pt>
                <c:pt idx="1229">
                  <c:v>60.383807123300002</c:v>
                </c:pt>
                <c:pt idx="1230">
                  <c:v>60.322874039799999</c:v>
                </c:pt>
                <c:pt idx="1231">
                  <c:v>60.383807123300002</c:v>
                </c:pt>
                <c:pt idx="1232">
                  <c:v>60.383807123300002</c:v>
                </c:pt>
                <c:pt idx="1233">
                  <c:v>60.414273665000003</c:v>
                </c:pt>
                <c:pt idx="1234">
                  <c:v>60.4752067485</c:v>
                </c:pt>
                <c:pt idx="1235">
                  <c:v>60.444740206799999</c:v>
                </c:pt>
                <c:pt idx="1236">
                  <c:v>60.353340581499999</c:v>
                </c:pt>
                <c:pt idx="1237">
                  <c:v>60.353340581499999</c:v>
                </c:pt>
                <c:pt idx="1238">
                  <c:v>60.383807123300002</c:v>
                </c:pt>
                <c:pt idx="1239">
                  <c:v>60.353340581499999</c:v>
                </c:pt>
                <c:pt idx="1240">
                  <c:v>60.353340581499999</c:v>
                </c:pt>
                <c:pt idx="1241">
                  <c:v>60.322874039799999</c:v>
                </c:pt>
                <c:pt idx="1242">
                  <c:v>60.292407498099998</c:v>
                </c:pt>
                <c:pt idx="1243">
                  <c:v>60.292407498099998</c:v>
                </c:pt>
                <c:pt idx="1244">
                  <c:v>60.383807123300002</c:v>
                </c:pt>
                <c:pt idx="1245">
                  <c:v>60.322874039799999</c:v>
                </c:pt>
                <c:pt idx="1246">
                  <c:v>60.383807123300002</c:v>
                </c:pt>
                <c:pt idx="1247">
                  <c:v>60.383807123300002</c:v>
                </c:pt>
                <c:pt idx="1248">
                  <c:v>60.414273665000003</c:v>
                </c:pt>
                <c:pt idx="1249">
                  <c:v>60.505673290200001</c:v>
                </c:pt>
                <c:pt idx="1250">
                  <c:v>60.383807123300002</c:v>
                </c:pt>
                <c:pt idx="1251">
                  <c:v>60.322874039799999</c:v>
                </c:pt>
                <c:pt idx="1252">
                  <c:v>60.414273665000003</c:v>
                </c:pt>
                <c:pt idx="1253">
                  <c:v>60.414273665000003</c:v>
                </c:pt>
                <c:pt idx="1254">
                  <c:v>60.383807123300002</c:v>
                </c:pt>
                <c:pt idx="1255">
                  <c:v>60.353340581499999</c:v>
                </c:pt>
                <c:pt idx="1256">
                  <c:v>60.353340581499999</c:v>
                </c:pt>
                <c:pt idx="1257">
                  <c:v>60.383807123300002</c:v>
                </c:pt>
                <c:pt idx="1258">
                  <c:v>60.383807123300002</c:v>
                </c:pt>
                <c:pt idx="1259">
                  <c:v>60.444740206799999</c:v>
                </c:pt>
                <c:pt idx="1260">
                  <c:v>60.353340581499999</c:v>
                </c:pt>
                <c:pt idx="1261">
                  <c:v>60.383807123300002</c:v>
                </c:pt>
                <c:pt idx="1262">
                  <c:v>60.292407498099998</c:v>
                </c:pt>
                <c:pt idx="1263">
                  <c:v>60.414273665000003</c:v>
                </c:pt>
                <c:pt idx="1264">
                  <c:v>60.566606373699997</c:v>
                </c:pt>
                <c:pt idx="1265">
                  <c:v>60.444740206799999</c:v>
                </c:pt>
                <c:pt idx="1266">
                  <c:v>60.383807123300002</c:v>
                </c:pt>
                <c:pt idx="1267">
                  <c:v>60.444740206799999</c:v>
                </c:pt>
                <c:pt idx="1268">
                  <c:v>60.353340581499999</c:v>
                </c:pt>
                <c:pt idx="1269">
                  <c:v>60.383807123300002</c:v>
                </c:pt>
                <c:pt idx="1270">
                  <c:v>60.292407498099998</c:v>
                </c:pt>
                <c:pt idx="1271">
                  <c:v>60.261940956300002</c:v>
                </c:pt>
                <c:pt idx="1272">
                  <c:v>60.383807123300002</c:v>
                </c:pt>
                <c:pt idx="1273">
                  <c:v>60.322874039799999</c:v>
                </c:pt>
                <c:pt idx="1274">
                  <c:v>60.414273665000003</c:v>
                </c:pt>
                <c:pt idx="1275">
                  <c:v>60.383807123300002</c:v>
                </c:pt>
                <c:pt idx="1276">
                  <c:v>60.353340581499999</c:v>
                </c:pt>
                <c:pt idx="1277">
                  <c:v>60.383807123300002</c:v>
                </c:pt>
                <c:pt idx="1278">
                  <c:v>60.322874039799999</c:v>
                </c:pt>
                <c:pt idx="1279">
                  <c:v>60.444740206799999</c:v>
                </c:pt>
                <c:pt idx="1280">
                  <c:v>60.322874039799999</c:v>
                </c:pt>
                <c:pt idx="1281">
                  <c:v>60.231474414600001</c:v>
                </c:pt>
                <c:pt idx="1282">
                  <c:v>60.353340581499999</c:v>
                </c:pt>
                <c:pt idx="1283">
                  <c:v>60.353340581499999</c:v>
                </c:pt>
                <c:pt idx="1284">
                  <c:v>60.383807123300002</c:v>
                </c:pt>
                <c:pt idx="1285">
                  <c:v>60.353340581499999</c:v>
                </c:pt>
                <c:pt idx="1286">
                  <c:v>60.231474414600001</c:v>
                </c:pt>
                <c:pt idx="1287">
                  <c:v>60.353340581499999</c:v>
                </c:pt>
                <c:pt idx="1288">
                  <c:v>60.292407498099998</c:v>
                </c:pt>
                <c:pt idx="1289">
                  <c:v>60.4752067485</c:v>
                </c:pt>
                <c:pt idx="1290">
                  <c:v>60.353340581499999</c:v>
                </c:pt>
                <c:pt idx="1291">
                  <c:v>60.261940956300002</c:v>
                </c:pt>
                <c:pt idx="1292">
                  <c:v>60.292407498099998</c:v>
                </c:pt>
                <c:pt idx="1293">
                  <c:v>60.414273665000003</c:v>
                </c:pt>
                <c:pt idx="1294">
                  <c:v>60.414273665000003</c:v>
                </c:pt>
                <c:pt idx="1295">
                  <c:v>60.353340581499999</c:v>
                </c:pt>
                <c:pt idx="1296">
                  <c:v>60.322874039799999</c:v>
                </c:pt>
                <c:pt idx="1297">
                  <c:v>60.383807123300002</c:v>
                </c:pt>
                <c:pt idx="1298">
                  <c:v>60.353340581499999</c:v>
                </c:pt>
                <c:pt idx="1299">
                  <c:v>60.261940956300002</c:v>
                </c:pt>
                <c:pt idx="1300">
                  <c:v>60.201007872799998</c:v>
                </c:pt>
                <c:pt idx="1301">
                  <c:v>60.140074789400003</c:v>
                </c:pt>
                <c:pt idx="1302">
                  <c:v>60.353340581499999</c:v>
                </c:pt>
                <c:pt idx="1303">
                  <c:v>60.292407498099998</c:v>
                </c:pt>
                <c:pt idx="1304">
                  <c:v>60.353340581499999</c:v>
                </c:pt>
                <c:pt idx="1305">
                  <c:v>60.231474414600001</c:v>
                </c:pt>
                <c:pt idx="1306">
                  <c:v>60.231474414600001</c:v>
                </c:pt>
                <c:pt idx="1307">
                  <c:v>60.322874039799999</c:v>
                </c:pt>
                <c:pt idx="1308">
                  <c:v>60.353340581499999</c:v>
                </c:pt>
                <c:pt idx="1309">
                  <c:v>60.322874039799999</c:v>
                </c:pt>
                <c:pt idx="1310">
                  <c:v>60.292407498099998</c:v>
                </c:pt>
                <c:pt idx="1311">
                  <c:v>60.292407498099998</c:v>
                </c:pt>
                <c:pt idx="1312">
                  <c:v>60.353340581499999</c:v>
                </c:pt>
                <c:pt idx="1313">
                  <c:v>60.292407498099998</c:v>
                </c:pt>
                <c:pt idx="1314">
                  <c:v>60.231474414600001</c:v>
                </c:pt>
                <c:pt idx="1315">
                  <c:v>60.261940956300002</c:v>
                </c:pt>
                <c:pt idx="1316">
                  <c:v>60.170541331099997</c:v>
                </c:pt>
                <c:pt idx="1317">
                  <c:v>60.292407498099998</c:v>
                </c:pt>
                <c:pt idx="1318">
                  <c:v>60.201007872799998</c:v>
                </c:pt>
                <c:pt idx="1319">
                  <c:v>60.231474414600001</c:v>
                </c:pt>
                <c:pt idx="1320">
                  <c:v>60.201007872799998</c:v>
                </c:pt>
                <c:pt idx="1321">
                  <c:v>60.231474414600001</c:v>
                </c:pt>
                <c:pt idx="1322">
                  <c:v>60.231474414600001</c:v>
                </c:pt>
                <c:pt idx="1323">
                  <c:v>60.231474414600001</c:v>
                </c:pt>
                <c:pt idx="1324">
                  <c:v>60.170541331099997</c:v>
                </c:pt>
                <c:pt idx="1325">
                  <c:v>60.231474414600001</c:v>
                </c:pt>
                <c:pt idx="1326">
                  <c:v>60.292407498099998</c:v>
                </c:pt>
                <c:pt idx="1327">
                  <c:v>60.353340581499999</c:v>
                </c:pt>
                <c:pt idx="1328">
                  <c:v>60.231474414600001</c:v>
                </c:pt>
                <c:pt idx="1329">
                  <c:v>60.231474414600001</c:v>
                </c:pt>
                <c:pt idx="1330">
                  <c:v>60.261940956300002</c:v>
                </c:pt>
                <c:pt idx="1331">
                  <c:v>60.231474414600001</c:v>
                </c:pt>
                <c:pt idx="1332">
                  <c:v>60.261940956300002</c:v>
                </c:pt>
                <c:pt idx="1333">
                  <c:v>60.201007872799998</c:v>
                </c:pt>
                <c:pt idx="1334">
                  <c:v>60.201007872799998</c:v>
                </c:pt>
                <c:pt idx="1335">
                  <c:v>60.201007872799998</c:v>
                </c:pt>
                <c:pt idx="1336">
                  <c:v>60.261940956300002</c:v>
                </c:pt>
                <c:pt idx="1337">
                  <c:v>60.170541331099997</c:v>
                </c:pt>
                <c:pt idx="1338">
                  <c:v>60.231474414600001</c:v>
                </c:pt>
                <c:pt idx="1339">
                  <c:v>60.201007872799998</c:v>
                </c:pt>
                <c:pt idx="1340">
                  <c:v>60.201007872799998</c:v>
                </c:pt>
                <c:pt idx="1341">
                  <c:v>60.140074789400003</c:v>
                </c:pt>
                <c:pt idx="1342">
                  <c:v>60.292407498099998</c:v>
                </c:pt>
                <c:pt idx="1343">
                  <c:v>60.292407498099998</c:v>
                </c:pt>
                <c:pt idx="1344">
                  <c:v>60.231474414600001</c:v>
                </c:pt>
                <c:pt idx="1345">
                  <c:v>60.231474414600001</c:v>
                </c:pt>
                <c:pt idx="1346">
                  <c:v>60.170541331099997</c:v>
                </c:pt>
                <c:pt idx="1347">
                  <c:v>60.170541331099997</c:v>
                </c:pt>
                <c:pt idx="1348">
                  <c:v>60.201007872799998</c:v>
                </c:pt>
                <c:pt idx="1349">
                  <c:v>60.140074789400003</c:v>
                </c:pt>
                <c:pt idx="1350">
                  <c:v>60.170541331099997</c:v>
                </c:pt>
                <c:pt idx="1351">
                  <c:v>60.231474414600001</c:v>
                </c:pt>
                <c:pt idx="1352">
                  <c:v>60.170541331099997</c:v>
                </c:pt>
                <c:pt idx="1353">
                  <c:v>60.261940956300002</c:v>
                </c:pt>
                <c:pt idx="1354">
                  <c:v>60.261940956300002</c:v>
                </c:pt>
                <c:pt idx="1355">
                  <c:v>60.201007872799998</c:v>
                </c:pt>
                <c:pt idx="1356">
                  <c:v>60.018208622400003</c:v>
                </c:pt>
                <c:pt idx="1357">
                  <c:v>60.201007872799998</c:v>
                </c:pt>
                <c:pt idx="1358">
                  <c:v>60.261940956300002</c:v>
                </c:pt>
                <c:pt idx="1359">
                  <c:v>60.231474414600001</c:v>
                </c:pt>
                <c:pt idx="1360">
                  <c:v>60.201007872799998</c:v>
                </c:pt>
                <c:pt idx="1361">
                  <c:v>60.201007872799998</c:v>
                </c:pt>
                <c:pt idx="1362">
                  <c:v>60.170541331099997</c:v>
                </c:pt>
                <c:pt idx="1363">
                  <c:v>60.261940956300002</c:v>
                </c:pt>
                <c:pt idx="1364">
                  <c:v>60.231474414600001</c:v>
                </c:pt>
                <c:pt idx="1365">
                  <c:v>60.170541331099997</c:v>
                </c:pt>
                <c:pt idx="1366">
                  <c:v>60.170541331099997</c:v>
                </c:pt>
                <c:pt idx="1367">
                  <c:v>60.231474414600001</c:v>
                </c:pt>
                <c:pt idx="1368">
                  <c:v>60.170541331099997</c:v>
                </c:pt>
                <c:pt idx="1369">
                  <c:v>60.231474414600001</c:v>
                </c:pt>
                <c:pt idx="1370">
                  <c:v>60.261940956300002</c:v>
                </c:pt>
                <c:pt idx="1371">
                  <c:v>60.0791417059</c:v>
                </c:pt>
                <c:pt idx="1372">
                  <c:v>60.261940956300002</c:v>
                </c:pt>
                <c:pt idx="1373">
                  <c:v>60.231474414600001</c:v>
                </c:pt>
                <c:pt idx="1374">
                  <c:v>60.201007872799998</c:v>
                </c:pt>
                <c:pt idx="1375">
                  <c:v>60.261940956300002</c:v>
                </c:pt>
                <c:pt idx="1376">
                  <c:v>60.292407498099998</c:v>
                </c:pt>
                <c:pt idx="1377">
                  <c:v>60.170541331099997</c:v>
                </c:pt>
                <c:pt idx="1378">
                  <c:v>60.170541331099997</c:v>
                </c:pt>
                <c:pt idx="1379">
                  <c:v>60.170541331099997</c:v>
                </c:pt>
                <c:pt idx="1380">
                  <c:v>60.170541331099997</c:v>
                </c:pt>
                <c:pt idx="1381">
                  <c:v>60.201007872799998</c:v>
                </c:pt>
                <c:pt idx="1382">
                  <c:v>60.231474414600001</c:v>
                </c:pt>
                <c:pt idx="1383">
                  <c:v>60.231474414600001</c:v>
                </c:pt>
                <c:pt idx="1384">
                  <c:v>60.231474414600001</c:v>
                </c:pt>
                <c:pt idx="1385">
                  <c:v>60.170541331099997</c:v>
                </c:pt>
                <c:pt idx="1386">
                  <c:v>60.140074789400003</c:v>
                </c:pt>
                <c:pt idx="1387">
                  <c:v>60.140074789400003</c:v>
                </c:pt>
                <c:pt idx="1388">
                  <c:v>60.140074789400003</c:v>
                </c:pt>
                <c:pt idx="1389">
                  <c:v>60.170541331099997</c:v>
                </c:pt>
                <c:pt idx="1390">
                  <c:v>60.201007872799998</c:v>
                </c:pt>
                <c:pt idx="1391">
                  <c:v>60.292407498099998</c:v>
                </c:pt>
                <c:pt idx="1392">
                  <c:v>60.261940956300002</c:v>
                </c:pt>
                <c:pt idx="1393">
                  <c:v>60.231474414600001</c:v>
                </c:pt>
                <c:pt idx="1394">
                  <c:v>60.170541331099997</c:v>
                </c:pt>
                <c:pt idx="1395">
                  <c:v>60.170541331099997</c:v>
                </c:pt>
                <c:pt idx="1396">
                  <c:v>60.201007872799998</c:v>
                </c:pt>
                <c:pt idx="1397">
                  <c:v>60.201007872799998</c:v>
                </c:pt>
                <c:pt idx="1398">
                  <c:v>60.201007872799998</c:v>
                </c:pt>
                <c:pt idx="1399">
                  <c:v>60.231474414600001</c:v>
                </c:pt>
                <c:pt idx="1400">
                  <c:v>60.140074789400003</c:v>
                </c:pt>
                <c:pt idx="1401">
                  <c:v>60.109608247600001</c:v>
                </c:pt>
                <c:pt idx="1402">
                  <c:v>60.0791417059</c:v>
                </c:pt>
                <c:pt idx="1403">
                  <c:v>60.109608247600001</c:v>
                </c:pt>
                <c:pt idx="1404">
                  <c:v>60.170541331099997</c:v>
                </c:pt>
                <c:pt idx="1405">
                  <c:v>60.201007872799998</c:v>
                </c:pt>
                <c:pt idx="1406">
                  <c:v>60.261940956300002</c:v>
                </c:pt>
                <c:pt idx="1407">
                  <c:v>60.170541331099997</c:v>
                </c:pt>
                <c:pt idx="1408">
                  <c:v>60.170541331099997</c:v>
                </c:pt>
                <c:pt idx="1409">
                  <c:v>60.231474414600001</c:v>
                </c:pt>
                <c:pt idx="1410">
                  <c:v>60.170541331099997</c:v>
                </c:pt>
                <c:pt idx="1411">
                  <c:v>60.170541331099997</c:v>
                </c:pt>
                <c:pt idx="1412">
                  <c:v>60.140074789400003</c:v>
                </c:pt>
                <c:pt idx="1413">
                  <c:v>60.140074789400003</c:v>
                </c:pt>
                <c:pt idx="1414">
                  <c:v>60.140074789400003</c:v>
                </c:pt>
                <c:pt idx="1415">
                  <c:v>60.0791417059</c:v>
                </c:pt>
                <c:pt idx="1416">
                  <c:v>60.201007872799998</c:v>
                </c:pt>
                <c:pt idx="1417">
                  <c:v>60.201007872799998</c:v>
                </c:pt>
                <c:pt idx="1418">
                  <c:v>60.201007872799998</c:v>
                </c:pt>
                <c:pt idx="1419">
                  <c:v>60.170541331099997</c:v>
                </c:pt>
                <c:pt idx="1420">
                  <c:v>60.140074789400003</c:v>
                </c:pt>
                <c:pt idx="1421">
                  <c:v>60.231474414600001</c:v>
                </c:pt>
                <c:pt idx="1422">
                  <c:v>60.170541331099997</c:v>
                </c:pt>
                <c:pt idx="1423">
                  <c:v>60.170541331099997</c:v>
                </c:pt>
                <c:pt idx="1424">
                  <c:v>60.170541331099997</c:v>
                </c:pt>
                <c:pt idx="1425">
                  <c:v>60.109608247600001</c:v>
                </c:pt>
                <c:pt idx="1426">
                  <c:v>60.140074789400003</c:v>
                </c:pt>
                <c:pt idx="1427">
                  <c:v>60.170541331099997</c:v>
                </c:pt>
                <c:pt idx="1428">
                  <c:v>60.170541331099997</c:v>
                </c:pt>
                <c:pt idx="1429">
                  <c:v>60.170541331099997</c:v>
                </c:pt>
                <c:pt idx="1430">
                  <c:v>60.109608247600001</c:v>
                </c:pt>
                <c:pt idx="1431">
                  <c:v>60.231474414600001</c:v>
                </c:pt>
                <c:pt idx="1432">
                  <c:v>60.170541331099997</c:v>
                </c:pt>
                <c:pt idx="1433">
                  <c:v>60.140074789400003</c:v>
                </c:pt>
                <c:pt idx="1434">
                  <c:v>60.109608247600001</c:v>
                </c:pt>
                <c:pt idx="1435">
                  <c:v>60.140074789400003</c:v>
                </c:pt>
                <c:pt idx="1436">
                  <c:v>60.201007872799998</c:v>
                </c:pt>
                <c:pt idx="1437">
                  <c:v>60.140074789400003</c:v>
                </c:pt>
                <c:pt idx="1438">
                  <c:v>60.140074789400003</c:v>
                </c:pt>
                <c:pt idx="1439">
                  <c:v>60.201007872799998</c:v>
                </c:pt>
                <c:pt idx="1440">
                  <c:v>60.170541331099997</c:v>
                </c:pt>
                <c:pt idx="1441">
                  <c:v>60.170541331099997</c:v>
                </c:pt>
                <c:pt idx="1442">
                  <c:v>60.170541331099997</c:v>
                </c:pt>
                <c:pt idx="1443">
                  <c:v>60.109608247600001</c:v>
                </c:pt>
                <c:pt idx="1444">
                  <c:v>60.140074789400003</c:v>
                </c:pt>
                <c:pt idx="1445">
                  <c:v>60.170541331099997</c:v>
                </c:pt>
                <c:pt idx="1446">
                  <c:v>60.322874039799999</c:v>
                </c:pt>
                <c:pt idx="1447">
                  <c:v>60.140074789400003</c:v>
                </c:pt>
                <c:pt idx="1448">
                  <c:v>60.140074789400003</c:v>
                </c:pt>
                <c:pt idx="1449">
                  <c:v>60.170541331099997</c:v>
                </c:pt>
                <c:pt idx="1450">
                  <c:v>60.0791417059</c:v>
                </c:pt>
                <c:pt idx="1451">
                  <c:v>60.140074789400003</c:v>
                </c:pt>
                <c:pt idx="1452">
                  <c:v>60.170541331099997</c:v>
                </c:pt>
                <c:pt idx="1453">
                  <c:v>60.0791417059</c:v>
                </c:pt>
                <c:pt idx="1454">
                  <c:v>60.201007872799998</c:v>
                </c:pt>
                <c:pt idx="1455">
                  <c:v>60.170541331099997</c:v>
                </c:pt>
                <c:pt idx="1456">
                  <c:v>60.140074789400003</c:v>
                </c:pt>
                <c:pt idx="1457">
                  <c:v>60.109608247600001</c:v>
                </c:pt>
                <c:pt idx="1458">
                  <c:v>60.0791417059</c:v>
                </c:pt>
                <c:pt idx="1459">
                  <c:v>60.109608247600001</c:v>
                </c:pt>
                <c:pt idx="1460">
                  <c:v>60.018208622400003</c:v>
                </c:pt>
                <c:pt idx="1461">
                  <c:v>59.987742080700002</c:v>
                </c:pt>
                <c:pt idx="1462">
                  <c:v>60.048675164199999</c:v>
                </c:pt>
                <c:pt idx="1463">
                  <c:v>60.018208622400003</c:v>
                </c:pt>
                <c:pt idx="1464">
                  <c:v>60.048675164199999</c:v>
                </c:pt>
                <c:pt idx="1465">
                  <c:v>60.018208622400003</c:v>
                </c:pt>
                <c:pt idx="1466">
                  <c:v>59.987742080700002</c:v>
                </c:pt>
                <c:pt idx="1467">
                  <c:v>60.048675164199999</c:v>
                </c:pt>
                <c:pt idx="1468">
                  <c:v>60.048675164199999</c:v>
                </c:pt>
                <c:pt idx="1469">
                  <c:v>59.957275538899999</c:v>
                </c:pt>
                <c:pt idx="1470">
                  <c:v>60.018208622400003</c:v>
                </c:pt>
                <c:pt idx="1471">
                  <c:v>60.048675164199999</c:v>
                </c:pt>
                <c:pt idx="1472">
                  <c:v>60.0791417059</c:v>
                </c:pt>
                <c:pt idx="1473">
                  <c:v>60.018208622400003</c:v>
                </c:pt>
                <c:pt idx="1474">
                  <c:v>60.109608247600001</c:v>
                </c:pt>
                <c:pt idx="1475">
                  <c:v>59.835409372000001</c:v>
                </c:pt>
                <c:pt idx="1476">
                  <c:v>60.018208622400003</c:v>
                </c:pt>
                <c:pt idx="1477">
                  <c:v>60.048675164199999</c:v>
                </c:pt>
                <c:pt idx="1478">
                  <c:v>60.048675164199999</c:v>
                </c:pt>
                <c:pt idx="1479">
                  <c:v>59.957275538899999</c:v>
                </c:pt>
                <c:pt idx="1480">
                  <c:v>60.018208622400003</c:v>
                </c:pt>
                <c:pt idx="1481">
                  <c:v>59.987742080700002</c:v>
                </c:pt>
                <c:pt idx="1482">
                  <c:v>60.048675164199999</c:v>
                </c:pt>
                <c:pt idx="1483">
                  <c:v>59.987742080700002</c:v>
                </c:pt>
                <c:pt idx="1484">
                  <c:v>59.896342455499997</c:v>
                </c:pt>
                <c:pt idx="1485">
                  <c:v>59.987742080700002</c:v>
                </c:pt>
                <c:pt idx="1486">
                  <c:v>59.957275538899999</c:v>
                </c:pt>
                <c:pt idx="1487">
                  <c:v>59.957275538899999</c:v>
                </c:pt>
                <c:pt idx="1488">
                  <c:v>59.957275538899999</c:v>
                </c:pt>
                <c:pt idx="1489">
                  <c:v>60.018208622400003</c:v>
                </c:pt>
                <c:pt idx="1490">
                  <c:v>59.896342455499997</c:v>
                </c:pt>
                <c:pt idx="1491">
                  <c:v>60.0791417059</c:v>
                </c:pt>
                <c:pt idx="1492">
                  <c:v>59.957275538899999</c:v>
                </c:pt>
                <c:pt idx="1493">
                  <c:v>59.896342455499997</c:v>
                </c:pt>
                <c:pt idx="1494">
                  <c:v>60.018208622400003</c:v>
                </c:pt>
                <c:pt idx="1495">
                  <c:v>59.957275538899999</c:v>
                </c:pt>
                <c:pt idx="1496">
                  <c:v>59.926808997199998</c:v>
                </c:pt>
                <c:pt idx="1497">
                  <c:v>60.018208622400003</c:v>
                </c:pt>
                <c:pt idx="1498">
                  <c:v>59.957275538899999</c:v>
                </c:pt>
                <c:pt idx="1499">
                  <c:v>59.926808997199998</c:v>
                </c:pt>
                <c:pt idx="1500">
                  <c:v>59.926808997199998</c:v>
                </c:pt>
                <c:pt idx="1501">
                  <c:v>60.018208622400003</c:v>
                </c:pt>
                <c:pt idx="1502">
                  <c:v>59.987742080700002</c:v>
                </c:pt>
                <c:pt idx="1503">
                  <c:v>60.018208622400003</c:v>
                </c:pt>
                <c:pt idx="1504">
                  <c:v>59.957275538899999</c:v>
                </c:pt>
                <c:pt idx="1505">
                  <c:v>60.109608247600001</c:v>
                </c:pt>
                <c:pt idx="1506">
                  <c:v>59.987742080700002</c:v>
                </c:pt>
                <c:pt idx="1507">
                  <c:v>59.987742080700002</c:v>
                </c:pt>
                <c:pt idx="1508">
                  <c:v>59.926808997199998</c:v>
                </c:pt>
                <c:pt idx="1509">
                  <c:v>59.957275538899999</c:v>
                </c:pt>
                <c:pt idx="1510">
                  <c:v>60.109608247600001</c:v>
                </c:pt>
                <c:pt idx="1511">
                  <c:v>59.987742080700002</c:v>
                </c:pt>
                <c:pt idx="1512">
                  <c:v>59.957275538899999</c:v>
                </c:pt>
                <c:pt idx="1513">
                  <c:v>59.957275538899999</c:v>
                </c:pt>
                <c:pt idx="1514">
                  <c:v>60.018208622400003</c:v>
                </c:pt>
                <c:pt idx="1515">
                  <c:v>59.926808997199998</c:v>
                </c:pt>
                <c:pt idx="1516">
                  <c:v>59.896342455499997</c:v>
                </c:pt>
                <c:pt idx="1517">
                  <c:v>59.896342455499997</c:v>
                </c:pt>
                <c:pt idx="1518">
                  <c:v>59.957275538899999</c:v>
                </c:pt>
                <c:pt idx="1519">
                  <c:v>59.896342455499997</c:v>
                </c:pt>
                <c:pt idx="1520">
                  <c:v>59.987742080700002</c:v>
                </c:pt>
                <c:pt idx="1521">
                  <c:v>59.835409372000001</c:v>
                </c:pt>
                <c:pt idx="1522">
                  <c:v>59.896342455499997</c:v>
                </c:pt>
                <c:pt idx="1523">
                  <c:v>59.926808997199998</c:v>
                </c:pt>
                <c:pt idx="1524">
                  <c:v>59.987742080700002</c:v>
                </c:pt>
                <c:pt idx="1525">
                  <c:v>60.048675164199999</c:v>
                </c:pt>
                <c:pt idx="1526">
                  <c:v>59.926808997199998</c:v>
                </c:pt>
                <c:pt idx="1527">
                  <c:v>59.865875913700002</c:v>
                </c:pt>
                <c:pt idx="1528">
                  <c:v>59.987742080700002</c:v>
                </c:pt>
                <c:pt idx="1529">
                  <c:v>60.018208622400003</c:v>
                </c:pt>
                <c:pt idx="1530">
                  <c:v>59.865875913700002</c:v>
                </c:pt>
                <c:pt idx="1531">
                  <c:v>59.835409372000001</c:v>
                </c:pt>
                <c:pt idx="1532">
                  <c:v>59.926808997199998</c:v>
                </c:pt>
                <c:pt idx="1533">
                  <c:v>59.865875913700002</c:v>
                </c:pt>
                <c:pt idx="1534">
                  <c:v>59.957275538899999</c:v>
                </c:pt>
                <c:pt idx="1535">
                  <c:v>59.865875913700002</c:v>
                </c:pt>
                <c:pt idx="1536">
                  <c:v>59.896342455499997</c:v>
                </c:pt>
                <c:pt idx="1537">
                  <c:v>59.896342455499997</c:v>
                </c:pt>
                <c:pt idx="1538">
                  <c:v>59.865875913700002</c:v>
                </c:pt>
                <c:pt idx="1539">
                  <c:v>59.896342455499997</c:v>
                </c:pt>
                <c:pt idx="1540">
                  <c:v>59.926808997199998</c:v>
                </c:pt>
                <c:pt idx="1541">
                  <c:v>59.896342455499997</c:v>
                </c:pt>
                <c:pt idx="1542">
                  <c:v>59.896342455499997</c:v>
                </c:pt>
                <c:pt idx="1543">
                  <c:v>59.804942830199998</c:v>
                </c:pt>
                <c:pt idx="1544">
                  <c:v>59.896342455499997</c:v>
                </c:pt>
                <c:pt idx="1545">
                  <c:v>59.804942830199998</c:v>
                </c:pt>
                <c:pt idx="1546">
                  <c:v>59.835409372000001</c:v>
                </c:pt>
                <c:pt idx="1547">
                  <c:v>59.835409372000001</c:v>
                </c:pt>
                <c:pt idx="1548">
                  <c:v>59.896342455499997</c:v>
                </c:pt>
                <c:pt idx="1549">
                  <c:v>59.774476288499997</c:v>
                </c:pt>
                <c:pt idx="1550">
                  <c:v>59.774476288499997</c:v>
                </c:pt>
                <c:pt idx="1551">
                  <c:v>59.744009746800003</c:v>
                </c:pt>
                <c:pt idx="1552">
                  <c:v>59.804942830199998</c:v>
                </c:pt>
                <c:pt idx="1553">
                  <c:v>59.896342455499997</c:v>
                </c:pt>
                <c:pt idx="1554">
                  <c:v>59.835409372000001</c:v>
                </c:pt>
                <c:pt idx="1555">
                  <c:v>59.835409372000001</c:v>
                </c:pt>
                <c:pt idx="1556">
                  <c:v>59.896342455499997</c:v>
                </c:pt>
                <c:pt idx="1557">
                  <c:v>59.804942830199998</c:v>
                </c:pt>
                <c:pt idx="1558">
                  <c:v>59.835409372000001</c:v>
                </c:pt>
                <c:pt idx="1559">
                  <c:v>59.835409372000001</c:v>
                </c:pt>
                <c:pt idx="1560">
                  <c:v>59.835409372000001</c:v>
                </c:pt>
                <c:pt idx="1561">
                  <c:v>59.804942830199998</c:v>
                </c:pt>
                <c:pt idx="1562">
                  <c:v>59.835409372000001</c:v>
                </c:pt>
                <c:pt idx="1563">
                  <c:v>59.744009746800003</c:v>
                </c:pt>
                <c:pt idx="1564">
                  <c:v>59.835409372000001</c:v>
                </c:pt>
                <c:pt idx="1565">
                  <c:v>59.835409372000001</c:v>
                </c:pt>
                <c:pt idx="1566">
                  <c:v>59.591677038100002</c:v>
                </c:pt>
                <c:pt idx="1567">
                  <c:v>59.804942830199998</c:v>
                </c:pt>
                <c:pt idx="1568">
                  <c:v>59.804942830199998</c:v>
                </c:pt>
                <c:pt idx="1569">
                  <c:v>59.804942830199998</c:v>
                </c:pt>
                <c:pt idx="1570">
                  <c:v>59.774476288499997</c:v>
                </c:pt>
                <c:pt idx="1571">
                  <c:v>59.774476288499997</c:v>
                </c:pt>
                <c:pt idx="1572">
                  <c:v>59.835409372000001</c:v>
                </c:pt>
                <c:pt idx="1573">
                  <c:v>59.835409372000001</c:v>
                </c:pt>
                <c:pt idx="1574">
                  <c:v>59.835409372000001</c:v>
                </c:pt>
                <c:pt idx="1575">
                  <c:v>59.804942830199998</c:v>
                </c:pt>
                <c:pt idx="1576">
                  <c:v>59.744009746800003</c:v>
                </c:pt>
                <c:pt idx="1577">
                  <c:v>59.835409372000001</c:v>
                </c:pt>
                <c:pt idx="1578">
                  <c:v>59.713543205000001</c:v>
                </c:pt>
                <c:pt idx="1579">
                  <c:v>59.804942830199998</c:v>
                </c:pt>
                <c:pt idx="1580">
                  <c:v>59.774476288499997</c:v>
                </c:pt>
                <c:pt idx="1581">
                  <c:v>59.591677038100002</c:v>
                </c:pt>
                <c:pt idx="1582">
                  <c:v>59.835409372000001</c:v>
                </c:pt>
                <c:pt idx="1583">
                  <c:v>59.774476288499997</c:v>
                </c:pt>
                <c:pt idx="1584">
                  <c:v>59.774476288499997</c:v>
                </c:pt>
                <c:pt idx="1585">
                  <c:v>59.835409372000001</c:v>
                </c:pt>
                <c:pt idx="1586">
                  <c:v>59.804942830199998</c:v>
                </c:pt>
                <c:pt idx="1587">
                  <c:v>59.774476288499997</c:v>
                </c:pt>
                <c:pt idx="1588">
                  <c:v>59.774476288499997</c:v>
                </c:pt>
                <c:pt idx="1589">
                  <c:v>59.804942830199998</c:v>
                </c:pt>
                <c:pt idx="1590">
                  <c:v>59.804942830199998</c:v>
                </c:pt>
                <c:pt idx="1591">
                  <c:v>59.896342455499997</c:v>
                </c:pt>
                <c:pt idx="1592">
                  <c:v>59.804942830199998</c:v>
                </c:pt>
                <c:pt idx="1593">
                  <c:v>59.804942830199998</c:v>
                </c:pt>
                <c:pt idx="1594">
                  <c:v>59.835409372000001</c:v>
                </c:pt>
                <c:pt idx="1595">
                  <c:v>59.744009746800003</c:v>
                </c:pt>
                <c:pt idx="1596">
                  <c:v>59.774476288499997</c:v>
                </c:pt>
                <c:pt idx="1597">
                  <c:v>59.6830766633</c:v>
                </c:pt>
                <c:pt idx="1598">
                  <c:v>59.774476288499997</c:v>
                </c:pt>
                <c:pt idx="1599">
                  <c:v>59.865875913700002</c:v>
                </c:pt>
                <c:pt idx="1600">
                  <c:v>59.865875913700002</c:v>
                </c:pt>
                <c:pt idx="1601">
                  <c:v>59.804942830199998</c:v>
                </c:pt>
                <c:pt idx="1602">
                  <c:v>59.652610121499997</c:v>
                </c:pt>
                <c:pt idx="1603">
                  <c:v>59.652610121499997</c:v>
                </c:pt>
                <c:pt idx="1604">
                  <c:v>59.774476288499997</c:v>
                </c:pt>
                <c:pt idx="1605">
                  <c:v>59.713543205000001</c:v>
                </c:pt>
                <c:pt idx="1606">
                  <c:v>59.804942830199998</c:v>
                </c:pt>
                <c:pt idx="1607">
                  <c:v>59.744009746800003</c:v>
                </c:pt>
                <c:pt idx="1608">
                  <c:v>59.622143579800003</c:v>
                </c:pt>
                <c:pt idx="1609">
                  <c:v>59.713543205000001</c:v>
                </c:pt>
                <c:pt idx="1610">
                  <c:v>59.713543205000001</c:v>
                </c:pt>
                <c:pt idx="1611">
                  <c:v>59.835409372000001</c:v>
                </c:pt>
                <c:pt idx="1612">
                  <c:v>59.774476288499997</c:v>
                </c:pt>
                <c:pt idx="1613">
                  <c:v>59.774476288499997</c:v>
                </c:pt>
                <c:pt idx="1614">
                  <c:v>59.774476288499997</c:v>
                </c:pt>
                <c:pt idx="1615">
                  <c:v>59.713543205000001</c:v>
                </c:pt>
                <c:pt idx="1616">
                  <c:v>59.713543205000001</c:v>
                </c:pt>
                <c:pt idx="1617">
                  <c:v>59.713543205000001</c:v>
                </c:pt>
                <c:pt idx="1618">
                  <c:v>59.744009746800003</c:v>
                </c:pt>
                <c:pt idx="1619">
                  <c:v>59.744009746800003</c:v>
                </c:pt>
                <c:pt idx="1620">
                  <c:v>59.6830766633</c:v>
                </c:pt>
                <c:pt idx="1621">
                  <c:v>59.591677038100002</c:v>
                </c:pt>
                <c:pt idx="1622">
                  <c:v>59.591677038100002</c:v>
                </c:pt>
                <c:pt idx="1623">
                  <c:v>59.622143579800003</c:v>
                </c:pt>
                <c:pt idx="1624">
                  <c:v>59.713543205000001</c:v>
                </c:pt>
                <c:pt idx="1625">
                  <c:v>59.6830766633</c:v>
                </c:pt>
                <c:pt idx="1626">
                  <c:v>59.744009746800003</c:v>
                </c:pt>
                <c:pt idx="1627">
                  <c:v>59.744009746800003</c:v>
                </c:pt>
                <c:pt idx="1628">
                  <c:v>59.713543205000001</c:v>
                </c:pt>
                <c:pt idx="1629">
                  <c:v>59.713543205000001</c:v>
                </c:pt>
                <c:pt idx="1630">
                  <c:v>59.622143579800003</c:v>
                </c:pt>
                <c:pt idx="1631">
                  <c:v>59.652610121499997</c:v>
                </c:pt>
                <c:pt idx="1632">
                  <c:v>59.530743954599998</c:v>
                </c:pt>
                <c:pt idx="1633">
                  <c:v>59.6830766633</c:v>
                </c:pt>
                <c:pt idx="1634">
                  <c:v>59.774476288499997</c:v>
                </c:pt>
                <c:pt idx="1635">
                  <c:v>59.652610121499997</c:v>
                </c:pt>
                <c:pt idx="1636">
                  <c:v>59.622143579800003</c:v>
                </c:pt>
                <c:pt idx="1637">
                  <c:v>59.530743954599998</c:v>
                </c:pt>
                <c:pt idx="1638">
                  <c:v>59.713543205000001</c:v>
                </c:pt>
                <c:pt idx="1639">
                  <c:v>59.652610121499997</c:v>
                </c:pt>
                <c:pt idx="1640">
                  <c:v>59.591677038100002</c:v>
                </c:pt>
                <c:pt idx="1641">
                  <c:v>59.652610121499997</c:v>
                </c:pt>
                <c:pt idx="1642">
                  <c:v>59.6830766633</c:v>
                </c:pt>
                <c:pt idx="1643">
                  <c:v>59.652610121499997</c:v>
                </c:pt>
                <c:pt idx="1644">
                  <c:v>59.6830766633</c:v>
                </c:pt>
                <c:pt idx="1645">
                  <c:v>59.622143579800003</c:v>
                </c:pt>
                <c:pt idx="1646">
                  <c:v>59.652610121499997</c:v>
                </c:pt>
                <c:pt idx="1647">
                  <c:v>59.652610121499997</c:v>
                </c:pt>
                <c:pt idx="1648">
                  <c:v>59.561210496299999</c:v>
                </c:pt>
                <c:pt idx="1649">
                  <c:v>59.652610121499997</c:v>
                </c:pt>
                <c:pt idx="1650">
                  <c:v>59.591677038100002</c:v>
                </c:pt>
                <c:pt idx="1651">
                  <c:v>59.6830766633</c:v>
                </c:pt>
                <c:pt idx="1652">
                  <c:v>59.6830766633</c:v>
                </c:pt>
                <c:pt idx="1653">
                  <c:v>59.591677038100002</c:v>
                </c:pt>
                <c:pt idx="1654">
                  <c:v>59.622143579800003</c:v>
                </c:pt>
                <c:pt idx="1655">
                  <c:v>59.652610121499997</c:v>
                </c:pt>
                <c:pt idx="1656">
                  <c:v>59.622143579800003</c:v>
                </c:pt>
                <c:pt idx="1657">
                  <c:v>59.591677038100002</c:v>
                </c:pt>
                <c:pt idx="1658">
                  <c:v>59.591677038100002</c:v>
                </c:pt>
                <c:pt idx="1659">
                  <c:v>59.561210496299999</c:v>
                </c:pt>
                <c:pt idx="1660">
                  <c:v>59.591677038100002</c:v>
                </c:pt>
                <c:pt idx="1661">
                  <c:v>59.652610121499997</c:v>
                </c:pt>
                <c:pt idx="1662">
                  <c:v>59.713543205000001</c:v>
                </c:pt>
                <c:pt idx="1663">
                  <c:v>59.561210496299999</c:v>
                </c:pt>
                <c:pt idx="1664">
                  <c:v>59.561210496299999</c:v>
                </c:pt>
                <c:pt idx="1665">
                  <c:v>59.591677038100002</c:v>
                </c:pt>
                <c:pt idx="1666">
                  <c:v>59.591677038100002</c:v>
                </c:pt>
                <c:pt idx="1667">
                  <c:v>59.652610121499997</c:v>
                </c:pt>
                <c:pt idx="1668">
                  <c:v>59.652610121499997</c:v>
                </c:pt>
                <c:pt idx="1669">
                  <c:v>59.591677038100002</c:v>
                </c:pt>
                <c:pt idx="1670">
                  <c:v>59.591677038100002</c:v>
                </c:pt>
                <c:pt idx="1671">
                  <c:v>59.530743954599998</c:v>
                </c:pt>
                <c:pt idx="1672">
                  <c:v>59.530743954599998</c:v>
                </c:pt>
                <c:pt idx="1673">
                  <c:v>59.591677038100002</c:v>
                </c:pt>
                <c:pt idx="1674">
                  <c:v>59.591677038100002</c:v>
                </c:pt>
                <c:pt idx="1675">
                  <c:v>59.530743954599998</c:v>
                </c:pt>
                <c:pt idx="1676">
                  <c:v>59.530743954599998</c:v>
                </c:pt>
                <c:pt idx="1677">
                  <c:v>59.652610121499997</c:v>
                </c:pt>
                <c:pt idx="1678">
                  <c:v>59.652610121499997</c:v>
                </c:pt>
                <c:pt idx="1679">
                  <c:v>59.652610121499997</c:v>
                </c:pt>
                <c:pt idx="1680">
                  <c:v>59.500277412800003</c:v>
                </c:pt>
                <c:pt idx="1681">
                  <c:v>59.591677038100002</c:v>
                </c:pt>
                <c:pt idx="1682">
                  <c:v>59.652610121499997</c:v>
                </c:pt>
                <c:pt idx="1683">
                  <c:v>59.530743954599998</c:v>
                </c:pt>
                <c:pt idx="1684">
                  <c:v>59.561210496299999</c:v>
                </c:pt>
                <c:pt idx="1685">
                  <c:v>59.561210496299999</c:v>
                </c:pt>
                <c:pt idx="1686">
                  <c:v>59.652610121499997</c:v>
                </c:pt>
                <c:pt idx="1687">
                  <c:v>59.561210496299999</c:v>
                </c:pt>
                <c:pt idx="1688">
                  <c:v>59.530743954599998</c:v>
                </c:pt>
                <c:pt idx="1689">
                  <c:v>59.561210496299999</c:v>
                </c:pt>
                <c:pt idx="1690">
                  <c:v>59.561210496299999</c:v>
                </c:pt>
                <c:pt idx="1691">
                  <c:v>59.561210496299999</c:v>
                </c:pt>
                <c:pt idx="1692">
                  <c:v>59.622143579800003</c:v>
                </c:pt>
                <c:pt idx="1693">
                  <c:v>59.439344329400001</c:v>
                </c:pt>
                <c:pt idx="1694">
                  <c:v>59.530743954599998</c:v>
                </c:pt>
                <c:pt idx="1695">
                  <c:v>59.530743954599998</c:v>
                </c:pt>
                <c:pt idx="1696">
                  <c:v>59.500277412800003</c:v>
                </c:pt>
                <c:pt idx="1697">
                  <c:v>59.591677038100002</c:v>
                </c:pt>
                <c:pt idx="1698">
                  <c:v>59.469810871100002</c:v>
                </c:pt>
                <c:pt idx="1699">
                  <c:v>59.500277412800003</c:v>
                </c:pt>
                <c:pt idx="1700">
                  <c:v>59.530743954599998</c:v>
                </c:pt>
                <c:pt idx="1701">
                  <c:v>59.561210496299999</c:v>
                </c:pt>
                <c:pt idx="1702">
                  <c:v>59.469810871100002</c:v>
                </c:pt>
                <c:pt idx="1703">
                  <c:v>59.408877787599998</c:v>
                </c:pt>
                <c:pt idx="1704">
                  <c:v>59.500277412800003</c:v>
                </c:pt>
                <c:pt idx="1705">
                  <c:v>59.500277412800003</c:v>
                </c:pt>
                <c:pt idx="1706">
                  <c:v>59.439344329400001</c:v>
                </c:pt>
                <c:pt idx="1707">
                  <c:v>59.500277412800003</c:v>
                </c:pt>
                <c:pt idx="1708">
                  <c:v>59.347944704100001</c:v>
                </c:pt>
                <c:pt idx="1709">
                  <c:v>59.469810871100002</c:v>
                </c:pt>
                <c:pt idx="1710">
                  <c:v>59.500277412800003</c:v>
                </c:pt>
                <c:pt idx="1711">
                  <c:v>59.561210496299999</c:v>
                </c:pt>
                <c:pt idx="1712">
                  <c:v>59.530743954599998</c:v>
                </c:pt>
                <c:pt idx="1713">
                  <c:v>59.500277412800003</c:v>
                </c:pt>
                <c:pt idx="1714">
                  <c:v>59.408877787599998</c:v>
                </c:pt>
                <c:pt idx="1715">
                  <c:v>59.439344329400001</c:v>
                </c:pt>
                <c:pt idx="1716">
                  <c:v>59.439344329400001</c:v>
                </c:pt>
                <c:pt idx="1717">
                  <c:v>59.561210496299999</c:v>
                </c:pt>
                <c:pt idx="1718">
                  <c:v>59.439344329400001</c:v>
                </c:pt>
                <c:pt idx="1719">
                  <c:v>59.530743954599998</c:v>
                </c:pt>
                <c:pt idx="1720">
                  <c:v>59.561210496299999</c:v>
                </c:pt>
                <c:pt idx="1721">
                  <c:v>59.500277412800003</c:v>
                </c:pt>
                <c:pt idx="1722">
                  <c:v>59.500277412800003</c:v>
                </c:pt>
                <c:pt idx="1723">
                  <c:v>59.2870116207</c:v>
                </c:pt>
                <c:pt idx="1724">
                  <c:v>59.469810871100002</c:v>
                </c:pt>
                <c:pt idx="1725">
                  <c:v>59.500277412800003</c:v>
                </c:pt>
                <c:pt idx="1726">
                  <c:v>59.469810871100002</c:v>
                </c:pt>
                <c:pt idx="1727">
                  <c:v>59.469810871100002</c:v>
                </c:pt>
                <c:pt idx="1728">
                  <c:v>59.469810871100002</c:v>
                </c:pt>
                <c:pt idx="1729">
                  <c:v>59.500277412800003</c:v>
                </c:pt>
                <c:pt idx="1730">
                  <c:v>59.408877787599998</c:v>
                </c:pt>
                <c:pt idx="1731">
                  <c:v>59.469810871100002</c:v>
                </c:pt>
                <c:pt idx="1732">
                  <c:v>59.408877787599998</c:v>
                </c:pt>
                <c:pt idx="1733">
                  <c:v>59.2870116207</c:v>
                </c:pt>
                <c:pt idx="1734">
                  <c:v>59.408877787599998</c:v>
                </c:pt>
                <c:pt idx="1735">
                  <c:v>59.378411245899997</c:v>
                </c:pt>
                <c:pt idx="1736">
                  <c:v>59.408877787599998</c:v>
                </c:pt>
                <c:pt idx="1737">
                  <c:v>59.469810871100002</c:v>
                </c:pt>
                <c:pt idx="1738">
                  <c:v>59.3174781624</c:v>
                </c:pt>
                <c:pt idx="1739">
                  <c:v>59.2870116207</c:v>
                </c:pt>
                <c:pt idx="1740">
                  <c:v>59.408877787599998</c:v>
                </c:pt>
                <c:pt idx="1741">
                  <c:v>59.347944704100001</c:v>
                </c:pt>
                <c:pt idx="1742">
                  <c:v>59.378411245899997</c:v>
                </c:pt>
                <c:pt idx="1743">
                  <c:v>59.378411245899997</c:v>
                </c:pt>
                <c:pt idx="1744">
                  <c:v>59.408877787599998</c:v>
                </c:pt>
                <c:pt idx="1745">
                  <c:v>59.469810871100002</c:v>
                </c:pt>
                <c:pt idx="1746">
                  <c:v>59.378411245899997</c:v>
                </c:pt>
                <c:pt idx="1747">
                  <c:v>59.378411245899997</c:v>
                </c:pt>
                <c:pt idx="1748">
                  <c:v>59.561210496299999</c:v>
                </c:pt>
                <c:pt idx="1749">
                  <c:v>59.347944704100001</c:v>
                </c:pt>
                <c:pt idx="1750">
                  <c:v>59.378411245899997</c:v>
                </c:pt>
                <c:pt idx="1751">
                  <c:v>59.408877787599998</c:v>
                </c:pt>
                <c:pt idx="1752">
                  <c:v>59.378411245899997</c:v>
                </c:pt>
                <c:pt idx="1753">
                  <c:v>59.378411245899997</c:v>
                </c:pt>
                <c:pt idx="1754">
                  <c:v>59.378411245899997</c:v>
                </c:pt>
                <c:pt idx="1755">
                  <c:v>59.3174781624</c:v>
                </c:pt>
                <c:pt idx="1756">
                  <c:v>59.439344329400001</c:v>
                </c:pt>
                <c:pt idx="1757">
                  <c:v>59.469810871100002</c:v>
                </c:pt>
                <c:pt idx="1758">
                  <c:v>59.378411245899997</c:v>
                </c:pt>
                <c:pt idx="1759">
                  <c:v>59.408877787599998</c:v>
                </c:pt>
                <c:pt idx="1760">
                  <c:v>59.408877787599998</c:v>
                </c:pt>
                <c:pt idx="1761">
                  <c:v>59.469810871100002</c:v>
                </c:pt>
                <c:pt idx="1762">
                  <c:v>59.2870116207</c:v>
                </c:pt>
                <c:pt idx="1763">
                  <c:v>59.408877787599998</c:v>
                </c:pt>
                <c:pt idx="1764">
                  <c:v>59.347944704100001</c:v>
                </c:pt>
                <c:pt idx="1765">
                  <c:v>59.378411245899997</c:v>
                </c:pt>
                <c:pt idx="1766">
                  <c:v>59.2870116207</c:v>
                </c:pt>
                <c:pt idx="1767">
                  <c:v>59.347944704100001</c:v>
                </c:pt>
                <c:pt idx="1768">
                  <c:v>59.530743954599998</c:v>
                </c:pt>
                <c:pt idx="1769">
                  <c:v>59.3174781624</c:v>
                </c:pt>
                <c:pt idx="1770">
                  <c:v>59.3174781624</c:v>
                </c:pt>
                <c:pt idx="1771">
                  <c:v>59.378411245899997</c:v>
                </c:pt>
                <c:pt idx="1772">
                  <c:v>59.408877787599998</c:v>
                </c:pt>
                <c:pt idx="1773">
                  <c:v>59.347944704100001</c:v>
                </c:pt>
                <c:pt idx="1774">
                  <c:v>59.226078537200003</c:v>
                </c:pt>
                <c:pt idx="1775">
                  <c:v>59.3174781624</c:v>
                </c:pt>
                <c:pt idx="1776">
                  <c:v>59.378411245899997</c:v>
                </c:pt>
                <c:pt idx="1777">
                  <c:v>59.2870116207</c:v>
                </c:pt>
                <c:pt idx="1778">
                  <c:v>59.226078537200003</c:v>
                </c:pt>
                <c:pt idx="1779">
                  <c:v>59.3174781624</c:v>
                </c:pt>
                <c:pt idx="1780">
                  <c:v>59.347944704100001</c:v>
                </c:pt>
                <c:pt idx="1781">
                  <c:v>59.347944704100001</c:v>
                </c:pt>
                <c:pt idx="1782">
                  <c:v>59.347944704100001</c:v>
                </c:pt>
                <c:pt idx="1783">
                  <c:v>59.408877787599998</c:v>
                </c:pt>
                <c:pt idx="1784">
                  <c:v>59.347944704100001</c:v>
                </c:pt>
                <c:pt idx="1785">
                  <c:v>59.378411245899997</c:v>
                </c:pt>
                <c:pt idx="1786">
                  <c:v>59.408877787599998</c:v>
                </c:pt>
                <c:pt idx="1787">
                  <c:v>59.3174781624</c:v>
                </c:pt>
                <c:pt idx="1788">
                  <c:v>59.378411245899997</c:v>
                </c:pt>
                <c:pt idx="1789">
                  <c:v>59.2870116207</c:v>
                </c:pt>
                <c:pt idx="1790">
                  <c:v>59.256545078899997</c:v>
                </c:pt>
                <c:pt idx="1791">
                  <c:v>59.347944704100001</c:v>
                </c:pt>
                <c:pt idx="1792">
                  <c:v>59.3174781624</c:v>
                </c:pt>
                <c:pt idx="1793">
                  <c:v>59.347944704100001</c:v>
                </c:pt>
                <c:pt idx="1794">
                  <c:v>59.3174781624</c:v>
                </c:pt>
                <c:pt idx="1795">
                  <c:v>59.3174781624</c:v>
                </c:pt>
                <c:pt idx="1796">
                  <c:v>59.378411245899997</c:v>
                </c:pt>
                <c:pt idx="1797">
                  <c:v>59.2870116207</c:v>
                </c:pt>
                <c:pt idx="1798">
                  <c:v>59.256545078899997</c:v>
                </c:pt>
                <c:pt idx="1799">
                  <c:v>59.2870116207</c:v>
                </c:pt>
                <c:pt idx="1800">
                  <c:v>59.347944704100001</c:v>
                </c:pt>
                <c:pt idx="1801">
                  <c:v>59.347944704100001</c:v>
                </c:pt>
                <c:pt idx="1802">
                  <c:v>59.378411245899997</c:v>
                </c:pt>
                <c:pt idx="1803">
                  <c:v>59.3174781624</c:v>
                </c:pt>
                <c:pt idx="1804">
                  <c:v>59.347944704100001</c:v>
                </c:pt>
                <c:pt idx="1805">
                  <c:v>59.347944704100001</c:v>
                </c:pt>
                <c:pt idx="1806">
                  <c:v>59.347944704100001</c:v>
                </c:pt>
                <c:pt idx="1807">
                  <c:v>59.378411245899997</c:v>
                </c:pt>
                <c:pt idx="1808">
                  <c:v>59.347944704100001</c:v>
                </c:pt>
                <c:pt idx="1809">
                  <c:v>59.226078537200003</c:v>
                </c:pt>
                <c:pt idx="1810">
                  <c:v>59.226078537200003</c:v>
                </c:pt>
                <c:pt idx="1811">
                  <c:v>59.256545078899997</c:v>
                </c:pt>
                <c:pt idx="1812">
                  <c:v>59.256545078899997</c:v>
                </c:pt>
                <c:pt idx="1813">
                  <c:v>59.1956119954</c:v>
                </c:pt>
                <c:pt idx="1814">
                  <c:v>59.256545078899997</c:v>
                </c:pt>
                <c:pt idx="1815">
                  <c:v>59.2870116207</c:v>
                </c:pt>
                <c:pt idx="1816">
                  <c:v>59.256545078899997</c:v>
                </c:pt>
                <c:pt idx="1817">
                  <c:v>59.256545078899997</c:v>
                </c:pt>
                <c:pt idx="1818">
                  <c:v>59.256545078899997</c:v>
                </c:pt>
                <c:pt idx="1819">
                  <c:v>59.256545078899997</c:v>
                </c:pt>
                <c:pt idx="1820">
                  <c:v>59.2870116207</c:v>
                </c:pt>
                <c:pt idx="1821">
                  <c:v>59.256545078899997</c:v>
                </c:pt>
                <c:pt idx="1822">
                  <c:v>59.226078537200003</c:v>
                </c:pt>
                <c:pt idx="1823">
                  <c:v>59.347944704100001</c:v>
                </c:pt>
                <c:pt idx="1824">
                  <c:v>59.347944704100001</c:v>
                </c:pt>
                <c:pt idx="1825">
                  <c:v>59.2870116207</c:v>
                </c:pt>
                <c:pt idx="1826">
                  <c:v>59.2870116207</c:v>
                </c:pt>
                <c:pt idx="1827">
                  <c:v>59.2870116207</c:v>
                </c:pt>
                <c:pt idx="1828">
                  <c:v>59.256545078899997</c:v>
                </c:pt>
                <c:pt idx="1829">
                  <c:v>59.256545078899997</c:v>
                </c:pt>
                <c:pt idx="1830">
                  <c:v>59.226078537200003</c:v>
                </c:pt>
                <c:pt idx="1831">
                  <c:v>59.1956119954</c:v>
                </c:pt>
                <c:pt idx="1832">
                  <c:v>59.226078537200003</c:v>
                </c:pt>
                <c:pt idx="1833">
                  <c:v>59.226078537200003</c:v>
                </c:pt>
                <c:pt idx="1834">
                  <c:v>59.3174781624</c:v>
                </c:pt>
                <c:pt idx="1835">
                  <c:v>59.226078537200003</c:v>
                </c:pt>
                <c:pt idx="1836">
                  <c:v>59.256545078899997</c:v>
                </c:pt>
                <c:pt idx="1837">
                  <c:v>59.3174781624</c:v>
                </c:pt>
                <c:pt idx="1838">
                  <c:v>59.226078537200003</c:v>
                </c:pt>
                <c:pt idx="1839">
                  <c:v>59.2870116207</c:v>
                </c:pt>
                <c:pt idx="1840">
                  <c:v>59.1956119954</c:v>
                </c:pt>
                <c:pt idx="1841">
                  <c:v>59.1956119954</c:v>
                </c:pt>
                <c:pt idx="1842">
                  <c:v>59.256545078899997</c:v>
                </c:pt>
                <c:pt idx="1843">
                  <c:v>59.2870116207</c:v>
                </c:pt>
                <c:pt idx="1844">
                  <c:v>59.256545078899997</c:v>
                </c:pt>
                <c:pt idx="1845">
                  <c:v>59.1956119954</c:v>
                </c:pt>
                <c:pt idx="1846">
                  <c:v>59.2870116207</c:v>
                </c:pt>
                <c:pt idx="1847">
                  <c:v>59.256545078899997</c:v>
                </c:pt>
                <c:pt idx="1848">
                  <c:v>59.2870116207</c:v>
                </c:pt>
                <c:pt idx="1849">
                  <c:v>59.226078537200003</c:v>
                </c:pt>
                <c:pt idx="1850">
                  <c:v>59.226078537200003</c:v>
                </c:pt>
                <c:pt idx="1851">
                  <c:v>59.1956119954</c:v>
                </c:pt>
                <c:pt idx="1852">
                  <c:v>59.1956119954</c:v>
                </c:pt>
                <c:pt idx="1853">
                  <c:v>59.256545078899997</c:v>
                </c:pt>
                <c:pt idx="1854">
                  <c:v>59.2870116207</c:v>
                </c:pt>
                <c:pt idx="1855">
                  <c:v>59.256545078899997</c:v>
                </c:pt>
                <c:pt idx="1856">
                  <c:v>59.165145453699999</c:v>
                </c:pt>
                <c:pt idx="1857">
                  <c:v>59.134678911999998</c:v>
                </c:pt>
                <c:pt idx="1858">
                  <c:v>59.1956119954</c:v>
                </c:pt>
                <c:pt idx="1859">
                  <c:v>59.165145453699999</c:v>
                </c:pt>
                <c:pt idx="1860">
                  <c:v>59.043279286699999</c:v>
                </c:pt>
                <c:pt idx="1861">
                  <c:v>59.165145453699999</c:v>
                </c:pt>
                <c:pt idx="1862">
                  <c:v>59.134678911999998</c:v>
                </c:pt>
                <c:pt idx="1863">
                  <c:v>59.1956119954</c:v>
                </c:pt>
                <c:pt idx="1864">
                  <c:v>59.165145453699999</c:v>
                </c:pt>
                <c:pt idx="1865">
                  <c:v>59.073745828500002</c:v>
                </c:pt>
                <c:pt idx="1866">
                  <c:v>59.1956119954</c:v>
                </c:pt>
                <c:pt idx="1867">
                  <c:v>59.134678911999998</c:v>
                </c:pt>
                <c:pt idx="1868">
                  <c:v>59.256545078899997</c:v>
                </c:pt>
                <c:pt idx="1869">
                  <c:v>59.1956119954</c:v>
                </c:pt>
                <c:pt idx="1870">
                  <c:v>59.1956119954</c:v>
                </c:pt>
                <c:pt idx="1871">
                  <c:v>59.1956119954</c:v>
                </c:pt>
                <c:pt idx="1872">
                  <c:v>59.073745828500002</c:v>
                </c:pt>
                <c:pt idx="1873">
                  <c:v>59.134678911999998</c:v>
                </c:pt>
                <c:pt idx="1874">
                  <c:v>59.1956119954</c:v>
                </c:pt>
                <c:pt idx="1875">
                  <c:v>59.134678911999998</c:v>
                </c:pt>
                <c:pt idx="1876">
                  <c:v>59.134678911999998</c:v>
                </c:pt>
                <c:pt idx="1877">
                  <c:v>59.104212370200003</c:v>
                </c:pt>
                <c:pt idx="1878">
                  <c:v>59.134678911999998</c:v>
                </c:pt>
                <c:pt idx="1879">
                  <c:v>59.134678911999998</c:v>
                </c:pt>
                <c:pt idx="1880">
                  <c:v>59.012812744999998</c:v>
                </c:pt>
                <c:pt idx="1881">
                  <c:v>59.104212370200003</c:v>
                </c:pt>
                <c:pt idx="1882">
                  <c:v>59.165145453699999</c:v>
                </c:pt>
                <c:pt idx="1883">
                  <c:v>59.134678911999998</c:v>
                </c:pt>
                <c:pt idx="1884">
                  <c:v>59.104212370200003</c:v>
                </c:pt>
                <c:pt idx="1885">
                  <c:v>59.104212370200003</c:v>
                </c:pt>
                <c:pt idx="1886">
                  <c:v>59.134678911999998</c:v>
                </c:pt>
                <c:pt idx="1887">
                  <c:v>59.104212370200003</c:v>
                </c:pt>
                <c:pt idx="1888">
                  <c:v>59.134678911999998</c:v>
                </c:pt>
                <c:pt idx="1889">
                  <c:v>59.134678911999998</c:v>
                </c:pt>
                <c:pt idx="1890">
                  <c:v>59.104212370200003</c:v>
                </c:pt>
                <c:pt idx="1891">
                  <c:v>59.073745828500002</c:v>
                </c:pt>
                <c:pt idx="1892">
                  <c:v>59.134678911999998</c:v>
                </c:pt>
                <c:pt idx="1893">
                  <c:v>59.134678911999998</c:v>
                </c:pt>
                <c:pt idx="1894">
                  <c:v>59.1956119954</c:v>
                </c:pt>
                <c:pt idx="1895">
                  <c:v>59.012812744999998</c:v>
                </c:pt>
                <c:pt idx="1896">
                  <c:v>59.104212370200003</c:v>
                </c:pt>
                <c:pt idx="1897">
                  <c:v>59.012812744999998</c:v>
                </c:pt>
                <c:pt idx="1898">
                  <c:v>59.073745828500002</c:v>
                </c:pt>
                <c:pt idx="1899">
                  <c:v>59.043279286699999</c:v>
                </c:pt>
                <c:pt idx="1900">
                  <c:v>59.1956119954</c:v>
                </c:pt>
                <c:pt idx="1901">
                  <c:v>59.165145453699999</c:v>
                </c:pt>
                <c:pt idx="1902">
                  <c:v>59.134678911999998</c:v>
                </c:pt>
                <c:pt idx="1903">
                  <c:v>59.134678911999998</c:v>
                </c:pt>
                <c:pt idx="1904">
                  <c:v>59.104212370200003</c:v>
                </c:pt>
                <c:pt idx="1905">
                  <c:v>59.165145453699999</c:v>
                </c:pt>
                <c:pt idx="1906">
                  <c:v>59.104212370200003</c:v>
                </c:pt>
                <c:pt idx="1907">
                  <c:v>58.951879661500001</c:v>
                </c:pt>
                <c:pt idx="1908">
                  <c:v>59.043279286699999</c:v>
                </c:pt>
                <c:pt idx="1909">
                  <c:v>59.134678911999998</c:v>
                </c:pt>
                <c:pt idx="1910">
                  <c:v>59.043279286699999</c:v>
                </c:pt>
                <c:pt idx="1911">
                  <c:v>59.043279286699999</c:v>
                </c:pt>
                <c:pt idx="1912">
                  <c:v>59.104212370200003</c:v>
                </c:pt>
                <c:pt idx="1913">
                  <c:v>59.073745828500002</c:v>
                </c:pt>
                <c:pt idx="1914">
                  <c:v>59.165145453699999</c:v>
                </c:pt>
                <c:pt idx="1915">
                  <c:v>59.073745828500002</c:v>
                </c:pt>
                <c:pt idx="1916">
                  <c:v>59.073745828500002</c:v>
                </c:pt>
                <c:pt idx="1917">
                  <c:v>59.104212370200003</c:v>
                </c:pt>
                <c:pt idx="1918">
                  <c:v>59.104212370200003</c:v>
                </c:pt>
                <c:pt idx="1919">
                  <c:v>59.073745828500002</c:v>
                </c:pt>
                <c:pt idx="1920">
                  <c:v>59.134678911999998</c:v>
                </c:pt>
                <c:pt idx="1921">
                  <c:v>59.043279286699999</c:v>
                </c:pt>
                <c:pt idx="1922">
                  <c:v>59.012812744999998</c:v>
                </c:pt>
                <c:pt idx="1923">
                  <c:v>59.165145453699999</c:v>
                </c:pt>
                <c:pt idx="1924">
                  <c:v>59.104212370200003</c:v>
                </c:pt>
                <c:pt idx="1925">
                  <c:v>59.165145453699999</c:v>
                </c:pt>
                <c:pt idx="1926">
                  <c:v>59.073745828500002</c:v>
                </c:pt>
                <c:pt idx="1927">
                  <c:v>59.073745828500002</c:v>
                </c:pt>
                <c:pt idx="1928">
                  <c:v>59.073745828500002</c:v>
                </c:pt>
                <c:pt idx="1929">
                  <c:v>59.043279286699999</c:v>
                </c:pt>
                <c:pt idx="1930">
                  <c:v>58.982346203299997</c:v>
                </c:pt>
                <c:pt idx="1931">
                  <c:v>59.012812744999998</c:v>
                </c:pt>
                <c:pt idx="1932">
                  <c:v>59.073745828500002</c:v>
                </c:pt>
                <c:pt idx="1933">
                  <c:v>59.104212370200003</c:v>
                </c:pt>
                <c:pt idx="1934">
                  <c:v>59.012812744999998</c:v>
                </c:pt>
                <c:pt idx="1935">
                  <c:v>59.012812744999998</c:v>
                </c:pt>
                <c:pt idx="1936">
                  <c:v>58.951879661500001</c:v>
                </c:pt>
                <c:pt idx="1937">
                  <c:v>59.043279286699999</c:v>
                </c:pt>
                <c:pt idx="1938">
                  <c:v>59.073745828500002</c:v>
                </c:pt>
                <c:pt idx="1939">
                  <c:v>59.104212370200003</c:v>
                </c:pt>
                <c:pt idx="1940">
                  <c:v>59.043279286699999</c:v>
                </c:pt>
                <c:pt idx="1941">
                  <c:v>59.012812744999998</c:v>
                </c:pt>
                <c:pt idx="1942">
                  <c:v>59.012812744999998</c:v>
                </c:pt>
                <c:pt idx="1943">
                  <c:v>58.982346203299997</c:v>
                </c:pt>
                <c:pt idx="1944">
                  <c:v>59.104212370200003</c:v>
                </c:pt>
                <c:pt idx="1945">
                  <c:v>59.104212370200003</c:v>
                </c:pt>
                <c:pt idx="1946">
                  <c:v>58.951879661500001</c:v>
                </c:pt>
                <c:pt idx="1947">
                  <c:v>59.043279286699999</c:v>
                </c:pt>
                <c:pt idx="1948">
                  <c:v>59.104212370200003</c:v>
                </c:pt>
                <c:pt idx="1949">
                  <c:v>59.073745828500002</c:v>
                </c:pt>
                <c:pt idx="1950">
                  <c:v>59.043279286699999</c:v>
                </c:pt>
                <c:pt idx="1951">
                  <c:v>58.982346203299997</c:v>
                </c:pt>
                <c:pt idx="1952">
                  <c:v>58.982346203299997</c:v>
                </c:pt>
                <c:pt idx="1953">
                  <c:v>59.012812744999998</c:v>
                </c:pt>
                <c:pt idx="1954">
                  <c:v>59.043279286699999</c:v>
                </c:pt>
                <c:pt idx="1955">
                  <c:v>59.012812744999998</c:v>
                </c:pt>
                <c:pt idx="1956">
                  <c:v>58.982346203299997</c:v>
                </c:pt>
                <c:pt idx="1957">
                  <c:v>58.982346203299997</c:v>
                </c:pt>
                <c:pt idx="1958">
                  <c:v>58.982346203299997</c:v>
                </c:pt>
                <c:pt idx="1959">
                  <c:v>59.104212370200003</c:v>
                </c:pt>
                <c:pt idx="1960">
                  <c:v>59.073745828500002</c:v>
                </c:pt>
                <c:pt idx="1961">
                  <c:v>58.830013494600003</c:v>
                </c:pt>
                <c:pt idx="1962">
                  <c:v>59.012812744999998</c:v>
                </c:pt>
                <c:pt idx="1963">
                  <c:v>59.043279286699999</c:v>
                </c:pt>
                <c:pt idx="1964">
                  <c:v>58.982346203299997</c:v>
                </c:pt>
                <c:pt idx="1965">
                  <c:v>58.982346203299997</c:v>
                </c:pt>
                <c:pt idx="1966">
                  <c:v>58.982346203299997</c:v>
                </c:pt>
                <c:pt idx="1967">
                  <c:v>58.951879661500001</c:v>
                </c:pt>
                <c:pt idx="1968">
                  <c:v>58.982346203299997</c:v>
                </c:pt>
                <c:pt idx="1969">
                  <c:v>59.012812744999998</c:v>
                </c:pt>
                <c:pt idx="1970">
                  <c:v>58.951879661500001</c:v>
                </c:pt>
                <c:pt idx="1971">
                  <c:v>59.043279286699999</c:v>
                </c:pt>
                <c:pt idx="1972">
                  <c:v>59.012812744999998</c:v>
                </c:pt>
                <c:pt idx="1973">
                  <c:v>58.951879661500001</c:v>
                </c:pt>
                <c:pt idx="1974">
                  <c:v>58.9214131198</c:v>
                </c:pt>
                <c:pt idx="1975">
                  <c:v>59.012812744999998</c:v>
                </c:pt>
                <c:pt idx="1976">
                  <c:v>58.9214131198</c:v>
                </c:pt>
                <c:pt idx="1977">
                  <c:v>58.9214131198</c:v>
                </c:pt>
                <c:pt idx="1978">
                  <c:v>58.951879661500001</c:v>
                </c:pt>
                <c:pt idx="1979">
                  <c:v>58.951879661500001</c:v>
                </c:pt>
                <c:pt idx="1980">
                  <c:v>58.951879661500001</c:v>
                </c:pt>
                <c:pt idx="1981">
                  <c:v>58.951879661500001</c:v>
                </c:pt>
                <c:pt idx="1982">
                  <c:v>58.951879661500001</c:v>
                </c:pt>
                <c:pt idx="1983">
                  <c:v>58.951879661500001</c:v>
                </c:pt>
                <c:pt idx="1984">
                  <c:v>59.012812744999998</c:v>
                </c:pt>
                <c:pt idx="1985">
                  <c:v>58.982346203299997</c:v>
                </c:pt>
                <c:pt idx="1986">
                  <c:v>58.982346203299997</c:v>
                </c:pt>
                <c:pt idx="1987">
                  <c:v>58.982346203299997</c:v>
                </c:pt>
                <c:pt idx="1988">
                  <c:v>58.951879661500001</c:v>
                </c:pt>
                <c:pt idx="1989">
                  <c:v>58.982346203299997</c:v>
                </c:pt>
                <c:pt idx="1990">
                  <c:v>58.982346203299997</c:v>
                </c:pt>
                <c:pt idx="1991">
                  <c:v>59.043279286699999</c:v>
                </c:pt>
                <c:pt idx="1992">
                  <c:v>58.9214131198</c:v>
                </c:pt>
                <c:pt idx="1993">
                  <c:v>58.951879661500001</c:v>
                </c:pt>
                <c:pt idx="1994">
                  <c:v>58.890946578099999</c:v>
                </c:pt>
                <c:pt idx="1995">
                  <c:v>58.9214131198</c:v>
                </c:pt>
                <c:pt idx="1996">
                  <c:v>58.982346203299997</c:v>
                </c:pt>
                <c:pt idx="1997">
                  <c:v>58.951879661500001</c:v>
                </c:pt>
                <c:pt idx="1998">
                  <c:v>58.982346203299997</c:v>
                </c:pt>
                <c:pt idx="1999">
                  <c:v>59.043279286699999</c:v>
                </c:pt>
                <c:pt idx="2000">
                  <c:v>59.012812744999998</c:v>
                </c:pt>
                <c:pt idx="2001">
                  <c:v>59.012812744999998</c:v>
                </c:pt>
                <c:pt idx="2002">
                  <c:v>58.951879661500001</c:v>
                </c:pt>
                <c:pt idx="2003">
                  <c:v>58.830013494600003</c:v>
                </c:pt>
                <c:pt idx="2004">
                  <c:v>58.9214131198</c:v>
                </c:pt>
                <c:pt idx="2005">
                  <c:v>59.043279286699999</c:v>
                </c:pt>
                <c:pt idx="2006">
                  <c:v>59.043279286699999</c:v>
                </c:pt>
                <c:pt idx="2007">
                  <c:v>58.982346203299997</c:v>
                </c:pt>
                <c:pt idx="2008">
                  <c:v>58.982346203299997</c:v>
                </c:pt>
                <c:pt idx="2009">
                  <c:v>58.890946578099999</c:v>
                </c:pt>
                <c:pt idx="2010">
                  <c:v>58.982346203299997</c:v>
                </c:pt>
                <c:pt idx="2011">
                  <c:v>58.982346203299997</c:v>
                </c:pt>
                <c:pt idx="2012">
                  <c:v>58.982346203299997</c:v>
                </c:pt>
                <c:pt idx="2013">
                  <c:v>58.951879661500001</c:v>
                </c:pt>
                <c:pt idx="2014">
                  <c:v>58.951879661500001</c:v>
                </c:pt>
                <c:pt idx="2015">
                  <c:v>58.951879661500001</c:v>
                </c:pt>
                <c:pt idx="2016">
                  <c:v>58.860480036299997</c:v>
                </c:pt>
                <c:pt idx="2017">
                  <c:v>58.769080411099999</c:v>
                </c:pt>
                <c:pt idx="2018">
                  <c:v>58.860480036299997</c:v>
                </c:pt>
                <c:pt idx="2019">
                  <c:v>58.9214131198</c:v>
                </c:pt>
                <c:pt idx="2020">
                  <c:v>58.860480036299997</c:v>
                </c:pt>
                <c:pt idx="2021">
                  <c:v>58.860480036299997</c:v>
                </c:pt>
                <c:pt idx="2022">
                  <c:v>58.830013494600003</c:v>
                </c:pt>
                <c:pt idx="2023">
                  <c:v>58.9214131198</c:v>
                </c:pt>
                <c:pt idx="2024">
                  <c:v>58.982346203299997</c:v>
                </c:pt>
                <c:pt idx="2025">
                  <c:v>58.982346203299997</c:v>
                </c:pt>
                <c:pt idx="2026">
                  <c:v>58.830013494600003</c:v>
                </c:pt>
                <c:pt idx="2027">
                  <c:v>58.890946578099999</c:v>
                </c:pt>
                <c:pt idx="2028">
                  <c:v>58.860480036299997</c:v>
                </c:pt>
                <c:pt idx="2029">
                  <c:v>58.9214131198</c:v>
                </c:pt>
                <c:pt idx="2030">
                  <c:v>58.9214131198</c:v>
                </c:pt>
                <c:pt idx="2031">
                  <c:v>58.7995469528</c:v>
                </c:pt>
                <c:pt idx="2032">
                  <c:v>58.830013494600003</c:v>
                </c:pt>
                <c:pt idx="2033">
                  <c:v>58.860480036299997</c:v>
                </c:pt>
                <c:pt idx="2034">
                  <c:v>58.860480036299997</c:v>
                </c:pt>
                <c:pt idx="2035">
                  <c:v>58.860480036299997</c:v>
                </c:pt>
                <c:pt idx="2036">
                  <c:v>58.769080411099999</c:v>
                </c:pt>
                <c:pt idx="2037">
                  <c:v>58.7995469528</c:v>
                </c:pt>
                <c:pt idx="2038">
                  <c:v>58.769080411099999</c:v>
                </c:pt>
                <c:pt idx="2039">
                  <c:v>58.830013494600003</c:v>
                </c:pt>
                <c:pt idx="2040">
                  <c:v>58.860480036299997</c:v>
                </c:pt>
                <c:pt idx="2041">
                  <c:v>58.830013494600003</c:v>
                </c:pt>
                <c:pt idx="2042">
                  <c:v>58.830013494600003</c:v>
                </c:pt>
                <c:pt idx="2043">
                  <c:v>58.860480036299997</c:v>
                </c:pt>
                <c:pt idx="2044">
                  <c:v>58.7995469528</c:v>
                </c:pt>
                <c:pt idx="2045">
                  <c:v>58.860480036299997</c:v>
                </c:pt>
                <c:pt idx="2046">
                  <c:v>58.830013494600003</c:v>
                </c:pt>
                <c:pt idx="2047">
                  <c:v>58.616747702399998</c:v>
                </c:pt>
                <c:pt idx="2048">
                  <c:v>58.830013494600003</c:v>
                </c:pt>
                <c:pt idx="2049">
                  <c:v>58.890946578099999</c:v>
                </c:pt>
                <c:pt idx="2050">
                  <c:v>58.9214131198</c:v>
                </c:pt>
                <c:pt idx="2051">
                  <c:v>58.830013494600003</c:v>
                </c:pt>
                <c:pt idx="2052">
                  <c:v>58.647214244099999</c:v>
                </c:pt>
                <c:pt idx="2053">
                  <c:v>58.860480036299997</c:v>
                </c:pt>
                <c:pt idx="2054">
                  <c:v>58.890946578099999</c:v>
                </c:pt>
                <c:pt idx="2055">
                  <c:v>58.830013494600003</c:v>
                </c:pt>
                <c:pt idx="2056">
                  <c:v>58.860480036299997</c:v>
                </c:pt>
                <c:pt idx="2057">
                  <c:v>58.830013494600003</c:v>
                </c:pt>
                <c:pt idx="2058">
                  <c:v>58.830013494600003</c:v>
                </c:pt>
                <c:pt idx="2059">
                  <c:v>58.830013494600003</c:v>
                </c:pt>
                <c:pt idx="2060">
                  <c:v>58.769080411099999</c:v>
                </c:pt>
                <c:pt idx="2061">
                  <c:v>58.769080411099999</c:v>
                </c:pt>
                <c:pt idx="2062">
                  <c:v>58.738613869399998</c:v>
                </c:pt>
                <c:pt idx="2063">
                  <c:v>58.830013494600003</c:v>
                </c:pt>
                <c:pt idx="2064">
                  <c:v>58.830013494600003</c:v>
                </c:pt>
                <c:pt idx="2065">
                  <c:v>58.7995469528</c:v>
                </c:pt>
                <c:pt idx="2066">
                  <c:v>58.860480036299997</c:v>
                </c:pt>
                <c:pt idx="2067">
                  <c:v>58.708147327600003</c:v>
                </c:pt>
                <c:pt idx="2068">
                  <c:v>58.7995469528</c:v>
                </c:pt>
                <c:pt idx="2069">
                  <c:v>58.830013494600003</c:v>
                </c:pt>
                <c:pt idx="2070">
                  <c:v>58.860480036299997</c:v>
                </c:pt>
                <c:pt idx="2071">
                  <c:v>58.9214131198</c:v>
                </c:pt>
                <c:pt idx="2072">
                  <c:v>58.830013494600003</c:v>
                </c:pt>
                <c:pt idx="2073">
                  <c:v>58.708147327600003</c:v>
                </c:pt>
                <c:pt idx="2074">
                  <c:v>58.738613869399998</c:v>
                </c:pt>
                <c:pt idx="2075">
                  <c:v>58.7995469528</c:v>
                </c:pt>
                <c:pt idx="2076">
                  <c:v>58.830013494600003</c:v>
                </c:pt>
                <c:pt idx="2077">
                  <c:v>58.951879661500001</c:v>
                </c:pt>
                <c:pt idx="2078">
                  <c:v>58.830013494600003</c:v>
                </c:pt>
                <c:pt idx="2079">
                  <c:v>58.769080411099999</c:v>
                </c:pt>
                <c:pt idx="2080">
                  <c:v>58.860480036299997</c:v>
                </c:pt>
                <c:pt idx="2081">
                  <c:v>58.769080411099999</c:v>
                </c:pt>
                <c:pt idx="2082">
                  <c:v>58.860480036299997</c:v>
                </c:pt>
                <c:pt idx="2083">
                  <c:v>58.7995469528</c:v>
                </c:pt>
                <c:pt idx="2084">
                  <c:v>58.769080411099999</c:v>
                </c:pt>
                <c:pt idx="2085">
                  <c:v>58.769080411099999</c:v>
                </c:pt>
                <c:pt idx="2086">
                  <c:v>58.860480036299997</c:v>
                </c:pt>
                <c:pt idx="2087">
                  <c:v>58.769080411099999</c:v>
                </c:pt>
                <c:pt idx="2088">
                  <c:v>58.738613869399998</c:v>
                </c:pt>
                <c:pt idx="2089">
                  <c:v>58.769080411099999</c:v>
                </c:pt>
                <c:pt idx="2090">
                  <c:v>58.860480036299997</c:v>
                </c:pt>
                <c:pt idx="2091">
                  <c:v>58.738613869399998</c:v>
                </c:pt>
                <c:pt idx="2092">
                  <c:v>58.830013494600003</c:v>
                </c:pt>
                <c:pt idx="2093">
                  <c:v>58.830013494600003</c:v>
                </c:pt>
                <c:pt idx="2094">
                  <c:v>58.769080411099999</c:v>
                </c:pt>
                <c:pt idx="2095">
                  <c:v>58.738613869399998</c:v>
                </c:pt>
                <c:pt idx="2096">
                  <c:v>58.7995469528</c:v>
                </c:pt>
                <c:pt idx="2097">
                  <c:v>58.890946578099999</c:v>
                </c:pt>
                <c:pt idx="2098">
                  <c:v>58.738613869399998</c:v>
                </c:pt>
                <c:pt idx="2099">
                  <c:v>58.769080411099999</c:v>
                </c:pt>
                <c:pt idx="2100">
                  <c:v>58.7995469528</c:v>
                </c:pt>
                <c:pt idx="2101">
                  <c:v>58.738613869399998</c:v>
                </c:pt>
                <c:pt idx="2102">
                  <c:v>58.738613869399998</c:v>
                </c:pt>
                <c:pt idx="2103">
                  <c:v>58.708147327600003</c:v>
                </c:pt>
                <c:pt idx="2104">
                  <c:v>58.708147327600003</c:v>
                </c:pt>
                <c:pt idx="2105">
                  <c:v>58.7995469528</c:v>
                </c:pt>
                <c:pt idx="2106">
                  <c:v>58.677680785900002</c:v>
                </c:pt>
                <c:pt idx="2107">
                  <c:v>58.708147327600003</c:v>
                </c:pt>
                <c:pt idx="2108">
                  <c:v>58.647214244099999</c:v>
                </c:pt>
                <c:pt idx="2109">
                  <c:v>58.769080411099999</c:v>
                </c:pt>
                <c:pt idx="2110">
                  <c:v>58.647214244099999</c:v>
                </c:pt>
                <c:pt idx="2111">
                  <c:v>58.7995469528</c:v>
                </c:pt>
                <c:pt idx="2112">
                  <c:v>58.738613869399998</c:v>
                </c:pt>
                <c:pt idx="2113">
                  <c:v>58.708147327600003</c:v>
                </c:pt>
                <c:pt idx="2114">
                  <c:v>58.7995469528</c:v>
                </c:pt>
                <c:pt idx="2115">
                  <c:v>58.738613869399998</c:v>
                </c:pt>
                <c:pt idx="2116">
                  <c:v>58.708147327600003</c:v>
                </c:pt>
                <c:pt idx="2117">
                  <c:v>58.769080411099999</c:v>
                </c:pt>
                <c:pt idx="2118">
                  <c:v>58.647214244099999</c:v>
                </c:pt>
                <c:pt idx="2119">
                  <c:v>58.769080411099999</c:v>
                </c:pt>
                <c:pt idx="2120">
                  <c:v>58.738613869399998</c:v>
                </c:pt>
                <c:pt idx="2121">
                  <c:v>58.647214244099999</c:v>
                </c:pt>
                <c:pt idx="2122">
                  <c:v>58.769080411099999</c:v>
                </c:pt>
                <c:pt idx="2123">
                  <c:v>58.708147327600003</c:v>
                </c:pt>
                <c:pt idx="2124">
                  <c:v>58.677680785900002</c:v>
                </c:pt>
                <c:pt idx="2125">
                  <c:v>58.769080411099999</c:v>
                </c:pt>
                <c:pt idx="2126">
                  <c:v>58.769080411099999</c:v>
                </c:pt>
                <c:pt idx="2127">
                  <c:v>58.677680785900002</c:v>
                </c:pt>
                <c:pt idx="2128">
                  <c:v>58.647214244099999</c:v>
                </c:pt>
                <c:pt idx="2129">
                  <c:v>58.677680785900002</c:v>
                </c:pt>
                <c:pt idx="2130">
                  <c:v>58.677680785900002</c:v>
                </c:pt>
                <c:pt idx="2131">
                  <c:v>58.616747702399998</c:v>
                </c:pt>
                <c:pt idx="2132">
                  <c:v>58.647214244099999</c:v>
                </c:pt>
                <c:pt idx="2133">
                  <c:v>58.769080411099999</c:v>
                </c:pt>
                <c:pt idx="2134">
                  <c:v>58.738613869399998</c:v>
                </c:pt>
                <c:pt idx="2135">
                  <c:v>58.677680785900002</c:v>
                </c:pt>
                <c:pt idx="2136">
                  <c:v>58.738613869399998</c:v>
                </c:pt>
                <c:pt idx="2137">
                  <c:v>58.7995469528</c:v>
                </c:pt>
                <c:pt idx="2138">
                  <c:v>58.677680785900002</c:v>
                </c:pt>
                <c:pt idx="2139">
                  <c:v>58.647214244099999</c:v>
                </c:pt>
                <c:pt idx="2140">
                  <c:v>58.738613869399998</c:v>
                </c:pt>
                <c:pt idx="2141">
                  <c:v>58.769080411099999</c:v>
                </c:pt>
                <c:pt idx="2142">
                  <c:v>58.708147327600003</c:v>
                </c:pt>
                <c:pt idx="2143">
                  <c:v>58.769080411099999</c:v>
                </c:pt>
                <c:pt idx="2144">
                  <c:v>58.738613869399998</c:v>
                </c:pt>
                <c:pt idx="2145">
                  <c:v>58.769080411099999</c:v>
                </c:pt>
                <c:pt idx="2146">
                  <c:v>58.647214244099999</c:v>
                </c:pt>
                <c:pt idx="2147">
                  <c:v>58.708147327600003</c:v>
                </c:pt>
                <c:pt idx="2148">
                  <c:v>58.7995469528</c:v>
                </c:pt>
                <c:pt idx="2149">
                  <c:v>58.708147327600003</c:v>
                </c:pt>
                <c:pt idx="2150">
                  <c:v>58.647214244099999</c:v>
                </c:pt>
                <c:pt idx="2151">
                  <c:v>58.586281160699997</c:v>
                </c:pt>
                <c:pt idx="2152">
                  <c:v>58.647214244099999</c:v>
                </c:pt>
                <c:pt idx="2153">
                  <c:v>58.708147327600003</c:v>
                </c:pt>
                <c:pt idx="2154">
                  <c:v>58.586281160699997</c:v>
                </c:pt>
                <c:pt idx="2155">
                  <c:v>58.586281160699997</c:v>
                </c:pt>
                <c:pt idx="2156">
                  <c:v>58.708147327600003</c:v>
                </c:pt>
                <c:pt idx="2157">
                  <c:v>58.677680785900002</c:v>
                </c:pt>
                <c:pt idx="2158">
                  <c:v>58.738613869399998</c:v>
                </c:pt>
                <c:pt idx="2159">
                  <c:v>58.616747702399998</c:v>
                </c:pt>
                <c:pt idx="2160">
                  <c:v>58.677680785900002</c:v>
                </c:pt>
                <c:pt idx="2161">
                  <c:v>58.647214244099999</c:v>
                </c:pt>
                <c:pt idx="2162">
                  <c:v>58.616747702399998</c:v>
                </c:pt>
                <c:pt idx="2163">
                  <c:v>58.647214244099999</c:v>
                </c:pt>
                <c:pt idx="2164">
                  <c:v>58.586281160699997</c:v>
                </c:pt>
                <c:pt idx="2165">
                  <c:v>58.647214244099999</c:v>
                </c:pt>
                <c:pt idx="2166">
                  <c:v>58.616747702399998</c:v>
                </c:pt>
                <c:pt idx="2167">
                  <c:v>58.677680785900002</c:v>
                </c:pt>
                <c:pt idx="2168">
                  <c:v>58.769080411099999</c:v>
                </c:pt>
                <c:pt idx="2169">
                  <c:v>58.677680785900002</c:v>
                </c:pt>
                <c:pt idx="2170">
                  <c:v>58.708147327600003</c:v>
                </c:pt>
                <c:pt idx="2171">
                  <c:v>58.616747702399998</c:v>
                </c:pt>
                <c:pt idx="2172">
                  <c:v>58.586281160699997</c:v>
                </c:pt>
                <c:pt idx="2173">
                  <c:v>58.586281160699997</c:v>
                </c:pt>
                <c:pt idx="2174">
                  <c:v>58.555814618900001</c:v>
                </c:pt>
                <c:pt idx="2175">
                  <c:v>58.708147327600003</c:v>
                </c:pt>
                <c:pt idx="2176">
                  <c:v>58.586281160699997</c:v>
                </c:pt>
                <c:pt idx="2177">
                  <c:v>58.616747702399998</c:v>
                </c:pt>
                <c:pt idx="2178">
                  <c:v>58.677680785900002</c:v>
                </c:pt>
                <c:pt idx="2179">
                  <c:v>58.586281160699997</c:v>
                </c:pt>
                <c:pt idx="2180">
                  <c:v>58.616747702399998</c:v>
                </c:pt>
                <c:pt idx="2181">
                  <c:v>58.494881535399998</c:v>
                </c:pt>
                <c:pt idx="2182">
                  <c:v>58.586281160699997</c:v>
                </c:pt>
                <c:pt idx="2183">
                  <c:v>58.586281160699997</c:v>
                </c:pt>
                <c:pt idx="2184">
                  <c:v>58.5253480772</c:v>
                </c:pt>
                <c:pt idx="2185">
                  <c:v>58.586281160699997</c:v>
                </c:pt>
                <c:pt idx="2186">
                  <c:v>58.4034819102</c:v>
                </c:pt>
                <c:pt idx="2187">
                  <c:v>58.5253480772</c:v>
                </c:pt>
                <c:pt idx="2188">
                  <c:v>58.494881535399998</c:v>
                </c:pt>
                <c:pt idx="2189">
                  <c:v>58.647214244099999</c:v>
                </c:pt>
                <c:pt idx="2190">
                  <c:v>58.5253480772</c:v>
                </c:pt>
                <c:pt idx="2191">
                  <c:v>58.5253480772</c:v>
                </c:pt>
                <c:pt idx="2192">
                  <c:v>58.555814618900001</c:v>
                </c:pt>
                <c:pt idx="2193">
                  <c:v>58.555814618900001</c:v>
                </c:pt>
                <c:pt idx="2194">
                  <c:v>58.5253480772</c:v>
                </c:pt>
                <c:pt idx="2195">
                  <c:v>58.494881535399998</c:v>
                </c:pt>
                <c:pt idx="2196">
                  <c:v>58.4034819102</c:v>
                </c:pt>
                <c:pt idx="2197">
                  <c:v>58.464414993699997</c:v>
                </c:pt>
                <c:pt idx="2198">
                  <c:v>58.494881535399998</c:v>
                </c:pt>
                <c:pt idx="2199">
                  <c:v>58.5253480772</c:v>
                </c:pt>
                <c:pt idx="2200">
                  <c:v>58.586281160699997</c:v>
                </c:pt>
                <c:pt idx="2201">
                  <c:v>58.677680785900002</c:v>
                </c:pt>
                <c:pt idx="2202">
                  <c:v>58.555814618900001</c:v>
                </c:pt>
                <c:pt idx="2203">
                  <c:v>58.5253480772</c:v>
                </c:pt>
                <c:pt idx="2204">
                  <c:v>58.616747702399998</c:v>
                </c:pt>
                <c:pt idx="2205">
                  <c:v>58.555814618900001</c:v>
                </c:pt>
                <c:pt idx="2206">
                  <c:v>58.494881535399998</c:v>
                </c:pt>
                <c:pt idx="2207">
                  <c:v>58.494881535399998</c:v>
                </c:pt>
                <c:pt idx="2208">
                  <c:v>58.5253480772</c:v>
                </c:pt>
                <c:pt idx="2209">
                  <c:v>58.494881535399998</c:v>
                </c:pt>
                <c:pt idx="2210">
                  <c:v>58.494881535399998</c:v>
                </c:pt>
                <c:pt idx="2211">
                  <c:v>58.647214244099999</c:v>
                </c:pt>
                <c:pt idx="2212">
                  <c:v>58.5253480772</c:v>
                </c:pt>
                <c:pt idx="2213">
                  <c:v>58.5253480772</c:v>
                </c:pt>
                <c:pt idx="2214">
                  <c:v>58.494881535399998</c:v>
                </c:pt>
                <c:pt idx="2215">
                  <c:v>58.586281160699997</c:v>
                </c:pt>
                <c:pt idx="2216">
                  <c:v>58.494881535399998</c:v>
                </c:pt>
                <c:pt idx="2217">
                  <c:v>58.5253480772</c:v>
                </c:pt>
                <c:pt idx="2218">
                  <c:v>58.494881535399998</c:v>
                </c:pt>
                <c:pt idx="2219">
                  <c:v>58.464414993699997</c:v>
                </c:pt>
                <c:pt idx="2220">
                  <c:v>58.464414993699997</c:v>
                </c:pt>
                <c:pt idx="2221">
                  <c:v>58.464414993699997</c:v>
                </c:pt>
                <c:pt idx="2222">
                  <c:v>58.4034819102</c:v>
                </c:pt>
                <c:pt idx="2223">
                  <c:v>58.433948452000003</c:v>
                </c:pt>
                <c:pt idx="2224">
                  <c:v>58.4034819102</c:v>
                </c:pt>
                <c:pt idx="2225">
                  <c:v>58.494881535399998</c:v>
                </c:pt>
                <c:pt idx="2226">
                  <c:v>58.433948452000003</c:v>
                </c:pt>
                <c:pt idx="2227">
                  <c:v>58.433948452000003</c:v>
                </c:pt>
                <c:pt idx="2228">
                  <c:v>58.342548826700003</c:v>
                </c:pt>
                <c:pt idx="2229">
                  <c:v>58.251149201499999</c:v>
                </c:pt>
                <c:pt idx="2230">
                  <c:v>58.433948452000003</c:v>
                </c:pt>
                <c:pt idx="2231">
                  <c:v>58.433948452000003</c:v>
                </c:pt>
                <c:pt idx="2232">
                  <c:v>58.433948452000003</c:v>
                </c:pt>
                <c:pt idx="2233">
                  <c:v>58.433948452000003</c:v>
                </c:pt>
                <c:pt idx="2234">
                  <c:v>58.464414993699997</c:v>
                </c:pt>
                <c:pt idx="2235">
                  <c:v>58.312082285000002</c:v>
                </c:pt>
                <c:pt idx="2236">
                  <c:v>58.373015368499999</c:v>
                </c:pt>
                <c:pt idx="2237">
                  <c:v>58.342548826700003</c:v>
                </c:pt>
                <c:pt idx="2238">
                  <c:v>58.433948452000003</c:v>
                </c:pt>
                <c:pt idx="2239">
                  <c:v>58.464414993699997</c:v>
                </c:pt>
                <c:pt idx="2240">
                  <c:v>58.373015368499999</c:v>
                </c:pt>
                <c:pt idx="2241">
                  <c:v>58.464414993699997</c:v>
                </c:pt>
                <c:pt idx="2242">
                  <c:v>58.312082285000002</c:v>
                </c:pt>
                <c:pt idx="2243">
                  <c:v>58.373015368499999</c:v>
                </c:pt>
                <c:pt idx="2244">
                  <c:v>58.464414993699997</c:v>
                </c:pt>
                <c:pt idx="2245">
                  <c:v>58.373015368499999</c:v>
                </c:pt>
                <c:pt idx="2246">
                  <c:v>58.4034819102</c:v>
                </c:pt>
                <c:pt idx="2247">
                  <c:v>58.342548826700003</c:v>
                </c:pt>
                <c:pt idx="2248">
                  <c:v>58.464414993699997</c:v>
                </c:pt>
                <c:pt idx="2249">
                  <c:v>58.4034819102</c:v>
                </c:pt>
                <c:pt idx="2250">
                  <c:v>58.342548826700003</c:v>
                </c:pt>
                <c:pt idx="2251">
                  <c:v>58.433948452000003</c:v>
                </c:pt>
                <c:pt idx="2252">
                  <c:v>58.342548826700003</c:v>
                </c:pt>
                <c:pt idx="2253">
                  <c:v>58.373015368499999</c:v>
                </c:pt>
                <c:pt idx="2254">
                  <c:v>58.433948452000003</c:v>
                </c:pt>
                <c:pt idx="2255">
                  <c:v>58.373015368499999</c:v>
                </c:pt>
                <c:pt idx="2256">
                  <c:v>58.433948452000003</c:v>
                </c:pt>
                <c:pt idx="2257">
                  <c:v>58.342548826700003</c:v>
                </c:pt>
                <c:pt idx="2258">
                  <c:v>58.312082285000002</c:v>
                </c:pt>
                <c:pt idx="2259">
                  <c:v>58.251149201499999</c:v>
                </c:pt>
                <c:pt idx="2260">
                  <c:v>58.4034819102</c:v>
                </c:pt>
                <c:pt idx="2261">
                  <c:v>58.373015368499999</c:v>
                </c:pt>
                <c:pt idx="2262">
                  <c:v>58.281615743300001</c:v>
                </c:pt>
                <c:pt idx="2263">
                  <c:v>58.342548826700003</c:v>
                </c:pt>
                <c:pt idx="2264">
                  <c:v>58.281615743300001</c:v>
                </c:pt>
                <c:pt idx="2265">
                  <c:v>58.342548826700003</c:v>
                </c:pt>
                <c:pt idx="2266">
                  <c:v>58.220682659799998</c:v>
                </c:pt>
                <c:pt idx="2267">
                  <c:v>58.1292830346</c:v>
                </c:pt>
                <c:pt idx="2268">
                  <c:v>58.251149201499999</c:v>
                </c:pt>
                <c:pt idx="2269">
                  <c:v>58.281615743300001</c:v>
                </c:pt>
                <c:pt idx="2270">
                  <c:v>58.190216118000002</c:v>
                </c:pt>
                <c:pt idx="2271">
                  <c:v>58.312082285000002</c:v>
                </c:pt>
                <c:pt idx="2272">
                  <c:v>58.281615743300001</c:v>
                </c:pt>
                <c:pt idx="2273">
                  <c:v>58.251149201499999</c:v>
                </c:pt>
                <c:pt idx="2274">
                  <c:v>58.251149201499999</c:v>
                </c:pt>
                <c:pt idx="2275">
                  <c:v>58.251149201499999</c:v>
                </c:pt>
                <c:pt idx="2276">
                  <c:v>58.281615743300001</c:v>
                </c:pt>
                <c:pt idx="2277">
                  <c:v>58.220682659799998</c:v>
                </c:pt>
                <c:pt idx="2278">
                  <c:v>58.281615743300001</c:v>
                </c:pt>
                <c:pt idx="2279">
                  <c:v>58.251149201499999</c:v>
                </c:pt>
                <c:pt idx="2280">
                  <c:v>58.312082285000002</c:v>
                </c:pt>
                <c:pt idx="2281">
                  <c:v>58.281615743300001</c:v>
                </c:pt>
                <c:pt idx="2282">
                  <c:v>58.312082285000002</c:v>
                </c:pt>
                <c:pt idx="2283">
                  <c:v>58.342548826700003</c:v>
                </c:pt>
                <c:pt idx="2284">
                  <c:v>58.312082285000002</c:v>
                </c:pt>
                <c:pt idx="2285">
                  <c:v>58.281615743300001</c:v>
                </c:pt>
                <c:pt idx="2286">
                  <c:v>58.281615743300001</c:v>
                </c:pt>
                <c:pt idx="2287">
                  <c:v>58.251149201499999</c:v>
                </c:pt>
                <c:pt idx="2288">
                  <c:v>58.220682659799998</c:v>
                </c:pt>
                <c:pt idx="2289">
                  <c:v>58.312082285000002</c:v>
                </c:pt>
                <c:pt idx="2290">
                  <c:v>58.251149201499999</c:v>
                </c:pt>
                <c:pt idx="2291">
                  <c:v>58.281615743300001</c:v>
                </c:pt>
                <c:pt idx="2292">
                  <c:v>58.251149201499999</c:v>
                </c:pt>
                <c:pt idx="2293">
                  <c:v>58.190216118000002</c:v>
                </c:pt>
                <c:pt idx="2294">
                  <c:v>58.1292830346</c:v>
                </c:pt>
                <c:pt idx="2295">
                  <c:v>58.190216118000002</c:v>
                </c:pt>
                <c:pt idx="2296">
                  <c:v>58.251149201499999</c:v>
                </c:pt>
                <c:pt idx="2297">
                  <c:v>58.312082285000002</c:v>
                </c:pt>
                <c:pt idx="2298">
                  <c:v>58.220682659799998</c:v>
                </c:pt>
                <c:pt idx="2299">
                  <c:v>58.220682659799998</c:v>
                </c:pt>
                <c:pt idx="2300">
                  <c:v>58.1292830346</c:v>
                </c:pt>
                <c:pt idx="2301">
                  <c:v>58.281615743300001</c:v>
                </c:pt>
                <c:pt idx="2302">
                  <c:v>58.190216118000002</c:v>
                </c:pt>
                <c:pt idx="2303">
                  <c:v>58.190216118000002</c:v>
                </c:pt>
                <c:pt idx="2304">
                  <c:v>58.190216118000002</c:v>
                </c:pt>
                <c:pt idx="2305">
                  <c:v>58.159749576300001</c:v>
                </c:pt>
                <c:pt idx="2306">
                  <c:v>58.190216118000002</c:v>
                </c:pt>
                <c:pt idx="2307">
                  <c:v>58.190216118000002</c:v>
                </c:pt>
                <c:pt idx="2308">
                  <c:v>58.220682659799998</c:v>
                </c:pt>
                <c:pt idx="2309">
                  <c:v>58.251149201499999</c:v>
                </c:pt>
                <c:pt idx="2310">
                  <c:v>58.037883409300001</c:v>
                </c:pt>
                <c:pt idx="2311">
                  <c:v>58.1292830346</c:v>
                </c:pt>
                <c:pt idx="2312">
                  <c:v>58.190216118000002</c:v>
                </c:pt>
                <c:pt idx="2313">
                  <c:v>58.1292830346</c:v>
                </c:pt>
                <c:pt idx="2314">
                  <c:v>58.159749576300001</c:v>
                </c:pt>
                <c:pt idx="2315">
                  <c:v>58.251149201499999</c:v>
                </c:pt>
                <c:pt idx="2316">
                  <c:v>58.190216118000002</c:v>
                </c:pt>
                <c:pt idx="2317">
                  <c:v>58.281615743300001</c:v>
                </c:pt>
                <c:pt idx="2318">
                  <c:v>58.190216118000002</c:v>
                </c:pt>
                <c:pt idx="2319">
                  <c:v>58.1292830346</c:v>
                </c:pt>
                <c:pt idx="2320">
                  <c:v>58.190216118000002</c:v>
                </c:pt>
                <c:pt idx="2321">
                  <c:v>58.220682659799998</c:v>
                </c:pt>
                <c:pt idx="2322">
                  <c:v>58.1292830346</c:v>
                </c:pt>
                <c:pt idx="2323">
                  <c:v>58.1292830346</c:v>
                </c:pt>
                <c:pt idx="2324">
                  <c:v>58.1292830346</c:v>
                </c:pt>
                <c:pt idx="2325">
                  <c:v>58.190216118000002</c:v>
                </c:pt>
                <c:pt idx="2326">
                  <c:v>58.190216118000002</c:v>
                </c:pt>
                <c:pt idx="2327">
                  <c:v>58.220682659799998</c:v>
                </c:pt>
                <c:pt idx="2328">
                  <c:v>58.190216118000002</c:v>
                </c:pt>
                <c:pt idx="2329">
                  <c:v>58.1292830346</c:v>
                </c:pt>
                <c:pt idx="2330">
                  <c:v>58.1292830346</c:v>
                </c:pt>
                <c:pt idx="2331">
                  <c:v>58.068349951099997</c:v>
                </c:pt>
                <c:pt idx="2332">
                  <c:v>58.098816492799997</c:v>
                </c:pt>
                <c:pt idx="2333">
                  <c:v>58.1292830346</c:v>
                </c:pt>
                <c:pt idx="2334">
                  <c:v>58.068349951099997</c:v>
                </c:pt>
                <c:pt idx="2335">
                  <c:v>58.068349951099997</c:v>
                </c:pt>
                <c:pt idx="2336">
                  <c:v>58.098816492799997</c:v>
                </c:pt>
                <c:pt idx="2337">
                  <c:v>58.098816492799997</c:v>
                </c:pt>
                <c:pt idx="2338">
                  <c:v>58.068349951099997</c:v>
                </c:pt>
                <c:pt idx="2339">
                  <c:v>58.068349951099997</c:v>
                </c:pt>
                <c:pt idx="2340">
                  <c:v>58.159749576300001</c:v>
                </c:pt>
                <c:pt idx="2341">
                  <c:v>58.068349951099997</c:v>
                </c:pt>
                <c:pt idx="2342">
                  <c:v>58.098816492799997</c:v>
                </c:pt>
                <c:pt idx="2343">
                  <c:v>57.855084158899999</c:v>
                </c:pt>
                <c:pt idx="2344">
                  <c:v>58.1292830346</c:v>
                </c:pt>
                <c:pt idx="2345">
                  <c:v>58.037883409300001</c:v>
                </c:pt>
                <c:pt idx="2346">
                  <c:v>58.068349951099997</c:v>
                </c:pt>
                <c:pt idx="2347">
                  <c:v>58.098816492799997</c:v>
                </c:pt>
                <c:pt idx="2348">
                  <c:v>58.037883409300001</c:v>
                </c:pt>
                <c:pt idx="2349">
                  <c:v>58.098816492799997</c:v>
                </c:pt>
                <c:pt idx="2350">
                  <c:v>58.068349951099997</c:v>
                </c:pt>
                <c:pt idx="2351">
                  <c:v>58.1292830346</c:v>
                </c:pt>
                <c:pt idx="2352">
                  <c:v>58.068349951099997</c:v>
                </c:pt>
                <c:pt idx="2353">
                  <c:v>57.916017242400002</c:v>
                </c:pt>
                <c:pt idx="2354">
                  <c:v>58.037883409300001</c:v>
                </c:pt>
                <c:pt idx="2355">
                  <c:v>58.098816492799997</c:v>
                </c:pt>
                <c:pt idx="2356">
                  <c:v>58.068349951099997</c:v>
                </c:pt>
                <c:pt idx="2357">
                  <c:v>58.037883409300001</c:v>
                </c:pt>
                <c:pt idx="2358">
                  <c:v>58.190216118000002</c:v>
                </c:pt>
                <c:pt idx="2359">
                  <c:v>57.976950325899999</c:v>
                </c:pt>
                <c:pt idx="2360">
                  <c:v>58.068349951099997</c:v>
                </c:pt>
                <c:pt idx="2361">
                  <c:v>58.037883409300001</c:v>
                </c:pt>
                <c:pt idx="2362">
                  <c:v>58.098816492799997</c:v>
                </c:pt>
                <c:pt idx="2363">
                  <c:v>57.946483784100003</c:v>
                </c:pt>
                <c:pt idx="2364">
                  <c:v>57.976950325899999</c:v>
                </c:pt>
                <c:pt idx="2365">
                  <c:v>58.0074168676</c:v>
                </c:pt>
                <c:pt idx="2366">
                  <c:v>58.0074168676</c:v>
                </c:pt>
                <c:pt idx="2367">
                  <c:v>58.068349951099997</c:v>
                </c:pt>
                <c:pt idx="2368">
                  <c:v>58.098816492799997</c:v>
                </c:pt>
                <c:pt idx="2369">
                  <c:v>58.037883409300001</c:v>
                </c:pt>
                <c:pt idx="2370">
                  <c:v>58.0074168676</c:v>
                </c:pt>
                <c:pt idx="2371">
                  <c:v>57.916017242400002</c:v>
                </c:pt>
                <c:pt idx="2372">
                  <c:v>58.0074168676</c:v>
                </c:pt>
                <c:pt idx="2373">
                  <c:v>57.8855507006</c:v>
                </c:pt>
                <c:pt idx="2374">
                  <c:v>57.976950325899999</c:v>
                </c:pt>
                <c:pt idx="2375">
                  <c:v>58.037883409300001</c:v>
                </c:pt>
                <c:pt idx="2376">
                  <c:v>57.946483784100003</c:v>
                </c:pt>
                <c:pt idx="2377">
                  <c:v>57.916017242400002</c:v>
                </c:pt>
                <c:pt idx="2378">
                  <c:v>57.946483784100003</c:v>
                </c:pt>
                <c:pt idx="2379">
                  <c:v>57.946483784100003</c:v>
                </c:pt>
                <c:pt idx="2380">
                  <c:v>58.0074168676</c:v>
                </c:pt>
                <c:pt idx="2381">
                  <c:v>57.916017242400002</c:v>
                </c:pt>
                <c:pt idx="2382">
                  <c:v>58.0074168676</c:v>
                </c:pt>
                <c:pt idx="2383">
                  <c:v>57.976950325899999</c:v>
                </c:pt>
                <c:pt idx="2384">
                  <c:v>57.946483784100003</c:v>
                </c:pt>
                <c:pt idx="2385">
                  <c:v>57.946483784100003</c:v>
                </c:pt>
                <c:pt idx="2386">
                  <c:v>57.976950325899999</c:v>
                </c:pt>
                <c:pt idx="2387">
                  <c:v>57.976950325899999</c:v>
                </c:pt>
                <c:pt idx="2388">
                  <c:v>57.946483784100003</c:v>
                </c:pt>
                <c:pt idx="2389">
                  <c:v>57.8855507006</c:v>
                </c:pt>
                <c:pt idx="2390">
                  <c:v>58.0074168676</c:v>
                </c:pt>
                <c:pt idx="2391">
                  <c:v>57.976950325899999</c:v>
                </c:pt>
                <c:pt idx="2392">
                  <c:v>57.916017242400002</c:v>
                </c:pt>
                <c:pt idx="2393">
                  <c:v>58.068349951099997</c:v>
                </c:pt>
                <c:pt idx="2394">
                  <c:v>58.0074168676</c:v>
                </c:pt>
                <c:pt idx="2395">
                  <c:v>57.976950325899999</c:v>
                </c:pt>
                <c:pt idx="2396">
                  <c:v>57.976950325899999</c:v>
                </c:pt>
                <c:pt idx="2397">
                  <c:v>57.976950325899999</c:v>
                </c:pt>
                <c:pt idx="2398">
                  <c:v>57.824617617199998</c:v>
                </c:pt>
                <c:pt idx="2399">
                  <c:v>58.0074168676</c:v>
                </c:pt>
                <c:pt idx="2400">
                  <c:v>57.8855507006</c:v>
                </c:pt>
                <c:pt idx="2401">
                  <c:v>58.068349951099997</c:v>
                </c:pt>
                <c:pt idx="2402">
                  <c:v>57.916017242400002</c:v>
                </c:pt>
                <c:pt idx="2403">
                  <c:v>57.976950325899999</c:v>
                </c:pt>
                <c:pt idx="2404">
                  <c:v>57.916017242400002</c:v>
                </c:pt>
                <c:pt idx="2405">
                  <c:v>57.946483784100003</c:v>
                </c:pt>
                <c:pt idx="2406">
                  <c:v>57.916017242400002</c:v>
                </c:pt>
                <c:pt idx="2407">
                  <c:v>57.855084158899999</c:v>
                </c:pt>
                <c:pt idx="2408">
                  <c:v>57.8855507006</c:v>
                </c:pt>
                <c:pt idx="2409">
                  <c:v>57.8855507006</c:v>
                </c:pt>
                <c:pt idx="2410">
                  <c:v>57.916017242400002</c:v>
                </c:pt>
                <c:pt idx="2411">
                  <c:v>57.976950325899999</c:v>
                </c:pt>
                <c:pt idx="2412">
                  <c:v>58.037883409300001</c:v>
                </c:pt>
                <c:pt idx="2413">
                  <c:v>57.946483784100003</c:v>
                </c:pt>
                <c:pt idx="2414">
                  <c:v>57.824617617199998</c:v>
                </c:pt>
                <c:pt idx="2415">
                  <c:v>57.8855507006</c:v>
                </c:pt>
                <c:pt idx="2416">
                  <c:v>57.794151075400002</c:v>
                </c:pt>
                <c:pt idx="2417">
                  <c:v>57.8855507006</c:v>
                </c:pt>
                <c:pt idx="2418">
                  <c:v>57.916017242400002</c:v>
                </c:pt>
                <c:pt idx="2419">
                  <c:v>57.824617617199998</c:v>
                </c:pt>
                <c:pt idx="2420">
                  <c:v>57.824617617199998</c:v>
                </c:pt>
                <c:pt idx="2421">
                  <c:v>57.855084158899999</c:v>
                </c:pt>
                <c:pt idx="2422">
                  <c:v>57.855084158899999</c:v>
                </c:pt>
                <c:pt idx="2423">
                  <c:v>57.855084158899999</c:v>
                </c:pt>
                <c:pt idx="2424">
                  <c:v>57.733217992</c:v>
                </c:pt>
                <c:pt idx="2425">
                  <c:v>57.824617617199998</c:v>
                </c:pt>
                <c:pt idx="2426">
                  <c:v>57.855084158899999</c:v>
                </c:pt>
                <c:pt idx="2427">
                  <c:v>57.824617617199998</c:v>
                </c:pt>
                <c:pt idx="2428">
                  <c:v>57.794151075400002</c:v>
                </c:pt>
                <c:pt idx="2429">
                  <c:v>57.794151075400002</c:v>
                </c:pt>
                <c:pt idx="2430">
                  <c:v>57.733217992</c:v>
                </c:pt>
                <c:pt idx="2431">
                  <c:v>57.8855507006</c:v>
                </c:pt>
                <c:pt idx="2432">
                  <c:v>57.763684533700001</c:v>
                </c:pt>
                <c:pt idx="2433">
                  <c:v>57.824617617199998</c:v>
                </c:pt>
                <c:pt idx="2434">
                  <c:v>57.794151075400002</c:v>
                </c:pt>
                <c:pt idx="2435">
                  <c:v>57.855084158899999</c:v>
                </c:pt>
                <c:pt idx="2436">
                  <c:v>57.794151075400002</c:v>
                </c:pt>
                <c:pt idx="2437">
                  <c:v>57.794151075400002</c:v>
                </c:pt>
                <c:pt idx="2438">
                  <c:v>57.824617617199998</c:v>
                </c:pt>
                <c:pt idx="2439">
                  <c:v>57.794151075400002</c:v>
                </c:pt>
                <c:pt idx="2440">
                  <c:v>57.855084158899999</c:v>
                </c:pt>
                <c:pt idx="2441">
                  <c:v>57.855084158899999</c:v>
                </c:pt>
                <c:pt idx="2442">
                  <c:v>57.824617617199998</c:v>
                </c:pt>
                <c:pt idx="2443">
                  <c:v>57.794151075400002</c:v>
                </c:pt>
                <c:pt idx="2444">
                  <c:v>57.855084158899999</c:v>
                </c:pt>
                <c:pt idx="2445">
                  <c:v>57.733217992</c:v>
                </c:pt>
                <c:pt idx="2446">
                  <c:v>57.824617617199998</c:v>
                </c:pt>
                <c:pt idx="2447">
                  <c:v>57.702751450199997</c:v>
                </c:pt>
                <c:pt idx="2448">
                  <c:v>57.824617617199998</c:v>
                </c:pt>
                <c:pt idx="2449">
                  <c:v>57.794151075400002</c:v>
                </c:pt>
                <c:pt idx="2450">
                  <c:v>57.733217992</c:v>
                </c:pt>
                <c:pt idx="2451">
                  <c:v>57.824617617199998</c:v>
                </c:pt>
                <c:pt idx="2452">
                  <c:v>57.763684533700001</c:v>
                </c:pt>
                <c:pt idx="2453">
                  <c:v>57.702751450199997</c:v>
                </c:pt>
                <c:pt idx="2454">
                  <c:v>57.794151075400002</c:v>
                </c:pt>
                <c:pt idx="2455">
                  <c:v>57.824617617199998</c:v>
                </c:pt>
                <c:pt idx="2456">
                  <c:v>57.733217992</c:v>
                </c:pt>
                <c:pt idx="2457">
                  <c:v>57.641818366700001</c:v>
                </c:pt>
                <c:pt idx="2458">
                  <c:v>57.763684533700001</c:v>
                </c:pt>
                <c:pt idx="2459">
                  <c:v>57.763684533700001</c:v>
                </c:pt>
                <c:pt idx="2460">
                  <c:v>57.763684533700001</c:v>
                </c:pt>
                <c:pt idx="2461">
                  <c:v>57.794151075400002</c:v>
                </c:pt>
                <c:pt idx="2462">
                  <c:v>57.763684533700001</c:v>
                </c:pt>
                <c:pt idx="2463">
                  <c:v>57.733217992</c:v>
                </c:pt>
                <c:pt idx="2464">
                  <c:v>57.702751450199997</c:v>
                </c:pt>
                <c:pt idx="2465">
                  <c:v>57.672284908500004</c:v>
                </c:pt>
                <c:pt idx="2466">
                  <c:v>57.702751450199997</c:v>
                </c:pt>
                <c:pt idx="2467">
                  <c:v>57.702751450199997</c:v>
                </c:pt>
                <c:pt idx="2468">
                  <c:v>57.794151075400002</c:v>
                </c:pt>
                <c:pt idx="2469">
                  <c:v>57.611351825</c:v>
                </c:pt>
                <c:pt idx="2470">
                  <c:v>57.733217992</c:v>
                </c:pt>
                <c:pt idx="2471">
                  <c:v>57.702751450199997</c:v>
                </c:pt>
                <c:pt idx="2472">
                  <c:v>57.702751450199997</c:v>
                </c:pt>
                <c:pt idx="2473">
                  <c:v>57.702751450199997</c:v>
                </c:pt>
                <c:pt idx="2474">
                  <c:v>57.794151075400002</c:v>
                </c:pt>
                <c:pt idx="2475">
                  <c:v>57.733217992</c:v>
                </c:pt>
                <c:pt idx="2476">
                  <c:v>57.702751450199997</c:v>
                </c:pt>
                <c:pt idx="2477">
                  <c:v>57.611351825</c:v>
                </c:pt>
                <c:pt idx="2478">
                  <c:v>57.794151075400002</c:v>
                </c:pt>
                <c:pt idx="2479">
                  <c:v>57.702751450199997</c:v>
                </c:pt>
                <c:pt idx="2480">
                  <c:v>57.702751450199997</c:v>
                </c:pt>
                <c:pt idx="2481">
                  <c:v>57.702751450199997</c:v>
                </c:pt>
                <c:pt idx="2482">
                  <c:v>57.794151075400002</c:v>
                </c:pt>
                <c:pt idx="2483">
                  <c:v>57.702751450199997</c:v>
                </c:pt>
                <c:pt idx="2484">
                  <c:v>57.672284908500004</c:v>
                </c:pt>
                <c:pt idx="2485">
                  <c:v>57.672284908500004</c:v>
                </c:pt>
                <c:pt idx="2486">
                  <c:v>57.580885283299999</c:v>
                </c:pt>
                <c:pt idx="2487">
                  <c:v>57.733217992</c:v>
                </c:pt>
                <c:pt idx="2488">
                  <c:v>57.641818366700001</c:v>
                </c:pt>
                <c:pt idx="2489">
                  <c:v>57.763684533700001</c:v>
                </c:pt>
                <c:pt idx="2490">
                  <c:v>57.672284908500004</c:v>
                </c:pt>
                <c:pt idx="2491">
                  <c:v>57.641818366700001</c:v>
                </c:pt>
                <c:pt idx="2492">
                  <c:v>57.550418741500003</c:v>
                </c:pt>
                <c:pt idx="2493">
                  <c:v>57.641818366700001</c:v>
                </c:pt>
                <c:pt idx="2494">
                  <c:v>57.641818366700001</c:v>
                </c:pt>
                <c:pt idx="2495">
                  <c:v>57.611351825</c:v>
                </c:pt>
                <c:pt idx="2496">
                  <c:v>57.641818366700001</c:v>
                </c:pt>
                <c:pt idx="2497">
                  <c:v>57.641818366700001</c:v>
                </c:pt>
                <c:pt idx="2498">
                  <c:v>57.672284908500004</c:v>
                </c:pt>
                <c:pt idx="2499">
                  <c:v>57.611351825</c:v>
                </c:pt>
                <c:pt idx="2500">
                  <c:v>57.489485658</c:v>
                </c:pt>
                <c:pt idx="2501">
                  <c:v>57.580885283299999</c:v>
                </c:pt>
                <c:pt idx="2502">
                  <c:v>57.611351825</c:v>
                </c:pt>
                <c:pt idx="2503">
                  <c:v>57.550418741500003</c:v>
                </c:pt>
                <c:pt idx="2504">
                  <c:v>57.641818366700001</c:v>
                </c:pt>
                <c:pt idx="2505">
                  <c:v>57.641818366700001</c:v>
                </c:pt>
                <c:pt idx="2506">
                  <c:v>57.702751450199997</c:v>
                </c:pt>
                <c:pt idx="2507">
                  <c:v>57.611351825</c:v>
                </c:pt>
                <c:pt idx="2508">
                  <c:v>57.641818366700001</c:v>
                </c:pt>
                <c:pt idx="2509">
                  <c:v>57.580885283299999</c:v>
                </c:pt>
                <c:pt idx="2510">
                  <c:v>57.489485658</c:v>
                </c:pt>
                <c:pt idx="2511">
                  <c:v>57.550418741500003</c:v>
                </c:pt>
                <c:pt idx="2512">
                  <c:v>57.580885283299999</c:v>
                </c:pt>
                <c:pt idx="2513">
                  <c:v>57.611351825</c:v>
                </c:pt>
                <c:pt idx="2514">
                  <c:v>57.611351825</c:v>
                </c:pt>
                <c:pt idx="2515">
                  <c:v>57.641818366700001</c:v>
                </c:pt>
                <c:pt idx="2516">
                  <c:v>57.550418741500003</c:v>
                </c:pt>
                <c:pt idx="2517">
                  <c:v>57.580885283299999</c:v>
                </c:pt>
                <c:pt idx="2518">
                  <c:v>57.519952199800002</c:v>
                </c:pt>
                <c:pt idx="2519">
                  <c:v>57.641818366700001</c:v>
                </c:pt>
                <c:pt idx="2520">
                  <c:v>57.550418741500003</c:v>
                </c:pt>
                <c:pt idx="2521">
                  <c:v>57.550418741500003</c:v>
                </c:pt>
                <c:pt idx="2522">
                  <c:v>57.580885283299999</c:v>
                </c:pt>
                <c:pt idx="2523">
                  <c:v>57.550418741500003</c:v>
                </c:pt>
                <c:pt idx="2524">
                  <c:v>57.611351825</c:v>
                </c:pt>
                <c:pt idx="2525">
                  <c:v>57.763684533700001</c:v>
                </c:pt>
                <c:pt idx="2526">
                  <c:v>57.580885283299999</c:v>
                </c:pt>
                <c:pt idx="2527">
                  <c:v>57.611351825</c:v>
                </c:pt>
                <c:pt idx="2528">
                  <c:v>57.550418741500003</c:v>
                </c:pt>
                <c:pt idx="2529">
                  <c:v>57.672284908500004</c:v>
                </c:pt>
                <c:pt idx="2530">
                  <c:v>57.611351825</c:v>
                </c:pt>
                <c:pt idx="2531">
                  <c:v>57.428552574599998</c:v>
                </c:pt>
                <c:pt idx="2532">
                  <c:v>57.550418741500003</c:v>
                </c:pt>
                <c:pt idx="2533">
                  <c:v>57.580885283299999</c:v>
                </c:pt>
                <c:pt idx="2534">
                  <c:v>57.580885283299999</c:v>
                </c:pt>
                <c:pt idx="2535">
                  <c:v>57.580885283299999</c:v>
                </c:pt>
                <c:pt idx="2536">
                  <c:v>57.489485658</c:v>
                </c:pt>
                <c:pt idx="2537">
                  <c:v>57.550418741500003</c:v>
                </c:pt>
                <c:pt idx="2538">
                  <c:v>57.519952199800002</c:v>
                </c:pt>
                <c:pt idx="2539">
                  <c:v>57.519952199800002</c:v>
                </c:pt>
                <c:pt idx="2540">
                  <c:v>57.580885283299999</c:v>
                </c:pt>
                <c:pt idx="2541">
                  <c:v>57.550418741500003</c:v>
                </c:pt>
                <c:pt idx="2542">
                  <c:v>57.489485658</c:v>
                </c:pt>
                <c:pt idx="2543">
                  <c:v>57.428552574599998</c:v>
                </c:pt>
                <c:pt idx="2544">
                  <c:v>57.550418741500003</c:v>
                </c:pt>
                <c:pt idx="2545">
                  <c:v>57.550418741500003</c:v>
                </c:pt>
                <c:pt idx="2546">
                  <c:v>57.519952199800002</c:v>
                </c:pt>
                <c:pt idx="2547">
                  <c:v>57.550418741500003</c:v>
                </c:pt>
                <c:pt idx="2548">
                  <c:v>57.519952199800002</c:v>
                </c:pt>
                <c:pt idx="2549">
                  <c:v>57.519952199800002</c:v>
                </c:pt>
                <c:pt idx="2550">
                  <c:v>57.459019116299999</c:v>
                </c:pt>
                <c:pt idx="2551">
                  <c:v>57.428552574599998</c:v>
                </c:pt>
                <c:pt idx="2552">
                  <c:v>57.428552574599998</c:v>
                </c:pt>
                <c:pt idx="2553">
                  <c:v>57.459019116299999</c:v>
                </c:pt>
                <c:pt idx="2554">
                  <c:v>57.489485658</c:v>
                </c:pt>
                <c:pt idx="2555">
                  <c:v>57.459019116299999</c:v>
                </c:pt>
                <c:pt idx="2556">
                  <c:v>57.428552574599998</c:v>
                </c:pt>
                <c:pt idx="2557">
                  <c:v>57.459019116299999</c:v>
                </c:pt>
                <c:pt idx="2558">
                  <c:v>57.611351825</c:v>
                </c:pt>
                <c:pt idx="2559">
                  <c:v>57.519952199800002</c:v>
                </c:pt>
                <c:pt idx="2560">
                  <c:v>57.550418741500003</c:v>
                </c:pt>
                <c:pt idx="2561">
                  <c:v>57.489485658</c:v>
                </c:pt>
                <c:pt idx="2562">
                  <c:v>57.519952199800002</c:v>
                </c:pt>
                <c:pt idx="2563">
                  <c:v>57.459019116299999</c:v>
                </c:pt>
                <c:pt idx="2564">
                  <c:v>57.459019116299999</c:v>
                </c:pt>
                <c:pt idx="2565">
                  <c:v>57.519952199800002</c:v>
                </c:pt>
                <c:pt idx="2566">
                  <c:v>57.459019116299999</c:v>
                </c:pt>
                <c:pt idx="2567">
                  <c:v>57.459019116299999</c:v>
                </c:pt>
                <c:pt idx="2568">
                  <c:v>57.550418741500003</c:v>
                </c:pt>
                <c:pt idx="2569">
                  <c:v>57.550418741500003</c:v>
                </c:pt>
                <c:pt idx="2570">
                  <c:v>57.550418741500003</c:v>
                </c:pt>
                <c:pt idx="2571">
                  <c:v>57.398086032800002</c:v>
                </c:pt>
                <c:pt idx="2572">
                  <c:v>57.428552574599998</c:v>
                </c:pt>
                <c:pt idx="2573">
                  <c:v>57.459019116299999</c:v>
                </c:pt>
                <c:pt idx="2574">
                  <c:v>57.459019116299999</c:v>
                </c:pt>
                <c:pt idx="2575">
                  <c:v>57.519952199800002</c:v>
                </c:pt>
                <c:pt idx="2576">
                  <c:v>57.459019116299999</c:v>
                </c:pt>
                <c:pt idx="2577">
                  <c:v>57.489485658</c:v>
                </c:pt>
                <c:pt idx="2578">
                  <c:v>57.367619491100001</c:v>
                </c:pt>
                <c:pt idx="2579">
                  <c:v>57.367619491100001</c:v>
                </c:pt>
                <c:pt idx="2580">
                  <c:v>57.428552574599998</c:v>
                </c:pt>
                <c:pt idx="2581">
                  <c:v>57.245753324100001</c:v>
                </c:pt>
                <c:pt idx="2582">
                  <c:v>57.367619491100001</c:v>
                </c:pt>
                <c:pt idx="2583">
                  <c:v>57.337152949299998</c:v>
                </c:pt>
                <c:pt idx="2584">
                  <c:v>57.367619491100001</c:v>
                </c:pt>
                <c:pt idx="2585">
                  <c:v>57.276219865900003</c:v>
                </c:pt>
                <c:pt idx="2586">
                  <c:v>57.2152867824</c:v>
                </c:pt>
                <c:pt idx="2587">
                  <c:v>57.306686407599997</c:v>
                </c:pt>
                <c:pt idx="2588">
                  <c:v>57.398086032800002</c:v>
                </c:pt>
                <c:pt idx="2589">
                  <c:v>57.398086032800002</c:v>
                </c:pt>
                <c:pt idx="2590">
                  <c:v>57.367619491100001</c:v>
                </c:pt>
                <c:pt idx="2591">
                  <c:v>57.367619491100001</c:v>
                </c:pt>
                <c:pt idx="2592">
                  <c:v>57.398086032800002</c:v>
                </c:pt>
                <c:pt idx="2593">
                  <c:v>57.428552574599998</c:v>
                </c:pt>
                <c:pt idx="2594">
                  <c:v>57.337152949299998</c:v>
                </c:pt>
                <c:pt idx="2595">
                  <c:v>57.398086032800002</c:v>
                </c:pt>
                <c:pt idx="2596">
                  <c:v>57.367619491100001</c:v>
                </c:pt>
                <c:pt idx="2597">
                  <c:v>57.367619491100001</c:v>
                </c:pt>
                <c:pt idx="2598">
                  <c:v>57.398086032800002</c:v>
                </c:pt>
                <c:pt idx="2599">
                  <c:v>57.337152949299998</c:v>
                </c:pt>
                <c:pt idx="2600">
                  <c:v>57.428552574599998</c:v>
                </c:pt>
                <c:pt idx="2601">
                  <c:v>57.550418741500003</c:v>
                </c:pt>
                <c:pt idx="2602">
                  <c:v>57.306686407599997</c:v>
                </c:pt>
                <c:pt idx="2603">
                  <c:v>57.306686407599997</c:v>
                </c:pt>
                <c:pt idx="2604">
                  <c:v>57.428552574599998</c:v>
                </c:pt>
                <c:pt idx="2605">
                  <c:v>57.428552574599998</c:v>
                </c:pt>
                <c:pt idx="2606">
                  <c:v>57.367619491100001</c:v>
                </c:pt>
                <c:pt idx="2607">
                  <c:v>57.337152949299998</c:v>
                </c:pt>
                <c:pt idx="2608">
                  <c:v>57.306686407599997</c:v>
                </c:pt>
                <c:pt idx="2609">
                  <c:v>57.367619491100001</c:v>
                </c:pt>
                <c:pt idx="2610">
                  <c:v>57.398086032800002</c:v>
                </c:pt>
                <c:pt idx="2611">
                  <c:v>57.519952199800002</c:v>
                </c:pt>
                <c:pt idx="2612">
                  <c:v>57.337152949299998</c:v>
                </c:pt>
                <c:pt idx="2613">
                  <c:v>57.398086032800002</c:v>
                </c:pt>
                <c:pt idx="2614">
                  <c:v>57.2152867824</c:v>
                </c:pt>
                <c:pt idx="2615">
                  <c:v>57.367619491100001</c:v>
                </c:pt>
                <c:pt idx="2616">
                  <c:v>57.276219865900003</c:v>
                </c:pt>
                <c:pt idx="2617">
                  <c:v>57.276219865900003</c:v>
                </c:pt>
                <c:pt idx="2618">
                  <c:v>57.398086032800002</c:v>
                </c:pt>
                <c:pt idx="2619">
                  <c:v>57.337152949299998</c:v>
                </c:pt>
                <c:pt idx="2620">
                  <c:v>57.367619491100001</c:v>
                </c:pt>
                <c:pt idx="2621">
                  <c:v>57.367619491100001</c:v>
                </c:pt>
                <c:pt idx="2622">
                  <c:v>57.245753324100001</c:v>
                </c:pt>
                <c:pt idx="2623">
                  <c:v>57.276219865900003</c:v>
                </c:pt>
                <c:pt idx="2624">
                  <c:v>57.276219865900003</c:v>
                </c:pt>
                <c:pt idx="2625">
                  <c:v>57.276219865900003</c:v>
                </c:pt>
                <c:pt idx="2626">
                  <c:v>57.2152867824</c:v>
                </c:pt>
                <c:pt idx="2627">
                  <c:v>57.245753324100001</c:v>
                </c:pt>
                <c:pt idx="2628">
                  <c:v>57.306686407599997</c:v>
                </c:pt>
                <c:pt idx="2629">
                  <c:v>57.367619491100001</c:v>
                </c:pt>
                <c:pt idx="2630">
                  <c:v>57.337152949299998</c:v>
                </c:pt>
                <c:pt idx="2631">
                  <c:v>57.398086032800002</c:v>
                </c:pt>
                <c:pt idx="2632">
                  <c:v>57.276219865900003</c:v>
                </c:pt>
                <c:pt idx="2633">
                  <c:v>57.367619491100001</c:v>
                </c:pt>
                <c:pt idx="2634">
                  <c:v>57.306686407599997</c:v>
                </c:pt>
                <c:pt idx="2635">
                  <c:v>57.184820240599997</c:v>
                </c:pt>
                <c:pt idx="2636">
                  <c:v>57.276219865900003</c:v>
                </c:pt>
                <c:pt idx="2637">
                  <c:v>57.276219865900003</c:v>
                </c:pt>
                <c:pt idx="2638">
                  <c:v>57.306686407599997</c:v>
                </c:pt>
                <c:pt idx="2639">
                  <c:v>57.306686407599997</c:v>
                </c:pt>
                <c:pt idx="2640">
                  <c:v>57.306686407599997</c:v>
                </c:pt>
                <c:pt idx="2641">
                  <c:v>57.337152949299998</c:v>
                </c:pt>
                <c:pt idx="2642">
                  <c:v>57.306686407599997</c:v>
                </c:pt>
                <c:pt idx="2643">
                  <c:v>57.245753324100001</c:v>
                </c:pt>
                <c:pt idx="2644">
                  <c:v>57.276219865900003</c:v>
                </c:pt>
                <c:pt idx="2645">
                  <c:v>57.245753324100001</c:v>
                </c:pt>
                <c:pt idx="2646">
                  <c:v>57.2152867824</c:v>
                </c:pt>
                <c:pt idx="2647">
                  <c:v>57.154353698900003</c:v>
                </c:pt>
                <c:pt idx="2648">
                  <c:v>57.2152867824</c:v>
                </c:pt>
                <c:pt idx="2649">
                  <c:v>57.306686407599997</c:v>
                </c:pt>
                <c:pt idx="2650">
                  <c:v>57.245753324100001</c:v>
                </c:pt>
                <c:pt idx="2651">
                  <c:v>57.337152949299998</c:v>
                </c:pt>
                <c:pt idx="2652">
                  <c:v>57.2152867824</c:v>
                </c:pt>
                <c:pt idx="2653">
                  <c:v>57.2152867824</c:v>
                </c:pt>
                <c:pt idx="2654">
                  <c:v>57.276219865900003</c:v>
                </c:pt>
                <c:pt idx="2655">
                  <c:v>57.2152867824</c:v>
                </c:pt>
                <c:pt idx="2656">
                  <c:v>57.276219865900003</c:v>
                </c:pt>
                <c:pt idx="2657">
                  <c:v>57.093420615399999</c:v>
                </c:pt>
                <c:pt idx="2658">
                  <c:v>57.245753324100001</c:v>
                </c:pt>
                <c:pt idx="2659">
                  <c:v>57.245753324100001</c:v>
                </c:pt>
                <c:pt idx="2660">
                  <c:v>57.245753324100001</c:v>
                </c:pt>
                <c:pt idx="2661">
                  <c:v>57.2152867824</c:v>
                </c:pt>
                <c:pt idx="2662">
                  <c:v>57.2152867824</c:v>
                </c:pt>
                <c:pt idx="2663">
                  <c:v>57.154353698900003</c:v>
                </c:pt>
                <c:pt idx="2664">
                  <c:v>57.245753324100001</c:v>
                </c:pt>
                <c:pt idx="2665">
                  <c:v>57.245753324100001</c:v>
                </c:pt>
                <c:pt idx="2666">
                  <c:v>57.2152867824</c:v>
                </c:pt>
                <c:pt idx="2667">
                  <c:v>57.032487531900003</c:v>
                </c:pt>
                <c:pt idx="2668">
                  <c:v>57.154353698900003</c:v>
                </c:pt>
                <c:pt idx="2669">
                  <c:v>57.093420615399999</c:v>
                </c:pt>
                <c:pt idx="2670">
                  <c:v>57.184820240599997</c:v>
                </c:pt>
                <c:pt idx="2671">
                  <c:v>57.093420615399999</c:v>
                </c:pt>
                <c:pt idx="2672">
                  <c:v>57.245753324100001</c:v>
                </c:pt>
                <c:pt idx="2673">
                  <c:v>57.2152867824</c:v>
                </c:pt>
                <c:pt idx="2674">
                  <c:v>57.184820240599997</c:v>
                </c:pt>
                <c:pt idx="2675">
                  <c:v>57.245753324100001</c:v>
                </c:pt>
                <c:pt idx="2676">
                  <c:v>57.2152867824</c:v>
                </c:pt>
                <c:pt idx="2677">
                  <c:v>57.123887157200002</c:v>
                </c:pt>
                <c:pt idx="2678">
                  <c:v>57.154353698900003</c:v>
                </c:pt>
                <c:pt idx="2679">
                  <c:v>57.123887157200002</c:v>
                </c:pt>
                <c:pt idx="2680">
                  <c:v>57.093420615399999</c:v>
                </c:pt>
                <c:pt idx="2681">
                  <c:v>57.184820240599997</c:v>
                </c:pt>
                <c:pt idx="2682">
                  <c:v>57.245753324100001</c:v>
                </c:pt>
                <c:pt idx="2683">
                  <c:v>57.154353698900003</c:v>
                </c:pt>
                <c:pt idx="2684">
                  <c:v>57.2152867824</c:v>
                </c:pt>
                <c:pt idx="2685">
                  <c:v>57.154353698900003</c:v>
                </c:pt>
                <c:pt idx="2686">
                  <c:v>57.184820240599997</c:v>
                </c:pt>
                <c:pt idx="2687">
                  <c:v>57.123887157200002</c:v>
                </c:pt>
                <c:pt idx="2688">
                  <c:v>57.123887157200002</c:v>
                </c:pt>
                <c:pt idx="2689">
                  <c:v>57.245753324100001</c:v>
                </c:pt>
                <c:pt idx="2690">
                  <c:v>57.123887157200002</c:v>
                </c:pt>
                <c:pt idx="2691">
                  <c:v>57.154353698900003</c:v>
                </c:pt>
                <c:pt idx="2692">
                  <c:v>57.154353698900003</c:v>
                </c:pt>
                <c:pt idx="2693">
                  <c:v>57.184820240599997</c:v>
                </c:pt>
                <c:pt idx="2694">
                  <c:v>57.123887157200002</c:v>
                </c:pt>
                <c:pt idx="2695">
                  <c:v>57.032487531900003</c:v>
                </c:pt>
                <c:pt idx="2696">
                  <c:v>57.123887157200002</c:v>
                </c:pt>
                <c:pt idx="2697">
                  <c:v>57.123887157200002</c:v>
                </c:pt>
                <c:pt idx="2698">
                  <c:v>57.093420615399999</c:v>
                </c:pt>
                <c:pt idx="2699">
                  <c:v>57.123887157200002</c:v>
                </c:pt>
                <c:pt idx="2700">
                  <c:v>56.971554448500001</c:v>
                </c:pt>
                <c:pt idx="2701">
                  <c:v>57.2152867824</c:v>
                </c:pt>
                <c:pt idx="2702">
                  <c:v>57.093420615399999</c:v>
                </c:pt>
                <c:pt idx="2703">
                  <c:v>57.123887157200002</c:v>
                </c:pt>
                <c:pt idx="2704">
                  <c:v>57.062954073699999</c:v>
                </c:pt>
                <c:pt idx="2705">
                  <c:v>57.062954073699999</c:v>
                </c:pt>
                <c:pt idx="2706">
                  <c:v>57.154353698900003</c:v>
                </c:pt>
                <c:pt idx="2707">
                  <c:v>57.093420615399999</c:v>
                </c:pt>
                <c:pt idx="2708">
                  <c:v>57.093420615399999</c:v>
                </c:pt>
                <c:pt idx="2709">
                  <c:v>57.062954073699999</c:v>
                </c:pt>
                <c:pt idx="2710">
                  <c:v>57.093420615399999</c:v>
                </c:pt>
                <c:pt idx="2711">
                  <c:v>57.032487531900003</c:v>
                </c:pt>
                <c:pt idx="2712">
                  <c:v>57.032487531900003</c:v>
                </c:pt>
                <c:pt idx="2713">
                  <c:v>57.154353698900003</c:v>
                </c:pt>
                <c:pt idx="2714">
                  <c:v>57.062954073699999</c:v>
                </c:pt>
                <c:pt idx="2715">
                  <c:v>57.184820240599997</c:v>
                </c:pt>
                <c:pt idx="2716">
                  <c:v>56.941087906699998</c:v>
                </c:pt>
                <c:pt idx="2717">
                  <c:v>57.062954073699999</c:v>
                </c:pt>
                <c:pt idx="2718">
                  <c:v>57.062954073699999</c:v>
                </c:pt>
                <c:pt idx="2719">
                  <c:v>57.093420615399999</c:v>
                </c:pt>
                <c:pt idx="2720">
                  <c:v>57.062954073699999</c:v>
                </c:pt>
                <c:pt idx="2721">
                  <c:v>57.123887157200002</c:v>
                </c:pt>
                <c:pt idx="2722">
                  <c:v>57.093420615399999</c:v>
                </c:pt>
                <c:pt idx="2723">
                  <c:v>57.123887157200002</c:v>
                </c:pt>
                <c:pt idx="2724">
                  <c:v>57.123887157200002</c:v>
                </c:pt>
                <c:pt idx="2725">
                  <c:v>57.184820240599997</c:v>
                </c:pt>
                <c:pt idx="2726">
                  <c:v>57.093420615399999</c:v>
                </c:pt>
                <c:pt idx="2727">
                  <c:v>57.093420615399999</c:v>
                </c:pt>
                <c:pt idx="2728">
                  <c:v>57.062954073699999</c:v>
                </c:pt>
                <c:pt idx="2729">
                  <c:v>57.062954073699999</c:v>
                </c:pt>
                <c:pt idx="2730">
                  <c:v>57.123887157200002</c:v>
                </c:pt>
                <c:pt idx="2731">
                  <c:v>57.062954073699999</c:v>
                </c:pt>
                <c:pt idx="2732">
                  <c:v>57.032487531900003</c:v>
                </c:pt>
                <c:pt idx="2733">
                  <c:v>57.002020990200002</c:v>
                </c:pt>
                <c:pt idx="2734">
                  <c:v>57.032487531900003</c:v>
                </c:pt>
                <c:pt idx="2735">
                  <c:v>57.032487531900003</c:v>
                </c:pt>
                <c:pt idx="2736">
                  <c:v>57.002020990200002</c:v>
                </c:pt>
                <c:pt idx="2737">
                  <c:v>57.093420615399999</c:v>
                </c:pt>
                <c:pt idx="2738">
                  <c:v>57.002020990200002</c:v>
                </c:pt>
                <c:pt idx="2739">
                  <c:v>57.032487531900003</c:v>
                </c:pt>
                <c:pt idx="2740">
                  <c:v>57.062954073699999</c:v>
                </c:pt>
                <c:pt idx="2741">
                  <c:v>57.032487531900003</c:v>
                </c:pt>
                <c:pt idx="2742">
                  <c:v>57.002020990200002</c:v>
                </c:pt>
                <c:pt idx="2743">
                  <c:v>56.941087906699998</c:v>
                </c:pt>
                <c:pt idx="2744">
                  <c:v>56.971554448500001</c:v>
                </c:pt>
                <c:pt idx="2745">
                  <c:v>57.032487531900003</c:v>
                </c:pt>
                <c:pt idx="2746">
                  <c:v>57.002020990200002</c:v>
                </c:pt>
                <c:pt idx="2747">
                  <c:v>56.971554448500001</c:v>
                </c:pt>
                <c:pt idx="2748">
                  <c:v>57.002020990200002</c:v>
                </c:pt>
                <c:pt idx="2749">
                  <c:v>56.941087906699998</c:v>
                </c:pt>
                <c:pt idx="2750">
                  <c:v>56.910621364999997</c:v>
                </c:pt>
                <c:pt idx="2751">
                  <c:v>56.910621364999997</c:v>
                </c:pt>
                <c:pt idx="2752">
                  <c:v>56.941087906699998</c:v>
                </c:pt>
                <c:pt idx="2753">
                  <c:v>56.788755197999997</c:v>
                </c:pt>
                <c:pt idx="2754">
                  <c:v>56.941087906699998</c:v>
                </c:pt>
                <c:pt idx="2755">
                  <c:v>57.032487531900003</c:v>
                </c:pt>
                <c:pt idx="2756">
                  <c:v>56.941087906699998</c:v>
                </c:pt>
                <c:pt idx="2757">
                  <c:v>56.971554448500001</c:v>
                </c:pt>
                <c:pt idx="2758">
                  <c:v>57.062954073699999</c:v>
                </c:pt>
                <c:pt idx="2759">
                  <c:v>56.849688281500001</c:v>
                </c:pt>
                <c:pt idx="2760">
                  <c:v>57.002020990200002</c:v>
                </c:pt>
                <c:pt idx="2761">
                  <c:v>56.971554448500001</c:v>
                </c:pt>
                <c:pt idx="2762">
                  <c:v>57.032487531900003</c:v>
                </c:pt>
                <c:pt idx="2763">
                  <c:v>57.002020990200002</c:v>
                </c:pt>
                <c:pt idx="2764">
                  <c:v>56.971554448500001</c:v>
                </c:pt>
                <c:pt idx="2765">
                  <c:v>57.002020990200002</c:v>
                </c:pt>
                <c:pt idx="2766">
                  <c:v>56.971554448500001</c:v>
                </c:pt>
                <c:pt idx="2767">
                  <c:v>56.971554448500001</c:v>
                </c:pt>
                <c:pt idx="2768">
                  <c:v>57.032487531900003</c:v>
                </c:pt>
                <c:pt idx="2769">
                  <c:v>56.971554448500001</c:v>
                </c:pt>
                <c:pt idx="2770">
                  <c:v>56.971554448500001</c:v>
                </c:pt>
                <c:pt idx="2771">
                  <c:v>56.880154823200002</c:v>
                </c:pt>
                <c:pt idx="2772">
                  <c:v>56.971554448500001</c:v>
                </c:pt>
                <c:pt idx="2773">
                  <c:v>56.910621364999997</c:v>
                </c:pt>
                <c:pt idx="2774">
                  <c:v>56.8192217398</c:v>
                </c:pt>
                <c:pt idx="2775">
                  <c:v>56.941087906699998</c:v>
                </c:pt>
                <c:pt idx="2776">
                  <c:v>57.002020990200002</c:v>
                </c:pt>
                <c:pt idx="2777">
                  <c:v>56.941087906699998</c:v>
                </c:pt>
                <c:pt idx="2778">
                  <c:v>56.941087906699998</c:v>
                </c:pt>
                <c:pt idx="2779">
                  <c:v>56.971554448500001</c:v>
                </c:pt>
                <c:pt idx="2780">
                  <c:v>56.910621364999997</c:v>
                </c:pt>
                <c:pt idx="2781">
                  <c:v>56.849688281500001</c:v>
                </c:pt>
                <c:pt idx="2782">
                  <c:v>56.941087906699998</c:v>
                </c:pt>
                <c:pt idx="2783">
                  <c:v>56.880154823200002</c:v>
                </c:pt>
                <c:pt idx="2784">
                  <c:v>56.941087906699998</c:v>
                </c:pt>
                <c:pt idx="2785">
                  <c:v>56.849688281500001</c:v>
                </c:pt>
                <c:pt idx="2786">
                  <c:v>56.758288656300003</c:v>
                </c:pt>
                <c:pt idx="2787">
                  <c:v>56.971554448500001</c:v>
                </c:pt>
                <c:pt idx="2788">
                  <c:v>56.849688281500001</c:v>
                </c:pt>
                <c:pt idx="2789">
                  <c:v>56.880154823200002</c:v>
                </c:pt>
                <c:pt idx="2790">
                  <c:v>56.910621364999997</c:v>
                </c:pt>
                <c:pt idx="2791">
                  <c:v>56.849688281500001</c:v>
                </c:pt>
                <c:pt idx="2792">
                  <c:v>56.880154823200002</c:v>
                </c:pt>
                <c:pt idx="2793">
                  <c:v>56.880154823200002</c:v>
                </c:pt>
                <c:pt idx="2794">
                  <c:v>56.941087906699998</c:v>
                </c:pt>
                <c:pt idx="2795">
                  <c:v>56.941087906699998</c:v>
                </c:pt>
                <c:pt idx="2796">
                  <c:v>56.910621364999997</c:v>
                </c:pt>
                <c:pt idx="2797">
                  <c:v>56.910621364999997</c:v>
                </c:pt>
                <c:pt idx="2798">
                  <c:v>56.941087906699998</c:v>
                </c:pt>
                <c:pt idx="2799">
                  <c:v>56.788755197999997</c:v>
                </c:pt>
                <c:pt idx="2800">
                  <c:v>56.910621364999997</c:v>
                </c:pt>
                <c:pt idx="2801">
                  <c:v>57.032487531900003</c:v>
                </c:pt>
                <c:pt idx="2802">
                  <c:v>56.941087906699998</c:v>
                </c:pt>
                <c:pt idx="2803">
                  <c:v>56.941087906699998</c:v>
                </c:pt>
                <c:pt idx="2804">
                  <c:v>56.849688281500001</c:v>
                </c:pt>
                <c:pt idx="2805">
                  <c:v>56.910621364999997</c:v>
                </c:pt>
                <c:pt idx="2806">
                  <c:v>56.8192217398</c:v>
                </c:pt>
                <c:pt idx="2807">
                  <c:v>56.880154823200002</c:v>
                </c:pt>
                <c:pt idx="2808">
                  <c:v>56.788755197999997</c:v>
                </c:pt>
                <c:pt idx="2809">
                  <c:v>56.880154823200002</c:v>
                </c:pt>
                <c:pt idx="2810">
                  <c:v>56.849688281500001</c:v>
                </c:pt>
                <c:pt idx="2811">
                  <c:v>56.910621364999997</c:v>
                </c:pt>
                <c:pt idx="2812">
                  <c:v>56.7278221145</c:v>
                </c:pt>
                <c:pt idx="2813">
                  <c:v>56.880154823200002</c:v>
                </c:pt>
                <c:pt idx="2814">
                  <c:v>56.697355572799999</c:v>
                </c:pt>
                <c:pt idx="2815">
                  <c:v>56.849688281500001</c:v>
                </c:pt>
                <c:pt idx="2816">
                  <c:v>56.697355572799999</c:v>
                </c:pt>
                <c:pt idx="2817">
                  <c:v>56.849688281500001</c:v>
                </c:pt>
                <c:pt idx="2818">
                  <c:v>56.849688281500001</c:v>
                </c:pt>
                <c:pt idx="2819">
                  <c:v>56.910621364999997</c:v>
                </c:pt>
                <c:pt idx="2820">
                  <c:v>56.8192217398</c:v>
                </c:pt>
                <c:pt idx="2821">
                  <c:v>56.788755197999997</c:v>
                </c:pt>
                <c:pt idx="2822">
                  <c:v>56.758288656300003</c:v>
                </c:pt>
                <c:pt idx="2823">
                  <c:v>56.788755197999997</c:v>
                </c:pt>
                <c:pt idx="2824">
                  <c:v>56.575489405900001</c:v>
                </c:pt>
                <c:pt idx="2825">
                  <c:v>56.8192217398</c:v>
                </c:pt>
                <c:pt idx="2826">
                  <c:v>56.849688281500001</c:v>
                </c:pt>
                <c:pt idx="2827">
                  <c:v>56.849688281500001</c:v>
                </c:pt>
                <c:pt idx="2828">
                  <c:v>56.849688281500001</c:v>
                </c:pt>
                <c:pt idx="2829">
                  <c:v>56.636422489300003</c:v>
                </c:pt>
                <c:pt idx="2830">
                  <c:v>56.758288656300003</c:v>
                </c:pt>
                <c:pt idx="2831">
                  <c:v>56.788755197999997</c:v>
                </c:pt>
                <c:pt idx="2832">
                  <c:v>56.7278221145</c:v>
                </c:pt>
                <c:pt idx="2833">
                  <c:v>56.788755197999997</c:v>
                </c:pt>
                <c:pt idx="2834">
                  <c:v>56.758288656300003</c:v>
                </c:pt>
                <c:pt idx="2835">
                  <c:v>56.849688281500001</c:v>
                </c:pt>
                <c:pt idx="2836">
                  <c:v>56.7278221145</c:v>
                </c:pt>
                <c:pt idx="2837">
                  <c:v>56.697355572799999</c:v>
                </c:pt>
                <c:pt idx="2838">
                  <c:v>56.788755197999997</c:v>
                </c:pt>
                <c:pt idx="2839">
                  <c:v>56.8192217398</c:v>
                </c:pt>
                <c:pt idx="2840">
                  <c:v>56.788755197999997</c:v>
                </c:pt>
                <c:pt idx="2841">
                  <c:v>56.8192217398</c:v>
                </c:pt>
                <c:pt idx="2842">
                  <c:v>56.7278221145</c:v>
                </c:pt>
                <c:pt idx="2843">
                  <c:v>56.788755197999997</c:v>
                </c:pt>
                <c:pt idx="2844">
                  <c:v>56.7278221145</c:v>
                </c:pt>
                <c:pt idx="2845">
                  <c:v>56.7278221145</c:v>
                </c:pt>
                <c:pt idx="2846">
                  <c:v>56.8192217398</c:v>
                </c:pt>
                <c:pt idx="2847">
                  <c:v>56.758288656300003</c:v>
                </c:pt>
                <c:pt idx="2848">
                  <c:v>56.758288656300003</c:v>
                </c:pt>
                <c:pt idx="2849">
                  <c:v>56.8192217398</c:v>
                </c:pt>
                <c:pt idx="2850">
                  <c:v>56.758288656300003</c:v>
                </c:pt>
                <c:pt idx="2851">
                  <c:v>56.666889031099998</c:v>
                </c:pt>
                <c:pt idx="2852">
                  <c:v>56.788755197999997</c:v>
                </c:pt>
                <c:pt idx="2853">
                  <c:v>56.7278221145</c:v>
                </c:pt>
                <c:pt idx="2854">
                  <c:v>56.788755197999997</c:v>
                </c:pt>
                <c:pt idx="2855">
                  <c:v>56.697355572799999</c:v>
                </c:pt>
                <c:pt idx="2856">
                  <c:v>56.666889031099998</c:v>
                </c:pt>
                <c:pt idx="2857">
                  <c:v>56.605955947600002</c:v>
                </c:pt>
                <c:pt idx="2858">
                  <c:v>56.758288656300003</c:v>
                </c:pt>
                <c:pt idx="2859">
                  <c:v>56.697355572799999</c:v>
                </c:pt>
                <c:pt idx="2860">
                  <c:v>56.697355572799999</c:v>
                </c:pt>
                <c:pt idx="2861">
                  <c:v>56.636422489300003</c:v>
                </c:pt>
                <c:pt idx="2862">
                  <c:v>56.758288656300003</c:v>
                </c:pt>
                <c:pt idx="2863">
                  <c:v>56.697355572799999</c:v>
                </c:pt>
                <c:pt idx="2864">
                  <c:v>56.666889031099998</c:v>
                </c:pt>
                <c:pt idx="2865">
                  <c:v>56.666889031099998</c:v>
                </c:pt>
                <c:pt idx="2866">
                  <c:v>56.697355572799999</c:v>
                </c:pt>
                <c:pt idx="2867">
                  <c:v>56.636422489300003</c:v>
                </c:pt>
                <c:pt idx="2868">
                  <c:v>56.636422489300003</c:v>
                </c:pt>
                <c:pt idx="2869">
                  <c:v>56.636422489300003</c:v>
                </c:pt>
                <c:pt idx="2870">
                  <c:v>56.636422489300003</c:v>
                </c:pt>
                <c:pt idx="2871">
                  <c:v>56.605955947600002</c:v>
                </c:pt>
                <c:pt idx="2872">
                  <c:v>56.758288656300003</c:v>
                </c:pt>
                <c:pt idx="2873">
                  <c:v>56.697355572799999</c:v>
                </c:pt>
                <c:pt idx="2874">
                  <c:v>56.697355572799999</c:v>
                </c:pt>
                <c:pt idx="2875">
                  <c:v>56.697355572799999</c:v>
                </c:pt>
                <c:pt idx="2876">
                  <c:v>56.7278221145</c:v>
                </c:pt>
                <c:pt idx="2877">
                  <c:v>56.636422489300003</c:v>
                </c:pt>
                <c:pt idx="2878">
                  <c:v>56.636422489300003</c:v>
                </c:pt>
                <c:pt idx="2879">
                  <c:v>56.697355572799999</c:v>
                </c:pt>
                <c:pt idx="2880">
                  <c:v>56.636422489300003</c:v>
                </c:pt>
                <c:pt idx="2881">
                  <c:v>56.666889031099998</c:v>
                </c:pt>
                <c:pt idx="2882">
                  <c:v>56.7278221145</c:v>
                </c:pt>
                <c:pt idx="2883">
                  <c:v>56.605955947600002</c:v>
                </c:pt>
                <c:pt idx="2884">
                  <c:v>56.7278221145</c:v>
                </c:pt>
                <c:pt idx="2885">
                  <c:v>56.636422489300003</c:v>
                </c:pt>
                <c:pt idx="2886">
                  <c:v>56.636422489300003</c:v>
                </c:pt>
                <c:pt idx="2887">
                  <c:v>56.697355572799999</c:v>
                </c:pt>
                <c:pt idx="2888">
                  <c:v>56.636422489300003</c:v>
                </c:pt>
                <c:pt idx="2889">
                  <c:v>56.7278221145</c:v>
                </c:pt>
                <c:pt idx="2890">
                  <c:v>56.636422489300003</c:v>
                </c:pt>
                <c:pt idx="2891">
                  <c:v>56.575489405900001</c:v>
                </c:pt>
                <c:pt idx="2892">
                  <c:v>56.575489405900001</c:v>
                </c:pt>
                <c:pt idx="2893">
                  <c:v>56.575489405900001</c:v>
                </c:pt>
                <c:pt idx="2894">
                  <c:v>56.605955947600002</c:v>
                </c:pt>
                <c:pt idx="2895">
                  <c:v>56.575489405900001</c:v>
                </c:pt>
                <c:pt idx="2896">
                  <c:v>56.575489405900001</c:v>
                </c:pt>
                <c:pt idx="2897">
                  <c:v>56.666889031099998</c:v>
                </c:pt>
                <c:pt idx="2898">
                  <c:v>56.605955947600002</c:v>
                </c:pt>
                <c:pt idx="2899">
                  <c:v>56.605955947600002</c:v>
                </c:pt>
                <c:pt idx="2900">
                  <c:v>56.514556322399997</c:v>
                </c:pt>
                <c:pt idx="2901">
                  <c:v>56.575489405900001</c:v>
                </c:pt>
                <c:pt idx="2902">
                  <c:v>56.636422489300003</c:v>
                </c:pt>
                <c:pt idx="2903">
                  <c:v>56.545022864099998</c:v>
                </c:pt>
                <c:pt idx="2904">
                  <c:v>56.545022864099998</c:v>
                </c:pt>
                <c:pt idx="2905">
                  <c:v>56.545022864099998</c:v>
                </c:pt>
                <c:pt idx="2906">
                  <c:v>56.514556322399997</c:v>
                </c:pt>
                <c:pt idx="2907">
                  <c:v>56.697355572799999</c:v>
                </c:pt>
                <c:pt idx="2908">
                  <c:v>56.605955947600002</c:v>
                </c:pt>
                <c:pt idx="2909">
                  <c:v>56.575489405900001</c:v>
                </c:pt>
                <c:pt idx="2910">
                  <c:v>56.575489405900001</c:v>
                </c:pt>
                <c:pt idx="2911">
                  <c:v>56.545022864099998</c:v>
                </c:pt>
                <c:pt idx="2912">
                  <c:v>56.545022864099998</c:v>
                </c:pt>
                <c:pt idx="2913">
                  <c:v>56.545022864099998</c:v>
                </c:pt>
                <c:pt idx="2914">
                  <c:v>56.484089780600002</c:v>
                </c:pt>
                <c:pt idx="2915">
                  <c:v>56.453623238900001</c:v>
                </c:pt>
                <c:pt idx="2916">
                  <c:v>56.3317570719</c:v>
                </c:pt>
                <c:pt idx="2917">
                  <c:v>56.514556322399997</c:v>
                </c:pt>
                <c:pt idx="2918">
                  <c:v>56.453623238900001</c:v>
                </c:pt>
                <c:pt idx="2919">
                  <c:v>56.4231566972</c:v>
                </c:pt>
                <c:pt idx="2920">
                  <c:v>56.453623238900001</c:v>
                </c:pt>
                <c:pt idx="2921">
                  <c:v>56.575489405900001</c:v>
                </c:pt>
                <c:pt idx="2922">
                  <c:v>56.453623238900001</c:v>
                </c:pt>
                <c:pt idx="2923">
                  <c:v>56.484089780600002</c:v>
                </c:pt>
                <c:pt idx="2924">
                  <c:v>56.453623238900001</c:v>
                </c:pt>
                <c:pt idx="2925">
                  <c:v>56.453623238900001</c:v>
                </c:pt>
                <c:pt idx="2926">
                  <c:v>56.453623238900001</c:v>
                </c:pt>
                <c:pt idx="2927">
                  <c:v>56.453623238900001</c:v>
                </c:pt>
                <c:pt idx="2928">
                  <c:v>56.4231566972</c:v>
                </c:pt>
                <c:pt idx="2929">
                  <c:v>56.453623238900001</c:v>
                </c:pt>
                <c:pt idx="2930">
                  <c:v>56.484089780600002</c:v>
                </c:pt>
                <c:pt idx="2931">
                  <c:v>56.362223613700003</c:v>
                </c:pt>
                <c:pt idx="2932">
                  <c:v>56.453623238900001</c:v>
                </c:pt>
                <c:pt idx="2933">
                  <c:v>56.4231566972</c:v>
                </c:pt>
                <c:pt idx="2934">
                  <c:v>56.484089780600002</c:v>
                </c:pt>
                <c:pt idx="2935">
                  <c:v>56.301290530199999</c:v>
                </c:pt>
                <c:pt idx="2936">
                  <c:v>56.392690155399997</c:v>
                </c:pt>
                <c:pt idx="2937">
                  <c:v>56.4231566972</c:v>
                </c:pt>
                <c:pt idx="2938">
                  <c:v>56.362223613700003</c:v>
                </c:pt>
                <c:pt idx="2939">
                  <c:v>56.3317570719</c:v>
                </c:pt>
                <c:pt idx="2940">
                  <c:v>56.392690155399997</c:v>
                </c:pt>
                <c:pt idx="2941">
                  <c:v>56.392690155399997</c:v>
                </c:pt>
                <c:pt idx="2942">
                  <c:v>56.392690155399997</c:v>
                </c:pt>
                <c:pt idx="2943">
                  <c:v>56.392690155399997</c:v>
                </c:pt>
                <c:pt idx="2944">
                  <c:v>56.392690155399997</c:v>
                </c:pt>
                <c:pt idx="2945">
                  <c:v>56.453623238900001</c:v>
                </c:pt>
                <c:pt idx="2946">
                  <c:v>56.484089780600002</c:v>
                </c:pt>
                <c:pt idx="2947">
                  <c:v>56.392690155399997</c:v>
                </c:pt>
                <c:pt idx="2948">
                  <c:v>56.453623238900001</c:v>
                </c:pt>
                <c:pt idx="2949">
                  <c:v>56.3317570719</c:v>
                </c:pt>
                <c:pt idx="2950">
                  <c:v>56.453623238900001</c:v>
                </c:pt>
                <c:pt idx="2951">
                  <c:v>56.270823988499998</c:v>
                </c:pt>
                <c:pt idx="2952">
                  <c:v>56.392690155399997</c:v>
                </c:pt>
                <c:pt idx="2953">
                  <c:v>56.362223613700003</c:v>
                </c:pt>
                <c:pt idx="2954">
                  <c:v>56.3317570719</c:v>
                </c:pt>
                <c:pt idx="2955">
                  <c:v>56.301290530199999</c:v>
                </c:pt>
                <c:pt idx="2956">
                  <c:v>56.301290530199999</c:v>
                </c:pt>
                <c:pt idx="2957">
                  <c:v>56.362223613700003</c:v>
                </c:pt>
                <c:pt idx="2958">
                  <c:v>56.270823988499998</c:v>
                </c:pt>
                <c:pt idx="2959">
                  <c:v>56.240357446700003</c:v>
                </c:pt>
                <c:pt idx="2960">
                  <c:v>56.3317570719</c:v>
                </c:pt>
                <c:pt idx="2961">
                  <c:v>56.301290530199999</c:v>
                </c:pt>
                <c:pt idx="2962">
                  <c:v>56.3317570719</c:v>
                </c:pt>
                <c:pt idx="2963">
                  <c:v>56.270823988499998</c:v>
                </c:pt>
                <c:pt idx="2964">
                  <c:v>56.453623238900001</c:v>
                </c:pt>
                <c:pt idx="2965">
                  <c:v>56.362223613700003</c:v>
                </c:pt>
                <c:pt idx="2966">
                  <c:v>56.301290530199999</c:v>
                </c:pt>
                <c:pt idx="2967">
                  <c:v>56.301290530199999</c:v>
                </c:pt>
                <c:pt idx="2968">
                  <c:v>56.270823988499998</c:v>
                </c:pt>
                <c:pt idx="2969">
                  <c:v>56.301290530199999</c:v>
                </c:pt>
                <c:pt idx="2970">
                  <c:v>56.179424363199999</c:v>
                </c:pt>
                <c:pt idx="2971">
                  <c:v>56.270823988499998</c:v>
                </c:pt>
                <c:pt idx="2972">
                  <c:v>56.3317570719</c:v>
                </c:pt>
                <c:pt idx="2973">
                  <c:v>56.118491279799997</c:v>
                </c:pt>
                <c:pt idx="2974">
                  <c:v>56.240357446700003</c:v>
                </c:pt>
                <c:pt idx="2975">
                  <c:v>56.240357446700003</c:v>
                </c:pt>
                <c:pt idx="2976">
                  <c:v>56.270823988499998</c:v>
                </c:pt>
                <c:pt idx="2977">
                  <c:v>56.209890905000002</c:v>
                </c:pt>
                <c:pt idx="2978">
                  <c:v>56.027091654499998</c:v>
                </c:pt>
                <c:pt idx="2979">
                  <c:v>56.240357446700003</c:v>
                </c:pt>
                <c:pt idx="2980">
                  <c:v>56.240357446700003</c:v>
                </c:pt>
                <c:pt idx="2981">
                  <c:v>56.148957821499998</c:v>
                </c:pt>
                <c:pt idx="2982">
                  <c:v>56.209890905000002</c:v>
                </c:pt>
                <c:pt idx="2983">
                  <c:v>56.209890905000002</c:v>
                </c:pt>
                <c:pt idx="2984">
                  <c:v>56.148957821499998</c:v>
                </c:pt>
                <c:pt idx="2985">
                  <c:v>56.148957821499998</c:v>
                </c:pt>
                <c:pt idx="2986">
                  <c:v>56.148957821499998</c:v>
                </c:pt>
                <c:pt idx="2987">
                  <c:v>56.179424363199999</c:v>
                </c:pt>
                <c:pt idx="2988">
                  <c:v>56.179424363199999</c:v>
                </c:pt>
                <c:pt idx="2989">
                  <c:v>56.270823988499998</c:v>
                </c:pt>
                <c:pt idx="2990">
                  <c:v>56.179424363199999</c:v>
                </c:pt>
                <c:pt idx="2991">
                  <c:v>56.148957821499998</c:v>
                </c:pt>
                <c:pt idx="2992">
                  <c:v>56.118491279799997</c:v>
                </c:pt>
                <c:pt idx="2993">
                  <c:v>56.148957821499998</c:v>
                </c:pt>
                <c:pt idx="2994">
                  <c:v>56.179424363199999</c:v>
                </c:pt>
                <c:pt idx="2995">
                  <c:v>56.148957821499998</c:v>
                </c:pt>
                <c:pt idx="2996">
                  <c:v>56.118491279799997</c:v>
                </c:pt>
                <c:pt idx="2997">
                  <c:v>56.118491279799997</c:v>
                </c:pt>
                <c:pt idx="2998">
                  <c:v>56.179424363199999</c:v>
                </c:pt>
                <c:pt idx="2999">
                  <c:v>56.118491279799997</c:v>
                </c:pt>
                <c:pt idx="3000">
                  <c:v>56.148957821499998</c:v>
                </c:pt>
                <c:pt idx="3001">
                  <c:v>56.179424363199999</c:v>
                </c:pt>
                <c:pt idx="3002">
                  <c:v>56.179424363199999</c:v>
                </c:pt>
                <c:pt idx="3003">
                  <c:v>56.148957821499998</c:v>
                </c:pt>
                <c:pt idx="3004">
                  <c:v>56.209890905000002</c:v>
                </c:pt>
                <c:pt idx="3005">
                  <c:v>56.088024738000001</c:v>
                </c:pt>
                <c:pt idx="3006">
                  <c:v>56.088024738000001</c:v>
                </c:pt>
                <c:pt idx="3007">
                  <c:v>56.179424363199999</c:v>
                </c:pt>
                <c:pt idx="3008">
                  <c:v>56.148957821499998</c:v>
                </c:pt>
                <c:pt idx="3009">
                  <c:v>56.148957821499998</c:v>
                </c:pt>
                <c:pt idx="3010">
                  <c:v>56.118491279799997</c:v>
                </c:pt>
                <c:pt idx="3011">
                  <c:v>56.088024738000001</c:v>
                </c:pt>
                <c:pt idx="3012">
                  <c:v>56.118491279799997</c:v>
                </c:pt>
                <c:pt idx="3013">
                  <c:v>56.118491279799997</c:v>
                </c:pt>
                <c:pt idx="3014">
                  <c:v>56.027091654499998</c:v>
                </c:pt>
                <c:pt idx="3015">
                  <c:v>56.0575581963</c:v>
                </c:pt>
                <c:pt idx="3016">
                  <c:v>55.905225487599999</c:v>
                </c:pt>
                <c:pt idx="3017">
                  <c:v>56.027091654499998</c:v>
                </c:pt>
                <c:pt idx="3018">
                  <c:v>56.027091654499998</c:v>
                </c:pt>
                <c:pt idx="3019">
                  <c:v>56.027091654499998</c:v>
                </c:pt>
                <c:pt idx="3020">
                  <c:v>56.118491279799997</c:v>
                </c:pt>
                <c:pt idx="3021">
                  <c:v>56.0575581963</c:v>
                </c:pt>
                <c:pt idx="3022">
                  <c:v>56.0575581963</c:v>
                </c:pt>
                <c:pt idx="3023">
                  <c:v>56.118491279799997</c:v>
                </c:pt>
                <c:pt idx="3024">
                  <c:v>56.088024738000001</c:v>
                </c:pt>
                <c:pt idx="3025">
                  <c:v>55.966158571100003</c:v>
                </c:pt>
                <c:pt idx="3026">
                  <c:v>56.0575581963</c:v>
                </c:pt>
                <c:pt idx="3027">
                  <c:v>55.966158571100003</c:v>
                </c:pt>
                <c:pt idx="3028">
                  <c:v>55.996625112799997</c:v>
                </c:pt>
                <c:pt idx="3029">
                  <c:v>55.996625112799997</c:v>
                </c:pt>
                <c:pt idx="3030">
                  <c:v>55.905225487599999</c:v>
                </c:pt>
                <c:pt idx="3031">
                  <c:v>56.027091654499998</c:v>
                </c:pt>
                <c:pt idx="3032">
                  <c:v>55.966158571100003</c:v>
                </c:pt>
                <c:pt idx="3033">
                  <c:v>55.996625112799997</c:v>
                </c:pt>
                <c:pt idx="3034">
                  <c:v>55.9356920293</c:v>
                </c:pt>
                <c:pt idx="3035">
                  <c:v>55.9356920293</c:v>
                </c:pt>
                <c:pt idx="3036">
                  <c:v>55.9356920293</c:v>
                </c:pt>
                <c:pt idx="3037">
                  <c:v>55.9356920293</c:v>
                </c:pt>
                <c:pt idx="3038">
                  <c:v>55.996625112799997</c:v>
                </c:pt>
                <c:pt idx="3039">
                  <c:v>55.9356920293</c:v>
                </c:pt>
                <c:pt idx="3040">
                  <c:v>55.996625112799997</c:v>
                </c:pt>
                <c:pt idx="3041">
                  <c:v>55.966158571100003</c:v>
                </c:pt>
                <c:pt idx="3042">
                  <c:v>55.966158571100003</c:v>
                </c:pt>
                <c:pt idx="3043">
                  <c:v>55.9356920293</c:v>
                </c:pt>
                <c:pt idx="3044">
                  <c:v>56.027091654499998</c:v>
                </c:pt>
                <c:pt idx="3045">
                  <c:v>55.966158571100003</c:v>
                </c:pt>
                <c:pt idx="3046">
                  <c:v>55.844292404100003</c:v>
                </c:pt>
                <c:pt idx="3047">
                  <c:v>55.996625112799997</c:v>
                </c:pt>
                <c:pt idx="3048">
                  <c:v>55.966158571100003</c:v>
                </c:pt>
                <c:pt idx="3049">
                  <c:v>55.874758945799996</c:v>
                </c:pt>
                <c:pt idx="3050">
                  <c:v>55.996625112799997</c:v>
                </c:pt>
                <c:pt idx="3051">
                  <c:v>55.966158571100003</c:v>
                </c:pt>
                <c:pt idx="3052">
                  <c:v>55.905225487599999</c:v>
                </c:pt>
                <c:pt idx="3053">
                  <c:v>55.844292404100003</c:v>
                </c:pt>
                <c:pt idx="3054">
                  <c:v>55.9356920293</c:v>
                </c:pt>
                <c:pt idx="3055">
                  <c:v>55.874758945799996</c:v>
                </c:pt>
                <c:pt idx="3056">
                  <c:v>55.874758945799996</c:v>
                </c:pt>
                <c:pt idx="3057">
                  <c:v>55.844292404100003</c:v>
                </c:pt>
                <c:pt idx="3058">
                  <c:v>55.905225487599999</c:v>
                </c:pt>
                <c:pt idx="3059">
                  <c:v>55.966158571100003</c:v>
                </c:pt>
                <c:pt idx="3060">
                  <c:v>55.905225487599999</c:v>
                </c:pt>
                <c:pt idx="3061">
                  <c:v>55.905225487599999</c:v>
                </c:pt>
                <c:pt idx="3062">
                  <c:v>55.844292404100003</c:v>
                </c:pt>
                <c:pt idx="3063">
                  <c:v>55.9356920293</c:v>
                </c:pt>
                <c:pt idx="3064">
                  <c:v>55.996625112799997</c:v>
                </c:pt>
                <c:pt idx="3065">
                  <c:v>55.874758945799996</c:v>
                </c:pt>
                <c:pt idx="3066">
                  <c:v>55.9356920293</c:v>
                </c:pt>
                <c:pt idx="3067">
                  <c:v>55.844292404100003</c:v>
                </c:pt>
                <c:pt idx="3068">
                  <c:v>55.813825862400002</c:v>
                </c:pt>
                <c:pt idx="3069">
                  <c:v>55.874758945799996</c:v>
                </c:pt>
                <c:pt idx="3070">
                  <c:v>55.813825862400002</c:v>
                </c:pt>
                <c:pt idx="3071">
                  <c:v>55.813825862400002</c:v>
                </c:pt>
                <c:pt idx="3072">
                  <c:v>55.874758945799996</c:v>
                </c:pt>
                <c:pt idx="3073">
                  <c:v>55.813825862400002</c:v>
                </c:pt>
                <c:pt idx="3074">
                  <c:v>55.813825862400002</c:v>
                </c:pt>
                <c:pt idx="3075">
                  <c:v>55.844292404100003</c:v>
                </c:pt>
                <c:pt idx="3076">
                  <c:v>55.752892778899998</c:v>
                </c:pt>
                <c:pt idx="3077">
                  <c:v>55.844292404100003</c:v>
                </c:pt>
                <c:pt idx="3078">
                  <c:v>55.844292404100003</c:v>
                </c:pt>
                <c:pt idx="3079">
                  <c:v>55.844292404100003</c:v>
                </c:pt>
                <c:pt idx="3080">
                  <c:v>55.691959695400001</c:v>
                </c:pt>
                <c:pt idx="3081">
                  <c:v>55.813825862400002</c:v>
                </c:pt>
                <c:pt idx="3082">
                  <c:v>55.783359320599999</c:v>
                </c:pt>
                <c:pt idx="3083">
                  <c:v>55.691959695400001</c:v>
                </c:pt>
                <c:pt idx="3084">
                  <c:v>55.813825862400002</c:v>
                </c:pt>
                <c:pt idx="3085">
                  <c:v>55.813825862400002</c:v>
                </c:pt>
                <c:pt idx="3086">
                  <c:v>55.813825862400002</c:v>
                </c:pt>
                <c:pt idx="3087">
                  <c:v>55.722426237100002</c:v>
                </c:pt>
                <c:pt idx="3088">
                  <c:v>55.722426237100002</c:v>
                </c:pt>
                <c:pt idx="3089">
                  <c:v>55.844292404100003</c:v>
                </c:pt>
                <c:pt idx="3090">
                  <c:v>55.813825862400002</c:v>
                </c:pt>
                <c:pt idx="3091">
                  <c:v>55.783359320599999</c:v>
                </c:pt>
                <c:pt idx="3092">
                  <c:v>55.509160444999999</c:v>
                </c:pt>
                <c:pt idx="3093">
                  <c:v>55.6614931537</c:v>
                </c:pt>
                <c:pt idx="3094">
                  <c:v>55.752892778899998</c:v>
                </c:pt>
                <c:pt idx="3095">
                  <c:v>55.691959695400001</c:v>
                </c:pt>
                <c:pt idx="3096">
                  <c:v>55.722426237100002</c:v>
                </c:pt>
                <c:pt idx="3097">
                  <c:v>55.691959695400001</c:v>
                </c:pt>
                <c:pt idx="3098">
                  <c:v>55.691959695400001</c:v>
                </c:pt>
                <c:pt idx="3099">
                  <c:v>55.691959695400001</c:v>
                </c:pt>
                <c:pt idx="3100">
                  <c:v>55.691959695400001</c:v>
                </c:pt>
                <c:pt idx="3101">
                  <c:v>55.752892778899998</c:v>
                </c:pt>
                <c:pt idx="3102">
                  <c:v>55.813825862400002</c:v>
                </c:pt>
                <c:pt idx="3103">
                  <c:v>55.6614931537</c:v>
                </c:pt>
                <c:pt idx="3104">
                  <c:v>55.691959695400001</c:v>
                </c:pt>
                <c:pt idx="3105">
                  <c:v>55.722426237100002</c:v>
                </c:pt>
                <c:pt idx="3106">
                  <c:v>55.631026611899998</c:v>
                </c:pt>
                <c:pt idx="3107">
                  <c:v>55.783359320599999</c:v>
                </c:pt>
                <c:pt idx="3108">
                  <c:v>55.722426237100002</c:v>
                </c:pt>
                <c:pt idx="3109">
                  <c:v>55.6614931537</c:v>
                </c:pt>
                <c:pt idx="3110">
                  <c:v>55.6614931537</c:v>
                </c:pt>
                <c:pt idx="3111">
                  <c:v>55.570093528400001</c:v>
                </c:pt>
                <c:pt idx="3112">
                  <c:v>55.6614931537</c:v>
                </c:pt>
                <c:pt idx="3113">
                  <c:v>55.631026611899998</c:v>
                </c:pt>
                <c:pt idx="3114">
                  <c:v>55.631026611899998</c:v>
                </c:pt>
                <c:pt idx="3115">
                  <c:v>55.600560070199997</c:v>
                </c:pt>
                <c:pt idx="3116">
                  <c:v>55.509160444999999</c:v>
                </c:pt>
                <c:pt idx="3117">
                  <c:v>55.5396269867</c:v>
                </c:pt>
                <c:pt idx="3118">
                  <c:v>55.600560070199997</c:v>
                </c:pt>
                <c:pt idx="3119">
                  <c:v>55.570093528400001</c:v>
                </c:pt>
                <c:pt idx="3120">
                  <c:v>55.570093528400001</c:v>
                </c:pt>
                <c:pt idx="3121">
                  <c:v>55.6614931537</c:v>
                </c:pt>
                <c:pt idx="3122">
                  <c:v>55.722426237100002</c:v>
                </c:pt>
                <c:pt idx="3123">
                  <c:v>55.631026611899998</c:v>
                </c:pt>
                <c:pt idx="3124">
                  <c:v>55.6614931537</c:v>
                </c:pt>
                <c:pt idx="3125">
                  <c:v>55.6614931537</c:v>
                </c:pt>
                <c:pt idx="3126">
                  <c:v>55.6614931537</c:v>
                </c:pt>
                <c:pt idx="3127">
                  <c:v>55.570093528400001</c:v>
                </c:pt>
                <c:pt idx="3128">
                  <c:v>55.570093528400001</c:v>
                </c:pt>
                <c:pt idx="3129">
                  <c:v>55.570093528400001</c:v>
                </c:pt>
                <c:pt idx="3130">
                  <c:v>55.356827736299998</c:v>
                </c:pt>
                <c:pt idx="3131">
                  <c:v>55.509160444999999</c:v>
                </c:pt>
                <c:pt idx="3132">
                  <c:v>55.631026611899998</c:v>
                </c:pt>
                <c:pt idx="3133">
                  <c:v>55.478693903200003</c:v>
                </c:pt>
                <c:pt idx="3134">
                  <c:v>55.600560070199997</c:v>
                </c:pt>
                <c:pt idx="3135">
                  <c:v>55.356827736299998</c:v>
                </c:pt>
                <c:pt idx="3136">
                  <c:v>55.5396269867</c:v>
                </c:pt>
                <c:pt idx="3137">
                  <c:v>55.5396269867</c:v>
                </c:pt>
                <c:pt idx="3138">
                  <c:v>55.509160444999999</c:v>
                </c:pt>
                <c:pt idx="3139">
                  <c:v>55.478693903200003</c:v>
                </c:pt>
                <c:pt idx="3140">
                  <c:v>55.570093528400001</c:v>
                </c:pt>
                <c:pt idx="3141">
                  <c:v>55.478693903200003</c:v>
                </c:pt>
                <c:pt idx="3142">
                  <c:v>55.570093528400001</c:v>
                </c:pt>
                <c:pt idx="3143">
                  <c:v>55.448227361500003</c:v>
                </c:pt>
                <c:pt idx="3144">
                  <c:v>55.478693903200003</c:v>
                </c:pt>
                <c:pt idx="3145">
                  <c:v>55.5396269867</c:v>
                </c:pt>
                <c:pt idx="3146">
                  <c:v>55.509160444999999</c:v>
                </c:pt>
                <c:pt idx="3147">
                  <c:v>55.448227361500003</c:v>
                </c:pt>
                <c:pt idx="3148">
                  <c:v>55.417760819800002</c:v>
                </c:pt>
                <c:pt idx="3149">
                  <c:v>55.387294277999999</c:v>
                </c:pt>
                <c:pt idx="3150">
                  <c:v>55.448227361500003</c:v>
                </c:pt>
                <c:pt idx="3151">
                  <c:v>55.509160444999999</c:v>
                </c:pt>
                <c:pt idx="3152">
                  <c:v>55.478693903200003</c:v>
                </c:pt>
                <c:pt idx="3153">
                  <c:v>55.448227361500003</c:v>
                </c:pt>
                <c:pt idx="3154">
                  <c:v>55.448227361500003</c:v>
                </c:pt>
                <c:pt idx="3155">
                  <c:v>55.417760819800002</c:v>
                </c:pt>
                <c:pt idx="3156">
                  <c:v>55.448227361500003</c:v>
                </c:pt>
                <c:pt idx="3157">
                  <c:v>55.448227361500003</c:v>
                </c:pt>
                <c:pt idx="3158">
                  <c:v>55.448227361500003</c:v>
                </c:pt>
                <c:pt idx="3159">
                  <c:v>55.478693903200003</c:v>
                </c:pt>
                <c:pt idx="3160">
                  <c:v>55.478693903200003</c:v>
                </c:pt>
                <c:pt idx="3161">
                  <c:v>55.448227361500003</c:v>
                </c:pt>
                <c:pt idx="3162">
                  <c:v>55.356827736299998</c:v>
                </c:pt>
                <c:pt idx="3163">
                  <c:v>55.417760819800002</c:v>
                </c:pt>
                <c:pt idx="3164">
                  <c:v>55.509160444999999</c:v>
                </c:pt>
                <c:pt idx="3165">
                  <c:v>55.5396269867</c:v>
                </c:pt>
                <c:pt idx="3166">
                  <c:v>55.417760819800002</c:v>
                </c:pt>
                <c:pt idx="3167">
                  <c:v>55.509160444999999</c:v>
                </c:pt>
                <c:pt idx="3168">
                  <c:v>55.356827736299998</c:v>
                </c:pt>
                <c:pt idx="3169">
                  <c:v>55.448227361500003</c:v>
                </c:pt>
                <c:pt idx="3170">
                  <c:v>55.448227361500003</c:v>
                </c:pt>
                <c:pt idx="3171">
                  <c:v>55.417760819800002</c:v>
                </c:pt>
                <c:pt idx="3172">
                  <c:v>55.417760819800002</c:v>
                </c:pt>
                <c:pt idx="3173">
                  <c:v>55.356827736299998</c:v>
                </c:pt>
                <c:pt idx="3174">
                  <c:v>55.387294277999999</c:v>
                </c:pt>
                <c:pt idx="3175">
                  <c:v>55.387294277999999</c:v>
                </c:pt>
                <c:pt idx="3176">
                  <c:v>55.417760819800002</c:v>
                </c:pt>
                <c:pt idx="3177">
                  <c:v>55.356827736299998</c:v>
                </c:pt>
                <c:pt idx="3178">
                  <c:v>55.326361194500002</c:v>
                </c:pt>
                <c:pt idx="3179">
                  <c:v>55.387294277999999</c:v>
                </c:pt>
                <c:pt idx="3180">
                  <c:v>55.387294277999999</c:v>
                </c:pt>
                <c:pt idx="3181">
                  <c:v>55.356827736299998</c:v>
                </c:pt>
                <c:pt idx="3182">
                  <c:v>55.326361194500002</c:v>
                </c:pt>
                <c:pt idx="3183">
                  <c:v>55.356827736299998</c:v>
                </c:pt>
                <c:pt idx="3184">
                  <c:v>55.295894652800001</c:v>
                </c:pt>
                <c:pt idx="3185">
                  <c:v>55.356827736299998</c:v>
                </c:pt>
                <c:pt idx="3186">
                  <c:v>55.356827736299998</c:v>
                </c:pt>
                <c:pt idx="3187">
                  <c:v>55.234961569299998</c:v>
                </c:pt>
                <c:pt idx="3188">
                  <c:v>55.234961569299998</c:v>
                </c:pt>
                <c:pt idx="3189">
                  <c:v>55.326361194500002</c:v>
                </c:pt>
                <c:pt idx="3190">
                  <c:v>55.295894652800001</c:v>
                </c:pt>
                <c:pt idx="3191">
                  <c:v>55.2654281111</c:v>
                </c:pt>
                <c:pt idx="3192">
                  <c:v>55.234961569299998</c:v>
                </c:pt>
                <c:pt idx="3193">
                  <c:v>55.204495027599997</c:v>
                </c:pt>
                <c:pt idx="3194">
                  <c:v>55.2654281111</c:v>
                </c:pt>
                <c:pt idx="3195">
                  <c:v>55.2654281111</c:v>
                </c:pt>
                <c:pt idx="3196">
                  <c:v>55.2654281111</c:v>
                </c:pt>
                <c:pt idx="3197">
                  <c:v>55.2654281111</c:v>
                </c:pt>
                <c:pt idx="3198">
                  <c:v>55.295894652800001</c:v>
                </c:pt>
                <c:pt idx="3199">
                  <c:v>55.326361194500002</c:v>
                </c:pt>
                <c:pt idx="3200">
                  <c:v>55.204495027599997</c:v>
                </c:pt>
                <c:pt idx="3201">
                  <c:v>55.234961569299998</c:v>
                </c:pt>
                <c:pt idx="3202">
                  <c:v>55.326361194500002</c:v>
                </c:pt>
                <c:pt idx="3203">
                  <c:v>55.2654281111</c:v>
                </c:pt>
                <c:pt idx="3204">
                  <c:v>55.326361194500002</c:v>
                </c:pt>
                <c:pt idx="3205">
                  <c:v>55.234961569299998</c:v>
                </c:pt>
                <c:pt idx="3206">
                  <c:v>55.234961569299998</c:v>
                </c:pt>
                <c:pt idx="3207">
                  <c:v>55.326361194500002</c:v>
                </c:pt>
                <c:pt idx="3208">
                  <c:v>55.234961569299998</c:v>
                </c:pt>
                <c:pt idx="3209">
                  <c:v>55.174028485800001</c:v>
                </c:pt>
                <c:pt idx="3210">
                  <c:v>55.234961569299998</c:v>
                </c:pt>
                <c:pt idx="3211">
                  <c:v>55.204495027599997</c:v>
                </c:pt>
                <c:pt idx="3212">
                  <c:v>55.113095402399999</c:v>
                </c:pt>
                <c:pt idx="3213">
                  <c:v>55.234961569299998</c:v>
                </c:pt>
                <c:pt idx="3214">
                  <c:v>55.1435619441</c:v>
                </c:pt>
                <c:pt idx="3215">
                  <c:v>55.234961569299998</c:v>
                </c:pt>
                <c:pt idx="3216">
                  <c:v>55.204495027599997</c:v>
                </c:pt>
                <c:pt idx="3217">
                  <c:v>55.234961569299998</c:v>
                </c:pt>
                <c:pt idx="3218">
                  <c:v>55.356827736299998</c:v>
                </c:pt>
                <c:pt idx="3219">
                  <c:v>55.234961569299998</c:v>
                </c:pt>
                <c:pt idx="3220">
                  <c:v>55.234961569299998</c:v>
                </c:pt>
                <c:pt idx="3221">
                  <c:v>55.326361194500002</c:v>
                </c:pt>
                <c:pt idx="3222">
                  <c:v>55.295894652800001</c:v>
                </c:pt>
                <c:pt idx="3223">
                  <c:v>55.234961569299998</c:v>
                </c:pt>
                <c:pt idx="3224">
                  <c:v>55.1435619441</c:v>
                </c:pt>
                <c:pt idx="3225">
                  <c:v>55.1435619441</c:v>
                </c:pt>
                <c:pt idx="3226">
                  <c:v>55.234961569299998</c:v>
                </c:pt>
                <c:pt idx="3227">
                  <c:v>55.204495027599997</c:v>
                </c:pt>
                <c:pt idx="3228">
                  <c:v>55.113095402399999</c:v>
                </c:pt>
                <c:pt idx="3229">
                  <c:v>55.204495027599997</c:v>
                </c:pt>
                <c:pt idx="3230">
                  <c:v>55.113095402399999</c:v>
                </c:pt>
                <c:pt idx="3231">
                  <c:v>55.174028485800001</c:v>
                </c:pt>
                <c:pt idx="3232">
                  <c:v>55.1435619441</c:v>
                </c:pt>
                <c:pt idx="3233">
                  <c:v>55.174028485800001</c:v>
                </c:pt>
                <c:pt idx="3234">
                  <c:v>55.113095402399999</c:v>
                </c:pt>
                <c:pt idx="3235">
                  <c:v>55.204495027599997</c:v>
                </c:pt>
                <c:pt idx="3236">
                  <c:v>55.113095402399999</c:v>
                </c:pt>
                <c:pt idx="3237">
                  <c:v>55.082628860600003</c:v>
                </c:pt>
                <c:pt idx="3238">
                  <c:v>55.113095402399999</c:v>
                </c:pt>
                <c:pt idx="3239">
                  <c:v>55.1435619441</c:v>
                </c:pt>
                <c:pt idx="3240">
                  <c:v>55.113095402399999</c:v>
                </c:pt>
                <c:pt idx="3241">
                  <c:v>55.1435619441</c:v>
                </c:pt>
                <c:pt idx="3242">
                  <c:v>55.052162318900002</c:v>
                </c:pt>
                <c:pt idx="3243">
                  <c:v>55.082628860600003</c:v>
                </c:pt>
                <c:pt idx="3244">
                  <c:v>55.0216957771</c:v>
                </c:pt>
                <c:pt idx="3245">
                  <c:v>55.052162318900002</c:v>
                </c:pt>
                <c:pt idx="3246">
                  <c:v>55.1435619441</c:v>
                </c:pt>
                <c:pt idx="3247">
                  <c:v>55.113095402399999</c:v>
                </c:pt>
                <c:pt idx="3248">
                  <c:v>55.0216957771</c:v>
                </c:pt>
                <c:pt idx="3249">
                  <c:v>54.960762693699998</c:v>
                </c:pt>
                <c:pt idx="3250">
                  <c:v>55.082628860600003</c:v>
                </c:pt>
                <c:pt idx="3251">
                  <c:v>55.0216957771</c:v>
                </c:pt>
                <c:pt idx="3252">
                  <c:v>54.960762693699998</c:v>
                </c:pt>
                <c:pt idx="3253">
                  <c:v>54.991229235399999</c:v>
                </c:pt>
                <c:pt idx="3254">
                  <c:v>55.0216957771</c:v>
                </c:pt>
                <c:pt idx="3255">
                  <c:v>55.082628860600003</c:v>
                </c:pt>
                <c:pt idx="3256">
                  <c:v>55.052162318900002</c:v>
                </c:pt>
                <c:pt idx="3257">
                  <c:v>55.082628860600003</c:v>
                </c:pt>
                <c:pt idx="3258">
                  <c:v>55.113095402399999</c:v>
                </c:pt>
                <c:pt idx="3259">
                  <c:v>55.052162318900002</c:v>
                </c:pt>
                <c:pt idx="3260">
                  <c:v>55.052162318900002</c:v>
                </c:pt>
                <c:pt idx="3261">
                  <c:v>55.082628860600003</c:v>
                </c:pt>
                <c:pt idx="3262">
                  <c:v>54.991229235399999</c:v>
                </c:pt>
                <c:pt idx="3263">
                  <c:v>54.930296151900002</c:v>
                </c:pt>
                <c:pt idx="3264">
                  <c:v>55.1435619441</c:v>
                </c:pt>
                <c:pt idx="3265">
                  <c:v>55.0216957771</c:v>
                </c:pt>
                <c:pt idx="3266">
                  <c:v>54.991229235399999</c:v>
                </c:pt>
                <c:pt idx="3267">
                  <c:v>54.960762693699998</c:v>
                </c:pt>
                <c:pt idx="3268">
                  <c:v>55.113095402399999</c:v>
                </c:pt>
                <c:pt idx="3269">
                  <c:v>55.0216957771</c:v>
                </c:pt>
                <c:pt idx="3270">
                  <c:v>54.991229235399999</c:v>
                </c:pt>
                <c:pt idx="3271">
                  <c:v>54.960762693699998</c:v>
                </c:pt>
                <c:pt idx="3272">
                  <c:v>54.930296151900002</c:v>
                </c:pt>
                <c:pt idx="3273">
                  <c:v>54.899829610200001</c:v>
                </c:pt>
                <c:pt idx="3274">
                  <c:v>54.991229235399999</c:v>
                </c:pt>
                <c:pt idx="3275">
                  <c:v>54.960762693699998</c:v>
                </c:pt>
                <c:pt idx="3276">
                  <c:v>54.930296151900002</c:v>
                </c:pt>
                <c:pt idx="3277">
                  <c:v>54.869363068399998</c:v>
                </c:pt>
                <c:pt idx="3278">
                  <c:v>54.991229235399999</c:v>
                </c:pt>
                <c:pt idx="3279">
                  <c:v>54.991229235399999</c:v>
                </c:pt>
                <c:pt idx="3280">
                  <c:v>54.960762693699998</c:v>
                </c:pt>
                <c:pt idx="3281">
                  <c:v>54.930296151900002</c:v>
                </c:pt>
                <c:pt idx="3282">
                  <c:v>54.899829610200001</c:v>
                </c:pt>
                <c:pt idx="3283">
                  <c:v>54.930296151900002</c:v>
                </c:pt>
                <c:pt idx="3284">
                  <c:v>54.960762693699998</c:v>
                </c:pt>
                <c:pt idx="3285">
                  <c:v>54.991229235399999</c:v>
                </c:pt>
                <c:pt idx="3286">
                  <c:v>54.960762693699998</c:v>
                </c:pt>
                <c:pt idx="3287">
                  <c:v>54.899829610200001</c:v>
                </c:pt>
                <c:pt idx="3288">
                  <c:v>54.869363068399998</c:v>
                </c:pt>
                <c:pt idx="3289">
                  <c:v>54.991229235399999</c:v>
                </c:pt>
                <c:pt idx="3290">
                  <c:v>54.869363068399998</c:v>
                </c:pt>
                <c:pt idx="3291">
                  <c:v>54.930296151900002</c:v>
                </c:pt>
                <c:pt idx="3292">
                  <c:v>54.717030359699997</c:v>
                </c:pt>
                <c:pt idx="3293">
                  <c:v>54.930296151900002</c:v>
                </c:pt>
                <c:pt idx="3294">
                  <c:v>54.808429984999997</c:v>
                </c:pt>
                <c:pt idx="3295">
                  <c:v>54.869363068399998</c:v>
                </c:pt>
                <c:pt idx="3296">
                  <c:v>54.930296151900002</c:v>
                </c:pt>
                <c:pt idx="3297">
                  <c:v>54.930296151900002</c:v>
                </c:pt>
                <c:pt idx="3298">
                  <c:v>54.930296151900002</c:v>
                </c:pt>
                <c:pt idx="3299">
                  <c:v>54.838896526699997</c:v>
                </c:pt>
                <c:pt idx="3300">
                  <c:v>54.808429984999997</c:v>
                </c:pt>
                <c:pt idx="3301">
                  <c:v>54.899829610200001</c:v>
                </c:pt>
                <c:pt idx="3302">
                  <c:v>54.899829610200001</c:v>
                </c:pt>
                <c:pt idx="3303">
                  <c:v>54.838896526699997</c:v>
                </c:pt>
                <c:pt idx="3304">
                  <c:v>54.838896526699997</c:v>
                </c:pt>
                <c:pt idx="3305">
                  <c:v>54.838896526699997</c:v>
                </c:pt>
                <c:pt idx="3306">
                  <c:v>54.838896526699997</c:v>
                </c:pt>
                <c:pt idx="3307">
                  <c:v>54.7474969015</c:v>
                </c:pt>
                <c:pt idx="3308">
                  <c:v>54.838896526699997</c:v>
                </c:pt>
                <c:pt idx="3309">
                  <c:v>54.777963443200001</c:v>
                </c:pt>
                <c:pt idx="3310">
                  <c:v>54.838896526699997</c:v>
                </c:pt>
                <c:pt idx="3311">
                  <c:v>54.7474969015</c:v>
                </c:pt>
                <c:pt idx="3312">
                  <c:v>54.777963443200001</c:v>
                </c:pt>
                <c:pt idx="3313">
                  <c:v>54.7474969015</c:v>
                </c:pt>
                <c:pt idx="3314">
                  <c:v>54.7474969015</c:v>
                </c:pt>
                <c:pt idx="3315">
                  <c:v>54.808429984999997</c:v>
                </c:pt>
                <c:pt idx="3316">
                  <c:v>54.960762693699998</c:v>
                </c:pt>
                <c:pt idx="3317">
                  <c:v>54.838896526699997</c:v>
                </c:pt>
                <c:pt idx="3318">
                  <c:v>54.808429984999997</c:v>
                </c:pt>
                <c:pt idx="3319">
                  <c:v>54.7474969015</c:v>
                </c:pt>
                <c:pt idx="3320">
                  <c:v>54.777963443200001</c:v>
                </c:pt>
                <c:pt idx="3321">
                  <c:v>54.930296151900002</c:v>
                </c:pt>
                <c:pt idx="3322">
                  <c:v>54.838896526699997</c:v>
                </c:pt>
                <c:pt idx="3323">
                  <c:v>54.717030359699997</c:v>
                </c:pt>
                <c:pt idx="3324">
                  <c:v>54.7474969015</c:v>
                </c:pt>
                <c:pt idx="3325">
                  <c:v>54.7474969015</c:v>
                </c:pt>
                <c:pt idx="3326">
                  <c:v>54.717030359699997</c:v>
                </c:pt>
                <c:pt idx="3327">
                  <c:v>54.7474969015</c:v>
                </c:pt>
                <c:pt idx="3328">
                  <c:v>54.717030359699997</c:v>
                </c:pt>
                <c:pt idx="3329">
                  <c:v>54.808429984999997</c:v>
                </c:pt>
                <c:pt idx="3330">
                  <c:v>54.717030359699997</c:v>
                </c:pt>
                <c:pt idx="3331">
                  <c:v>54.7474969015</c:v>
                </c:pt>
                <c:pt idx="3332">
                  <c:v>54.7474969015</c:v>
                </c:pt>
                <c:pt idx="3333">
                  <c:v>54.808429984999997</c:v>
                </c:pt>
                <c:pt idx="3334">
                  <c:v>54.656097276300002</c:v>
                </c:pt>
                <c:pt idx="3335">
                  <c:v>54.6256307345</c:v>
                </c:pt>
                <c:pt idx="3336">
                  <c:v>54.717030359699997</c:v>
                </c:pt>
                <c:pt idx="3337">
                  <c:v>54.717030359699997</c:v>
                </c:pt>
                <c:pt idx="3338">
                  <c:v>54.6256307345</c:v>
                </c:pt>
                <c:pt idx="3339">
                  <c:v>54.6256307345</c:v>
                </c:pt>
                <c:pt idx="3340">
                  <c:v>54.686563818000003</c:v>
                </c:pt>
                <c:pt idx="3341">
                  <c:v>54.808429984999997</c:v>
                </c:pt>
                <c:pt idx="3342">
                  <c:v>54.777963443200001</c:v>
                </c:pt>
                <c:pt idx="3343">
                  <c:v>54.656097276300002</c:v>
                </c:pt>
                <c:pt idx="3344">
                  <c:v>54.534231109300002</c:v>
                </c:pt>
                <c:pt idx="3345">
                  <c:v>54.717030359699997</c:v>
                </c:pt>
                <c:pt idx="3346">
                  <c:v>54.808429984999997</c:v>
                </c:pt>
                <c:pt idx="3347">
                  <c:v>54.656097276300002</c:v>
                </c:pt>
                <c:pt idx="3348">
                  <c:v>54.686563818000003</c:v>
                </c:pt>
                <c:pt idx="3349">
                  <c:v>54.656097276300002</c:v>
                </c:pt>
                <c:pt idx="3350">
                  <c:v>54.656097276300002</c:v>
                </c:pt>
                <c:pt idx="3351">
                  <c:v>54.6256307345</c:v>
                </c:pt>
                <c:pt idx="3352">
                  <c:v>54.656097276300002</c:v>
                </c:pt>
                <c:pt idx="3353">
                  <c:v>54.6256307345</c:v>
                </c:pt>
                <c:pt idx="3354">
                  <c:v>54.564697651000003</c:v>
                </c:pt>
                <c:pt idx="3355">
                  <c:v>54.6256307345</c:v>
                </c:pt>
                <c:pt idx="3356">
                  <c:v>54.6256307345</c:v>
                </c:pt>
                <c:pt idx="3357">
                  <c:v>54.686563818000003</c:v>
                </c:pt>
                <c:pt idx="3358">
                  <c:v>54.564697651000003</c:v>
                </c:pt>
                <c:pt idx="3359">
                  <c:v>54.686563818000003</c:v>
                </c:pt>
                <c:pt idx="3360">
                  <c:v>54.686563818000003</c:v>
                </c:pt>
                <c:pt idx="3361">
                  <c:v>54.6256307345</c:v>
                </c:pt>
                <c:pt idx="3362">
                  <c:v>54.595164192799999</c:v>
                </c:pt>
                <c:pt idx="3363">
                  <c:v>54.534231109300002</c:v>
                </c:pt>
                <c:pt idx="3364">
                  <c:v>54.656097276300002</c:v>
                </c:pt>
                <c:pt idx="3365">
                  <c:v>54.564697651000003</c:v>
                </c:pt>
                <c:pt idx="3366">
                  <c:v>54.564697651000003</c:v>
                </c:pt>
                <c:pt idx="3367">
                  <c:v>54.564697651000003</c:v>
                </c:pt>
                <c:pt idx="3368">
                  <c:v>54.595164192799999</c:v>
                </c:pt>
                <c:pt idx="3369">
                  <c:v>54.473298025799998</c:v>
                </c:pt>
                <c:pt idx="3370">
                  <c:v>54.564697651000003</c:v>
                </c:pt>
                <c:pt idx="3371">
                  <c:v>54.503764567600001</c:v>
                </c:pt>
                <c:pt idx="3372">
                  <c:v>54.534231109300002</c:v>
                </c:pt>
                <c:pt idx="3373">
                  <c:v>54.6256307345</c:v>
                </c:pt>
                <c:pt idx="3374">
                  <c:v>54.6256307345</c:v>
                </c:pt>
                <c:pt idx="3375">
                  <c:v>54.564697651000003</c:v>
                </c:pt>
                <c:pt idx="3376">
                  <c:v>54.534231109300002</c:v>
                </c:pt>
                <c:pt idx="3377">
                  <c:v>54.534231109300002</c:v>
                </c:pt>
                <c:pt idx="3378">
                  <c:v>54.717030359699997</c:v>
                </c:pt>
                <c:pt idx="3379">
                  <c:v>54.6256307345</c:v>
                </c:pt>
                <c:pt idx="3380">
                  <c:v>54.564697651000003</c:v>
                </c:pt>
                <c:pt idx="3381">
                  <c:v>54.595164192799999</c:v>
                </c:pt>
                <c:pt idx="3382">
                  <c:v>54.473298025799998</c:v>
                </c:pt>
                <c:pt idx="3383">
                  <c:v>54.534231109300002</c:v>
                </c:pt>
                <c:pt idx="3384">
                  <c:v>54.534231109300002</c:v>
                </c:pt>
                <c:pt idx="3385">
                  <c:v>54.442831484099997</c:v>
                </c:pt>
                <c:pt idx="3386">
                  <c:v>54.534231109300002</c:v>
                </c:pt>
                <c:pt idx="3387">
                  <c:v>54.412364942400004</c:v>
                </c:pt>
                <c:pt idx="3388">
                  <c:v>54.473298025799998</c:v>
                </c:pt>
                <c:pt idx="3389">
                  <c:v>54.473298025799998</c:v>
                </c:pt>
                <c:pt idx="3390">
                  <c:v>54.503764567600001</c:v>
                </c:pt>
                <c:pt idx="3391">
                  <c:v>54.534231109300002</c:v>
                </c:pt>
                <c:pt idx="3392">
                  <c:v>54.534231109300002</c:v>
                </c:pt>
                <c:pt idx="3393">
                  <c:v>54.442831484099997</c:v>
                </c:pt>
                <c:pt idx="3394">
                  <c:v>54.442831484099997</c:v>
                </c:pt>
                <c:pt idx="3395">
                  <c:v>54.503764567600001</c:v>
                </c:pt>
                <c:pt idx="3396">
                  <c:v>54.442831484099997</c:v>
                </c:pt>
                <c:pt idx="3397">
                  <c:v>54.412364942400004</c:v>
                </c:pt>
                <c:pt idx="3398">
                  <c:v>54.473298025799998</c:v>
                </c:pt>
                <c:pt idx="3399">
                  <c:v>54.412364942400004</c:v>
                </c:pt>
                <c:pt idx="3400">
                  <c:v>54.473298025799998</c:v>
                </c:pt>
                <c:pt idx="3401">
                  <c:v>54.503764567600001</c:v>
                </c:pt>
                <c:pt idx="3402">
                  <c:v>54.473298025799998</c:v>
                </c:pt>
                <c:pt idx="3403">
                  <c:v>54.6256307345</c:v>
                </c:pt>
                <c:pt idx="3404">
                  <c:v>54.412364942400004</c:v>
                </c:pt>
                <c:pt idx="3405">
                  <c:v>54.381898400600001</c:v>
                </c:pt>
                <c:pt idx="3406">
                  <c:v>54.320965317099997</c:v>
                </c:pt>
                <c:pt idx="3407">
                  <c:v>54.381898400600001</c:v>
                </c:pt>
                <c:pt idx="3408">
                  <c:v>54.442831484099997</c:v>
                </c:pt>
                <c:pt idx="3409">
                  <c:v>54.290498775400003</c:v>
                </c:pt>
                <c:pt idx="3410">
                  <c:v>54.3514318589</c:v>
                </c:pt>
                <c:pt idx="3411">
                  <c:v>54.442831484099997</c:v>
                </c:pt>
                <c:pt idx="3412">
                  <c:v>54.442831484099997</c:v>
                </c:pt>
                <c:pt idx="3413">
                  <c:v>54.3514318589</c:v>
                </c:pt>
                <c:pt idx="3414">
                  <c:v>54.412364942400004</c:v>
                </c:pt>
                <c:pt idx="3415">
                  <c:v>54.3514318589</c:v>
                </c:pt>
                <c:pt idx="3416">
                  <c:v>54.503764567600001</c:v>
                </c:pt>
                <c:pt idx="3417">
                  <c:v>54.442831484099997</c:v>
                </c:pt>
                <c:pt idx="3418">
                  <c:v>54.412364942400004</c:v>
                </c:pt>
                <c:pt idx="3419">
                  <c:v>54.381898400600001</c:v>
                </c:pt>
                <c:pt idx="3420">
                  <c:v>54.412364942400004</c:v>
                </c:pt>
                <c:pt idx="3421">
                  <c:v>54.473298025799998</c:v>
                </c:pt>
                <c:pt idx="3422">
                  <c:v>54.381898400600001</c:v>
                </c:pt>
                <c:pt idx="3423">
                  <c:v>54.381898400600001</c:v>
                </c:pt>
                <c:pt idx="3424">
                  <c:v>54.3514318589</c:v>
                </c:pt>
                <c:pt idx="3425">
                  <c:v>54.412364942400004</c:v>
                </c:pt>
                <c:pt idx="3426">
                  <c:v>54.381898400600001</c:v>
                </c:pt>
                <c:pt idx="3427">
                  <c:v>54.290498775400003</c:v>
                </c:pt>
                <c:pt idx="3428">
                  <c:v>54.3514318589</c:v>
                </c:pt>
                <c:pt idx="3429">
                  <c:v>54.381898400600001</c:v>
                </c:pt>
                <c:pt idx="3430">
                  <c:v>54.381898400600001</c:v>
                </c:pt>
                <c:pt idx="3431">
                  <c:v>54.3514318589</c:v>
                </c:pt>
                <c:pt idx="3432">
                  <c:v>54.3514318589</c:v>
                </c:pt>
                <c:pt idx="3433">
                  <c:v>54.3514318589</c:v>
                </c:pt>
                <c:pt idx="3434">
                  <c:v>54.320965317099997</c:v>
                </c:pt>
                <c:pt idx="3435">
                  <c:v>54.412364942400004</c:v>
                </c:pt>
                <c:pt idx="3436">
                  <c:v>54.3514318589</c:v>
                </c:pt>
                <c:pt idx="3437">
                  <c:v>54.290498775400003</c:v>
                </c:pt>
                <c:pt idx="3438">
                  <c:v>54.260032233700002</c:v>
                </c:pt>
                <c:pt idx="3439">
                  <c:v>54.290498775400003</c:v>
                </c:pt>
                <c:pt idx="3440">
                  <c:v>54.3514318589</c:v>
                </c:pt>
                <c:pt idx="3441">
                  <c:v>54.2295656919</c:v>
                </c:pt>
                <c:pt idx="3442">
                  <c:v>54.260032233700002</c:v>
                </c:pt>
                <c:pt idx="3443">
                  <c:v>54.260032233700002</c:v>
                </c:pt>
                <c:pt idx="3444">
                  <c:v>54.168632608400003</c:v>
                </c:pt>
                <c:pt idx="3445">
                  <c:v>54.260032233700002</c:v>
                </c:pt>
                <c:pt idx="3446">
                  <c:v>54.290498775400003</c:v>
                </c:pt>
                <c:pt idx="3447">
                  <c:v>54.168632608400003</c:v>
                </c:pt>
                <c:pt idx="3448">
                  <c:v>54.260032233700002</c:v>
                </c:pt>
                <c:pt idx="3449">
                  <c:v>54.138166066700002</c:v>
                </c:pt>
                <c:pt idx="3450">
                  <c:v>54.2295656919</c:v>
                </c:pt>
                <c:pt idx="3451">
                  <c:v>54.2295656919</c:v>
                </c:pt>
                <c:pt idx="3452">
                  <c:v>54.199099150199999</c:v>
                </c:pt>
                <c:pt idx="3453">
                  <c:v>54.3514318589</c:v>
                </c:pt>
                <c:pt idx="3454">
                  <c:v>54.2295656919</c:v>
                </c:pt>
                <c:pt idx="3455">
                  <c:v>54.260032233700002</c:v>
                </c:pt>
                <c:pt idx="3456">
                  <c:v>54.320965317099997</c:v>
                </c:pt>
                <c:pt idx="3457">
                  <c:v>54.199099150199999</c:v>
                </c:pt>
                <c:pt idx="3458">
                  <c:v>54.107699525000001</c:v>
                </c:pt>
                <c:pt idx="3459">
                  <c:v>54.290498775400003</c:v>
                </c:pt>
                <c:pt idx="3460">
                  <c:v>54.290498775400003</c:v>
                </c:pt>
                <c:pt idx="3461">
                  <c:v>54.199099150199999</c:v>
                </c:pt>
                <c:pt idx="3462">
                  <c:v>54.199099150199999</c:v>
                </c:pt>
                <c:pt idx="3463">
                  <c:v>54.138166066700002</c:v>
                </c:pt>
                <c:pt idx="3464">
                  <c:v>54.199099150199999</c:v>
                </c:pt>
                <c:pt idx="3465">
                  <c:v>54.2295656919</c:v>
                </c:pt>
                <c:pt idx="3466">
                  <c:v>54.320965317099997</c:v>
                </c:pt>
                <c:pt idx="3467">
                  <c:v>54.168632608400003</c:v>
                </c:pt>
                <c:pt idx="3468">
                  <c:v>54.199099150199999</c:v>
                </c:pt>
                <c:pt idx="3469">
                  <c:v>54.260032233700002</c:v>
                </c:pt>
                <c:pt idx="3470">
                  <c:v>54.168632608400003</c:v>
                </c:pt>
                <c:pt idx="3471">
                  <c:v>54.168632608400003</c:v>
                </c:pt>
                <c:pt idx="3472">
                  <c:v>54.2295656919</c:v>
                </c:pt>
                <c:pt idx="3473">
                  <c:v>54.290498775400003</c:v>
                </c:pt>
                <c:pt idx="3474">
                  <c:v>54.2295656919</c:v>
                </c:pt>
                <c:pt idx="3475">
                  <c:v>54.2295656919</c:v>
                </c:pt>
                <c:pt idx="3476">
                  <c:v>54.138166066700002</c:v>
                </c:pt>
                <c:pt idx="3477">
                  <c:v>54.2295656919</c:v>
                </c:pt>
                <c:pt idx="3478">
                  <c:v>54.2295656919</c:v>
                </c:pt>
                <c:pt idx="3479">
                  <c:v>54.260032233700002</c:v>
                </c:pt>
                <c:pt idx="3480">
                  <c:v>54.168632608400003</c:v>
                </c:pt>
                <c:pt idx="3481">
                  <c:v>54.199099150199999</c:v>
                </c:pt>
                <c:pt idx="3482">
                  <c:v>54.168632608400003</c:v>
                </c:pt>
                <c:pt idx="3483">
                  <c:v>54.138166066700002</c:v>
                </c:pt>
                <c:pt idx="3484">
                  <c:v>54.107699525000001</c:v>
                </c:pt>
                <c:pt idx="3485">
                  <c:v>54.107699525000001</c:v>
                </c:pt>
                <c:pt idx="3486">
                  <c:v>54.107699525000001</c:v>
                </c:pt>
                <c:pt idx="3487">
                  <c:v>54.046766441499997</c:v>
                </c:pt>
                <c:pt idx="3488">
                  <c:v>54.168632608400003</c:v>
                </c:pt>
                <c:pt idx="3489">
                  <c:v>54.077232983199998</c:v>
                </c:pt>
                <c:pt idx="3490">
                  <c:v>54.077232983199998</c:v>
                </c:pt>
                <c:pt idx="3491">
                  <c:v>54.046766441499997</c:v>
                </c:pt>
                <c:pt idx="3492">
                  <c:v>54.077232983199998</c:v>
                </c:pt>
                <c:pt idx="3493">
                  <c:v>54.2295656919</c:v>
                </c:pt>
                <c:pt idx="3494">
                  <c:v>54.168632608400003</c:v>
                </c:pt>
                <c:pt idx="3495">
                  <c:v>54.046766441499997</c:v>
                </c:pt>
                <c:pt idx="3496">
                  <c:v>54.046766441499997</c:v>
                </c:pt>
                <c:pt idx="3497">
                  <c:v>54.107699525000001</c:v>
                </c:pt>
                <c:pt idx="3498">
                  <c:v>54.107699525000001</c:v>
                </c:pt>
                <c:pt idx="3499">
                  <c:v>54.107699525000001</c:v>
                </c:pt>
                <c:pt idx="3500">
                  <c:v>54.046766441499997</c:v>
                </c:pt>
                <c:pt idx="3501">
                  <c:v>54.016299899700002</c:v>
                </c:pt>
                <c:pt idx="3502">
                  <c:v>54.016299899700002</c:v>
                </c:pt>
                <c:pt idx="3503">
                  <c:v>54.077232983199998</c:v>
                </c:pt>
                <c:pt idx="3504">
                  <c:v>54.046766441499997</c:v>
                </c:pt>
                <c:pt idx="3505">
                  <c:v>54.077232983199998</c:v>
                </c:pt>
                <c:pt idx="3506">
                  <c:v>53.985833358000001</c:v>
                </c:pt>
                <c:pt idx="3507">
                  <c:v>54.016299899700002</c:v>
                </c:pt>
                <c:pt idx="3508">
                  <c:v>53.9553668163</c:v>
                </c:pt>
                <c:pt idx="3509">
                  <c:v>54.107699525000001</c:v>
                </c:pt>
                <c:pt idx="3510">
                  <c:v>53.9553668163</c:v>
                </c:pt>
                <c:pt idx="3511">
                  <c:v>53.985833358000001</c:v>
                </c:pt>
                <c:pt idx="3512">
                  <c:v>54.107699525000001</c:v>
                </c:pt>
                <c:pt idx="3513">
                  <c:v>54.077232983199998</c:v>
                </c:pt>
                <c:pt idx="3514">
                  <c:v>54.107699525000001</c:v>
                </c:pt>
                <c:pt idx="3515">
                  <c:v>54.046766441499997</c:v>
                </c:pt>
                <c:pt idx="3516">
                  <c:v>54.046766441499997</c:v>
                </c:pt>
                <c:pt idx="3517">
                  <c:v>54.046766441499997</c:v>
                </c:pt>
                <c:pt idx="3518">
                  <c:v>54.016299899700002</c:v>
                </c:pt>
                <c:pt idx="3519">
                  <c:v>54.046766441499997</c:v>
                </c:pt>
                <c:pt idx="3520">
                  <c:v>53.9553668163</c:v>
                </c:pt>
                <c:pt idx="3521">
                  <c:v>54.107699525000001</c:v>
                </c:pt>
                <c:pt idx="3522">
                  <c:v>53.985833358000001</c:v>
                </c:pt>
                <c:pt idx="3523">
                  <c:v>53.9553668163</c:v>
                </c:pt>
                <c:pt idx="3524">
                  <c:v>53.985833358000001</c:v>
                </c:pt>
                <c:pt idx="3525">
                  <c:v>53.985833358000001</c:v>
                </c:pt>
                <c:pt idx="3526">
                  <c:v>53.985833358000001</c:v>
                </c:pt>
                <c:pt idx="3527">
                  <c:v>53.985833358000001</c:v>
                </c:pt>
                <c:pt idx="3528">
                  <c:v>54.016299899700002</c:v>
                </c:pt>
                <c:pt idx="3529">
                  <c:v>54.016299899700002</c:v>
                </c:pt>
                <c:pt idx="3530">
                  <c:v>54.016299899700002</c:v>
                </c:pt>
                <c:pt idx="3531">
                  <c:v>53.9553668163</c:v>
                </c:pt>
                <c:pt idx="3532">
                  <c:v>54.016299899700002</c:v>
                </c:pt>
                <c:pt idx="3533">
                  <c:v>53.863967191</c:v>
                </c:pt>
                <c:pt idx="3534">
                  <c:v>53.894433732800003</c:v>
                </c:pt>
                <c:pt idx="3535">
                  <c:v>54.077232983199998</c:v>
                </c:pt>
                <c:pt idx="3536">
                  <c:v>53.924900274499997</c:v>
                </c:pt>
                <c:pt idx="3537">
                  <c:v>53.985833358000001</c:v>
                </c:pt>
                <c:pt idx="3538">
                  <c:v>53.894433732800003</c:v>
                </c:pt>
                <c:pt idx="3539">
                  <c:v>53.924900274499997</c:v>
                </c:pt>
                <c:pt idx="3540">
                  <c:v>53.924900274499997</c:v>
                </c:pt>
                <c:pt idx="3541">
                  <c:v>53.894433732800003</c:v>
                </c:pt>
                <c:pt idx="3542">
                  <c:v>53.863967191</c:v>
                </c:pt>
                <c:pt idx="3543">
                  <c:v>53.924900274499997</c:v>
                </c:pt>
                <c:pt idx="3544">
                  <c:v>53.681167940599998</c:v>
                </c:pt>
                <c:pt idx="3545">
                  <c:v>53.9553668163</c:v>
                </c:pt>
                <c:pt idx="3546">
                  <c:v>53.894433732800003</c:v>
                </c:pt>
                <c:pt idx="3547">
                  <c:v>53.924900274499997</c:v>
                </c:pt>
                <c:pt idx="3548">
                  <c:v>53.924900274499997</c:v>
                </c:pt>
                <c:pt idx="3549">
                  <c:v>53.924900274499997</c:v>
                </c:pt>
                <c:pt idx="3550">
                  <c:v>53.833500649299999</c:v>
                </c:pt>
                <c:pt idx="3551">
                  <c:v>53.894433732800003</c:v>
                </c:pt>
                <c:pt idx="3552">
                  <c:v>53.833500649299999</c:v>
                </c:pt>
                <c:pt idx="3553">
                  <c:v>53.863967191</c:v>
                </c:pt>
                <c:pt idx="3554">
                  <c:v>53.894433732800003</c:v>
                </c:pt>
                <c:pt idx="3555">
                  <c:v>53.863967191</c:v>
                </c:pt>
                <c:pt idx="3556">
                  <c:v>53.833500649299999</c:v>
                </c:pt>
                <c:pt idx="3557">
                  <c:v>53.924900274499997</c:v>
                </c:pt>
                <c:pt idx="3558">
                  <c:v>53.772567565800003</c:v>
                </c:pt>
                <c:pt idx="3559">
                  <c:v>53.894433732800003</c:v>
                </c:pt>
                <c:pt idx="3560">
                  <c:v>53.863967191</c:v>
                </c:pt>
                <c:pt idx="3561">
                  <c:v>53.803034107599998</c:v>
                </c:pt>
                <c:pt idx="3562">
                  <c:v>53.894433732800003</c:v>
                </c:pt>
                <c:pt idx="3563">
                  <c:v>53.772567565800003</c:v>
                </c:pt>
                <c:pt idx="3564">
                  <c:v>53.742101024100002</c:v>
                </c:pt>
                <c:pt idx="3565">
                  <c:v>53.863967191</c:v>
                </c:pt>
                <c:pt idx="3566">
                  <c:v>53.711634482299999</c:v>
                </c:pt>
                <c:pt idx="3567">
                  <c:v>53.863967191</c:v>
                </c:pt>
                <c:pt idx="3568">
                  <c:v>53.681167940599998</c:v>
                </c:pt>
                <c:pt idx="3569">
                  <c:v>53.803034107599998</c:v>
                </c:pt>
                <c:pt idx="3570">
                  <c:v>53.863967191</c:v>
                </c:pt>
                <c:pt idx="3571">
                  <c:v>53.863967191</c:v>
                </c:pt>
                <c:pt idx="3572">
                  <c:v>53.711634482299999</c:v>
                </c:pt>
                <c:pt idx="3573">
                  <c:v>53.985833358000001</c:v>
                </c:pt>
                <c:pt idx="3574">
                  <c:v>53.803034107599998</c:v>
                </c:pt>
                <c:pt idx="3575">
                  <c:v>53.833500649299999</c:v>
                </c:pt>
                <c:pt idx="3576">
                  <c:v>53.772567565800003</c:v>
                </c:pt>
                <c:pt idx="3577">
                  <c:v>53.803034107599998</c:v>
                </c:pt>
                <c:pt idx="3578">
                  <c:v>54.016299899700002</c:v>
                </c:pt>
                <c:pt idx="3579">
                  <c:v>53.803034107599998</c:v>
                </c:pt>
                <c:pt idx="3580">
                  <c:v>53.863967191</c:v>
                </c:pt>
                <c:pt idx="3581">
                  <c:v>53.742101024100002</c:v>
                </c:pt>
                <c:pt idx="3582">
                  <c:v>53.711634482299999</c:v>
                </c:pt>
                <c:pt idx="3583">
                  <c:v>53.711634482299999</c:v>
                </c:pt>
                <c:pt idx="3584">
                  <c:v>53.742101024100002</c:v>
                </c:pt>
                <c:pt idx="3585">
                  <c:v>53.681167940599998</c:v>
                </c:pt>
                <c:pt idx="3586">
                  <c:v>53.772567565800003</c:v>
                </c:pt>
                <c:pt idx="3587">
                  <c:v>53.650701398899997</c:v>
                </c:pt>
                <c:pt idx="3588">
                  <c:v>53.772567565800003</c:v>
                </c:pt>
                <c:pt idx="3589">
                  <c:v>53.711634482299999</c:v>
                </c:pt>
                <c:pt idx="3590">
                  <c:v>53.711634482299999</c:v>
                </c:pt>
                <c:pt idx="3591">
                  <c:v>53.711634482299999</c:v>
                </c:pt>
                <c:pt idx="3592">
                  <c:v>53.772567565800003</c:v>
                </c:pt>
                <c:pt idx="3593">
                  <c:v>53.711634482299999</c:v>
                </c:pt>
                <c:pt idx="3594">
                  <c:v>53.742101024100002</c:v>
                </c:pt>
                <c:pt idx="3595">
                  <c:v>53.711634482299999</c:v>
                </c:pt>
                <c:pt idx="3596">
                  <c:v>53.711634482299999</c:v>
                </c:pt>
                <c:pt idx="3597">
                  <c:v>53.742101024100002</c:v>
                </c:pt>
                <c:pt idx="3598">
                  <c:v>53.742101024100002</c:v>
                </c:pt>
                <c:pt idx="3599">
                  <c:v>53.681167940599998</c:v>
                </c:pt>
                <c:pt idx="3600">
                  <c:v>53.711634482299999</c:v>
                </c:pt>
                <c:pt idx="3601">
                  <c:v>53.589768315400001</c:v>
                </c:pt>
                <c:pt idx="3602">
                  <c:v>53.711634482299999</c:v>
                </c:pt>
                <c:pt idx="3603">
                  <c:v>53.742101024100002</c:v>
                </c:pt>
                <c:pt idx="3604">
                  <c:v>53.620234857100002</c:v>
                </c:pt>
                <c:pt idx="3605">
                  <c:v>53.681167940599998</c:v>
                </c:pt>
                <c:pt idx="3606">
                  <c:v>53.406969064899997</c:v>
                </c:pt>
                <c:pt idx="3607">
                  <c:v>53.650701398899997</c:v>
                </c:pt>
                <c:pt idx="3608">
                  <c:v>53.528835231899997</c:v>
                </c:pt>
                <c:pt idx="3609">
                  <c:v>53.620234857100002</c:v>
                </c:pt>
                <c:pt idx="3610">
                  <c:v>53.711634482299999</c:v>
                </c:pt>
                <c:pt idx="3611">
                  <c:v>53.620234857100002</c:v>
                </c:pt>
                <c:pt idx="3612">
                  <c:v>53.620234857100002</c:v>
                </c:pt>
                <c:pt idx="3613">
                  <c:v>53.650701398899997</c:v>
                </c:pt>
                <c:pt idx="3614">
                  <c:v>53.589768315400001</c:v>
                </c:pt>
                <c:pt idx="3615">
                  <c:v>53.589768315400001</c:v>
                </c:pt>
                <c:pt idx="3616">
                  <c:v>53.589768315400001</c:v>
                </c:pt>
                <c:pt idx="3617">
                  <c:v>53.589768315400001</c:v>
                </c:pt>
                <c:pt idx="3618">
                  <c:v>53.650701398899997</c:v>
                </c:pt>
                <c:pt idx="3619">
                  <c:v>53.650701398899997</c:v>
                </c:pt>
                <c:pt idx="3620">
                  <c:v>53.650701398899997</c:v>
                </c:pt>
                <c:pt idx="3621">
                  <c:v>53.620234857100002</c:v>
                </c:pt>
                <c:pt idx="3622">
                  <c:v>53.589768315400001</c:v>
                </c:pt>
                <c:pt idx="3623">
                  <c:v>53.620234857100002</c:v>
                </c:pt>
                <c:pt idx="3624">
                  <c:v>53.559301773599998</c:v>
                </c:pt>
                <c:pt idx="3625">
                  <c:v>53.589768315400001</c:v>
                </c:pt>
                <c:pt idx="3626">
                  <c:v>53.498368690200003</c:v>
                </c:pt>
                <c:pt idx="3627">
                  <c:v>53.4679021484</c:v>
                </c:pt>
                <c:pt idx="3628">
                  <c:v>53.498368690200003</c:v>
                </c:pt>
                <c:pt idx="3629">
                  <c:v>53.528835231899997</c:v>
                </c:pt>
                <c:pt idx="3630">
                  <c:v>53.498368690200003</c:v>
                </c:pt>
                <c:pt idx="3631">
                  <c:v>53.498368690200003</c:v>
                </c:pt>
                <c:pt idx="3632">
                  <c:v>53.589768315400001</c:v>
                </c:pt>
                <c:pt idx="3633">
                  <c:v>53.498368690200003</c:v>
                </c:pt>
                <c:pt idx="3634">
                  <c:v>53.437435606699999</c:v>
                </c:pt>
                <c:pt idx="3635">
                  <c:v>53.498368690200003</c:v>
                </c:pt>
                <c:pt idx="3636">
                  <c:v>53.437435606699999</c:v>
                </c:pt>
                <c:pt idx="3637">
                  <c:v>53.376502523200003</c:v>
                </c:pt>
                <c:pt idx="3638">
                  <c:v>53.437435606699999</c:v>
                </c:pt>
                <c:pt idx="3639">
                  <c:v>53.437435606699999</c:v>
                </c:pt>
                <c:pt idx="3640">
                  <c:v>53.4679021484</c:v>
                </c:pt>
                <c:pt idx="3641">
                  <c:v>53.406969064899997</c:v>
                </c:pt>
                <c:pt idx="3642">
                  <c:v>53.406969064899997</c:v>
                </c:pt>
                <c:pt idx="3643">
                  <c:v>53.406969064899997</c:v>
                </c:pt>
                <c:pt idx="3644">
                  <c:v>53.376502523200003</c:v>
                </c:pt>
                <c:pt idx="3645">
                  <c:v>53.437435606699999</c:v>
                </c:pt>
                <c:pt idx="3646">
                  <c:v>53.376502523200003</c:v>
                </c:pt>
                <c:pt idx="3647">
                  <c:v>53.406969064899997</c:v>
                </c:pt>
                <c:pt idx="3648">
                  <c:v>53.406969064899997</c:v>
                </c:pt>
                <c:pt idx="3649">
                  <c:v>53.406969064899997</c:v>
                </c:pt>
                <c:pt idx="3650">
                  <c:v>53.346035981500002</c:v>
                </c:pt>
                <c:pt idx="3651">
                  <c:v>53.437435606699999</c:v>
                </c:pt>
                <c:pt idx="3652">
                  <c:v>53.406969064899997</c:v>
                </c:pt>
                <c:pt idx="3653">
                  <c:v>53.315569439699999</c:v>
                </c:pt>
                <c:pt idx="3654">
                  <c:v>53.376502523200003</c:v>
                </c:pt>
                <c:pt idx="3655">
                  <c:v>53.376502523200003</c:v>
                </c:pt>
                <c:pt idx="3656">
                  <c:v>53.346035981500002</c:v>
                </c:pt>
                <c:pt idx="3657">
                  <c:v>53.285102897999998</c:v>
                </c:pt>
                <c:pt idx="3658">
                  <c:v>53.315569439699999</c:v>
                </c:pt>
                <c:pt idx="3659">
                  <c:v>53.285102897999998</c:v>
                </c:pt>
                <c:pt idx="3660">
                  <c:v>53.193703272800001</c:v>
                </c:pt>
                <c:pt idx="3661">
                  <c:v>53.346035981500002</c:v>
                </c:pt>
                <c:pt idx="3662">
                  <c:v>53.346035981500002</c:v>
                </c:pt>
                <c:pt idx="3663">
                  <c:v>53.224169814500002</c:v>
                </c:pt>
                <c:pt idx="3664">
                  <c:v>53.285102897999998</c:v>
                </c:pt>
                <c:pt idx="3665">
                  <c:v>53.0718371058</c:v>
                </c:pt>
                <c:pt idx="3666">
                  <c:v>53.254636356299997</c:v>
                </c:pt>
                <c:pt idx="3667">
                  <c:v>53.193703272800001</c:v>
                </c:pt>
                <c:pt idx="3668">
                  <c:v>53.254636356299997</c:v>
                </c:pt>
                <c:pt idx="3669">
                  <c:v>53.163236730999998</c:v>
                </c:pt>
                <c:pt idx="3670">
                  <c:v>53.346035981500002</c:v>
                </c:pt>
                <c:pt idx="3671">
                  <c:v>53.224169814500002</c:v>
                </c:pt>
                <c:pt idx="3672">
                  <c:v>53.193703272800001</c:v>
                </c:pt>
                <c:pt idx="3673">
                  <c:v>53.224169814500002</c:v>
                </c:pt>
                <c:pt idx="3674">
                  <c:v>53.132770189299997</c:v>
                </c:pt>
                <c:pt idx="3675">
                  <c:v>53.224169814500002</c:v>
                </c:pt>
                <c:pt idx="3676">
                  <c:v>53.163236730999998</c:v>
                </c:pt>
                <c:pt idx="3677">
                  <c:v>53.193703272800001</c:v>
                </c:pt>
                <c:pt idx="3678">
                  <c:v>53.254636356299997</c:v>
                </c:pt>
                <c:pt idx="3679">
                  <c:v>53.132770189299997</c:v>
                </c:pt>
                <c:pt idx="3680">
                  <c:v>53.224169814500002</c:v>
                </c:pt>
                <c:pt idx="3681">
                  <c:v>53.132770189299997</c:v>
                </c:pt>
                <c:pt idx="3682">
                  <c:v>53.132770189299997</c:v>
                </c:pt>
                <c:pt idx="3683">
                  <c:v>53.102303647600003</c:v>
                </c:pt>
                <c:pt idx="3684">
                  <c:v>53.041370564099999</c:v>
                </c:pt>
                <c:pt idx="3685">
                  <c:v>53.163236730999998</c:v>
                </c:pt>
                <c:pt idx="3686">
                  <c:v>53.0718371058</c:v>
                </c:pt>
                <c:pt idx="3687">
                  <c:v>53.010904022299997</c:v>
                </c:pt>
                <c:pt idx="3688">
                  <c:v>53.041370564099999</c:v>
                </c:pt>
                <c:pt idx="3689">
                  <c:v>53.102303647600003</c:v>
                </c:pt>
                <c:pt idx="3690">
                  <c:v>53.0718371058</c:v>
                </c:pt>
                <c:pt idx="3691">
                  <c:v>53.010904022299997</c:v>
                </c:pt>
                <c:pt idx="3692">
                  <c:v>53.0718371058</c:v>
                </c:pt>
                <c:pt idx="3693">
                  <c:v>53.010904022299997</c:v>
                </c:pt>
                <c:pt idx="3694">
                  <c:v>52.980437480600003</c:v>
                </c:pt>
                <c:pt idx="3695">
                  <c:v>53.041370564099999</c:v>
                </c:pt>
                <c:pt idx="3696">
                  <c:v>53.041370564099999</c:v>
                </c:pt>
                <c:pt idx="3697">
                  <c:v>52.949970938900002</c:v>
                </c:pt>
                <c:pt idx="3698">
                  <c:v>52.949970938900002</c:v>
                </c:pt>
                <c:pt idx="3699">
                  <c:v>53.010904022299997</c:v>
                </c:pt>
                <c:pt idx="3700">
                  <c:v>53.041370564099999</c:v>
                </c:pt>
                <c:pt idx="3701">
                  <c:v>53.041370564099999</c:v>
                </c:pt>
                <c:pt idx="3702">
                  <c:v>52.980437480600003</c:v>
                </c:pt>
                <c:pt idx="3703">
                  <c:v>52.949970938900002</c:v>
                </c:pt>
                <c:pt idx="3704">
                  <c:v>52.949970938900002</c:v>
                </c:pt>
                <c:pt idx="3705">
                  <c:v>52.980437480600003</c:v>
                </c:pt>
                <c:pt idx="3706">
                  <c:v>52.919504397099999</c:v>
                </c:pt>
                <c:pt idx="3707">
                  <c:v>52.980437480600003</c:v>
                </c:pt>
                <c:pt idx="3708">
                  <c:v>52.828104771900001</c:v>
                </c:pt>
                <c:pt idx="3709">
                  <c:v>53.010904022299997</c:v>
                </c:pt>
                <c:pt idx="3710">
                  <c:v>52.980437480600003</c:v>
                </c:pt>
                <c:pt idx="3711">
                  <c:v>52.858571313600002</c:v>
                </c:pt>
                <c:pt idx="3712">
                  <c:v>52.919504397099999</c:v>
                </c:pt>
                <c:pt idx="3713">
                  <c:v>52.889037855399998</c:v>
                </c:pt>
                <c:pt idx="3714">
                  <c:v>52.828104771900001</c:v>
                </c:pt>
                <c:pt idx="3715">
                  <c:v>52.889037855399998</c:v>
                </c:pt>
                <c:pt idx="3716">
                  <c:v>52.919504397099999</c:v>
                </c:pt>
                <c:pt idx="3717">
                  <c:v>52.949970938900002</c:v>
                </c:pt>
                <c:pt idx="3718">
                  <c:v>52.889037855399998</c:v>
                </c:pt>
                <c:pt idx="3719">
                  <c:v>52.919504397099999</c:v>
                </c:pt>
                <c:pt idx="3720">
                  <c:v>52.949970938900002</c:v>
                </c:pt>
                <c:pt idx="3721">
                  <c:v>52.919504397099999</c:v>
                </c:pt>
                <c:pt idx="3722">
                  <c:v>52.645305521499999</c:v>
                </c:pt>
                <c:pt idx="3723">
                  <c:v>52.889037855399998</c:v>
                </c:pt>
                <c:pt idx="3724">
                  <c:v>52.858571313600002</c:v>
                </c:pt>
                <c:pt idx="3725">
                  <c:v>52.7976382302</c:v>
                </c:pt>
                <c:pt idx="3726">
                  <c:v>52.828104771900001</c:v>
                </c:pt>
                <c:pt idx="3727">
                  <c:v>52.889037855399998</c:v>
                </c:pt>
                <c:pt idx="3728">
                  <c:v>52.828104771900001</c:v>
                </c:pt>
                <c:pt idx="3729">
                  <c:v>52.736705146699997</c:v>
                </c:pt>
                <c:pt idx="3730">
                  <c:v>52.828104771900001</c:v>
                </c:pt>
                <c:pt idx="3731">
                  <c:v>52.7976382302</c:v>
                </c:pt>
                <c:pt idx="3732">
                  <c:v>52.767171688399998</c:v>
                </c:pt>
                <c:pt idx="3733">
                  <c:v>52.7976382302</c:v>
                </c:pt>
                <c:pt idx="3734">
                  <c:v>52.6757720632</c:v>
                </c:pt>
                <c:pt idx="3735">
                  <c:v>52.736705146699997</c:v>
                </c:pt>
                <c:pt idx="3736">
                  <c:v>52.645305521499999</c:v>
                </c:pt>
                <c:pt idx="3737">
                  <c:v>52.706238604900001</c:v>
                </c:pt>
                <c:pt idx="3738">
                  <c:v>52.736705146699997</c:v>
                </c:pt>
                <c:pt idx="3739">
                  <c:v>52.6757720632</c:v>
                </c:pt>
                <c:pt idx="3740">
                  <c:v>52.706238604900001</c:v>
                </c:pt>
                <c:pt idx="3741">
                  <c:v>52.614838979699996</c:v>
                </c:pt>
                <c:pt idx="3742">
                  <c:v>52.736705146699997</c:v>
                </c:pt>
                <c:pt idx="3743">
                  <c:v>52.736705146699997</c:v>
                </c:pt>
                <c:pt idx="3744">
                  <c:v>52.6757720632</c:v>
                </c:pt>
                <c:pt idx="3745">
                  <c:v>52.614838979699996</c:v>
                </c:pt>
                <c:pt idx="3746">
                  <c:v>52.6757720632</c:v>
                </c:pt>
                <c:pt idx="3747">
                  <c:v>52.706238604900001</c:v>
                </c:pt>
                <c:pt idx="3748">
                  <c:v>52.706238604900001</c:v>
                </c:pt>
                <c:pt idx="3749">
                  <c:v>52.6757720632</c:v>
                </c:pt>
                <c:pt idx="3750">
                  <c:v>52.645305521499999</c:v>
                </c:pt>
                <c:pt idx="3751">
                  <c:v>52.767171688399998</c:v>
                </c:pt>
                <c:pt idx="3752">
                  <c:v>52.6757720632</c:v>
                </c:pt>
                <c:pt idx="3753">
                  <c:v>52.6757720632</c:v>
                </c:pt>
                <c:pt idx="3754">
                  <c:v>52.614838979699996</c:v>
                </c:pt>
                <c:pt idx="3755">
                  <c:v>52.645305521499999</c:v>
                </c:pt>
                <c:pt idx="3756">
                  <c:v>52.614838979699996</c:v>
                </c:pt>
                <c:pt idx="3757">
                  <c:v>52.645305521499999</c:v>
                </c:pt>
                <c:pt idx="3758">
                  <c:v>52.6757720632</c:v>
                </c:pt>
                <c:pt idx="3759">
                  <c:v>52.6757720632</c:v>
                </c:pt>
                <c:pt idx="3760">
                  <c:v>52.523439354499999</c:v>
                </c:pt>
                <c:pt idx="3761">
                  <c:v>52.5539058962</c:v>
                </c:pt>
                <c:pt idx="3762">
                  <c:v>52.492972812799998</c:v>
                </c:pt>
                <c:pt idx="3763">
                  <c:v>52.5539058962</c:v>
                </c:pt>
                <c:pt idx="3764">
                  <c:v>52.584372438000003</c:v>
                </c:pt>
                <c:pt idx="3765">
                  <c:v>52.310173562300001</c:v>
                </c:pt>
                <c:pt idx="3766">
                  <c:v>52.492972812799998</c:v>
                </c:pt>
                <c:pt idx="3767">
                  <c:v>52.492972812799998</c:v>
                </c:pt>
                <c:pt idx="3768">
                  <c:v>52.432039729300001</c:v>
                </c:pt>
                <c:pt idx="3769">
                  <c:v>52.523439354499999</c:v>
                </c:pt>
                <c:pt idx="3770">
                  <c:v>52.462506271000002</c:v>
                </c:pt>
                <c:pt idx="3771">
                  <c:v>52.462506271000002</c:v>
                </c:pt>
                <c:pt idx="3772">
                  <c:v>52.432039729300001</c:v>
                </c:pt>
                <c:pt idx="3773">
                  <c:v>52.492972812799998</c:v>
                </c:pt>
                <c:pt idx="3774">
                  <c:v>52.462506271000002</c:v>
                </c:pt>
                <c:pt idx="3775">
                  <c:v>52.492972812799998</c:v>
                </c:pt>
                <c:pt idx="3776">
                  <c:v>52.401573187499999</c:v>
                </c:pt>
                <c:pt idx="3777">
                  <c:v>52.584372438000003</c:v>
                </c:pt>
                <c:pt idx="3778">
                  <c:v>52.492972812799998</c:v>
                </c:pt>
                <c:pt idx="3779">
                  <c:v>52.371106645799998</c:v>
                </c:pt>
                <c:pt idx="3780">
                  <c:v>52.523439354499999</c:v>
                </c:pt>
                <c:pt idx="3781">
                  <c:v>52.492972812799998</c:v>
                </c:pt>
                <c:pt idx="3782">
                  <c:v>52.462506271000002</c:v>
                </c:pt>
                <c:pt idx="3783">
                  <c:v>52.462506271000002</c:v>
                </c:pt>
                <c:pt idx="3784">
                  <c:v>52.249240478799997</c:v>
                </c:pt>
                <c:pt idx="3785">
                  <c:v>52.340640104099997</c:v>
                </c:pt>
                <c:pt idx="3786">
                  <c:v>52.401573187499999</c:v>
                </c:pt>
                <c:pt idx="3787">
                  <c:v>52.371106645799998</c:v>
                </c:pt>
                <c:pt idx="3788">
                  <c:v>52.371106645799998</c:v>
                </c:pt>
                <c:pt idx="3789">
                  <c:v>52.371106645799998</c:v>
                </c:pt>
                <c:pt idx="3790">
                  <c:v>52.371106645799998</c:v>
                </c:pt>
                <c:pt idx="3791">
                  <c:v>52.249240478799997</c:v>
                </c:pt>
                <c:pt idx="3792">
                  <c:v>52.310173562300001</c:v>
                </c:pt>
                <c:pt idx="3793">
                  <c:v>52.310173562300001</c:v>
                </c:pt>
                <c:pt idx="3794">
                  <c:v>52.2797070206</c:v>
                </c:pt>
                <c:pt idx="3795">
                  <c:v>52.249240478799997</c:v>
                </c:pt>
                <c:pt idx="3796">
                  <c:v>52.310173562300001</c:v>
                </c:pt>
                <c:pt idx="3797">
                  <c:v>52.401573187499999</c:v>
                </c:pt>
                <c:pt idx="3798">
                  <c:v>52.310173562300001</c:v>
                </c:pt>
                <c:pt idx="3799">
                  <c:v>52.2797070206</c:v>
                </c:pt>
                <c:pt idx="3800">
                  <c:v>52.310173562300001</c:v>
                </c:pt>
                <c:pt idx="3801">
                  <c:v>52.340640104099997</c:v>
                </c:pt>
                <c:pt idx="3802">
                  <c:v>52.249240478799997</c:v>
                </c:pt>
                <c:pt idx="3803">
                  <c:v>52.249240478799997</c:v>
                </c:pt>
                <c:pt idx="3804">
                  <c:v>52.249240478799997</c:v>
                </c:pt>
                <c:pt idx="3805">
                  <c:v>52.340640104099997</c:v>
                </c:pt>
                <c:pt idx="3806">
                  <c:v>52.310173562300001</c:v>
                </c:pt>
                <c:pt idx="3807">
                  <c:v>52.249240478799997</c:v>
                </c:pt>
                <c:pt idx="3808">
                  <c:v>52.340640104099997</c:v>
                </c:pt>
                <c:pt idx="3809">
                  <c:v>52.310173562300001</c:v>
                </c:pt>
                <c:pt idx="3810">
                  <c:v>52.310173562300001</c:v>
                </c:pt>
                <c:pt idx="3811">
                  <c:v>52.188307395400003</c:v>
                </c:pt>
                <c:pt idx="3812">
                  <c:v>52.218773937100003</c:v>
                </c:pt>
                <c:pt idx="3813">
                  <c:v>52.188307395400003</c:v>
                </c:pt>
                <c:pt idx="3814">
                  <c:v>52.127374311899999</c:v>
                </c:pt>
                <c:pt idx="3815">
                  <c:v>52.188307395400003</c:v>
                </c:pt>
                <c:pt idx="3816">
                  <c:v>52.127374311899999</c:v>
                </c:pt>
                <c:pt idx="3817">
                  <c:v>52.218773937100003</c:v>
                </c:pt>
                <c:pt idx="3818">
                  <c:v>52.1578408536</c:v>
                </c:pt>
                <c:pt idx="3819">
                  <c:v>52.249240478799997</c:v>
                </c:pt>
                <c:pt idx="3820">
                  <c:v>52.1578408536</c:v>
                </c:pt>
                <c:pt idx="3821">
                  <c:v>52.066441228400002</c:v>
                </c:pt>
                <c:pt idx="3822">
                  <c:v>52.066441228400002</c:v>
                </c:pt>
                <c:pt idx="3823">
                  <c:v>52.1578408536</c:v>
                </c:pt>
                <c:pt idx="3824">
                  <c:v>52.127374311899999</c:v>
                </c:pt>
                <c:pt idx="3825">
                  <c:v>52.127374311899999</c:v>
                </c:pt>
                <c:pt idx="3826">
                  <c:v>52.127374311899999</c:v>
                </c:pt>
                <c:pt idx="3827">
                  <c:v>52.188307395400003</c:v>
                </c:pt>
                <c:pt idx="3828">
                  <c:v>52.1578408536</c:v>
                </c:pt>
                <c:pt idx="3829">
                  <c:v>52.035974686700001</c:v>
                </c:pt>
                <c:pt idx="3830">
                  <c:v>52.096907770199998</c:v>
                </c:pt>
                <c:pt idx="3831">
                  <c:v>52.096907770199998</c:v>
                </c:pt>
                <c:pt idx="3832">
                  <c:v>52.066441228400002</c:v>
                </c:pt>
                <c:pt idx="3833">
                  <c:v>52.096907770199998</c:v>
                </c:pt>
                <c:pt idx="3834">
                  <c:v>52.005508144899999</c:v>
                </c:pt>
                <c:pt idx="3835">
                  <c:v>52.066441228400002</c:v>
                </c:pt>
                <c:pt idx="3836">
                  <c:v>52.096907770199998</c:v>
                </c:pt>
                <c:pt idx="3837">
                  <c:v>52.127374311899999</c:v>
                </c:pt>
                <c:pt idx="3838">
                  <c:v>52.066441228400002</c:v>
                </c:pt>
                <c:pt idx="3839">
                  <c:v>51.944575061499997</c:v>
                </c:pt>
                <c:pt idx="3840">
                  <c:v>52.035974686700001</c:v>
                </c:pt>
                <c:pt idx="3841">
                  <c:v>51.853175436199997</c:v>
                </c:pt>
                <c:pt idx="3842">
                  <c:v>51.975041603199998</c:v>
                </c:pt>
                <c:pt idx="3843">
                  <c:v>51.914108519700001</c:v>
                </c:pt>
                <c:pt idx="3844">
                  <c:v>52.005508144899999</c:v>
                </c:pt>
                <c:pt idx="3845">
                  <c:v>51.914108519700001</c:v>
                </c:pt>
                <c:pt idx="3846">
                  <c:v>51.944575061499997</c:v>
                </c:pt>
                <c:pt idx="3847">
                  <c:v>51.975041603199998</c:v>
                </c:pt>
                <c:pt idx="3848">
                  <c:v>52.005508144899999</c:v>
                </c:pt>
                <c:pt idx="3849">
                  <c:v>52.005508144899999</c:v>
                </c:pt>
                <c:pt idx="3850">
                  <c:v>51.975041603199998</c:v>
                </c:pt>
                <c:pt idx="3851">
                  <c:v>51.883641978</c:v>
                </c:pt>
                <c:pt idx="3852">
                  <c:v>51.975041603199998</c:v>
                </c:pt>
                <c:pt idx="3853">
                  <c:v>52.005508144899999</c:v>
                </c:pt>
                <c:pt idx="3854">
                  <c:v>52.035974686700001</c:v>
                </c:pt>
                <c:pt idx="3855">
                  <c:v>51.944575061499997</c:v>
                </c:pt>
                <c:pt idx="3856">
                  <c:v>51.853175436199997</c:v>
                </c:pt>
                <c:pt idx="3857">
                  <c:v>51.822708894500003</c:v>
                </c:pt>
                <c:pt idx="3858">
                  <c:v>52.035974686700001</c:v>
                </c:pt>
                <c:pt idx="3859">
                  <c:v>51.944575061499997</c:v>
                </c:pt>
                <c:pt idx="3860">
                  <c:v>51.853175436199997</c:v>
                </c:pt>
                <c:pt idx="3861">
                  <c:v>51.944575061499997</c:v>
                </c:pt>
                <c:pt idx="3862">
                  <c:v>51.944575061499997</c:v>
                </c:pt>
                <c:pt idx="3863">
                  <c:v>51.914108519700001</c:v>
                </c:pt>
                <c:pt idx="3864">
                  <c:v>51.792242352800002</c:v>
                </c:pt>
                <c:pt idx="3865">
                  <c:v>51.731309269299999</c:v>
                </c:pt>
                <c:pt idx="3866">
                  <c:v>51.822708894500003</c:v>
                </c:pt>
                <c:pt idx="3867">
                  <c:v>51.853175436199997</c:v>
                </c:pt>
                <c:pt idx="3868">
                  <c:v>51.883641978</c:v>
                </c:pt>
                <c:pt idx="3869">
                  <c:v>51.792242352800002</c:v>
                </c:pt>
                <c:pt idx="3870">
                  <c:v>51.792242352800002</c:v>
                </c:pt>
                <c:pt idx="3871">
                  <c:v>51.792242352800002</c:v>
                </c:pt>
                <c:pt idx="3872">
                  <c:v>51.792242352800002</c:v>
                </c:pt>
                <c:pt idx="3873">
                  <c:v>51.731309269299999</c:v>
                </c:pt>
                <c:pt idx="3874">
                  <c:v>51.639909644100001</c:v>
                </c:pt>
                <c:pt idx="3875">
                  <c:v>51.731309269299999</c:v>
                </c:pt>
                <c:pt idx="3876">
                  <c:v>51.792242352800002</c:v>
                </c:pt>
                <c:pt idx="3877">
                  <c:v>51.944575061499997</c:v>
                </c:pt>
                <c:pt idx="3878">
                  <c:v>51.822708894500003</c:v>
                </c:pt>
                <c:pt idx="3879">
                  <c:v>51.761775811</c:v>
                </c:pt>
                <c:pt idx="3880">
                  <c:v>51.853175436199997</c:v>
                </c:pt>
                <c:pt idx="3881">
                  <c:v>51.731309269299999</c:v>
                </c:pt>
                <c:pt idx="3882">
                  <c:v>51.731309269299999</c:v>
                </c:pt>
                <c:pt idx="3883">
                  <c:v>51.700842727500003</c:v>
                </c:pt>
                <c:pt idx="3884">
                  <c:v>51.700842727500003</c:v>
                </c:pt>
                <c:pt idx="3885">
                  <c:v>51.731309269299999</c:v>
                </c:pt>
                <c:pt idx="3886">
                  <c:v>51.670376185800002</c:v>
                </c:pt>
                <c:pt idx="3887">
                  <c:v>51.822708894500003</c:v>
                </c:pt>
                <c:pt idx="3888">
                  <c:v>51.700842727500003</c:v>
                </c:pt>
                <c:pt idx="3889">
                  <c:v>51.670376185800002</c:v>
                </c:pt>
                <c:pt idx="3890">
                  <c:v>51.761775811</c:v>
                </c:pt>
                <c:pt idx="3891">
                  <c:v>51.639909644100001</c:v>
                </c:pt>
                <c:pt idx="3892">
                  <c:v>51.670376185800002</c:v>
                </c:pt>
                <c:pt idx="3893">
                  <c:v>51.670376185800002</c:v>
                </c:pt>
                <c:pt idx="3894">
                  <c:v>51.548510018800002</c:v>
                </c:pt>
                <c:pt idx="3895">
                  <c:v>51.639909644100001</c:v>
                </c:pt>
                <c:pt idx="3896">
                  <c:v>51.639909644100001</c:v>
                </c:pt>
                <c:pt idx="3897">
                  <c:v>51.578976560599997</c:v>
                </c:pt>
                <c:pt idx="3898">
                  <c:v>51.609443102299998</c:v>
                </c:pt>
                <c:pt idx="3899">
                  <c:v>51.700842727500003</c:v>
                </c:pt>
                <c:pt idx="3900">
                  <c:v>51.609443102299998</c:v>
                </c:pt>
                <c:pt idx="3901">
                  <c:v>51.609443102299998</c:v>
                </c:pt>
                <c:pt idx="3902">
                  <c:v>51.639909644100001</c:v>
                </c:pt>
                <c:pt idx="3903">
                  <c:v>51.609443102299998</c:v>
                </c:pt>
                <c:pt idx="3904">
                  <c:v>51.639909644100001</c:v>
                </c:pt>
                <c:pt idx="3905">
                  <c:v>51.670376185800002</c:v>
                </c:pt>
                <c:pt idx="3906">
                  <c:v>51.609443102299998</c:v>
                </c:pt>
                <c:pt idx="3907">
                  <c:v>51.609443102299998</c:v>
                </c:pt>
                <c:pt idx="3908">
                  <c:v>51.700842727500003</c:v>
                </c:pt>
                <c:pt idx="3909">
                  <c:v>51.578976560599997</c:v>
                </c:pt>
                <c:pt idx="3910">
                  <c:v>51.609443102299998</c:v>
                </c:pt>
                <c:pt idx="3911">
                  <c:v>51.548510018800002</c:v>
                </c:pt>
                <c:pt idx="3912">
                  <c:v>51.548510018800002</c:v>
                </c:pt>
                <c:pt idx="3913">
                  <c:v>51.609443102299998</c:v>
                </c:pt>
                <c:pt idx="3914">
                  <c:v>51.457110393599997</c:v>
                </c:pt>
                <c:pt idx="3915">
                  <c:v>51.578976560599997</c:v>
                </c:pt>
                <c:pt idx="3916">
                  <c:v>51.578976560599997</c:v>
                </c:pt>
                <c:pt idx="3917">
                  <c:v>51.4875769354</c:v>
                </c:pt>
                <c:pt idx="3918">
                  <c:v>51.457110393599997</c:v>
                </c:pt>
                <c:pt idx="3919">
                  <c:v>51.4875769354</c:v>
                </c:pt>
                <c:pt idx="3920">
                  <c:v>51.426643851900003</c:v>
                </c:pt>
                <c:pt idx="3921">
                  <c:v>51.548510018800002</c:v>
                </c:pt>
                <c:pt idx="3922">
                  <c:v>51.335244226699999</c:v>
                </c:pt>
                <c:pt idx="3923">
                  <c:v>51.426643851900003</c:v>
                </c:pt>
                <c:pt idx="3924">
                  <c:v>51.457110393599997</c:v>
                </c:pt>
                <c:pt idx="3925">
                  <c:v>51.457110393599997</c:v>
                </c:pt>
                <c:pt idx="3926">
                  <c:v>51.396177310100001</c:v>
                </c:pt>
                <c:pt idx="3927">
                  <c:v>51.4875769354</c:v>
                </c:pt>
                <c:pt idx="3928">
                  <c:v>51.426643851900003</c:v>
                </c:pt>
                <c:pt idx="3929">
                  <c:v>51.335244226699999</c:v>
                </c:pt>
                <c:pt idx="3930">
                  <c:v>51.426643851900003</c:v>
                </c:pt>
                <c:pt idx="3931">
                  <c:v>51.396177310100001</c:v>
                </c:pt>
                <c:pt idx="3932">
                  <c:v>51.4875769354</c:v>
                </c:pt>
                <c:pt idx="3933">
                  <c:v>51.426643851900003</c:v>
                </c:pt>
                <c:pt idx="3934">
                  <c:v>51.4875769354</c:v>
                </c:pt>
                <c:pt idx="3935">
                  <c:v>51.4875769354</c:v>
                </c:pt>
                <c:pt idx="3936">
                  <c:v>51.3657107684</c:v>
                </c:pt>
                <c:pt idx="3937">
                  <c:v>51.548510018800002</c:v>
                </c:pt>
                <c:pt idx="3938">
                  <c:v>51.396177310100001</c:v>
                </c:pt>
                <c:pt idx="3939">
                  <c:v>51.3657107684</c:v>
                </c:pt>
                <c:pt idx="3940">
                  <c:v>51.3657107684</c:v>
                </c:pt>
                <c:pt idx="3941">
                  <c:v>51.213378059699998</c:v>
                </c:pt>
                <c:pt idx="3942">
                  <c:v>51.396177310100001</c:v>
                </c:pt>
                <c:pt idx="3943">
                  <c:v>51.3657107684</c:v>
                </c:pt>
                <c:pt idx="3944">
                  <c:v>51.396177310100001</c:v>
                </c:pt>
                <c:pt idx="3945">
                  <c:v>51.304777684900003</c:v>
                </c:pt>
                <c:pt idx="3946">
                  <c:v>51.304777684900003</c:v>
                </c:pt>
                <c:pt idx="3947">
                  <c:v>51.274311143200002</c:v>
                </c:pt>
                <c:pt idx="3948">
                  <c:v>51.274311143200002</c:v>
                </c:pt>
                <c:pt idx="3949">
                  <c:v>51.304777684900003</c:v>
                </c:pt>
                <c:pt idx="3950">
                  <c:v>51.243844601399999</c:v>
                </c:pt>
                <c:pt idx="3951">
                  <c:v>51.213378059699998</c:v>
                </c:pt>
                <c:pt idx="3952">
                  <c:v>51.274311143200002</c:v>
                </c:pt>
                <c:pt idx="3953">
                  <c:v>51.274311143200002</c:v>
                </c:pt>
                <c:pt idx="3954">
                  <c:v>51.304777684900003</c:v>
                </c:pt>
                <c:pt idx="3955">
                  <c:v>51.274311143200002</c:v>
                </c:pt>
                <c:pt idx="3956">
                  <c:v>51.304777684900003</c:v>
                </c:pt>
                <c:pt idx="3957">
                  <c:v>51.304777684900003</c:v>
                </c:pt>
                <c:pt idx="3958">
                  <c:v>51.274311143200002</c:v>
                </c:pt>
                <c:pt idx="3959">
                  <c:v>51.243844601399999</c:v>
                </c:pt>
                <c:pt idx="3960">
                  <c:v>51.213378059699998</c:v>
                </c:pt>
                <c:pt idx="3961">
                  <c:v>51.243844601399999</c:v>
                </c:pt>
                <c:pt idx="3962">
                  <c:v>51.243844601399999</c:v>
                </c:pt>
                <c:pt idx="3963">
                  <c:v>51.3657107684</c:v>
                </c:pt>
                <c:pt idx="3964">
                  <c:v>51.213378059699998</c:v>
                </c:pt>
                <c:pt idx="3965">
                  <c:v>51.304777684900003</c:v>
                </c:pt>
                <c:pt idx="3966">
                  <c:v>51.243844601399999</c:v>
                </c:pt>
                <c:pt idx="3967">
                  <c:v>51.213378059699998</c:v>
                </c:pt>
                <c:pt idx="3968">
                  <c:v>51.152444976200002</c:v>
                </c:pt>
                <c:pt idx="3969">
                  <c:v>51.243844601399999</c:v>
                </c:pt>
                <c:pt idx="3970">
                  <c:v>51.121978434500001</c:v>
                </c:pt>
                <c:pt idx="3971">
                  <c:v>51.182911517999997</c:v>
                </c:pt>
                <c:pt idx="3972">
                  <c:v>51.213378059699998</c:v>
                </c:pt>
                <c:pt idx="3973">
                  <c:v>51.121978434500001</c:v>
                </c:pt>
                <c:pt idx="3974">
                  <c:v>51.121978434500001</c:v>
                </c:pt>
                <c:pt idx="3975">
                  <c:v>51.274311143200002</c:v>
                </c:pt>
                <c:pt idx="3976">
                  <c:v>51.121978434500001</c:v>
                </c:pt>
                <c:pt idx="3977">
                  <c:v>51.121978434500001</c:v>
                </c:pt>
                <c:pt idx="3978">
                  <c:v>51.121978434500001</c:v>
                </c:pt>
                <c:pt idx="3979">
                  <c:v>51.0001122675</c:v>
                </c:pt>
                <c:pt idx="3980">
                  <c:v>51.061045350999997</c:v>
                </c:pt>
                <c:pt idx="3981">
                  <c:v>51.121978434500001</c:v>
                </c:pt>
                <c:pt idx="3982">
                  <c:v>51.091511892699998</c:v>
                </c:pt>
                <c:pt idx="3983">
                  <c:v>51.061045350999997</c:v>
                </c:pt>
                <c:pt idx="3984">
                  <c:v>51.182911517999997</c:v>
                </c:pt>
                <c:pt idx="3985">
                  <c:v>51.182911517999997</c:v>
                </c:pt>
                <c:pt idx="3986">
                  <c:v>51.0001122675</c:v>
                </c:pt>
                <c:pt idx="3987">
                  <c:v>51.091511892699998</c:v>
                </c:pt>
                <c:pt idx="3988">
                  <c:v>51.030578809300003</c:v>
                </c:pt>
                <c:pt idx="3989">
                  <c:v>51.121978434500001</c:v>
                </c:pt>
                <c:pt idx="3990">
                  <c:v>51.061045350999997</c:v>
                </c:pt>
                <c:pt idx="3991">
                  <c:v>51.030578809300003</c:v>
                </c:pt>
                <c:pt idx="3992">
                  <c:v>51.091511892699998</c:v>
                </c:pt>
                <c:pt idx="3993">
                  <c:v>51.091511892699998</c:v>
                </c:pt>
                <c:pt idx="3994">
                  <c:v>51.061045350999997</c:v>
                </c:pt>
                <c:pt idx="3995">
                  <c:v>51.0001122675</c:v>
                </c:pt>
                <c:pt idx="3996">
                  <c:v>50.9696457258</c:v>
                </c:pt>
                <c:pt idx="3997">
                  <c:v>50.9696457258</c:v>
                </c:pt>
                <c:pt idx="3998">
                  <c:v>50.939179184099999</c:v>
                </c:pt>
                <c:pt idx="3999">
                  <c:v>51.0001122675</c:v>
                </c:pt>
                <c:pt idx="4000">
                  <c:v>50.9696457258</c:v>
                </c:pt>
                <c:pt idx="4001">
                  <c:v>50.939179184099999</c:v>
                </c:pt>
                <c:pt idx="4002">
                  <c:v>50.9696457258</c:v>
                </c:pt>
                <c:pt idx="4003">
                  <c:v>50.9696457258</c:v>
                </c:pt>
                <c:pt idx="4004">
                  <c:v>50.939179184099999</c:v>
                </c:pt>
                <c:pt idx="4005">
                  <c:v>50.9696457258</c:v>
                </c:pt>
                <c:pt idx="4006">
                  <c:v>50.939179184099999</c:v>
                </c:pt>
                <c:pt idx="4007">
                  <c:v>50.939179184099999</c:v>
                </c:pt>
                <c:pt idx="4008">
                  <c:v>50.908712642300003</c:v>
                </c:pt>
                <c:pt idx="4009">
                  <c:v>50.908712642300003</c:v>
                </c:pt>
                <c:pt idx="4010">
                  <c:v>50.9696457258</c:v>
                </c:pt>
                <c:pt idx="4011">
                  <c:v>50.9696457258</c:v>
                </c:pt>
                <c:pt idx="4012">
                  <c:v>50.908712642300003</c:v>
                </c:pt>
                <c:pt idx="4013">
                  <c:v>50.939179184099999</c:v>
                </c:pt>
                <c:pt idx="4014">
                  <c:v>50.847779558799999</c:v>
                </c:pt>
                <c:pt idx="4015">
                  <c:v>50.9696457258</c:v>
                </c:pt>
                <c:pt idx="4016">
                  <c:v>50.878246100600002</c:v>
                </c:pt>
                <c:pt idx="4017">
                  <c:v>50.817313017099998</c:v>
                </c:pt>
                <c:pt idx="4018">
                  <c:v>50.878246100600002</c:v>
                </c:pt>
                <c:pt idx="4019">
                  <c:v>50.847779558799999</c:v>
                </c:pt>
                <c:pt idx="4020">
                  <c:v>50.908712642300003</c:v>
                </c:pt>
                <c:pt idx="4021">
                  <c:v>50.847779558799999</c:v>
                </c:pt>
                <c:pt idx="4022">
                  <c:v>50.756379933600002</c:v>
                </c:pt>
                <c:pt idx="4023">
                  <c:v>51.0001122675</c:v>
                </c:pt>
                <c:pt idx="4024">
                  <c:v>50.847779558799999</c:v>
                </c:pt>
                <c:pt idx="4025">
                  <c:v>50.817313017099998</c:v>
                </c:pt>
                <c:pt idx="4026">
                  <c:v>50.847779558799999</c:v>
                </c:pt>
                <c:pt idx="4027">
                  <c:v>50.786846475399997</c:v>
                </c:pt>
                <c:pt idx="4028">
                  <c:v>50.756379933600002</c:v>
                </c:pt>
                <c:pt idx="4029">
                  <c:v>50.786846475399997</c:v>
                </c:pt>
                <c:pt idx="4030">
                  <c:v>50.786846475399997</c:v>
                </c:pt>
                <c:pt idx="4031">
                  <c:v>50.786846475399997</c:v>
                </c:pt>
                <c:pt idx="4032">
                  <c:v>50.847779558799999</c:v>
                </c:pt>
                <c:pt idx="4033">
                  <c:v>50.756379933600002</c:v>
                </c:pt>
                <c:pt idx="4034">
                  <c:v>50.847779558799999</c:v>
                </c:pt>
                <c:pt idx="4035">
                  <c:v>50.786846475399997</c:v>
                </c:pt>
                <c:pt idx="4036">
                  <c:v>50.725913391900001</c:v>
                </c:pt>
                <c:pt idx="4037">
                  <c:v>50.756379933600002</c:v>
                </c:pt>
                <c:pt idx="4038">
                  <c:v>50.725913391900001</c:v>
                </c:pt>
                <c:pt idx="4039">
                  <c:v>50.725913391900001</c:v>
                </c:pt>
                <c:pt idx="4040">
                  <c:v>50.756379933600002</c:v>
                </c:pt>
                <c:pt idx="4041">
                  <c:v>50.817313017099998</c:v>
                </c:pt>
                <c:pt idx="4042">
                  <c:v>50.756379933600002</c:v>
                </c:pt>
                <c:pt idx="4043">
                  <c:v>50.725913391900001</c:v>
                </c:pt>
                <c:pt idx="4044">
                  <c:v>50.725913391900001</c:v>
                </c:pt>
                <c:pt idx="4045">
                  <c:v>50.664980308399997</c:v>
                </c:pt>
                <c:pt idx="4046">
                  <c:v>50.756379933600002</c:v>
                </c:pt>
                <c:pt idx="4047">
                  <c:v>50.756379933600002</c:v>
                </c:pt>
                <c:pt idx="4048">
                  <c:v>50.543114141399997</c:v>
                </c:pt>
                <c:pt idx="4049">
                  <c:v>50.6040472249</c:v>
                </c:pt>
                <c:pt idx="4050">
                  <c:v>50.664980308399997</c:v>
                </c:pt>
                <c:pt idx="4051">
                  <c:v>50.6040472249</c:v>
                </c:pt>
                <c:pt idx="4052">
                  <c:v>50.634513766700003</c:v>
                </c:pt>
                <c:pt idx="4053">
                  <c:v>50.634513766700003</c:v>
                </c:pt>
                <c:pt idx="4054">
                  <c:v>50.695446850099998</c:v>
                </c:pt>
                <c:pt idx="4055">
                  <c:v>50.543114141399997</c:v>
                </c:pt>
                <c:pt idx="4056">
                  <c:v>50.695446850099998</c:v>
                </c:pt>
                <c:pt idx="4057">
                  <c:v>50.634513766700003</c:v>
                </c:pt>
                <c:pt idx="4058">
                  <c:v>50.6040472249</c:v>
                </c:pt>
                <c:pt idx="4059">
                  <c:v>50.634513766700003</c:v>
                </c:pt>
                <c:pt idx="4060">
                  <c:v>50.543114141399997</c:v>
                </c:pt>
                <c:pt idx="4061">
                  <c:v>50.6040472249</c:v>
                </c:pt>
                <c:pt idx="4062">
                  <c:v>50.573580683199999</c:v>
                </c:pt>
                <c:pt idx="4063">
                  <c:v>50.664980308399997</c:v>
                </c:pt>
                <c:pt idx="4064">
                  <c:v>50.6040472249</c:v>
                </c:pt>
                <c:pt idx="4065">
                  <c:v>50.695446850099998</c:v>
                </c:pt>
                <c:pt idx="4066">
                  <c:v>50.664980308399997</c:v>
                </c:pt>
                <c:pt idx="4067">
                  <c:v>50.543114141399997</c:v>
                </c:pt>
                <c:pt idx="4068">
                  <c:v>50.543114141399997</c:v>
                </c:pt>
                <c:pt idx="4069">
                  <c:v>50.512647599700003</c:v>
                </c:pt>
                <c:pt idx="4070">
                  <c:v>50.543114141399997</c:v>
                </c:pt>
                <c:pt idx="4071">
                  <c:v>50.6040472249</c:v>
                </c:pt>
                <c:pt idx="4072">
                  <c:v>50.634513766700003</c:v>
                </c:pt>
                <c:pt idx="4073">
                  <c:v>50.573580683199999</c:v>
                </c:pt>
                <c:pt idx="4074">
                  <c:v>50.482181058000002</c:v>
                </c:pt>
                <c:pt idx="4075">
                  <c:v>50.512647599700003</c:v>
                </c:pt>
                <c:pt idx="4076">
                  <c:v>50.512647599700003</c:v>
                </c:pt>
                <c:pt idx="4077">
                  <c:v>50.543114141399997</c:v>
                </c:pt>
                <c:pt idx="4078">
                  <c:v>50.482181058000002</c:v>
                </c:pt>
                <c:pt idx="4079">
                  <c:v>50.390781432700003</c:v>
                </c:pt>
                <c:pt idx="4080">
                  <c:v>50.451714516199999</c:v>
                </c:pt>
                <c:pt idx="4081">
                  <c:v>50.451714516199999</c:v>
                </c:pt>
                <c:pt idx="4082">
                  <c:v>50.421247974499998</c:v>
                </c:pt>
                <c:pt idx="4083">
                  <c:v>50.512647599700003</c:v>
                </c:pt>
                <c:pt idx="4084">
                  <c:v>50.512647599700003</c:v>
                </c:pt>
                <c:pt idx="4085">
                  <c:v>50.451714516199999</c:v>
                </c:pt>
                <c:pt idx="4086">
                  <c:v>50.390781432700003</c:v>
                </c:pt>
                <c:pt idx="4087">
                  <c:v>50.360314891000002</c:v>
                </c:pt>
                <c:pt idx="4088">
                  <c:v>50.421247974499998</c:v>
                </c:pt>
                <c:pt idx="4089">
                  <c:v>50.482181058000002</c:v>
                </c:pt>
                <c:pt idx="4090">
                  <c:v>50.360314891000002</c:v>
                </c:pt>
                <c:pt idx="4091">
                  <c:v>50.543114141399997</c:v>
                </c:pt>
                <c:pt idx="4092">
                  <c:v>50.421247974499998</c:v>
                </c:pt>
                <c:pt idx="4093">
                  <c:v>50.360314891000002</c:v>
                </c:pt>
                <c:pt idx="4094">
                  <c:v>50.451714516199999</c:v>
                </c:pt>
                <c:pt idx="4095">
                  <c:v>50.360314891000002</c:v>
                </c:pt>
                <c:pt idx="4096">
                  <c:v>50.360314891000002</c:v>
                </c:pt>
                <c:pt idx="4097">
                  <c:v>50.360314891000002</c:v>
                </c:pt>
                <c:pt idx="4098">
                  <c:v>50.2079821823</c:v>
                </c:pt>
                <c:pt idx="4099">
                  <c:v>50.390781432700003</c:v>
                </c:pt>
                <c:pt idx="4100">
                  <c:v>50.329848349300001</c:v>
                </c:pt>
                <c:pt idx="4101">
                  <c:v>50.390781432700003</c:v>
                </c:pt>
                <c:pt idx="4102">
                  <c:v>50.360314891000002</c:v>
                </c:pt>
                <c:pt idx="4103">
                  <c:v>50.360314891000002</c:v>
                </c:pt>
                <c:pt idx="4104">
                  <c:v>50.329848349300001</c:v>
                </c:pt>
                <c:pt idx="4105">
                  <c:v>50.2079821823</c:v>
                </c:pt>
                <c:pt idx="4106">
                  <c:v>50.329848349300001</c:v>
                </c:pt>
                <c:pt idx="4107">
                  <c:v>50.268915265799997</c:v>
                </c:pt>
                <c:pt idx="4108">
                  <c:v>50.268915265799997</c:v>
                </c:pt>
                <c:pt idx="4109">
                  <c:v>50.329848349300001</c:v>
                </c:pt>
                <c:pt idx="4110">
                  <c:v>50.390781432700003</c:v>
                </c:pt>
                <c:pt idx="4111">
                  <c:v>50.329848349300001</c:v>
                </c:pt>
                <c:pt idx="4112">
                  <c:v>50.268915265799997</c:v>
                </c:pt>
                <c:pt idx="4113">
                  <c:v>50.329848349300001</c:v>
                </c:pt>
                <c:pt idx="4114">
                  <c:v>50.238448724000001</c:v>
                </c:pt>
                <c:pt idx="4115">
                  <c:v>50.360314891000002</c:v>
                </c:pt>
                <c:pt idx="4116">
                  <c:v>50.2079821823</c:v>
                </c:pt>
                <c:pt idx="4117">
                  <c:v>50.268915265799997</c:v>
                </c:pt>
                <c:pt idx="4118">
                  <c:v>50.238448724000001</c:v>
                </c:pt>
                <c:pt idx="4119">
                  <c:v>50.299381807499998</c:v>
                </c:pt>
                <c:pt idx="4120">
                  <c:v>50.299381807499998</c:v>
                </c:pt>
                <c:pt idx="4121">
                  <c:v>50.238448724000001</c:v>
                </c:pt>
                <c:pt idx="4122">
                  <c:v>50.360314891000002</c:v>
                </c:pt>
                <c:pt idx="4123">
                  <c:v>50.2079821823</c:v>
                </c:pt>
                <c:pt idx="4124">
                  <c:v>50.299381807499998</c:v>
                </c:pt>
                <c:pt idx="4125">
                  <c:v>50.2079821823</c:v>
                </c:pt>
                <c:pt idx="4126">
                  <c:v>50.238448724000001</c:v>
                </c:pt>
                <c:pt idx="4127">
                  <c:v>50.177515640599999</c:v>
                </c:pt>
                <c:pt idx="4128">
                  <c:v>50.177515640599999</c:v>
                </c:pt>
                <c:pt idx="4129">
                  <c:v>50.147049098799997</c:v>
                </c:pt>
                <c:pt idx="4130">
                  <c:v>50.238448724000001</c:v>
                </c:pt>
                <c:pt idx="4131">
                  <c:v>50.147049098799997</c:v>
                </c:pt>
                <c:pt idx="4132">
                  <c:v>50.147049098799997</c:v>
                </c:pt>
                <c:pt idx="4133">
                  <c:v>50.116582557100003</c:v>
                </c:pt>
                <c:pt idx="4134">
                  <c:v>50.0861160153</c:v>
                </c:pt>
                <c:pt idx="4135">
                  <c:v>50.2079821823</c:v>
                </c:pt>
                <c:pt idx="4136">
                  <c:v>49.994716390100002</c:v>
                </c:pt>
                <c:pt idx="4137">
                  <c:v>50.0861160153</c:v>
                </c:pt>
                <c:pt idx="4138">
                  <c:v>50.0861160153</c:v>
                </c:pt>
                <c:pt idx="4139">
                  <c:v>50.147049098799997</c:v>
                </c:pt>
                <c:pt idx="4140">
                  <c:v>50.147049098799997</c:v>
                </c:pt>
                <c:pt idx="4141">
                  <c:v>50.2079821823</c:v>
                </c:pt>
                <c:pt idx="4142">
                  <c:v>50.116582557100003</c:v>
                </c:pt>
                <c:pt idx="4143">
                  <c:v>50.116582557100003</c:v>
                </c:pt>
                <c:pt idx="4144">
                  <c:v>50.116582557100003</c:v>
                </c:pt>
                <c:pt idx="4145">
                  <c:v>50.025182931899998</c:v>
                </c:pt>
                <c:pt idx="4146">
                  <c:v>50.0861160153</c:v>
                </c:pt>
                <c:pt idx="4147">
                  <c:v>50.0861160153</c:v>
                </c:pt>
                <c:pt idx="4148">
                  <c:v>50.116582557100003</c:v>
                </c:pt>
                <c:pt idx="4149">
                  <c:v>50.116582557100003</c:v>
                </c:pt>
                <c:pt idx="4150">
                  <c:v>50.025182931899998</c:v>
                </c:pt>
                <c:pt idx="4151">
                  <c:v>50.0861160153</c:v>
                </c:pt>
                <c:pt idx="4152">
                  <c:v>50.0861160153</c:v>
                </c:pt>
                <c:pt idx="4153">
                  <c:v>50.0861160153</c:v>
                </c:pt>
                <c:pt idx="4154">
                  <c:v>50.0861160153</c:v>
                </c:pt>
                <c:pt idx="4155">
                  <c:v>50.055649473599999</c:v>
                </c:pt>
                <c:pt idx="4156">
                  <c:v>50.025182931899998</c:v>
                </c:pt>
                <c:pt idx="4157">
                  <c:v>49.994716390100002</c:v>
                </c:pt>
                <c:pt idx="4158">
                  <c:v>49.994716390100002</c:v>
                </c:pt>
                <c:pt idx="4159">
                  <c:v>49.964249848400001</c:v>
                </c:pt>
                <c:pt idx="4160">
                  <c:v>49.994716390100002</c:v>
                </c:pt>
                <c:pt idx="4161">
                  <c:v>50.025182931899998</c:v>
                </c:pt>
                <c:pt idx="4162">
                  <c:v>50.025182931899998</c:v>
                </c:pt>
                <c:pt idx="4163">
                  <c:v>50.055649473599999</c:v>
                </c:pt>
                <c:pt idx="4164">
                  <c:v>49.994716390100002</c:v>
                </c:pt>
                <c:pt idx="4165">
                  <c:v>49.964249848400001</c:v>
                </c:pt>
                <c:pt idx="4166">
                  <c:v>49.964249848400001</c:v>
                </c:pt>
                <c:pt idx="4167">
                  <c:v>49.933783306599999</c:v>
                </c:pt>
                <c:pt idx="4168">
                  <c:v>49.933783306599999</c:v>
                </c:pt>
                <c:pt idx="4169">
                  <c:v>49.933783306599999</c:v>
                </c:pt>
                <c:pt idx="4170">
                  <c:v>49.964249848400001</c:v>
                </c:pt>
                <c:pt idx="4171">
                  <c:v>49.903316764899998</c:v>
                </c:pt>
                <c:pt idx="4172">
                  <c:v>49.994716390100002</c:v>
                </c:pt>
                <c:pt idx="4173">
                  <c:v>49.842383681400001</c:v>
                </c:pt>
                <c:pt idx="4174">
                  <c:v>49.903316764899998</c:v>
                </c:pt>
                <c:pt idx="4175">
                  <c:v>49.903316764899998</c:v>
                </c:pt>
                <c:pt idx="4176">
                  <c:v>49.994716390100002</c:v>
                </c:pt>
                <c:pt idx="4177">
                  <c:v>49.994716390100002</c:v>
                </c:pt>
                <c:pt idx="4178">
                  <c:v>49.842383681400001</c:v>
                </c:pt>
                <c:pt idx="4179">
                  <c:v>49.842383681400001</c:v>
                </c:pt>
                <c:pt idx="4180">
                  <c:v>49.964249848400001</c:v>
                </c:pt>
                <c:pt idx="4181">
                  <c:v>49.933783306599999</c:v>
                </c:pt>
                <c:pt idx="4182">
                  <c:v>49.903316764899998</c:v>
                </c:pt>
                <c:pt idx="4183">
                  <c:v>49.903316764899998</c:v>
                </c:pt>
                <c:pt idx="4184">
                  <c:v>49.8119171397</c:v>
                </c:pt>
                <c:pt idx="4185">
                  <c:v>49.8119171397</c:v>
                </c:pt>
                <c:pt idx="4186">
                  <c:v>49.842383681400001</c:v>
                </c:pt>
                <c:pt idx="4187">
                  <c:v>49.842383681400001</c:v>
                </c:pt>
                <c:pt idx="4188">
                  <c:v>49.8119171397</c:v>
                </c:pt>
                <c:pt idx="4189">
                  <c:v>49.872850223199997</c:v>
                </c:pt>
                <c:pt idx="4190">
                  <c:v>49.872850223199997</c:v>
                </c:pt>
                <c:pt idx="4191">
                  <c:v>49.933783306599999</c:v>
                </c:pt>
                <c:pt idx="4192">
                  <c:v>49.842383681400001</c:v>
                </c:pt>
                <c:pt idx="4193">
                  <c:v>49.781450597999999</c:v>
                </c:pt>
                <c:pt idx="4194">
                  <c:v>49.8119171397</c:v>
                </c:pt>
                <c:pt idx="4195">
                  <c:v>49.842383681400001</c:v>
                </c:pt>
                <c:pt idx="4196">
                  <c:v>49.720517514500003</c:v>
                </c:pt>
                <c:pt idx="4197">
                  <c:v>49.8119171397</c:v>
                </c:pt>
                <c:pt idx="4198">
                  <c:v>49.842383681400001</c:v>
                </c:pt>
                <c:pt idx="4199">
                  <c:v>49.8119171397</c:v>
                </c:pt>
                <c:pt idx="4200">
                  <c:v>49.842383681400001</c:v>
                </c:pt>
                <c:pt idx="4201">
                  <c:v>49.781450597999999</c:v>
                </c:pt>
                <c:pt idx="4202">
                  <c:v>49.720517514500003</c:v>
                </c:pt>
                <c:pt idx="4203">
                  <c:v>49.750984056199997</c:v>
                </c:pt>
                <c:pt idx="4204">
                  <c:v>49.781450597999999</c:v>
                </c:pt>
                <c:pt idx="4205">
                  <c:v>49.6900509727</c:v>
                </c:pt>
                <c:pt idx="4206">
                  <c:v>49.720517514500003</c:v>
                </c:pt>
                <c:pt idx="4207">
                  <c:v>49.720517514500003</c:v>
                </c:pt>
                <c:pt idx="4208">
                  <c:v>49.6900509727</c:v>
                </c:pt>
                <c:pt idx="4209">
                  <c:v>49.720517514500003</c:v>
                </c:pt>
                <c:pt idx="4210">
                  <c:v>49.6900509727</c:v>
                </c:pt>
                <c:pt idx="4211">
                  <c:v>49.659584430999999</c:v>
                </c:pt>
                <c:pt idx="4212">
                  <c:v>49.659584430999999</c:v>
                </c:pt>
                <c:pt idx="4213">
                  <c:v>49.750984056199997</c:v>
                </c:pt>
                <c:pt idx="4214">
                  <c:v>49.6900509727</c:v>
                </c:pt>
                <c:pt idx="4215">
                  <c:v>49.659584430999999</c:v>
                </c:pt>
                <c:pt idx="4216">
                  <c:v>49.598651347500002</c:v>
                </c:pt>
                <c:pt idx="4217">
                  <c:v>49.629117889299998</c:v>
                </c:pt>
                <c:pt idx="4218">
                  <c:v>49.659584430999999</c:v>
                </c:pt>
                <c:pt idx="4219">
                  <c:v>49.6900509727</c:v>
                </c:pt>
                <c:pt idx="4220">
                  <c:v>49.659584430999999</c:v>
                </c:pt>
                <c:pt idx="4221">
                  <c:v>49.629117889299998</c:v>
                </c:pt>
                <c:pt idx="4222">
                  <c:v>49.750984056199997</c:v>
                </c:pt>
                <c:pt idx="4223">
                  <c:v>49.6900509727</c:v>
                </c:pt>
                <c:pt idx="4224">
                  <c:v>49.629117889299998</c:v>
                </c:pt>
                <c:pt idx="4225">
                  <c:v>49.568184805800001</c:v>
                </c:pt>
                <c:pt idx="4226">
                  <c:v>49.6900509727</c:v>
                </c:pt>
                <c:pt idx="4227">
                  <c:v>49.598651347500002</c:v>
                </c:pt>
                <c:pt idx="4228">
                  <c:v>49.598651347500002</c:v>
                </c:pt>
                <c:pt idx="4229">
                  <c:v>49.659584430999999</c:v>
                </c:pt>
                <c:pt idx="4230">
                  <c:v>49.629117889299998</c:v>
                </c:pt>
                <c:pt idx="4231">
                  <c:v>49.568184805800001</c:v>
                </c:pt>
                <c:pt idx="4232">
                  <c:v>49.629117889299998</c:v>
                </c:pt>
                <c:pt idx="4233">
                  <c:v>49.568184805800001</c:v>
                </c:pt>
                <c:pt idx="4234">
                  <c:v>49.598651347500002</c:v>
                </c:pt>
                <c:pt idx="4235">
                  <c:v>49.537718263999999</c:v>
                </c:pt>
                <c:pt idx="4236">
                  <c:v>49.446318638800001</c:v>
                </c:pt>
                <c:pt idx="4237">
                  <c:v>49.568184805800001</c:v>
                </c:pt>
                <c:pt idx="4238">
                  <c:v>49.537718263999999</c:v>
                </c:pt>
                <c:pt idx="4239">
                  <c:v>49.507251722299998</c:v>
                </c:pt>
                <c:pt idx="4240">
                  <c:v>49.537718263999999</c:v>
                </c:pt>
                <c:pt idx="4241">
                  <c:v>49.598651347500002</c:v>
                </c:pt>
                <c:pt idx="4242">
                  <c:v>49.507251722299998</c:v>
                </c:pt>
                <c:pt idx="4243">
                  <c:v>49.385385555299997</c:v>
                </c:pt>
                <c:pt idx="4244">
                  <c:v>49.537718263999999</c:v>
                </c:pt>
                <c:pt idx="4245">
                  <c:v>49.446318638800001</c:v>
                </c:pt>
                <c:pt idx="4246">
                  <c:v>49.476785180599997</c:v>
                </c:pt>
                <c:pt idx="4247">
                  <c:v>49.476785180599997</c:v>
                </c:pt>
                <c:pt idx="4248">
                  <c:v>49.659584430999999</c:v>
                </c:pt>
                <c:pt idx="4249">
                  <c:v>49.476785180599997</c:v>
                </c:pt>
                <c:pt idx="4250">
                  <c:v>49.568184805800001</c:v>
                </c:pt>
                <c:pt idx="4251">
                  <c:v>49.568184805800001</c:v>
                </c:pt>
                <c:pt idx="4252">
                  <c:v>49.507251722299998</c:v>
                </c:pt>
                <c:pt idx="4253">
                  <c:v>49.446318638800001</c:v>
                </c:pt>
                <c:pt idx="4254">
                  <c:v>49.4158520971</c:v>
                </c:pt>
                <c:pt idx="4255">
                  <c:v>49.263519388399999</c:v>
                </c:pt>
                <c:pt idx="4256">
                  <c:v>49.446318638800001</c:v>
                </c:pt>
                <c:pt idx="4257">
                  <c:v>49.354919013599996</c:v>
                </c:pt>
                <c:pt idx="4258">
                  <c:v>49.568184805800001</c:v>
                </c:pt>
                <c:pt idx="4259">
                  <c:v>49.354919013599996</c:v>
                </c:pt>
                <c:pt idx="4260">
                  <c:v>49.476785180599997</c:v>
                </c:pt>
                <c:pt idx="4261">
                  <c:v>49.446318638800001</c:v>
                </c:pt>
                <c:pt idx="4262">
                  <c:v>49.263519388399999</c:v>
                </c:pt>
                <c:pt idx="4263">
                  <c:v>49.385385555299997</c:v>
                </c:pt>
                <c:pt idx="4264">
                  <c:v>49.354919013599996</c:v>
                </c:pt>
                <c:pt idx="4265">
                  <c:v>49.324452471900003</c:v>
                </c:pt>
                <c:pt idx="4266">
                  <c:v>49.4158520971</c:v>
                </c:pt>
                <c:pt idx="4267">
                  <c:v>49.324452471900003</c:v>
                </c:pt>
                <c:pt idx="4268">
                  <c:v>49.4158520971</c:v>
                </c:pt>
                <c:pt idx="4269">
                  <c:v>49.354919013599996</c:v>
                </c:pt>
                <c:pt idx="4270">
                  <c:v>49.446318638800001</c:v>
                </c:pt>
                <c:pt idx="4271">
                  <c:v>49.385385555299997</c:v>
                </c:pt>
                <c:pt idx="4272">
                  <c:v>49.385385555299997</c:v>
                </c:pt>
                <c:pt idx="4273">
                  <c:v>49.263519388399999</c:v>
                </c:pt>
                <c:pt idx="4274">
                  <c:v>49.354919013599996</c:v>
                </c:pt>
                <c:pt idx="4275">
                  <c:v>49.354919013599996</c:v>
                </c:pt>
                <c:pt idx="4276">
                  <c:v>49.354919013599996</c:v>
                </c:pt>
                <c:pt idx="4277">
                  <c:v>49.233052846600003</c:v>
                </c:pt>
                <c:pt idx="4278">
                  <c:v>49.4158520971</c:v>
                </c:pt>
                <c:pt idx="4279">
                  <c:v>49.354919013599996</c:v>
                </c:pt>
                <c:pt idx="4280">
                  <c:v>49.385385555299997</c:v>
                </c:pt>
                <c:pt idx="4281">
                  <c:v>49.354919013599996</c:v>
                </c:pt>
                <c:pt idx="4282">
                  <c:v>49.263519388399999</c:v>
                </c:pt>
                <c:pt idx="4283">
                  <c:v>49.324452471900003</c:v>
                </c:pt>
                <c:pt idx="4284">
                  <c:v>49.263519388399999</c:v>
                </c:pt>
                <c:pt idx="4285">
                  <c:v>49.263519388399999</c:v>
                </c:pt>
                <c:pt idx="4286">
                  <c:v>49.2939859301</c:v>
                </c:pt>
                <c:pt idx="4287">
                  <c:v>49.202586304900002</c:v>
                </c:pt>
                <c:pt idx="4288">
                  <c:v>49.2939859301</c:v>
                </c:pt>
                <c:pt idx="4289">
                  <c:v>49.263519388399999</c:v>
                </c:pt>
                <c:pt idx="4290">
                  <c:v>49.263519388399999</c:v>
                </c:pt>
                <c:pt idx="4291">
                  <c:v>49.233052846600003</c:v>
                </c:pt>
                <c:pt idx="4292">
                  <c:v>49.202586304900002</c:v>
                </c:pt>
                <c:pt idx="4293">
                  <c:v>49.141653221399999</c:v>
                </c:pt>
                <c:pt idx="4294">
                  <c:v>49.263519388399999</c:v>
                </c:pt>
                <c:pt idx="4295">
                  <c:v>49.172119763200001</c:v>
                </c:pt>
                <c:pt idx="4296">
                  <c:v>49.2939859301</c:v>
                </c:pt>
                <c:pt idx="4297">
                  <c:v>49.202586304900002</c:v>
                </c:pt>
                <c:pt idx="4298">
                  <c:v>49.324452471900003</c:v>
                </c:pt>
                <c:pt idx="4299">
                  <c:v>49.233052846600003</c:v>
                </c:pt>
                <c:pt idx="4300">
                  <c:v>49.263519388399999</c:v>
                </c:pt>
                <c:pt idx="4301">
                  <c:v>49.202586304900002</c:v>
                </c:pt>
                <c:pt idx="4302">
                  <c:v>49.141653221399999</c:v>
                </c:pt>
                <c:pt idx="4303">
                  <c:v>49.202586304900002</c:v>
                </c:pt>
                <c:pt idx="4304">
                  <c:v>49.233052846600003</c:v>
                </c:pt>
                <c:pt idx="4305">
                  <c:v>49.0197870545</c:v>
                </c:pt>
                <c:pt idx="4306">
                  <c:v>49.172119763200001</c:v>
                </c:pt>
                <c:pt idx="4307">
                  <c:v>49.172119763200001</c:v>
                </c:pt>
                <c:pt idx="4308">
                  <c:v>49.202586304900002</c:v>
                </c:pt>
                <c:pt idx="4309">
                  <c:v>49.172119763200001</c:v>
                </c:pt>
                <c:pt idx="4310">
                  <c:v>49.172119763200001</c:v>
                </c:pt>
                <c:pt idx="4311">
                  <c:v>49.202586304900002</c:v>
                </c:pt>
                <c:pt idx="4312">
                  <c:v>49.080720137900002</c:v>
                </c:pt>
                <c:pt idx="4313">
                  <c:v>49.141653221399999</c:v>
                </c:pt>
                <c:pt idx="4314">
                  <c:v>49.141653221399999</c:v>
                </c:pt>
                <c:pt idx="4315">
                  <c:v>49.050253596200001</c:v>
                </c:pt>
                <c:pt idx="4316">
                  <c:v>49.111186679699998</c:v>
                </c:pt>
                <c:pt idx="4317">
                  <c:v>49.080720137900002</c:v>
                </c:pt>
                <c:pt idx="4318">
                  <c:v>49.141653221399999</c:v>
                </c:pt>
                <c:pt idx="4319">
                  <c:v>49.080720137900002</c:v>
                </c:pt>
                <c:pt idx="4320">
                  <c:v>49.080720137900002</c:v>
                </c:pt>
                <c:pt idx="4321">
                  <c:v>49.050253596200001</c:v>
                </c:pt>
                <c:pt idx="4322">
                  <c:v>49.111186679699998</c:v>
                </c:pt>
                <c:pt idx="4323">
                  <c:v>49.080720137900002</c:v>
                </c:pt>
                <c:pt idx="4324">
                  <c:v>49.111186679699998</c:v>
                </c:pt>
                <c:pt idx="4325">
                  <c:v>48.958853971000003</c:v>
                </c:pt>
                <c:pt idx="4326">
                  <c:v>49.080720137900002</c:v>
                </c:pt>
                <c:pt idx="4327">
                  <c:v>49.080720137900002</c:v>
                </c:pt>
                <c:pt idx="4328">
                  <c:v>49.0197870545</c:v>
                </c:pt>
                <c:pt idx="4329">
                  <c:v>49.141653221399999</c:v>
                </c:pt>
                <c:pt idx="4330">
                  <c:v>49.111186679699998</c:v>
                </c:pt>
                <c:pt idx="4331">
                  <c:v>49.0197870545</c:v>
                </c:pt>
                <c:pt idx="4332">
                  <c:v>48.989320512699997</c:v>
                </c:pt>
                <c:pt idx="4333">
                  <c:v>48.958853971000003</c:v>
                </c:pt>
                <c:pt idx="4334">
                  <c:v>48.989320512699997</c:v>
                </c:pt>
                <c:pt idx="4335">
                  <c:v>49.0197870545</c:v>
                </c:pt>
                <c:pt idx="4336">
                  <c:v>48.867454345799999</c:v>
                </c:pt>
                <c:pt idx="4337">
                  <c:v>48.8979208875</c:v>
                </c:pt>
                <c:pt idx="4338">
                  <c:v>48.8979208875</c:v>
                </c:pt>
                <c:pt idx="4339">
                  <c:v>48.928387429200001</c:v>
                </c:pt>
                <c:pt idx="4340">
                  <c:v>48.958853971000003</c:v>
                </c:pt>
                <c:pt idx="4341">
                  <c:v>48.989320512699997</c:v>
                </c:pt>
                <c:pt idx="4342">
                  <c:v>48.928387429200001</c:v>
                </c:pt>
                <c:pt idx="4343">
                  <c:v>48.776054720600001</c:v>
                </c:pt>
                <c:pt idx="4344">
                  <c:v>48.867454345799999</c:v>
                </c:pt>
                <c:pt idx="4345">
                  <c:v>48.836987804000003</c:v>
                </c:pt>
                <c:pt idx="4346">
                  <c:v>48.958853971000003</c:v>
                </c:pt>
                <c:pt idx="4347">
                  <c:v>48.867454345799999</c:v>
                </c:pt>
                <c:pt idx="4348">
                  <c:v>48.745588178799999</c:v>
                </c:pt>
                <c:pt idx="4349">
                  <c:v>48.867454345799999</c:v>
                </c:pt>
                <c:pt idx="4350">
                  <c:v>48.806521262300002</c:v>
                </c:pt>
                <c:pt idx="4351">
                  <c:v>48.806521262300002</c:v>
                </c:pt>
                <c:pt idx="4352">
                  <c:v>48.715121637099998</c:v>
                </c:pt>
                <c:pt idx="4353">
                  <c:v>48.776054720600001</c:v>
                </c:pt>
                <c:pt idx="4354">
                  <c:v>48.745588178799999</c:v>
                </c:pt>
                <c:pt idx="4355">
                  <c:v>48.8979208875</c:v>
                </c:pt>
                <c:pt idx="4356">
                  <c:v>48.745588178799999</c:v>
                </c:pt>
                <c:pt idx="4357">
                  <c:v>48.715121637099998</c:v>
                </c:pt>
                <c:pt idx="4358">
                  <c:v>48.684655095300002</c:v>
                </c:pt>
                <c:pt idx="4359">
                  <c:v>48.806521262300002</c:v>
                </c:pt>
                <c:pt idx="4360">
                  <c:v>48.715121637099998</c:v>
                </c:pt>
                <c:pt idx="4361">
                  <c:v>48.6237220119</c:v>
                </c:pt>
                <c:pt idx="4362">
                  <c:v>48.562788928400003</c:v>
                </c:pt>
                <c:pt idx="4363">
                  <c:v>48.6237220119</c:v>
                </c:pt>
                <c:pt idx="4364">
                  <c:v>48.654188553600001</c:v>
                </c:pt>
                <c:pt idx="4365">
                  <c:v>48.654188553600001</c:v>
                </c:pt>
                <c:pt idx="4366">
                  <c:v>48.715121637099998</c:v>
                </c:pt>
                <c:pt idx="4367">
                  <c:v>48.6237220119</c:v>
                </c:pt>
                <c:pt idx="4368">
                  <c:v>48.562788928400003</c:v>
                </c:pt>
                <c:pt idx="4369">
                  <c:v>48.6237220119</c:v>
                </c:pt>
                <c:pt idx="4370">
                  <c:v>48.654188553600001</c:v>
                </c:pt>
                <c:pt idx="4371">
                  <c:v>48.593255470099997</c:v>
                </c:pt>
                <c:pt idx="4372">
                  <c:v>48.654188553600001</c:v>
                </c:pt>
                <c:pt idx="4373">
                  <c:v>48.5018558449</c:v>
                </c:pt>
                <c:pt idx="4374">
                  <c:v>48.562788928400003</c:v>
                </c:pt>
                <c:pt idx="4375">
                  <c:v>48.5018558449</c:v>
                </c:pt>
                <c:pt idx="4376">
                  <c:v>48.532322386600001</c:v>
                </c:pt>
                <c:pt idx="4377">
                  <c:v>48.532322386600001</c:v>
                </c:pt>
                <c:pt idx="4378">
                  <c:v>48.5018558449</c:v>
                </c:pt>
                <c:pt idx="4379">
                  <c:v>48.532322386600001</c:v>
                </c:pt>
                <c:pt idx="4380">
                  <c:v>48.593255470099997</c:v>
                </c:pt>
                <c:pt idx="4381">
                  <c:v>48.532322386600001</c:v>
                </c:pt>
                <c:pt idx="4382">
                  <c:v>48.410456219700002</c:v>
                </c:pt>
                <c:pt idx="4383">
                  <c:v>48.532322386600001</c:v>
                </c:pt>
                <c:pt idx="4384">
                  <c:v>48.5018558449</c:v>
                </c:pt>
                <c:pt idx="4385">
                  <c:v>48.440922761400003</c:v>
                </c:pt>
                <c:pt idx="4386">
                  <c:v>48.349523136199998</c:v>
                </c:pt>
                <c:pt idx="4387">
                  <c:v>48.410456219700002</c:v>
                </c:pt>
                <c:pt idx="4388">
                  <c:v>48.440922761400003</c:v>
                </c:pt>
                <c:pt idx="4389">
                  <c:v>48.440922761400003</c:v>
                </c:pt>
                <c:pt idx="4390">
                  <c:v>48.410456219700002</c:v>
                </c:pt>
                <c:pt idx="4391">
                  <c:v>48.379989677899999</c:v>
                </c:pt>
                <c:pt idx="4392">
                  <c:v>48.410456219700002</c:v>
                </c:pt>
                <c:pt idx="4393">
                  <c:v>48.319056594499997</c:v>
                </c:pt>
                <c:pt idx="4394">
                  <c:v>48.288590052700002</c:v>
                </c:pt>
                <c:pt idx="4395">
                  <c:v>48.288590052700002</c:v>
                </c:pt>
                <c:pt idx="4396">
                  <c:v>48.319056594499997</c:v>
                </c:pt>
                <c:pt idx="4397">
                  <c:v>48.319056594499997</c:v>
                </c:pt>
                <c:pt idx="4398">
                  <c:v>48.288590052700002</c:v>
                </c:pt>
                <c:pt idx="4399">
                  <c:v>48.227656969199998</c:v>
                </c:pt>
                <c:pt idx="4400">
                  <c:v>48.288590052700002</c:v>
                </c:pt>
                <c:pt idx="4401">
                  <c:v>48.166723885800003</c:v>
                </c:pt>
                <c:pt idx="4402">
                  <c:v>48.227656969199998</c:v>
                </c:pt>
                <c:pt idx="4403">
                  <c:v>48.288590052700002</c:v>
                </c:pt>
                <c:pt idx="4404">
                  <c:v>48.258123511000001</c:v>
                </c:pt>
                <c:pt idx="4405">
                  <c:v>48.349523136199998</c:v>
                </c:pt>
                <c:pt idx="4406">
                  <c:v>48.258123511000001</c:v>
                </c:pt>
                <c:pt idx="4407">
                  <c:v>48.197190427499997</c:v>
                </c:pt>
                <c:pt idx="4408">
                  <c:v>48.136257344000001</c:v>
                </c:pt>
                <c:pt idx="4409">
                  <c:v>48.288590052700002</c:v>
                </c:pt>
                <c:pt idx="4410">
                  <c:v>48.258123511000001</c:v>
                </c:pt>
                <c:pt idx="4411">
                  <c:v>48.1057908023</c:v>
                </c:pt>
                <c:pt idx="4412">
                  <c:v>48.044857718800003</c:v>
                </c:pt>
                <c:pt idx="4413">
                  <c:v>48.136257344000001</c:v>
                </c:pt>
                <c:pt idx="4414">
                  <c:v>48.197190427499997</c:v>
                </c:pt>
                <c:pt idx="4415">
                  <c:v>48.136257344000001</c:v>
                </c:pt>
                <c:pt idx="4416">
                  <c:v>48.1057908023</c:v>
                </c:pt>
                <c:pt idx="4417">
                  <c:v>48.166723885800003</c:v>
                </c:pt>
                <c:pt idx="4418">
                  <c:v>48.136257344000001</c:v>
                </c:pt>
                <c:pt idx="4419">
                  <c:v>48.136257344000001</c:v>
                </c:pt>
                <c:pt idx="4420">
                  <c:v>48.044857718800003</c:v>
                </c:pt>
                <c:pt idx="4421">
                  <c:v>48.136257344000001</c:v>
                </c:pt>
                <c:pt idx="4422">
                  <c:v>48.044857718800003</c:v>
                </c:pt>
                <c:pt idx="4423">
                  <c:v>48.166723885800003</c:v>
                </c:pt>
                <c:pt idx="4424">
                  <c:v>47.983924635299999</c:v>
                </c:pt>
                <c:pt idx="4425">
                  <c:v>47.983924635299999</c:v>
                </c:pt>
                <c:pt idx="4426">
                  <c:v>47.983924635299999</c:v>
                </c:pt>
                <c:pt idx="4427">
                  <c:v>48.014391177100002</c:v>
                </c:pt>
                <c:pt idx="4428">
                  <c:v>48.044857718800003</c:v>
                </c:pt>
                <c:pt idx="4429">
                  <c:v>48.044857718800003</c:v>
                </c:pt>
                <c:pt idx="4430">
                  <c:v>48.075324260499997</c:v>
                </c:pt>
                <c:pt idx="4431">
                  <c:v>47.953458093599998</c:v>
                </c:pt>
                <c:pt idx="4432">
                  <c:v>47.953458093599998</c:v>
                </c:pt>
                <c:pt idx="4433">
                  <c:v>47.922991551800003</c:v>
                </c:pt>
                <c:pt idx="4434">
                  <c:v>47.953458093599998</c:v>
                </c:pt>
                <c:pt idx="4435">
                  <c:v>47.983924635299999</c:v>
                </c:pt>
                <c:pt idx="4436">
                  <c:v>47.862058468400001</c:v>
                </c:pt>
                <c:pt idx="4437">
                  <c:v>47.862058468400001</c:v>
                </c:pt>
                <c:pt idx="4438">
                  <c:v>47.922991551800003</c:v>
                </c:pt>
                <c:pt idx="4439">
                  <c:v>47.862058468400001</c:v>
                </c:pt>
                <c:pt idx="4440">
                  <c:v>47.862058468400001</c:v>
                </c:pt>
                <c:pt idx="4441">
                  <c:v>47.831591926599998</c:v>
                </c:pt>
                <c:pt idx="4442">
                  <c:v>47.862058468400001</c:v>
                </c:pt>
                <c:pt idx="4443">
                  <c:v>48.044857718800003</c:v>
                </c:pt>
                <c:pt idx="4444">
                  <c:v>47.862058468400001</c:v>
                </c:pt>
                <c:pt idx="4445">
                  <c:v>47.801125384899997</c:v>
                </c:pt>
                <c:pt idx="4446">
                  <c:v>47.831591926599998</c:v>
                </c:pt>
                <c:pt idx="4447">
                  <c:v>47.770658843100001</c:v>
                </c:pt>
                <c:pt idx="4448">
                  <c:v>47.770658843100001</c:v>
                </c:pt>
                <c:pt idx="4449">
                  <c:v>47.770658843100001</c:v>
                </c:pt>
                <c:pt idx="4450">
                  <c:v>47.648792676200003</c:v>
                </c:pt>
                <c:pt idx="4451">
                  <c:v>47.770658843100001</c:v>
                </c:pt>
                <c:pt idx="4452">
                  <c:v>47.679259217899997</c:v>
                </c:pt>
                <c:pt idx="4453">
                  <c:v>47.770658843100001</c:v>
                </c:pt>
                <c:pt idx="4454">
                  <c:v>47.679259217899997</c:v>
                </c:pt>
                <c:pt idx="4455">
                  <c:v>47.618326134500002</c:v>
                </c:pt>
                <c:pt idx="4456">
                  <c:v>47.679259217899997</c:v>
                </c:pt>
                <c:pt idx="4457">
                  <c:v>47.648792676200003</c:v>
                </c:pt>
                <c:pt idx="4458">
                  <c:v>47.7097257597</c:v>
                </c:pt>
                <c:pt idx="4459">
                  <c:v>47.679259217899997</c:v>
                </c:pt>
                <c:pt idx="4460">
                  <c:v>47.648792676200003</c:v>
                </c:pt>
                <c:pt idx="4461">
                  <c:v>47.587859592699999</c:v>
                </c:pt>
                <c:pt idx="4462">
                  <c:v>47.557393050999998</c:v>
                </c:pt>
                <c:pt idx="4463">
                  <c:v>47.648792676200003</c:v>
                </c:pt>
                <c:pt idx="4464">
                  <c:v>47.557393050999998</c:v>
                </c:pt>
                <c:pt idx="4465">
                  <c:v>47.648792676200003</c:v>
                </c:pt>
                <c:pt idx="4466">
                  <c:v>47.618326134500002</c:v>
                </c:pt>
                <c:pt idx="4467">
                  <c:v>47.587859592699999</c:v>
                </c:pt>
                <c:pt idx="4468">
                  <c:v>47.7097257597</c:v>
                </c:pt>
                <c:pt idx="4469">
                  <c:v>47.496459967500002</c:v>
                </c:pt>
                <c:pt idx="4470">
                  <c:v>47.496459967500002</c:v>
                </c:pt>
                <c:pt idx="4471">
                  <c:v>47.526926509200003</c:v>
                </c:pt>
                <c:pt idx="4472">
                  <c:v>47.587859592699999</c:v>
                </c:pt>
                <c:pt idx="4473">
                  <c:v>47.526926509200003</c:v>
                </c:pt>
                <c:pt idx="4474">
                  <c:v>47.557393050999998</c:v>
                </c:pt>
                <c:pt idx="4475">
                  <c:v>47.374593800500001</c:v>
                </c:pt>
                <c:pt idx="4476">
                  <c:v>47.465993425800001</c:v>
                </c:pt>
                <c:pt idx="4477">
                  <c:v>47.435526883999998</c:v>
                </c:pt>
                <c:pt idx="4478">
                  <c:v>47.435526883999998</c:v>
                </c:pt>
                <c:pt idx="4479">
                  <c:v>47.405060342299997</c:v>
                </c:pt>
                <c:pt idx="4480">
                  <c:v>47.526926509200003</c:v>
                </c:pt>
                <c:pt idx="4481">
                  <c:v>47.465993425800001</c:v>
                </c:pt>
                <c:pt idx="4482">
                  <c:v>47.405060342299997</c:v>
                </c:pt>
                <c:pt idx="4483">
                  <c:v>47.435526883999998</c:v>
                </c:pt>
                <c:pt idx="4484">
                  <c:v>47.526926509200003</c:v>
                </c:pt>
                <c:pt idx="4485">
                  <c:v>47.405060342299997</c:v>
                </c:pt>
                <c:pt idx="4486">
                  <c:v>47.405060342299997</c:v>
                </c:pt>
                <c:pt idx="4487">
                  <c:v>47.405060342299997</c:v>
                </c:pt>
                <c:pt idx="4488">
                  <c:v>47.374593800500001</c:v>
                </c:pt>
                <c:pt idx="4489">
                  <c:v>47.374593800500001</c:v>
                </c:pt>
                <c:pt idx="4490">
                  <c:v>47.313660717099999</c:v>
                </c:pt>
                <c:pt idx="4491">
                  <c:v>47.313660717099999</c:v>
                </c:pt>
                <c:pt idx="4492">
                  <c:v>47.313660717099999</c:v>
                </c:pt>
                <c:pt idx="4493">
                  <c:v>47.435526883999998</c:v>
                </c:pt>
                <c:pt idx="4494">
                  <c:v>47.313660717099999</c:v>
                </c:pt>
                <c:pt idx="4495">
                  <c:v>47.313660717099999</c:v>
                </c:pt>
                <c:pt idx="4496">
                  <c:v>47.313660717099999</c:v>
                </c:pt>
                <c:pt idx="4497">
                  <c:v>47.313660717099999</c:v>
                </c:pt>
                <c:pt idx="4498">
                  <c:v>47.313660717099999</c:v>
                </c:pt>
                <c:pt idx="4499">
                  <c:v>47.313660717099999</c:v>
                </c:pt>
                <c:pt idx="4500">
                  <c:v>47.2222610918</c:v>
                </c:pt>
                <c:pt idx="4501">
                  <c:v>47.2222610918</c:v>
                </c:pt>
                <c:pt idx="4502">
                  <c:v>47.283194175299997</c:v>
                </c:pt>
                <c:pt idx="4503">
                  <c:v>47.2222610918</c:v>
                </c:pt>
                <c:pt idx="4504">
                  <c:v>47.2222610918</c:v>
                </c:pt>
                <c:pt idx="4505">
                  <c:v>47.191794550099999</c:v>
                </c:pt>
                <c:pt idx="4506">
                  <c:v>47.161328008399998</c:v>
                </c:pt>
                <c:pt idx="4507">
                  <c:v>47.2222610918</c:v>
                </c:pt>
                <c:pt idx="4508">
                  <c:v>47.161328008399998</c:v>
                </c:pt>
                <c:pt idx="4509">
                  <c:v>47.161328008399998</c:v>
                </c:pt>
                <c:pt idx="4510">
                  <c:v>47.069928383099999</c:v>
                </c:pt>
                <c:pt idx="4511">
                  <c:v>47.130861466600003</c:v>
                </c:pt>
                <c:pt idx="4512">
                  <c:v>47.191794550099999</c:v>
                </c:pt>
                <c:pt idx="4513">
                  <c:v>47.2222610918</c:v>
                </c:pt>
                <c:pt idx="4514">
                  <c:v>47.191794550099999</c:v>
                </c:pt>
                <c:pt idx="4515">
                  <c:v>47.130861466600003</c:v>
                </c:pt>
                <c:pt idx="4516">
                  <c:v>47.100394924900002</c:v>
                </c:pt>
                <c:pt idx="4517">
                  <c:v>47.161328008399998</c:v>
                </c:pt>
                <c:pt idx="4518">
                  <c:v>47.130861466600003</c:v>
                </c:pt>
                <c:pt idx="4519">
                  <c:v>46.9480622162</c:v>
                </c:pt>
                <c:pt idx="4520">
                  <c:v>47.039461841399998</c:v>
                </c:pt>
                <c:pt idx="4521">
                  <c:v>47.069928383099999</c:v>
                </c:pt>
                <c:pt idx="4522">
                  <c:v>47.039461841399998</c:v>
                </c:pt>
                <c:pt idx="4523">
                  <c:v>47.069928383099999</c:v>
                </c:pt>
                <c:pt idx="4524">
                  <c:v>46.978528757900001</c:v>
                </c:pt>
                <c:pt idx="4525">
                  <c:v>47.008995299699997</c:v>
                </c:pt>
                <c:pt idx="4526">
                  <c:v>46.9480622162</c:v>
                </c:pt>
                <c:pt idx="4527">
                  <c:v>47.039461841399998</c:v>
                </c:pt>
                <c:pt idx="4528">
                  <c:v>46.978528757900001</c:v>
                </c:pt>
                <c:pt idx="4529">
                  <c:v>47.039461841399998</c:v>
                </c:pt>
                <c:pt idx="4530">
                  <c:v>46.8261960492</c:v>
                </c:pt>
                <c:pt idx="4531">
                  <c:v>46.917595674399998</c:v>
                </c:pt>
                <c:pt idx="4532">
                  <c:v>46.887129132699997</c:v>
                </c:pt>
                <c:pt idx="4533">
                  <c:v>46.917595674399998</c:v>
                </c:pt>
                <c:pt idx="4534">
                  <c:v>46.917595674399998</c:v>
                </c:pt>
                <c:pt idx="4535">
                  <c:v>46.9480622162</c:v>
                </c:pt>
                <c:pt idx="4536">
                  <c:v>46.8261960492</c:v>
                </c:pt>
                <c:pt idx="4537">
                  <c:v>47.100394924900002</c:v>
                </c:pt>
                <c:pt idx="4538">
                  <c:v>46.856662591000003</c:v>
                </c:pt>
                <c:pt idx="4539">
                  <c:v>46.887129132699997</c:v>
                </c:pt>
                <c:pt idx="4540">
                  <c:v>46.917595674399998</c:v>
                </c:pt>
                <c:pt idx="4541">
                  <c:v>46.8261960492</c:v>
                </c:pt>
                <c:pt idx="4542">
                  <c:v>46.887129132699997</c:v>
                </c:pt>
                <c:pt idx="4543">
                  <c:v>46.917595674399998</c:v>
                </c:pt>
                <c:pt idx="4544">
                  <c:v>46.8261960492</c:v>
                </c:pt>
                <c:pt idx="4545">
                  <c:v>46.856662591000003</c:v>
                </c:pt>
                <c:pt idx="4546">
                  <c:v>46.887129132699997</c:v>
                </c:pt>
                <c:pt idx="4547">
                  <c:v>46.8261960492</c:v>
                </c:pt>
                <c:pt idx="4548">
                  <c:v>46.856662591000003</c:v>
                </c:pt>
                <c:pt idx="4549">
                  <c:v>46.795729507499999</c:v>
                </c:pt>
                <c:pt idx="4550">
                  <c:v>46.673863340499999</c:v>
                </c:pt>
                <c:pt idx="4551">
                  <c:v>46.8261960492</c:v>
                </c:pt>
                <c:pt idx="4552">
                  <c:v>46.734796424000002</c:v>
                </c:pt>
                <c:pt idx="4553">
                  <c:v>46.795729507499999</c:v>
                </c:pt>
                <c:pt idx="4554">
                  <c:v>46.795729507499999</c:v>
                </c:pt>
                <c:pt idx="4555">
                  <c:v>46.643396798799998</c:v>
                </c:pt>
                <c:pt idx="4556">
                  <c:v>46.734796424000002</c:v>
                </c:pt>
                <c:pt idx="4557">
                  <c:v>46.734796424000002</c:v>
                </c:pt>
                <c:pt idx="4558">
                  <c:v>46.704329882300001</c:v>
                </c:pt>
                <c:pt idx="4559">
                  <c:v>46.734796424000002</c:v>
                </c:pt>
                <c:pt idx="4560">
                  <c:v>46.673863340499999</c:v>
                </c:pt>
                <c:pt idx="4561">
                  <c:v>46.673863340499999</c:v>
                </c:pt>
                <c:pt idx="4562">
                  <c:v>46.765262965700003</c:v>
                </c:pt>
                <c:pt idx="4563">
                  <c:v>46.612930257000002</c:v>
                </c:pt>
                <c:pt idx="4564">
                  <c:v>46.643396798799998</c:v>
                </c:pt>
                <c:pt idx="4565">
                  <c:v>46.582463715300001</c:v>
                </c:pt>
                <c:pt idx="4566">
                  <c:v>46.673863340499999</c:v>
                </c:pt>
                <c:pt idx="4567">
                  <c:v>46.582463715300001</c:v>
                </c:pt>
                <c:pt idx="4568">
                  <c:v>46.582463715300001</c:v>
                </c:pt>
                <c:pt idx="4569">
                  <c:v>46.491064090099997</c:v>
                </c:pt>
                <c:pt idx="4570">
                  <c:v>46.521530631799997</c:v>
                </c:pt>
                <c:pt idx="4571">
                  <c:v>46.643396798799998</c:v>
                </c:pt>
                <c:pt idx="4572">
                  <c:v>46.643396798799998</c:v>
                </c:pt>
                <c:pt idx="4573">
                  <c:v>46.5519971736</c:v>
                </c:pt>
                <c:pt idx="4574">
                  <c:v>46.5519971736</c:v>
                </c:pt>
                <c:pt idx="4575">
                  <c:v>46.582463715300001</c:v>
                </c:pt>
                <c:pt idx="4576">
                  <c:v>46.5519971736</c:v>
                </c:pt>
                <c:pt idx="4577">
                  <c:v>46.612930257000002</c:v>
                </c:pt>
                <c:pt idx="4578">
                  <c:v>46.491064090099997</c:v>
                </c:pt>
                <c:pt idx="4579">
                  <c:v>46.491064090099997</c:v>
                </c:pt>
                <c:pt idx="4580">
                  <c:v>46.491064090099997</c:v>
                </c:pt>
                <c:pt idx="4581">
                  <c:v>46.4301310066</c:v>
                </c:pt>
                <c:pt idx="4582">
                  <c:v>46.460597548400003</c:v>
                </c:pt>
                <c:pt idx="4583">
                  <c:v>46.460597548400003</c:v>
                </c:pt>
                <c:pt idx="4584">
                  <c:v>46.5519971736</c:v>
                </c:pt>
                <c:pt idx="4585">
                  <c:v>46.460597548400003</c:v>
                </c:pt>
                <c:pt idx="4586">
                  <c:v>46.491064090099997</c:v>
                </c:pt>
                <c:pt idx="4587">
                  <c:v>46.582463715300001</c:v>
                </c:pt>
                <c:pt idx="4588">
                  <c:v>46.460597548400003</c:v>
                </c:pt>
                <c:pt idx="4589">
                  <c:v>46.460597548400003</c:v>
                </c:pt>
                <c:pt idx="4590">
                  <c:v>46.338731381400002</c:v>
                </c:pt>
                <c:pt idx="4591">
                  <c:v>46.399664464899999</c:v>
                </c:pt>
                <c:pt idx="4592">
                  <c:v>46.399664464899999</c:v>
                </c:pt>
                <c:pt idx="4593">
                  <c:v>46.308264839700001</c:v>
                </c:pt>
                <c:pt idx="4594">
                  <c:v>46.369197923100003</c:v>
                </c:pt>
                <c:pt idx="4595">
                  <c:v>46.399664464899999</c:v>
                </c:pt>
                <c:pt idx="4596">
                  <c:v>46.399664464899999</c:v>
                </c:pt>
                <c:pt idx="4597">
                  <c:v>46.338731381400002</c:v>
                </c:pt>
                <c:pt idx="4598">
                  <c:v>46.399664464899999</c:v>
                </c:pt>
                <c:pt idx="4599">
                  <c:v>46.338731381400002</c:v>
                </c:pt>
                <c:pt idx="4600">
                  <c:v>46.338731381400002</c:v>
                </c:pt>
                <c:pt idx="4601">
                  <c:v>46.338731381400002</c:v>
                </c:pt>
                <c:pt idx="4602">
                  <c:v>46.277798297899999</c:v>
                </c:pt>
                <c:pt idx="4603">
                  <c:v>46.308264839700001</c:v>
                </c:pt>
                <c:pt idx="4604">
                  <c:v>46.277798297899999</c:v>
                </c:pt>
                <c:pt idx="4605">
                  <c:v>46.155932131</c:v>
                </c:pt>
                <c:pt idx="4606">
                  <c:v>46.247331756199998</c:v>
                </c:pt>
                <c:pt idx="4607">
                  <c:v>46.186398672700001</c:v>
                </c:pt>
                <c:pt idx="4608">
                  <c:v>46.308264839700001</c:v>
                </c:pt>
                <c:pt idx="4609">
                  <c:v>46.216865214400002</c:v>
                </c:pt>
                <c:pt idx="4610">
                  <c:v>46.247331756199998</c:v>
                </c:pt>
                <c:pt idx="4611">
                  <c:v>46.247331756199998</c:v>
                </c:pt>
                <c:pt idx="4612">
                  <c:v>46.399664464899999</c:v>
                </c:pt>
                <c:pt idx="4613">
                  <c:v>46.247331756199998</c:v>
                </c:pt>
                <c:pt idx="4614">
                  <c:v>46.186398672700001</c:v>
                </c:pt>
                <c:pt idx="4615">
                  <c:v>46.155932131</c:v>
                </c:pt>
                <c:pt idx="4616">
                  <c:v>46.216865214400002</c:v>
                </c:pt>
                <c:pt idx="4617">
                  <c:v>46.186398672700001</c:v>
                </c:pt>
                <c:pt idx="4618">
                  <c:v>46.186398672700001</c:v>
                </c:pt>
                <c:pt idx="4619">
                  <c:v>46.034065964</c:v>
                </c:pt>
                <c:pt idx="4620">
                  <c:v>46.064532505700001</c:v>
                </c:pt>
                <c:pt idx="4621">
                  <c:v>46.247331756199998</c:v>
                </c:pt>
                <c:pt idx="4622">
                  <c:v>46.094999047500004</c:v>
                </c:pt>
                <c:pt idx="4623">
                  <c:v>46.094999047500004</c:v>
                </c:pt>
                <c:pt idx="4624">
                  <c:v>46.155932131</c:v>
                </c:pt>
                <c:pt idx="4625">
                  <c:v>46.064532505700001</c:v>
                </c:pt>
                <c:pt idx="4626">
                  <c:v>46.034065964</c:v>
                </c:pt>
                <c:pt idx="4627">
                  <c:v>46.034065964</c:v>
                </c:pt>
                <c:pt idx="4628">
                  <c:v>46.094999047500004</c:v>
                </c:pt>
                <c:pt idx="4629">
                  <c:v>46.125465589199997</c:v>
                </c:pt>
                <c:pt idx="4630">
                  <c:v>46.034065964</c:v>
                </c:pt>
                <c:pt idx="4631">
                  <c:v>46.064532505700001</c:v>
                </c:pt>
                <c:pt idx="4632">
                  <c:v>45.973132880500003</c:v>
                </c:pt>
                <c:pt idx="4633">
                  <c:v>45.973132880500003</c:v>
                </c:pt>
                <c:pt idx="4634">
                  <c:v>46.003599422299999</c:v>
                </c:pt>
                <c:pt idx="4635">
                  <c:v>46.003599422299999</c:v>
                </c:pt>
                <c:pt idx="4636">
                  <c:v>45.973132880500003</c:v>
                </c:pt>
                <c:pt idx="4637">
                  <c:v>46.094999047500004</c:v>
                </c:pt>
                <c:pt idx="4638">
                  <c:v>45.973132880500003</c:v>
                </c:pt>
                <c:pt idx="4639">
                  <c:v>45.973132880500003</c:v>
                </c:pt>
                <c:pt idx="4640">
                  <c:v>46.034065964</c:v>
                </c:pt>
                <c:pt idx="4641">
                  <c:v>45.973132880500003</c:v>
                </c:pt>
                <c:pt idx="4642">
                  <c:v>45.912199797</c:v>
                </c:pt>
                <c:pt idx="4643">
                  <c:v>45.942666338800002</c:v>
                </c:pt>
                <c:pt idx="4644">
                  <c:v>45.881733255299999</c:v>
                </c:pt>
                <c:pt idx="4645">
                  <c:v>45.881733255299999</c:v>
                </c:pt>
                <c:pt idx="4646">
                  <c:v>45.912199797</c:v>
                </c:pt>
                <c:pt idx="4647">
                  <c:v>45.881733255299999</c:v>
                </c:pt>
                <c:pt idx="4648">
                  <c:v>46.003599422299999</c:v>
                </c:pt>
                <c:pt idx="4649">
                  <c:v>45.851266713599998</c:v>
                </c:pt>
                <c:pt idx="4650">
                  <c:v>45.912199797</c:v>
                </c:pt>
                <c:pt idx="4651">
                  <c:v>45.881733255299999</c:v>
                </c:pt>
                <c:pt idx="4652">
                  <c:v>45.820800171800002</c:v>
                </c:pt>
                <c:pt idx="4653">
                  <c:v>45.820800171800002</c:v>
                </c:pt>
                <c:pt idx="4654">
                  <c:v>45.851266713599998</c:v>
                </c:pt>
                <c:pt idx="4655">
                  <c:v>45.851266713599998</c:v>
                </c:pt>
                <c:pt idx="4656">
                  <c:v>45.759867088299998</c:v>
                </c:pt>
                <c:pt idx="4657">
                  <c:v>45.759867088299998</c:v>
                </c:pt>
                <c:pt idx="4658">
                  <c:v>45.759867088299998</c:v>
                </c:pt>
                <c:pt idx="4659">
                  <c:v>45.759867088299998</c:v>
                </c:pt>
                <c:pt idx="4660">
                  <c:v>45.820800171800002</c:v>
                </c:pt>
                <c:pt idx="4661">
                  <c:v>45.790333630100001</c:v>
                </c:pt>
                <c:pt idx="4662">
                  <c:v>45.790333630100001</c:v>
                </c:pt>
                <c:pt idx="4663">
                  <c:v>45.851266713599998</c:v>
                </c:pt>
                <c:pt idx="4664">
                  <c:v>45.820800171800002</c:v>
                </c:pt>
                <c:pt idx="4665">
                  <c:v>45.759867088299998</c:v>
                </c:pt>
                <c:pt idx="4666">
                  <c:v>45.790333630100001</c:v>
                </c:pt>
                <c:pt idx="4667">
                  <c:v>45.729400546599997</c:v>
                </c:pt>
                <c:pt idx="4668">
                  <c:v>45.668467463100001</c:v>
                </c:pt>
                <c:pt idx="4669">
                  <c:v>45.546601296200002</c:v>
                </c:pt>
                <c:pt idx="4670">
                  <c:v>45.698934004900003</c:v>
                </c:pt>
                <c:pt idx="4671">
                  <c:v>45.668467463100001</c:v>
                </c:pt>
                <c:pt idx="4672">
                  <c:v>45.607534379599997</c:v>
                </c:pt>
                <c:pt idx="4673">
                  <c:v>45.607534379599997</c:v>
                </c:pt>
                <c:pt idx="4674">
                  <c:v>45.577067837900003</c:v>
                </c:pt>
                <c:pt idx="4675">
                  <c:v>45.790333630100001</c:v>
                </c:pt>
                <c:pt idx="4676">
                  <c:v>45.6380009214</c:v>
                </c:pt>
                <c:pt idx="4677">
                  <c:v>45.6380009214</c:v>
                </c:pt>
                <c:pt idx="4678">
                  <c:v>45.668467463100001</c:v>
                </c:pt>
                <c:pt idx="4679">
                  <c:v>45.607534379599997</c:v>
                </c:pt>
                <c:pt idx="4680">
                  <c:v>45.607534379599997</c:v>
                </c:pt>
                <c:pt idx="4681">
                  <c:v>45.577067837900003</c:v>
                </c:pt>
                <c:pt idx="4682">
                  <c:v>45.424735129200002</c:v>
                </c:pt>
                <c:pt idx="4683">
                  <c:v>45.546601296200002</c:v>
                </c:pt>
                <c:pt idx="4684">
                  <c:v>45.577067837900003</c:v>
                </c:pt>
                <c:pt idx="4685">
                  <c:v>45.607534379599997</c:v>
                </c:pt>
                <c:pt idx="4686">
                  <c:v>45.546601296200002</c:v>
                </c:pt>
                <c:pt idx="4687">
                  <c:v>45.577067837900003</c:v>
                </c:pt>
                <c:pt idx="4688">
                  <c:v>45.516134754399999</c:v>
                </c:pt>
                <c:pt idx="4689">
                  <c:v>45.455201670900003</c:v>
                </c:pt>
                <c:pt idx="4690">
                  <c:v>45.516134754399999</c:v>
                </c:pt>
                <c:pt idx="4691">
                  <c:v>45.6380009214</c:v>
                </c:pt>
                <c:pt idx="4692">
                  <c:v>45.516134754399999</c:v>
                </c:pt>
                <c:pt idx="4693">
                  <c:v>45.485668212699998</c:v>
                </c:pt>
                <c:pt idx="4694">
                  <c:v>45.455201670900003</c:v>
                </c:pt>
                <c:pt idx="4695">
                  <c:v>45.424735129200002</c:v>
                </c:pt>
                <c:pt idx="4696">
                  <c:v>45.455201670900003</c:v>
                </c:pt>
                <c:pt idx="4697">
                  <c:v>45.485668212699998</c:v>
                </c:pt>
                <c:pt idx="4698">
                  <c:v>45.485668212699998</c:v>
                </c:pt>
                <c:pt idx="4699">
                  <c:v>45.424735129200002</c:v>
                </c:pt>
                <c:pt idx="4700">
                  <c:v>45.546601296200002</c:v>
                </c:pt>
                <c:pt idx="4701">
                  <c:v>45.424735129200002</c:v>
                </c:pt>
                <c:pt idx="4702">
                  <c:v>45.455201670900003</c:v>
                </c:pt>
                <c:pt idx="4703">
                  <c:v>45.363802045699998</c:v>
                </c:pt>
                <c:pt idx="4704">
                  <c:v>45.424735129200002</c:v>
                </c:pt>
                <c:pt idx="4705">
                  <c:v>45.424735129200002</c:v>
                </c:pt>
                <c:pt idx="4706">
                  <c:v>45.455201670900003</c:v>
                </c:pt>
                <c:pt idx="4707">
                  <c:v>45.2419358788</c:v>
                </c:pt>
                <c:pt idx="4708">
                  <c:v>45.363802045699998</c:v>
                </c:pt>
                <c:pt idx="4709">
                  <c:v>45.333335503999997</c:v>
                </c:pt>
                <c:pt idx="4710">
                  <c:v>45.424735129200002</c:v>
                </c:pt>
                <c:pt idx="4711">
                  <c:v>45.363802045699998</c:v>
                </c:pt>
                <c:pt idx="4712">
                  <c:v>45.363802045699998</c:v>
                </c:pt>
                <c:pt idx="4713">
                  <c:v>45.333335503999997</c:v>
                </c:pt>
                <c:pt idx="4714">
                  <c:v>45.2419358788</c:v>
                </c:pt>
                <c:pt idx="4715">
                  <c:v>45.302868962300003</c:v>
                </c:pt>
                <c:pt idx="4716">
                  <c:v>45.363802045699998</c:v>
                </c:pt>
                <c:pt idx="4717">
                  <c:v>45.333335503999997</c:v>
                </c:pt>
                <c:pt idx="4718">
                  <c:v>45.302868962300003</c:v>
                </c:pt>
                <c:pt idx="4719">
                  <c:v>45.181002795300003</c:v>
                </c:pt>
                <c:pt idx="4720">
                  <c:v>45.211469336999997</c:v>
                </c:pt>
                <c:pt idx="4721">
                  <c:v>45.2419358788</c:v>
                </c:pt>
                <c:pt idx="4722">
                  <c:v>45.181002795300003</c:v>
                </c:pt>
                <c:pt idx="4723">
                  <c:v>45.211469336999997</c:v>
                </c:pt>
                <c:pt idx="4724">
                  <c:v>45.302868962300003</c:v>
                </c:pt>
                <c:pt idx="4725">
                  <c:v>45.424735129200002</c:v>
                </c:pt>
                <c:pt idx="4726">
                  <c:v>45.181002795300003</c:v>
                </c:pt>
                <c:pt idx="4727">
                  <c:v>45.181002795300003</c:v>
                </c:pt>
                <c:pt idx="4728">
                  <c:v>45.2419358788</c:v>
                </c:pt>
                <c:pt idx="4729">
                  <c:v>45.2419358788</c:v>
                </c:pt>
                <c:pt idx="4730">
                  <c:v>45.2419358788</c:v>
                </c:pt>
                <c:pt idx="4731">
                  <c:v>45.272402420500001</c:v>
                </c:pt>
                <c:pt idx="4732">
                  <c:v>45.120069711799999</c:v>
                </c:pt>
                <c:pt idx="4733">
                  <c:v>45.150536253600002</c:v>
                </c:pt>
                <c:pt idx="4734">
                  <c:v>45.211469336999997</c:v>
                </c:pt>
                <c:pt idx="4735">
                  <c:v>45.181002795300003</c:v>
                </c:pt>
                <c:pt idx="4736">
                  <c:v>45.089603170099998</c:v>
                </c:pt>
                <c:pt idx="4737">
                  <c:v>45.211469336999997</c:v>
                </c:pt>
                <c:pt idx="4738">
                  <c:v>45.120069711799999</c:v>
                </c:pt>
                <c:pt idx="4739">
                  <c:v>45.089603170099998</c:v>
                </c:pt>
                <c:pt idx="4740">
                  <c:v>45.089603170099998</c:v>
                </c:pt>
                <c:pt idx="4741">
                  <c:v>45.150536253600002</c:v>
                </c:pt>
                <c:pt idx="4742">
                  <c:v>45.059136628300003</c:v>
                </c:pt>
                <c:pt idx="4743">
                  <c:v>45.150536253600002</c:v>
                </c:pt>
                <c:pt idx="4744">
                  <c:v>45.181002795300003</c:v>
                </c:pt>
                <c:pt idx="4745">
                  <c:v>45.059136628300003</c:v>
                </c:pt>
                <c:pt idx="4746">
                  <c:v>44.998203544900001</c:v>
                </c:pt>
                <c:pt idx="4747">
                  <c:v>45.028670086600002</c:v>
                </c:pt>
                <c:pt idx="4748">
                  <c:v>44.967737003099998</c:v>
                </c:pt>
                <c:pt idx="4749">
                  <c:v>45.059136628300003</c:v>
                </c:pt>
                <c:pt idx="4750">
                  <c:v>45.089603170099998</c:v>
                </c:pt>
                <c:pt idx="4751">
                  <c:v>44.998203544900001</c:v>
                </c:pt>
                <c:pt idx="4752">
                  <c:v>45.059136628300003</c:v>
                </c:pt>
                <c:pt idx="4753">
                  <c:v>45.089603170099998</c:v>
                </c:pt>
                <c:pt idx="4754">
                  <c:v>45.150536253600002</c:v>
                </c:pt>
                <c:pt idx="4755">
                  <c:v>45.089603170099998</c:v>
                </c:pt>
                <c:pt idx="4756">
                  <c:v>45.059136628300003</c:v>
                </c:pt>
                <c:pt idx="4757">
                  <c:v>44.937270461399997</c:v>
                </c:pt>
                <c:pt idx="4758">
                  <c:v>45.028670086600002</c:v>
                </c:pt>
                <c:pt idx="4759">
                  <c:v>44.937270461399997</c:v>
                </c:pt>
                <c:pt idx="4760">
                  <c:v>44.998203544900001</c:v>
                </c:pt>
                <c:pt idx="4761">
                  <c:v>44.937270461399997</c:v>
                </c:pt>
                <c:pt idx="4762">
                  <c:v>44.937270461399997</c:v>
                </c:pt>
                <c:pt idx="4763">
                  <c:v>44.906803919600002</c:v>
                </c:pt>
                <c:pt idx="4764">
                  <c:v>44.906803919600002</c:v>
                </c:pt>
                <c:pt idx="4765">
                  <c:v>44.8458708362</c:v>
                </c:pt>
                <c:pt idx="4766">
                  <c:v>44.967737003099998</c:v>
                </c:pt>
                <c:pt idx="4767">
                  <c:v>44.876337377900001</c:v>
                </c:pt>
                <c:pt idx="4768">
                  <c:v>44.937270461399997</c:v>
                </c:pt>
                <c:pt idx="4769">
                  <c:v>44.937270461399997</c:v>
                </c:pt>
                <c:pt idx="4770">
                  <c:v>44.815404294399997</c:v>
                </c:pt>
                <c:pt idx="4771">
                  <c:v>44.8458708362</c:v>
                </c:pt>
                <c:pt idx="4772">
                  <c:v>44.784937752700003</c:v>
                </c:pt>
                <c:pt idx="4773">
                  <c:v>44.815404294399997</c:v>
                </c:pt>
                <c:pt idx="4774">
                  <c:v>44.876337377900001</c:v>
                </c:pt>
                <c:pt idx="4775">
                  <c:v>44.8458708362</c:v>
                </c:pt>
                <c:pt idx="4776">
                  <c:v>44.7544712109</c:v>
                </c:pt>
                <c:pt idx="4777">
                  <c:v>44.815404294399997</c:v>
                </c:pt>
                <c:pt idx="4778">
                  <c:v>44.7544712109</c:v>
                </c:pt>
                <c:pt idx="4779">
                  <c:v>44.906803919600002</c:v>
                </c:pt>
                <c:pt idx="4780">
                  <c:v>44.784937752700003</c:v>
                </c:pt>
                <c:pt idx="4781">
                  <c:v>44.815404294399997</c:v>
                </c:pt>
                <c:pt idx="4782">
                  <c:v>44.541205418799997</c:v>
                </c:pt>
                <c:pt idx="4783">
                  <c:v>44.693538127499998</c:v>
                </c:pt>
                <c:pt idx="4784">
                  <c:v>44.724004669199999</c:v>
                </c:pt>
                <c:pt idx="4785">
                  <c:v>44.7544712109</c:v>
                </c:pt>
                <c:pt idx="4786">
                  <c:v>44.663071585700003</c:v>
                </c:pt>
                <c:pt idx="4787">
                  <c:v>44.724004669199999</c:v>
                </c:pt>
                <c:pt idx="4788">
                  <c:v>44.784937752700003</c:v>
                </c:pt>
                <c:pt idx="4789">
                  <c:v>44.693538127499998</c:v>
                </c:pt>
                <c:pt idx="4790">
                  <c:v>44.602138502199999</c:v>
                </c:pt>
                <c:pt idx="4791">
                  <c:v>44.7544712109</c:v>
                </c:pt>
                <c:pt idx="4792">
                  <c:v>44.663071585700003</c:v>
                </c:pt>
                <c:pt idx="4793">
                  <c:v>44.724004669199999</c:v>
                </c:pt>
                <c:pt idx="4794">
                  <c:v>44.7544712109</c:v>
                </c:pt>
                <c:pt idx="4795">
                  <c:v>44.571671960499998</c:v>
                </c:pt>
                <c:pt idx="4796">
                  <c:v>44.693538127499998</c:v>
                </c:pt>
                <c:pt idx="4797">
                  <c:v>44.571671960499998</c:v>
                </c:pt>
                <c:pt idx="4798">
                  <c:v>44.632605044000002</c:v>
                </c:pt>
                <c:pt idx="4799">
                  <c:v>44.632605044000002</c:v>
                </c:pt>
                <c:pt idx="4800">
                  <c:v>44.693538127499998</c:v>
                </c:pt>
                <c:pt idx="4801">
                  <c:v>44.4802723353</c:v>
                </c:pt>
                <c:pt idx="4802">
                  <c:v>44.4802723353</c:v>
                </c:pt>
                <c:pt idx="4803">
                  <c:v>44.663071585700003</c:v>
                </c:pt>
                <c:pt idx="4804">
                  <c:v>44.693538127499998</c:v>
                </c:pt>
                <c:pt idx="4805">
                  <c:v>44.663071585700003</c:v>
                </c:pt>
                <c:pt idx="4806">
                  <c:v>44.541205418799997</c:v>
                </c:pt>
                <c:pt idx="4807">
                  <c:v>44.510738877000001</c:v>
                </c:pt>
                <c:pt idx="4808">
                  <c:v>44.541205418799997</c:v>
                </c:pt>
                <c:pt idx="4809">
                  <c:v>44.602138502199999</c:v>
                </c:pt>
                <c:pt idx="4810">
                  <c:v>44.510738877000001</c:v>
                </c:pt>
                <c:pt idx="4811">
                  <c:v>44.510738877000001</c:v>
                </c:pt>
                <c:pt idx="4812">
                  <c:v>44.449805793499998</c:v>
                </c:pt>
                <c:pt idx="4813">
                  <c:v>44.510738877000001</c:v>
                </c:pt>
                <c:pt idx="4814">
                  <c:v>44.4802723353</c:v>
                </c:pt>
                <c:pt idx="4815">
                  <c:v>44.541205418799997</c:v>
                </c:pt>
                <c:pt idx="4816">
                  <c:v>44.449805793499998</c:v>
                </c:pt>
                <c:pt idx="4817">
                  <c:v>44.419339251799997</c:v>
                </c:pt>
                <c:pt idx="4818">
                  <c:v>44.4802723353</c:v>
                </c:pt>
                <c:pt idx="4819">
                  <c:v>44.602138502199999</c:v>
                </c:pt>
                <c:pt idx="4820">
                  <c:v>44.541205418799997</c:v>
                </c:pt>
                <c:pt idx="4821">
                  <c:v>44.449805793499998</c:v>
                </c:pt>
                <c:pt idx="4822">
                  <c:v>44.449805793499998</c:v>
                </c:pt>
                <c:pt idx="4823">
                  <c:v>44.449805793499998</c:v>
                </c:pt>
                <c:pt idx="4824">
                  <c:v>44.3584061683</c:v>
                </c:pt>
                <c:pt idx="4825">
                  <c:v>44.388872710100003</c:v>
                </c:pt>
                <c:pt idx="4826">
                  <c:v>44.297473084799996</c:v>
                </c:pt>
                <c:pt idx="4827">
                  <c:v>44.388872710100003</c:v>
                </c:pt>
                <c:pt idx="4828">
                  <c:v>44.419339251799997</c:v>
                </c:pt>
                <c:pt idx="4829">
                  <c:v>44.510738877000001</c:v>
                </c:pt>
                <c:pt idx="4830">
                  <c:v>44.419339251799997</c:v>
                </c:pt>
                <c:pt idx="4831">
                  <c:v>44.297473084799996</c:v>
                </c:pt>
                <c:pt idx="4832">
                  <c:v>44.419339251799997</c:v>
                </c:pt>
                <c:pt idx="4833">
                  <c:v>44.449805793499998</c:v>
                </c:pt>
                <c:pt idx="4834">
                  <c:v>44.388872710100003</c:v>
                </c:pt>
                <c:pt idx="4835">
                  <c:v>44.327939626599999</c:v>
                </c:pt>
                <c:pt idx="4836">
                  <c:v>44.267006543100003</c:v>
                </c:pt>
                <c:pt idx="4837">
                  <c:v>44.327939626599999</c:v>
                </c:pt>
                <c:pt idx="4838">
                  <c:v>44.327939626599999</c:v>
                </c:pt>
                <c:pt idx="4839">
                  <c:v>44.236540001400002</c:v>
                </c:pt>
                <c:pt idx="4840">
                  <c:v>44.327939626599999</c:v>
                </c:pt>
                <c:pt idx="4841">
                  <c:v>44.267006543100003</c:v>
                </c:pt>
                <c:pt idx="4842">
                  <c:v>44.206073459599999</c:v>
                </c:pt>
                <c:pt idx="4843">
                  <c:v>44.236540001400002</c:v>
                </c:pt>
                <c:pt idx="4844">
                  <c:v>44.3584061683</c:v>
                </c:pt>
                <c:pt idx="4845">
                  <c:v>44.206073459599999</c:v>
                </c:pt>
                <c:pt idx="4846">
                  <c:v>44.267006543100003</c:v>
                </c:pt>
                <c:pt idx="4847">
                  <c:v>44.206073459599999</c:v>
                </c:pt>
                <c:pt idx="4848">
                  <c:v>44.206073459599999</c:v>
                </c:pt>
                <c:pt idx="4849">
                  <c:v>44.206073459599999</c:v>
                </c:pt>
                <c:pt idx="4850">
                  <c:v>44.175606917899998</c:v>
                </c:pt>
                <c:pt idx="4851">
                  <c:v>44.114673834400001</c:v>
                </c:pt>
                <c:pt idx="4852">
                  <c:v>44.175606917899998</c:v>
                </c:pt>
                <c:pt idx="4853">
                  <c:v>44.267006543100003</c:v>
                </c:pt>
                <c:pt idx="4854">
                  <c:v>44.145140376199997</c:v>
                </c:pt>
                <c:pt idx="4855">
                  <c:v>44.206073459599999</c:v>
                </c:pt>
                <c:pt idx="4856">
                  <c:v>44.114673834400001</c:v>
                </c:pt>
                <c:pt idx="4857">
                  <c:v>44.206073459599999</c:v>
                </c:pt>
                <c:pt idx="4858">
                  <c:v>44.145140376199997</c:v>
                </c:pt>
                <c:pt idx="4859">
                  <c:v>44.175606917899998</c:v>
                </c:pt>
                <c:pt idx="4860">
                  <c:v>44.206073459599999</c:v>
                </c:pt>
                <c:pt idx="4861">
                  <c:v>44.145140376199997</c:v>
                </c:pt>
                <c:pt idx="4862">
                  <c:v>44.175606917899998</c:v>
                </c:pt>
                <c:pt idx="4863">
                  <c:v>44.114673834400001</c:v>
                </c:pt>
                <c:pt idx="4864">
                  <c:v>44.114673834400001</c:v>
                </c:pt>
                <c:pt idx="4865">
                  <c:v>44.114673834400001</c:v>
                </c:pt>
                <c:pt idx="4866">
                  <c:v>44.053740750899998</c:v>
                </c:pt>
                <c:pt idx="4867">
                  <c:v>44.0842072927</c:v>
                </c:pt>
                <c:pt idx="4868">
                  <c:v>44.0842072927</c:v>
                </c:pt>
                <c:pt idx="4869">
                  <c:v>44.206073459599999</c:v>
                </c:pt>
                <c:pt idx="4870">
                  <c:v>44.023274209199997</c:v>
                </c:pt>
                <c:pt idx="4871">
                  <c:v>43.9623411257</c:v>
                </c:pt>
                <c:pt idx="4872">
                  <c:v>44.053740750899998</c:v>
                </c:pt>
                <c:pt idx="4873">
                  <c:v>43.992807667500003</c:v>
                </c:pt>
                <c:pt idx="4874">
                  <c:v>44.023274209199997</c:v>
                </c:pt>
                <c:pt idx="4875">
                  <c:v>43.992807667500003</c:v>
                </c:pt>
                <c:pt idx="4876">
                  <c:v>43.810008416999999</c:v>
                </c:pt>
                <c:pt idx="4877">
                  <c:v>44.023274209199997</c:v>
                </c:pt>
                <c:pt idx="4878">
                  <c:v>44.053740750899998</c:v>
                </c:pt>
                <c:pt idx="4879">
                  <c:v>44.023274209199997</c:v>
                </c:pt>
                <c:pt idx="4880">
                  <c:v>44.023274209199997</c:v>
                </c:pt>
                <c:pt idx="4881">
                  <c:v>43.9623411257</c:v>
                </c:pt>
                <c:pt idx="4882">
                  <c:v>44.114673834400001</c:v>
                </c:pt>
                <c:pt idx="4883">
                  <c:v>43.992807667500003</c:v>
                </c:pt>
                <c:pt idx="4884">
                  <c:v>43.870941500500003</c:v>
                </c:pt>
                <c:pt idx="4885">
                  <c:v>44.053740750899998</c:v>
                </c:pt>
                <c:pt idx="4886">
                  <c:v>43.992807667500003</c:v>
                </c:pt>
                <c:pt idx="4887">
                  <c:v>43.9623411257</c:v>
                </c:pt>
                <c:pt idx="4888">
                  <c:v>43.931874583999999</c:v>
                </c:pt>
                <c:pt idx="4889">
                  <c:v>43.810008416999999</c:v>
                </c:pt>
                <c:pt idx="4890">
                  <c:v>43.931874583999999</c:v>
                </c:pt>
                <c:pt idx="4891">
                  <c:v>43.9623411257</c:v>
                </c:pt>
                <c:pt idx="4892">
                  <c:v>43.870941500500003</c:v>
                </c:pt>
                <c:pt idx="4893">
                  <c:v>43.9623411257</c:v>
                </c:pt>
                <c:pt idx="4894">
                  <c:v>43.9623411257</c:v>
                </c:pt>
                <c:pt idx="4895">
                  <c:v>43.810008416999999</c:v>
                </c:pt>
                <c:pt idx="4896">
                  <c:v>43.9623411257</c:v>
                </c:pt>
                <c:pt idx="4897">
                  <c:v>43.840474958800002</c:v>
                </c:pt>
                <c:pt idx="4898">
                  <c:v>43.931874583999999</c:v>
                </c:pt>
                <c:pt idx="4899">
                  <c:v>43.840474958800002</c:v>
                </c:pt>
                <c:pt idx="4900">
                  <c:v>43.810008416999999</c:v>
                </c:pt>
                <c:pt idx="4901">
                  <c:v>43.840474958800002</c:v>
                </c:pt>
                <c:pt idx="4902">
                  <c:v>43.810008416999999</c:v>
                </c:pt>
                <c:pt idx="4903">
                  <c:v>43.810008416999999</c:v>
                </c:pt>
                <c:pt idx="4904">
                  <c:v>43.870941500500003</c:v>
                </c:pt>
                <c:pt idx="4905">
                  <c:v>43.779541875299998</c:v>
                </c:pt>
                <c:pt idx="4906">
                  <c:v>43.840474958800002</c:v>
                </c:pt>
                <c:pt idx="4907">
                  <c:v>43.931874583999999</c:v>
                </c:pt>
                <c:pt idx="4908">
                  <c:v>43.779541875299998</c:v>
                </c:pt>
                <c:pt idx="4909">
                  <c:v>43.779541875299998</c:v>
                </c:pt>
                <c:pt idx="4910">
                  <c:v>43.840474958800002</c:v>
                </c:pt>
                <c:pt idx="4911">
                  <c:v>43.749075333500002</c:v>
                </c:pt>
                <c:pt idx="4912">
                  <c:v>43.840474958800002</c:v>
                </c:pt>
                <c:pt idx="4913">
                  <c:v>43.749075333500002</c:v>
                </c:pt>
                <c:pt idx="4914">
                  <c:v>43.6881422501</c:v>
                </c:pt>
                <c:pt idx="4915">
                  <c:v>43.779541875299998</c:v>
                </c:pt>
                <c:pt idx="4916">
                  <c:v>43.657675708299998</c:v>
                </c:pt>
                <c:pt idx="4917">
                  <c:v>43.810008416999999</c:v>
                </c:pt>
                <c:pt idx="4918">
                  <c:v>43.6881422501</c:v>
                </c:pt>
                <c:pt idx="4919">
                  <c:v>43.718608791800001</c:v>
                </c:pt>
                <c:pt idx="4920">
                  <c:v>43.718608791800001</c:v>
                </c:pt>
                <c:pt idx="4921">
                  <c:v>43.718608791800001</c:v>
                </c:pt>
                <c:pt idx="4922">
                  <c:v>43.718608791800001</c:v>
                </c:pt>
                <c:pt idx="4923">
                  <c:v>43.657675708299998</c:v>
                </c:pt>
                <c:pt idx="4924">
                  <c:v>43.657675708299998</c:v>
                </c:pt>
                <c:pt idx="4925">
                  <c:v>43.627209166599997</c:v>
                </c:pt>
                <c:pt idx="4926">
                  <c:v>43.596742624800001</c:v>
                </c:pt>
                <c:pt idx="4927">
                  <c:v>43.6881422501</c:v>
                </c:pt>
                <c:pt idx="4928">
                  <c:v>43.657675708299998</c:v>
                </c:pt>
                <c:pt idx="4929">
                  <c:v>43.627209166599997</c:v>
                </c:pt>
                <c:pt idx="4930">
                  <c:v>43.657675708299998</c:v>
                </c:pt>
                <c:pt idx="4931">
                  <c:v>43.627209166599997</c:v>
                </c:pt>
                <c:pt idx="4932">
                  <c:v>43.749075333500002</c:v>
                </c:pt>
                <c:pt idx="4933">
                  <c:v>43.657675708299998</c:v>
                </c:pt>
                <c:pt idx="4934">
                  <c:v>43.627209166599997</c:v>
                </c:pt>
                <c:pt idx="4935">
                  <c:v>43.657675708299998</c:v>
                </c:pt>
                <c:pt idx="4936">
                  <c:v>43.5662760831</c:v>
                </c:pt>
                <c:pt idx="4937">
                  <c:v>43.657675708299998</c:v>
                </c:pt>
                <c:pt idx="4938">
                  <c:v>43.627209166599997</c:v>
                </c:pt>
                <c:pt idx="4939">
                  <c:v>43.535809541399999</c:v>
                </c:pt>
                <c:pt idx="4940">
                  <c:v>43.535809541399999</c:v>
                </c:pt>
                <c:pt idx="4941">
                  <c:v>43.5662760831</c:v>
                </c:pt>
                <c:pt idx="4942">
                  <c:v>43.535809541399999</c:v>
                </c:pt>
                <c:pt idx="4943">
                  <c:v>43.596742624800001</c:v>
                </c:pt>
                <c:pt idx="4944">
                  <c:v>43.535809541399999</c:v>
                </c:pt>
                <c:pt idx="4945">
                  <c:v>43.474876457900002</c:v>
                </c:pt>
                <c:pt idx="4946">
                  <c:v>43.535809541399999</c:v>
                </c:pt>
                <c:pt idx="4947">
                  <c:v>43.535809541399999</c:v>
                </c:pt>
                <c:pt idx="4948">
                  <c:v>43.596742624800001</c:v>
                </c:pt>
                <c:pt idx="4949">
                  <c:v>43.505342999600003</c:v>
                </c:pt>
                <c:pt idx="4950">
                  <c:v>43.505342999600003</c:v>
                </c:pt>
                <c:pt idx="4951">
                  <c:v>43.505342999600003</c:v>
                </c:pt>
                <c:pt idx="4952">
                  <c:v>43.505342999600003</c:v>
                </c:pt>
                <c:pt idx="4953">
                  <c:v>43.474876457900002</c:v>
                </c:pt>
                <c:pt idx="4954">
                  <c:v>43.474876457900002</c:v>
                </c:pt>
                <c:pt idx="4955">
                  <c:v>43.383476832699998</c:v>
                </c:pt>
                <c:pt idx="4956">
                  <c:v>43.474876457900002</c:v>
                </c:pt>
                <c:pt idx="4957">
                  <c:v>43.5662760831</c:v>
                </c:pt>
                <c:pt idx="4958">
                  <c:v>43.4444099161</c:v>
                </c:pt>
                <c:pt idx="4959">
                  <c:v>43.4444099161</c:v>
                </c:pt>
                <c:pt idx="4960">
                  <c:v>43.353010290900002</c:v>
                </c:pt>
                <c:pt idx="4961">
                  <c:v>43.4444099161</c:v>
                </c:pt>
                <c:pt idx="4962">
                  <c:v>43.474876457900002</c:v>
                </c:pt>
                <c:pt idx="4963">
                  <c:v>43.413943374399999</c:v>
                </c:pt>
                <c:pt idx="4964">
                  <c:v>43.261610665699997</c:v>
                </c:pt>
                <c:pt idx="4965">
                  <c:v>43.353010290900002</c:v>
                </c:pt>
                <c:pt idx="4966">
                  <c:v>43.322543749200001</c:v>
                </c:pt>
                <c:pt idx="4967">
                  <c:v>43.4444099161</c:v>
                </c:pt>
                <c:pt idx="4968">
                  <c:v>43.383476832699998</c:v>
                </c:pt>
                <c:pt idx="4969">
                  <c:v>43.383476832699998</c:v>
                </c:pt>
                <c:pt idx="4970">
                  <c:v>43.292077207399998</c:v>
                </c:pt>
                <c:pt idx="4971">
                  <c:v>43.353010290900002</c:v>
                </c:pt>
                <c:pt idx="4972">
                  <c:v>43.383476832699998</c:v>
                </c:pt>
                <c:pt idx="4973">
                  <c:v>43.261610665699997</c:v>
                </c:pt>
                <c:pt idx="4974">
                  <c:v>43.322543749200001</c:v>
                </c:pt>
                <c:pt idx="4975">
                  <c:v>43.353010290900002</c:v>
                </c:pt>
                <c:pt idx="4976">
                  <c:v>43.200677582200001</c:v>
                </c:pt>
                <c:pt idx="4977">
                  <c:v>43.322543749200001</c:v>
                </c:pt>
                <c:pt idx="4978">
                  <c:v>43.383476832699998</c:v>
                </c:pt>
                <c:pt idx="4979">
                  <c:v>43.292077207399998</c:v>
                </c:pt>
                <c:pt idx="4980">
                  <c:v>43.261610665699997</c:v>
                </c:pt>
                <c:pt idx="4981">
                  <c:v>43.231144123999997</c:v>
                </c:pt>
                <c:pt idx="4982">
                  <c:v>43.322543749200001</c:v>
                </c:pt>
                <c:pt idx="4983">
                  <c:v>43.261610665699997</c:v>
                </c:pt>
                <c:pt idx="4984">
                  <c:v>43.231144123999997</c:v>
                </c:pt>
                <c:pt idx="4985">
                  <c:v>43.261610665699997</c:v>
                </c:pt>
                <c:pt idx="4986">
                  <c:v>43.231144123999997</c:v>
                </c:pt>
                <c:pt idx="4987">
                  <c:v>43.231144123999997</c:v>
                </c:pt>
                <c:pt idx="4988">
                  <c:v>43.231144123999997</c:v>
                </c:pt>
                <c:pt idx="4989">
                  <c:v>43.0483448735</c:v>
                </c:pt>
                <c:pt idx="4990">
                  <c:v>43.200677582200001</c:v>
                </c:pt>
                <c:pt idx="4991">
                  <c:v>43.139744498699997</c:v>
                </c:pt>
                <c:pt idx="4992">
                  <c:v>43.261610665699997</c:v>
                </c:pt>
                <c:pt idx="4993">
                  <c:v>43.231144123999997</c:v>
                </c:pt>
                <c:pt idx="4994">
                  <c:v>43.200677582200001</c:v>
                </c:pt>
                <c:pt idx="4995">
                  <c:v>43.1702110405</c:v>
                </c:pt>
                <c:pt idx="4996">
                  <c:v>43.200677582200001</c:v>
                </c:pt>
                <c:pt idx="4997">
                  <c:v>43.1702110405</c:v>
                </c:pt>
                <c:pt idx="4998">
                  <c:v>43.1702110405</c:v>
                </c:pt>
                <c:pt idx="4999">
                  <c:v>43.139744498699997</c:v>
                </c:pt>
                <c:pt idx="5000">
                  <c:v>43.200677582200001</c:v>
                </c:pt>
                <c:pt idx="5001">
                  <c:v>43.200677582200001</c:v>
                </c:pt>
                <c:pt idx="5002">
                  <c:v>43.139744498699997</c:v>
                </c:pt>
                <c:pt idx="5003">
                  <c:v>43.078811415300002</c:v>
                </c:pt>
                <c:pt idx="5004">
                  <c:v>43.109277957000003</c:v>
                </c:pt>
                <c:pt idx="5005">
                  <c:v>43.078811415300002</c:v>
                </c:pt>
                <c:pt idx="5006">
                  <c:v>43.078811415300002</c:v>
                </c:pt>
                <c:pt idx="5007">
                  <c:v>43.109277957000003</c:v>
                </c:pt>
                <c:pt idx="5008">
                  <c:v>43.017878331799999</c:v>
                </c:pt>
                <c:pt idx="5009">
                  <c:v>43.017878331799999</c:v>
                </c:pt>
                <c:pt idx="5010">
                  <c:v>43.109277957000003</c:v>
                </c:pt>
                <c:pt idx="5011">
                  <c:v>43.139744498699997</c:v>
                </c:pt>
                <c:pt idx="5012">
                  <c:v>43.078811415300002</c:v>
                </c:pt>
                <c:pt idx="5013">
                  <c:v>42.987411790099998</c:v>
                </c:pt>
                <c:pt idx="5014">
                  <c:v>42.804612539600001</c:v>
                </c:pt>
                <c:pt idx="5015">
                  <c:v>42.987411790099998</c:v>
                </c:pt>
                <c:pt idx="5016">
                  <c:v>42.987411790099998</c:v>
                </c:pt>
                <c:pt idx="5017">
                  <c:v>43.017878331799999</c:v>
                </c:pt>
                <c:pt idx="5018">
                  <c:v>42.987411790099998</c:v>
                </c:pt>
                <c:pt idx="5019">
                  <c:v>42.956945248300002</c:v>
                </c:pt>
                <c:pt idx="5020">
                  <c:v>42.987411790099998</c:v>
                </c:pt>
                <c:pt idx="5021">
                  <c:v>42.987411790099998</c:v>
                </c:pt>
                <c:pt idx="5022">
                  <c:v>42.987411790099998</c:v>
                </c:pt>
                <c:pt idx="5023">
                  <c:v>42.956945248300002</c:v>
                </c:pt>
                <c:pt idx="5024">
                  <c:v>43.017878331799999</c:v>
                </c:pt>
                <c:pt idx="5025">
                  <c:v>42.926478706600001</c:v>
                </c:pt>
                <c:pt idx="5026">
                  <c:v>42.926478706600001</c:v>
                </c:pt>
                <c:pt idx="5027">
                  <c:v>42.956945248300002</c:v>
                </c:pt>
                <c:pt idx="5028">
                  <c:v>42.926478706600001</c:v>
                </c:pt>
                <c:pt idx="5029">
                  <c:v>42.926478706600001</c:v>
                </c:pt>
                <c:pt idx="5030">
                  <c:v>42.896012164799998</c:v>
                </c:pt>
                <c:pt idx="5031">
                  <c:v>42.835079081400004</c:v>
                </c:pt>
                <c:pt idx="5032">
                  <c:v>42.926478706600001</c:v>
                </c:pt>
                <c:pt idx="5033">
                  <c:v>42.7741459979</c:v>
                </c:pt>
                <c:pt idx="5034">
                  <c:v>42.896012164799998</c:v>
                </c:pt>
                <c:pt idx="5035">
                  <c:v>42.835079081400004</c:v>
                </c:pt>
                <c:pt idx="5036">
                  <c:v>42.926478706600001</c:v>
                </c:pt>
                <c:pt idx="5037">
                  <c:v>42.896012164799998</c:v>
                </c:pt>
                <c:pt idx="5038">
                  <c:v>42.956945248300002</c:v>
                </c:pt>
                <c:pt idx="5039">
                  <c:v>42.804612539600001</c:v>
                </c:pt>
                <c:pt idx="5040">
                  <c:v>42.956945248300002</c:v>
                </c:pt>
                <c:pt idx="5041">
                  <c:v>42.835079081400004</c:v>
                </c:pt>
                <c:pt idx="5042">
                  <c:v>42.835079081400004</c:v>
                </c:pt>
                <c:pt idx="5043">
                  <c:v>42.865545623099997</c:v>
                </c:pt>
                <c:pt idx="5044">
                  <c:v>42.743679456099997</c:v>
                </c:pt>
                <c:pt idx="5045">
                  <c:v>42.743679456099997</c:v>
                </c:pt>
                <c:pt idx="5046">
                  <c:v>42.7741459979</c:v>
                </c:pt>
                <c:pt idx="5047">
                  <c:v>42.865545623099997</c:v>
                </c:pt>
                <c:pt idx="5048">
                  <c:v>42.7741459979</c:v>
                </c:pt>
                <c:pt idx="5049">
                  <c:v>42.865545623099997</c:v>
                </c:pt>
                <c:pt idx="5050">
                  <c:v>42.835079081400004</c:v>
                </c:pt>
                <c:pt idx="5051">
                  <c:v>42.926478706600001</c:v>
                </c:pt>
                <c:pt idx="5052">
                  <c:v>42.835079081400004</c:v>
                </c:pt>
                <c:pt idx="5053">
                  <c:v>42.804612539600001</c:v>
                </c:pt>
                <c:pt idx="5054">
                  <c:v>42.7741459979</c:v>
                </c:pt>
                <c:pt idx="5055">
                  <c:v>42.682746372700002</c:v>
                </c:pt>
                <c:pt idx="5056">
                  <c:v>42.743679456099997</c:v>
                </c:pt>
                <c:pt idx="5057">
                  <c:v>42.804612539600001</c:v>
                </c:pt>
                <c:pt idx="5058">
                  <c:v>42.743679456099997</c:v>
                </c:pt>
                <c:pt idx="5059">
                  <c:v>42.682746372700002</c:v>
                </c:pt>
                <c:pt idx="5060">
                  <c:v>42.682746372700002</c:v>
                </c:pt>
                <c:pt idx="5061">
                  <c:v>42.6522798309</c:v>
                </c:pt>
                <c:pt idx="5062">
                  <c:v>42.713212914400003</c:v>
                </c:pt>
                <c:pt idx="5063">
                  <c:v>42.6522798309</c:v>
                </c:pt>
                <c:pt idx="5064">
                  <c:v>42.682746372700002</c:v>
                </c:pt>
                <c:pt idx="5065">
                  <c:v>42.591346747400003</c:v>
                </c:pt>
                <c:pt idx="5066">
                  <c:v>42.530413664000001</c:v>
                </c:pt>
                <c:pt idx="5067">
                  <c:v>42.591346747400003</c:v>
                </c:pt>
                <c:pt idx="5068">
                  <c:v>42.591346747400003</c:v>
                </c:pt>
                <c:pt idx="5069">
                  <c:v>42.6522798309</c:v>
                </c:pt>
                <c:pt idx="5070">
                  <c:v>42.682746372700002</c:v>
                </c:pt>
                <c:pt idx="5071">
                  <c:v>42.439014038700002</c:v>
                </c:pt>
                <c:pt idx="5072">
                  <c:v>42.499947122199998</c:v>
                </c:pt>
                <c:pt idx="5073">
                  <c:v>42.439014038700002</c:v>
                </c:pt>
                <c:pt idx="5074">
                  <c:v>42.28668133</c:v>
                </c:pt>
                <c:pt idx="5075">
                  <c:v>42.439014038700002</c:v>
                </c:pt>
                <c:pt idx="5076">
                  <c:v>42.499947122199998</c:v>
                </c:pt>
                <c:pt idx="5077">
                  <c:v>42.499947122199998</c:v>
                </c:pt>
                <c:pt idx="5078">
                  <c:v>42.499947122199998</c:v>
                </c:pt>
                <c:pt idx="5079">
                  <c:v>42.439014038700002</c:v>
                </c:pt>
                <c:pt idx="5080">
                  <c:v>42.3780809553</c:v>
                </c:pt>
                <c:pt idx="5081">
                  <c:v>42.439014038700002</c:v>
                </c:pt>
                <c:pt idx="5082">
                  <c:v>42.3780809553</c:v>
                </c:pt>
                <c:pt idx="5083">
                  <c:v>42.408547497000001</c:v>
                </c:pt>
                <c:pt idx="5084">
                  <c:v>42.317147871800003</c:v>
                </c:pt>
                <c:pt idx="5085">
                  <c:v>42.3780809553</c:v>
                </c:pt>
                <c:pt idx="5086">
                  <c:v>42.317147871800003</c:v>
                </c:pt>
                <c:pt idx="5087">
                  <c:v>42.256214788299999</c:v>
                </c:pt>
                <c:pt idx="5088">
                  <c:v>42.408547497000001</c:v>
                </c:pt>
                <c:pt idx="5089">
                  <c:v>42.408547497000001</c:v>
                </c:pt>
                <c:pt idx="5090">
                  <c:v>42.347614413499997</c:v>
                </c:pt>
                <c:pt idx="5091">
                  <c:v>42.317147871800003</c:v>
                </c:pt>
                <c:pt idx="5092">
                  <c:v>42.195281704800003</c:v>
                </c:pt>
                <c:pt idx="5093">
                  <c:v>42.256214788299999</c:v>
                </c:pt>
                <c:pt idx="5094">
                  <c:v>42.256214788299999</c:v>
                </c:pt>
                <c:pt idx="5095">
                  <c:v>42.195281704800003</c:v>
                </c:pt>
                <c:pt idx="5096">
                  <c:v>42.28668133</c:v>
                </c:pt>
                <c:pt idx="5097">
                  <c:v>42.225748246599998</c:v>
                </c:pt>
                <c:pt idx="5098">
                  <c:v>42.195281704800003</c:v>
                </c:pt>
                <c:pt idx="5099">
                  <c:v>42.103882079599998</c:v>
                </c:pt>
                <c:pt idx="5100">
                  <c:v>42.164815163100002</c:v>
                </c:pt>
                <c:pt idx="5101">
                  <c:v>42.134348621299999</c:v>
                </c:pt>
                <c:pt idx="5102">
                  <c:v>42.073415537899997</c:v>
                </c:pt>
                <c:pt idx="5103">
                  <c:v>42.042948996100002</c:v>
                </c:pt>
                <c:pt idx="5104">
                  <c:v>42.134348621299999</c:v>
                </c:pt>
                <c:pt idx="5105">
                  <c:v>42.042948996100002</c:v>
                </c:pt>
                <c:pt idx="5106">
                  <c:v>42.103882079599998</c:v>
                </c:pt>
                <c:pt idx="5107">
                  <c:v>42.103882079599998</c:v>
                </c:pt>
                <c:pt idx="5108">
                  <c:v>42.012482454400001</c:v>
                </c:pt>
                <c:pt idx="5109">
                  <c:v>42.012482454400001</c:v>
                </c:pt>
                <c:pt idx="5110">
                  <c:v>41.9820159127</c:v>
                </c:pt>
                <c:pt idx="5111">
                  <c:v>41.9820159127</c:v>
                </c:pt>
                <c:pt idx="5112">
                  <c:v>41.951549370899997</c:v>
                </c:pt>
                <c:pt idx="5113">
                  <c:v>42.012482454400001</c:v>
                </c:pt>
                <c:pt idx="5114">
                  <c:v>41.9820159127</c:v>
                </c:pt>
                <c:pt idx="5115">
                  <c:v>42.012482454400001</c:v>
                </c:pt>
                <c:pt idx="5116">
                  <c:v>41.921082829200003</c:v>
                </c:pt>
                <c:pt idx="5117">
                  <c:v>41.921082829200003</c:v>
                </c:pt>
                <c:pt idx="5118">
                  <c:v>41.9820159127</c:v>
                </c:pt>
                <c:pt idx="5119">
                  <c:v>41.8906162874</c:v>
                </c:pt>
                <c:pt idx="5120">
                  <c:v>41.921082829200003</c:v>
                </c:pt>
                <c:pt idx="5121">
                  <c:v>41.951549370899997</c:v>
                </c:pt>
                <c:pt idx="5122">
                  <c:v>41.951549370899997</c:v>
                </c:pt>
                <c:pt idx="5123">
                  <c:v>41.860149745699999</c:v>
                </c:pt>
                <c:pt idx="5124">
                  <c:v>41.738283578699999</c:v>
                </c:pt>
                <c:pt idx="5125">
                  <c:v>41.799216662200003</c:v>
                </c:pt>
                <c:pt idx="5126">
                  <c:v>41.829683203999998</c:v>
                </c:pt>
                <c:pt idx="5127">
                  <c:v>41.829683203999998</c:v>
                </c:pt>
                <c:pt idx="5128">
                  <c:v>41.799216662200003</c:v>
                </c:pt>
                <c:pt idx="5129">
                  <c:v>41.738283578699999</c:v>
                </c:pt>
                <c:pt idx="5130">
                  <c:v>41.829683203999998</c:v>
                </c:pt>
                <c:pt idx="5131">
                  <c:v>41.768750120500002</c:v>
                </c:pt>
                <c:pt idx="5132">
                  <c:v>41.768750120500002</c:v>
                </c:pt>
                <c:pt idx="5133">
                  <c:v>41.829683203999998</c:v>
                </c:pt>
                <c:pt idx="5134">
                  <c:v>41.677350495299997</c:v>
                </c:pt>
                <c:pt idx="5135">
                  <c:v>41.677350495299997</c:v>
                </c:pt>
                <c:pt idx="5136">
                  <c:v>41.738283578699999</c:v>
                </c:pt>
                <c:pt idx="5137">
                  <c:v>41.677350495299997</c:v>
                </c:pt>
                <c:pt idx="5138">
                  <c:v>41.707817036999998</c:v>
                </c:pt>
                <c:pt idx="5139">
                  <c:v>41.646883953500001</c:v>
                </c:pt>
                <c:pt idx="5140">
                  <c:v>41.616417411800001</c:v>
                </c:pt>
                <c:pt idx="5141">
                  <c:v>41.677350495299997</c:v>
                </c:pt>
                <c:pt idx="5142">
                  <c:v>41.585950869999998</c:v>
                </c:pt>
                <c:pt idx="5143">
                  <c:v>41.646883953500001</c:v>
                </c:pt>
                <c:pt idx="5144">
                  <c:v>41.616417411800001</c:v>
                </c:pt>
                <c:pt idx="5145">
                  <c:v>41.616417411800001</c:v>
                </c:pt>
                <c:pt idx="5146">
                  <c:v>41.555484328299997</c:v>
                </c:pt>
                <c:pt idx="5147">
                  <c:v>41.525017786600003</c:v>
                </c:pt>
                <c:pt idx="5148">
                  <c:v>41.646883953500001</c:v>
                </c:pt>
                <c:pt idx="5149">
                  <c:v>41.372685077900002</c:v>
                </c:pt>
                <c:pt idx="5150">
                  <c:v>41.555484328299997</c:v>
                </c:pt>
                <c:pt idx="5151">
                  <c:v>41.555484328299997</c:v>
                </c:pt>
                <c:pt idx="5152">
                  <c:v>41.4945512448</c:v>
                </c:pt>
                <c:pt idx="5153">
                  <c:v>41.525017786600003</c:v>
                </c:pt>
                <c:pt idx="5154">
                  <c:v>41.555484328299997</c:v>
                </c:pt>
                <c:pt idx="5155">
                  <c:v>41.585950869999998</c:v>
                </c:pt>
                <c:pt idx="5156">
                  <c:v>41.464084703099999</c:v>
                </c:pt>
                <c:pt idx="5157">
                  <c:v>41.433618161299997</c:v>
                </c:pt>
                <c:pt idx="5158">
                  <c:v>41.433618161299997</c:v>
                </c:pt>
                <c:pt idx="5159">
                  <c:v>41.525017786600003</c:v>
                </c:pt>
                <c:pt idx="5160">
                  <c:v>41.433618161299997</c:v>
                </c:pt>
                <c:pt idx="5161">
                  <c:v>41.433618161299997</c:v>
                </c:pt>
                <c:pt idx="5162">
                  <c:v>41.403151619600003</c:v>
                </c:pt>
                <c:pt idx="5163">
                  <c:v>41.433618161299997</c:v>
                </c:pt>
                <c:pt idx="5164">
                  <c:v>41.311751994399998</c:v>
                </c:pt>
                <c:pt idx="5165">
                  <c:v>41.311751994399998</c:v>
                </c:pt>
                <c:pt idx="5166">
                  <c:v>41.372685077900002</c:v>
                </c:pt>
                <c:pt idx="5167">
                  <c:v>41.403151619600003</c:v>
                </c:pt>
                <c:pt idx="5168">
                  <c:v>41.311751994399998</c:v>
                </c:pt>
                <c:pt idx="5169">
                  <c:v>41.250818910900001</c:v>
                </c:pt>
                <c:pt idx="5170">
                  <c:v>41.342218536099999</c:v>
                </c:pt>
                <c:pt idx="5171">
                  <c:v>41.189885827399998</c:v>
                </c:pt>
                <c:pt idx="5172">
                  <c:v>41.372685077900002</c:v>
                </c:pt>
                <c:pt idx="5173">
                  <c:v>41.281285452600002</c:v>
                </c:pt>
                <c:pt idx="5174">
                  <c:v>41.250818910900001</c:v>
                </c:pt>
                <c:pt idx="5175">
                  <c:v>41.311751994399998</c:v>
                </c:pt>
                <c:pt idx="5176">
                  <c:v>41.2203523692</c:v>
                </c:pt>
                <c:pt idx="5177">
                  <c:v>41.2203523692</c:v>
                </c:pt>
                <c:pt idx="5178">
                  <c:v>41.2203523692</c:v>
                </c:pt>
                <c:pt idx="5179">
                  <c:v>41.128952743900001</c:v>
                </c:pt>
                <c:pt idx="5180">
                  <c:v>41.311751994399998</c:v>
                </c:pt>
                <c:pt idx="5181">
                  <c:v>41.128952743900001</c:v>
                </c:pt>
                <c:pt idx="5182">
                  <c:v>41.250818910900001</c:v>
                </c:pt>
                <c:pt idx="5183">
                  <c:v>41.159419285699997</c:v>
                </c:pt>
                <c:pt idx="5184">
                  <c:v>41.189885827399998</c:v>
                </c:pt>
                <c:pt idx="5185">
                  <c:v>41.189885827399998</c:v>
                </c:pt>
                <c:pt idx="5186">
                  <c:v>41.189885827399998</c:v>
                </c:pt>
                <c:pt idx="5187">
                  <c:v>41.189885827399998</c:v>
                </c:pt>
                <c:pt idx="5188">
                  <c:v>41.0984862022</c:v>
                </c:pt>
                <c:pt idx="5189">
                  <c:v>41.0984862022</c:v>
                </c:pt>
                <c:pt idx="5190">
                  <c:v>40.9766200352</c:v>
                </c:pt>
                <c:pt idx="5191">
                  <c:v>41.068019660499999</c:v>
                </c:pt>
                <c:pt idx="5192">
                  <c:v>41.0984862022</c:v>
                </c:pt>
                <c:pt idx="5193">
                  <c:v>41.0984862022</c:v>
                </c:pt>
                <c:pt idx="5194">
                  <c:v>41.037553118700004</c:v>
                </c:pt>
                <c:pt idx="5195">
                  <c:v>41.068019660499999</c:v>
                </c:pt>
                <c:pt idx="5196">
                  <c:v>40.885220410000002</c:v>
                </c:pt>
                <c:pt idx="5197">
                  <c:v>41.068019660499999</c:v>
                </c:pt>
                <c:pt idx="5198">
                  <c:v>40.946153493499999</c:v>
                </c:pt>
                <c:pt idx="5199">
                  <c:v>41.068019660499999</c:v>
                </c:pt>
                <c:pt idx="5200">
                  <c:v>41.007086577000003</c:v>
                </c:pt>
                <c:pt idx="5201">
                  <c:v>40.946153493499999</c:v>
                </c:pt>
                <c:pt idx="5202">
                  <c:v>40.946153493499999</c:v>
                </c:pt>
                <c:pt idx="5203">
                  <c:v>40.885220410000002</c:v>
                </c:pt>
                <c:pt idx="5204">
                  <c:v>40.915686951799998</c:v>
                </c:pt>
                <c:pt idx="5205">
                  <c:v>41.037553118700004</c:v>
                </c:pt>
                <c:pt idx="5206">
                  <c:v>40.854753868300001</c:v>
                </c:pt>
                <c:pt idx="5207">
                  <c:v>40.9766200352</c:v>
                </c:pt>
                <c:pt idx="5208">
                  <c:v>40.854753868300001</c:v>
                </c:pt>
                <c:pt idx="5209">
                  <c:v>40.854753868300001</c:v>
                </c:pt>
                <c:pt idx="5210">
                  <c:v>40.8242873266</c:v>
                </c:pt>
                <c:pt idx="5211">
                  <c:v>40.8242873266</c:v>
                </c:pt>
                <c:pt idx="5212">
                  <c:v>40.732887701300001</c:v>
                </c:pt>
                <c:pt idx="5213">
                  <c:v>40.8242873266</c:v>
                </c:pt>
                <c:pt idx="5214">
                  <c:v>40.854753868300001</c:v>
                </c:pt>
                <c:pt idx="5215">
                  <c:v>40.7024211596</c:v>
                </c:pt>
                <c:pt idx="5216">
                  <c:v>40.763354243099997</c:v>
                </c:pt>
                <c:pt idx="5217">
                  <c:v>40.8242873266</c:v>
                </c:pt>
                <c:pt idx="5218">
                  <c:v>40.793820784799998</c:v>
                </c:pt>
                <c:pt idx="5219">
                  <c:v>40.763354243099997</c:v>
                </c:pt>
                <c:pt idx="5220">
                  <c:v>40.7024211596</c:v>
                </c:pt>
                <c:pt idx="5221">
                  <c:v>40.641488076100003</c:v>
                </c:pt>
                <c:pt idx="5222">
                  <c:v>40.7024211596</c:v>
                </c:pt>
                <c:pt idx="5223">
                  <c:v>40.671954617899999</c:v>
                </c:pt>
                <c:pt idx="5224">
                  <c:v>40.854753868300001</c:v>
                </c:pt>
                <c:pt idx="5225">
                  <c:v>40.7024211596</c:v>
                </c:pt>
                <c:pt idx="5226">
                  <c:v>40.7024211596</c:v>
                </c:pt>
                <c:pt idx="5227">
                  <c:v>40.732887701300001</c:v>
                </c:pt>
                <c:pt idx="5228">
                  <c:v>40.641488076100003</c:v>
                </c:pt>
                <c:pt idx="5229">
                  <c:v>40.641488076100003</c:v>
                </c:pt>
                <c:pt idx="5230">
                  <c:v>40.671954617899999</c:v>
                </c:pt>
                <c:pt idx="5231">
                  <c:v>40.5805549926</c:v>
                </c:pt>
                <c:pt idx="5232">
                  <c:v>40.550088450899999</c:v>
                </c:pt>
                <c:pt idx="5233">
                  <c:v>40.611021534400003</c:v>
                </c:pt>
                <c:pt idx="5234">
                  <c:v>40.5805549926</c:v>
                </c:pt>
                <c:pt idx="5235">
                  <c:v>40.611021534400003</c:v>
                </c:pt>
                <c:pt idx="5236">
                  <c:v>40.519621909199998</c:v>
                </c:pt>
                <c:pt idx="5237">
                  <c:v>40.519621909199998</c:v>
                </c:pt>
                <c:pt idx="5238">
                  <c:v>40.611021534400003</c:v>
                </c:pt>
                <c:pt idx="5239">
                  <c:v>40.641488076100003</c:v>
                </c:pt>
                <c:pt idx="5240">
                  <c:v>40.306356117</c:v>
                </c:pt>
                <c:pt idx="5241">
                  <c:v>40.5805549926</c:v>
                </c:pt>
                <c:pt idx="5242">
                  <c:v>40.550088450899999</c:v>
                </c:pt>
                <c:pt idx="5243">
                  <c:v>40.489155367400002</c:v>
                </c:pt>
                <c:pt idx="5244">
                  <c:v>40.550088450899999</c:v>
                </c:pt>
                <c:pt idx="5245">
                  <c:v>40.519621909199998</c:v>
                </c:pt>
                <c:pt idx="5246">
                  <c:v>40.428222283899999</c:v>
                </c:pt>
                <c:pt idx="5247">
                  <c:v>40.550088450899999</c:v>
                </c:pt>
                <c:pt idx="5248">
                  <c:v>40.458688825700001</c:v>
                </c:pt>
                <c:pt idx="5249">
                  <c:v>40.550088450899999</c:v>
                </c:pt>
                <c:pt idx="5250">
                  <c:v>40.489155367400002</c:v>
                </c:pt>
                <c:pt idx="5251">
                  <c:v>40.367289200499997</c:v>
                </c:pt>
                <c:pt idx="5252">
                  <c:v>40.458688825700001</c:v>
                </c:pt>
                <c:pt idx="5253">
                  <c:v>40.336822658700001</c:v>
                </c:pt>
                <c:pt idx="5254">
                  <c:v>40.367289200499997</c:v>
                </c:pt>
                <c:pt idx="5255">
                  <c:v>40.336822658700001</c:v>
                </c:pt>
                <c:pt idx="5256">
                  <c:v>40.275889575199997</c:v>
                </c:pt>
                <c:pt idx="5257">
                  <c:v>40.397755742199998</c:v>
                </c:pt>
                <c:pt idx="5258">
                  <c:v>40.428222283899999</c:v>
                </c:pt>
                <c:pt idx="5259">
                  <c:v>40.306356117</c:v>
                </c:pt>
                <c:pt idx="5260">
                  <c:v>40.245423033500003</c:v>
                </c:pt>
                <c:pt idx="5261">
                  <c:v>40.275889575199997</c:v>
                </c:pt>
                <c:pt idx="5262">
                  <c:v>40.275889575199997</c:v>
                </c:pt>
                <c:pt idx="5263">
                  <c:v>40.306356117</c:v>
                </c:pt>
                <c:pt idx="5264">
                  <c:v>40.336822658700001</c:v>
                </c:pt>
                <c:pt idx="5265">
                  <c:v>40.214956491800002</c:v>
                </c:pt>
                <c:pt idx="5266">
                  <c:v>40.275889575199997</c:v>
                </c:pt>
                <c:pt idx="5267">
                  <c:v>40.245423033500003</c:v>
                </c:pt>
                <c:pt idx="5268">
                  <c:v>40.18448995</c:v>
                </c:pt>
                <c:pt idx="5269">
                  <c:v>40.275889575199997</c:v>
                </c:pt>
                <c:pt idx="5270">
                  <c:v>40.154023408299999</c:v>
                </c:pt>
                <c:pt idx="5271">
                  <c:v>40.367289200499997</c:v>
                </c:pt>
                <c:pt idx="5272">
                  <c:v>40.154023408299999</c:v>
                </c:pt>
                <c:pt idx="5273">
                  <c:v>40.245423033500003</c:v>
                </c:pt>
                <c:pt idx="5274">
                  <c:v>40.123556866500003</c:v>
                </c:pt>
                <c:pt idx="5275">
                  <c:v>40.093090324800002</c:v>
                </c:pt>
                <c:pt idx="5276">
                  <c:v>40.214956491800002</c:v>
                </c:pt>
                <c:pt idx="5277">
                  <c:v>40.214956491800002</c:v>
                </c:pt>
                <c:pt idx="5278">
                  <c:v>40.154023408299999</c:v>
                </c:pt>
                <c:pt idx="5279">
                  <c:v>40.062623783100001</c:v>
                </c:pt>
                <c:pt idx="5280">
                  <c:v>40.093090324800002</c:v>
                </c:pt>
                <c:pt idx="5281">
                  <c:v>40.032157241299998</c:v>
                </c:pt>
                <c:pt idx="5282">
                  <c:v>40.093090324800002</c:v>
                </c:pt>
                <c:pt idx="5283">
                  <c:v>40.093090324800002</c:v>
                </c:pt>
                <c:pt idx="5284">
                  <c:v>40.062623783100001</c:v>
                </c:pt>
                <c:pt idx="5285">
                  <c:v>40.032157241299998</c:v>
                </c:pt>
                <c:pt idx="5286">
                  <c:v>40.032157241299998</c:v>
                </c:pt>
                <c:pt idx="5287">
                  <c:v>40.001690699599997</c:v>
                </c:pt>
                <c:pt idx="5288">
                  <c:v>40.062623783100001</c:v>
                </c:pt>
                <c:pt idx="5289">
                  <c:v>40.032157241299998</c:v>
                </c:pt>
                <c:pt idx="5290">
                  <c:v>40.001690699599997</c:v>
                </c:pt>
                <c:pt idx="5291">
                  <c:v>40.062623783100001</c:v>
                </c:pt>
                <c:pt idx="5292">
                  <c:v>39.971224157800002</c:v>
                </c:pt>
                <c:pt idx="5293">
                  <c:v>40.001690699599997</c:v>
                </c:pt>
                <c:pt idx="5294">
                  <c:v>39.940757616100001</c:v>
                </c:pt>
                <c:pt idx="5295">
                  <c:v>39.971224157800002</c:v>
                </c:pt>
                <c:pt idx="5296">
                  <c:v>40.123556866500003</c:v>
                </c:pt>
                <c:pt idx="5297">
                  <c:v>39.9102910744</c:v>
                </c:pt>
                <c:pt idx="5298">
                  <c:v>39.940757616100001</c:v>
                </c:pt>
                <c:pt idx="5299">
                  <c:v>39.879824532599997</c:v>
                </c:pt>
                <c:pt idx="5300">
                  <c:v>39.849357990900003</c:v>
                </c:pt>
                <c:pt idx="5301">
                  <c:v>39.940757616100001</c:v>
                </c:pt>
                <c:pt idx="5302">
                  <c:v>39.971224157800002</c:v>
                </c:pt>
                <c:pt idx="5303">
                  <c:v>39.9102910744</c:v>
                </c:pt>
                <c:pt idx="5304">
                  <c:v>39.879824532599997</c:v>
                </c:pt>
                <c:pt idx="5305">
                  <c:v>39.9102910744</c:v>
                </c:pt>
                <c:pt idx="5306">
                  <c:v>39.757958365699999</c:v>
                </c:pt>
                <c:pt idx="5307">
                  <c:v>39.9102910744</c:v>
                </c:pt>
                <c:pt idx="5308">
                  <c:v>39.849357990900003</c:v>
                </c:pt>
                <c:pt idx="5309">
                  <c:v>39.7884249074</c:v>
                </c:pt>
                <c:pt idx="5310">
                  <c:v>39.879824532599997</c:v>
                </c:pt>
                <c:pt idx="5311">
                  <c:v>39.7884249074</c:v>
                </c:pt>
                <c:pt idx="5312">
                  <c:v>39.7884249074</c:v>
                </c:pt>
                <c:pt idx="5313">
                  <c:v>39.727491823900003</c:v>
                </c:pt>
                <c:pt idx="5314">
                  <c:v>39.757958365699999</c:v>
                </c:pt>
                <c:pt idx="5315">
                  <c:v>39.940757616100001</c:v>
                </c:pt>
                <c:pt idx="5316">
                  <c:v>39.757958365699999</c:v>
                </c:pt>
                <c:pt idx="5317">
                  <c:v>39.7884249074</c:v>
                </c:pt>
                <c:pt idx="5318">
                  <c:v>39.727491823900003</c:v>
                </c:pt>
                <c:pt idx="5319">
                  <c:v>39.727491823900003</c:v>
                </c:pt>
                <c:pt idx="5320">
                  <c:v>39.757958365699999</c:v>
                </c:pt>
                <c:pt idx="5321">
                  <c:v>39.757958365699999</c:v>
                </c:pt>
                <c:pt idx="5322">
                  <c:v>39.697025282200002</c:v>
                </c:pt>
                <c:pt idx="5323">
                  <c:v>39.727491823900003</c:v>
                </c:pt>
                <c:pt idx="5324">
                  <c:v>39.605625656999997</c:v>
                </c:pt>
                <c:pt idx="5325">
                  <c:v>39.636092198699998</c:v>
                </c:pt>
                <c:pt idx="5326">
                  <c:v>39.636092198699998</c:v>
                </c:pt>
                <c:pt idx="5327">
                  <c:v>39.697025282200002</c:v>
                </c:pt>
                <c:pt idx="5328">
                  <c:v>39.666558740500001</c:v>
                </c:pt>
                <c:pt idx="5329">
                  <c:v>39.666558740500001</c:v>
                </c:pt>
                <c:pt idx="5330">
                  <c:v>39.697025282200002</c:v>
                </c:pt>
                <c:pt idx="5331">
                  <c:v>39.483759489999997</c:v>
                </c:pt>
                <c:pt idx="5332">
                  <c:v>39.544692573500001</c:v>
                </c:pt>
                <c:pt idx="5333">
                  <c:v>39.605625656999997</c:v>
                </c:pt>
                <c:pt idx="5334">
                  <c:v>39.575159115200002</c:v>
                </c:pt>
                <c:pt idx="5335">
                  <c:v>39.636092198699998</c:v>
                </c:pt>
                <c:pt idx="5336">
                  <c:v>39.575159115200002</c:v>
                </c:pt>
                <c:pt idx="5337">
                  <c:v>39.575159115200002</c:v>
                </c:pt>
                <c:pt idx="5338">
                  <c:v>39.575159115200002</c:v>
                </c:pt>
                <c:pt idx="5339">
                  <c:v>39.483759489999997</c:v>
                </c:pt>
                <c:pt idx="5340">
                  <c:v>39.666558740500001</c:v>
                </c:pt>
                <c:pt idx="5341">
                  <c:v>39.5142260318</c:v>
                </c:pt>
                <c:pt idx="5342">
                  <c:v>39.483759489999997</c:v>
                </c:pt>
                <c:pt idx="5343">
                  <c:v>39.5142260318</c:v>
                </c:pt>
                <c:pt idx="5344">
                  <c:v>39.361893323099999</c:v>
                </c:pt>
                <c:pt idx="5345">
                  <c:v>39.453292948300003</c:v>
                </c:pt>
                <c:pt idx="5346">
                  <c:v>39.4228264065</c:v>
                </c:pt>
                <c:pt idx="5347">
                  <c:v>39.483759489999997</c:v>
                </c:pt>
                <c:pt idx="5348">
                  <c:v>39.453292948300003</c:v>
                </c:pt>
                <c:pt idx="5349">
                  <c:v>39.483759489999997</c:v>
                </c:pt>
                <c:pt idx="5350">
                  <c:v>39.544692573500001</c:v>
                </c:pt>
                <c:pt idx="5351">
                  <c:v>39.4228264065</c:v>
                </c:pt>
                <c:pt idx="5352">
                  <c:v>39.4228264065</c:v>
                </c:pt>
                <c:pt idx="5353">
                  <c:v>39.3923598648</c:v>
                </c:pt>
                <c:pt idx="5354">
                  <c:v>39.4228264065</c:v>
                </c:pt>
                <c:pt idx="5355">
                  <c:v>39.5142260318</c:v>
                </c:pt>
                <c:pt idx="5356">
                  <c:v>39.331426781300003</c:v>
                </c:pt>
                <c:pt idx="5357">
                  <c:v>39.4228264065</c:v>
                </c:pt>
                <c:pt idx="5358">
                  <c:v>39.4228264065</c:v>
                </c:pt>
                <c:pt idx="5359">
                  <c:v>39.331426781300003</c:v>
                </c:pt>
                <c:pt idx="5360">
                  <c:v>39.331426781300003</c:v>
                </c:pt>
                <c:pt idx="5361">
                  <c:v>39.270493697799999</c:v>
                </c:pt>
                <c:pt idx="5362">
                  <c:v>39.4228264065</c:v>
                </c:pt>
                <c:pt idx="5363">
                  <c:v>39.300960239600002</c:v>
                </c:pt>
                <c:pt idx="5364">
                  <c:v>39.300960239600002</c:v>
                </c:pt>
                <c:pt idx="5365">
                  <c:v>39.453292948300003</c:v>
                </c:pt>
                <c:pt idx="5366">
                  <c:v>39.331426781300003</c:v>
                </c:pt>
                <c:pt idx="5367">
                  <c:v>39.300960239600002</c:v>
                </c:pt>
                <c:pt idx="5368">
                  <c:v>39.331426781300003</c:v>
                </c:pt>
                <c:pt idx="5369">
                  <c:v>39.270493697799999</c:v>
                </c:pt>
                <c:pt idx="5370">
                  <c:v>39.300960239600002</c:v>
                </c:pt>
                <c:pt idx="5371">
                  <c:v>39.179094072600002</c:v>
                </c:pt>
                <c:pt idx="5372">
                  <c:v>39.240027156099998</c:v>
                </c:pt>
                <c:pt idx="5373">
                  <c:v>39.270493697799999</c:v>
                </c:pt>
                <c:pt idx="5374">
                  <c:v>39.270493697799999</c:v>
                </c:pt>
                <c:pt idx="5375">
                  <c:v>39.240027156099998</c:v>
                </c:pt>
                <c:pt idx="5376">
                  <c:v>39.209560614399997</c:v>
                </c:pt>
                <c:pt idx="5377">
                  <c:v>39.118160989099998</c:v>
                </c:pt>
                <c:pt idx="5378">
                  <c:v>39.087694447399997</c:v>
                </c:pt>
                <c:pt idx="5379">
                  <c:v>39.148627530900001</c:v>
                </c:pt>
                <c:pt idx="5380">
                  <c:v>39.209560614399997</c:v>
                </c:pt>
                <c:pt idx="5381">
                  <c:v>38.996294822199999</c:v>
                </c:pt>
                <c:pt idx="5382">
                  <c:v>39.179094072600002</c:v>
                </c:pt>
                <c:pt idx="5383">
                  <c:v>39.148627530900001</c:v>
                </c:pt>
                <c:pt idx="5384">
                  <c:v>39.118160989099998</c:v>
                </c:pt>
                <c:pt idx="5385">
                  <c:v>39.148627530900001</c:v>
                </c:pt>
                <c:pt idx="5386">
                  <c:v>39.087694447399997</c:v>
                </c:pt>
                <c:pt idx="5387">
                  <c:v>39.240027156099998</c:v>
                </c:pt>
                <c:pt idx="5388">
                  <c:v>39.148627530900001</c:v>
                </c:pt>
                <c:pt idx="5389">
                  <c:v>38.996294822199999</c:v>
                </c:pt>
                <c:pt idx="5390">
                  <c:v>39.118160989099998</c:v>
                </c:pt>
                <c:pt idx="5391">
                  <c:v>39.0267613639</c:v>
                </c:pt>
                <c:pt idx="5392">
                  <c:v>39.087694447399997</c:v>
                </c:pt>
                <c:pt idx="5393">
                  <c:v>39.087694447399997</c:v>
                </c:pt>
                <c:pt idx="5394">
                  <c:v>39.0267613639</c:v>
                </c:pt>
                <c:pt idx="5395">
                  <c:v>39.057227905700003</c:v>
                </c:pt>
                <c:pt idx="5396">
                  <c:v>38.904895197000002</c:v>
                </c:pt>
                <c:pt idx="5397">
                  <c:v>38.904895197000002</c:v>
                </c:pt>
                <c:pt idx="5398">
                  <c:v>38.965828280399997</c:v>
                </c:pt>
                <c:pt idx="5399">
                  <c:v>38.965828280399997</c:v>
                </c:pt>
                <c:pt idx="5400">
                  <c:v>38.996294822199999</c:v>
                </c:pt>
                <c:pt idx="5401">
                  <c:v>38.935361738700003</c:v>
                </c:pt>
                <c:pt idx="5402">
                  <c:v>38.965828280399997</c:v>
                </c:pt>
                <c:pt idx="5403">
                  <c:v>38.874428655199999</c:v>
                </c:pt>
                <c:pt idx="5404">
                  <c:v>38.965828280399997</c:v>
                </c:pt>
                <c:pt idx="5405">
                  <c:v>38.904895197000002</c:v>
                </c:pt>
                <c:pt idx="5406">
                  <c:v>38.935361738700003</c:v>
                </c:pt>
                <c:pt idx="5407">
                  <c:v>38.996294822199999</c:v>
                </c:pt>
                <c:pt idx="5408">
                  <c:v>38.996294822199999</c:v>
                </c:pt>
                <c:pt idx="5409">
                  <c:v>38.935361738700003</c:v>
                </c:pt>
                <c:pt idx="5410">
                  <c:v>38.935361738700003</c:v>
                </c:pt>
                <c:pt idx="5411">
                  <c:v>38.904895197000002</c:v>
                </c:pt>
                <c:pt idx="5412">
                  <c:v>38.904895197000002</c:v>
                </c:pt>
                <c:pt idx="5413">
                  <c:v>38.935361738700003</c:v>
                </c:pt>
                <c:pt idx="5414">
                  <c:v>38.935361738700003</c:v>
                </c:pt>
                <c:pt idx="5415">
                  <c:v>38.752562488300001</c:v>
                </c:pt>
                <c:pt idx="5416">
                  <c:v>38.843962113499998</c:v>
                </c:pt>
                <c:pt idx="5417">
                  <c:v>38.752562488300001</c:v>
                </c:pt>
                <c:pt idx="5418">
                  <c:v>38.813495571700003</c:v>
                </c:pt>
                <c:pt idx="5419">
                  <c:v>38.752562488300001</c:v>
                </c:pt>
                <c:pt idx="5420">
                  <c:v>38.783029030000002</c:v>
                </c:pt>
                <c:pt idx="5421">
                  <c:v>38.783029030000002</c:v>
                </c:pt>
                <c:pt idx="5422">
                  <c:v>38.722095946499998</c:v>
                </c:pt>
                <c:pt idx="5423">
                  <c:v>38.783029030000002</c:v>
                </c:pt>
                <c:pt idx="5424">
                  <c:v>38.783029030000002</c:v>
                </c:pt>
                <c:pt idx="5425">
                  <c:v>38.783029030000002</c:v>
                </c:pt>
                <c:pt idx="5426">
                  <c:v>38.722095946499998</c:v>
                </c:pt>
                <c:pt idx="5427">
                  <c:v>38.813495571700003</c:v>
                </c:pt>
                <c:pt idx="5428">
                  <c:v>38.600229779599999</c:v>
                </c:pt>
                <c:pt idx="5429">
                  <c:v>38.722095946499998</c:v>
                </c:pt>
                <c:pt idx="5430">
                  <c:v>38.661162863000001</c:v>
                </c:pt>
                <c:pt idx="5431">
                  <c:v>38.783029030000002</c:v>
                </c:pt>
                <c:pt idx="5432">
                  <c:v>38.752562488300001</c:v>
                </c:pt>
                <c:pt idx="5433">
                  <c:v>38.661162863000001</c:v>
                </c:pt>
                <c:pt idx="5434">
                  <c:v>38.691629404799997</c:v>
                </c:pt>
                <c:pt idx="5435">
                  <c:v>38.752562488300001</c:v>
                </c:pt>
                <c:pt idx="5436">
                  <c:v>38.661162863000001</c:v>
                </c:pt>
                <c:pt idx="5437">
                  <c:v>38.752562488300001</c:v>
                </c:pt>
                <c:pt idx="5438">
                  <c:v>38.691629404799997</c:v>
                </c:pt>
                <c:pt idx="5439">
                  <c:v>38.6306963213</c:v>
                </c:pt>
                <c:pt idx="5440">
                  <c:v>38.600229779599999</c:v>
                </c:pt>
                <c:pt idx="5441">
                  <c:v>38.6306963213</c:v>
                </c:pt>
                <c:pt idx="5442">
                  <c:v>38.6306963213</c:v>
                </c:pt>
                <c:pt idx="5443">
                  <c:v>38.600229779599999</c:v>
                </c:pt>
                <c:pt idx="5444">
                  <c:v>38.508830154400002</c:v>
                </c:pt>
                <c:pt idx="5445">
                  <c:v>38.569763237799997</c:v>
                </c:pt>
                <c:pt idx="5446">
                  <c:v>38.600229779599999</c:v>
                </c:pt>
                <c:pt idx="5447">
                  <c:v>38.508830154400002</c:v>
                </c:pt>
                <c:pt idx="5448">
                  <c:v>38.569763237799997</c:v>
                </c:pt>
                <c:pt idx="5449">
                  <c:v>38.6306963213</c:v>
                </c:pt>
                <c:pt idx="5450">
                  <c:v>38.539296696100003</c:v>
                </c:pt>
                <c:pt idx="5451">
                  <c:v>38.508830154400002</c:v>
                </c:pt>
                <c:pt idx="5452">
                  <c:v>38.478363612599999</c:v>
                </c:pt>
                <c:pt idx="5453">
                  <c:v>38.356497445700001</c:v>
                </c:pt>
                <c:pt idx="5454">
                  <c:v>38.447897070899998</c:v>
                </c:pt>
                <c:pt idx="5455">
                  <c:v>38.478363612599999</c:v>
                </c:pt>
                <c:pt idx="5456">
                  <c:v>38.600229779599999</c:v>
                </c:pt>
                <c:pt idx="5457">
                  <c:v>38.447897070899998</c:v>
                </c:pt>
                <c:pt idx="5458">
                  <c:v>38.569763237799997</c:v>
                </c:pt>
                <c:pt idx="5459">
                  <c:v>38.478363612599999</c:v>
                </c:pt>
                <c:pt idx="5460">
                  <c:v>38.447897070899998</c:v>
                </c:pt>
                <c:pt idx="5461">
                  <c:v>38.508830154400002</c:v>
                </c:pt>
                <c:pt idx="5462">
                  <c:v>38.569763237799997</c:v>
                </c:pt>
                <c:pt idx="5463">
                  <c:v>38.386963987400001</c:v>
                </c:pt>
                <c:pt idx="5464">
                  <c:v>38.447897070899998</c:v>
                </c:pt>
                <c:pt idx="5465">
                  <c:v>38.386963987400001</c:v>
                </c:pt>
                <c:pt idx="5466">
                  <c:v>38.417430529100002</c:v>
                </c:pt>
                <c:pt idx="5467">
                  <c:v>38.386963987400001</c:v>
                </c:pt>
                <c:pt idx="5468">
                  <c:v>38.447897070899998</c:v>
                </c:pt>
                <c:pt idx="5469">
                  <c:v>38.386963987400001</c:v>
                </c:pt>
                <c:pt idx="5470">
                  <c:v>38.447897070899998</c:v>
                </c:pt>
                <c:pt idx="5471">
                  <c:v>38.386963987400001</c:v>
                </c:pt>
                <c:pt idx="5472">
                  <c:v>38.356497445700001</c:v>
                </c:pt>
                <c:pt idx="5473">
                  <c:v>38.295564362199997</c:v>
                </c:pt>
                <c:pt idx="5474">
                  <c:v>38.356497445700001</c:v>
                </c:pt>
                <c:pt idx="5475">
                  <c:v>38.265097820400001</c:v>
                </c:pt>
                <c:pt idx="5476">
                  <c:v>38.2346312787</c:v>
                </c:pt>
                <c:pt idx="5477">
                  <c:v>38.295564362199997</c:v>
                </c:pt>
                <c:pt idx="5478">
                  <c:v>38.143231653500003</c:v>
                </c:pt>
                <c:pt idx="5479">
                  <c:v>38.295564362199997</c:v>
                </c:pt>
                <c:pt idx="5480">
                  <c:v>38.326030903899998</c:v>
                </c:pt>
                <c:pt idx="5481">
                  <c:v>38.386963987400001</c:v>
                </c:pt>
                <c:pt idx="5482">
                  <c:v>38.326030903899998</c:v>
                </c:pt>
                <c:pt idx="5483">
                  <c:v>38.356497445700001</c:v>
                </c:pt>
                <c:pt idx="5484">
                  <c:v>38.295564362199997</c:v>
                </c:pt>
                <c:pt idx="5485">
                  <c:v>38.265097820400001</c:v>
                </c:pt>
                <c:pt idx="5486">
                  <c:v>38.295564362199997</c:v>
                </c:pt>
                <c:pt idx="5487">
                  <c:v>38.295564362199997</c:v>
                </c:pt>
                <c:pt idx="5488">
                  <c:v>38.2346312787</c:v>
                </c:pt>
                <c:pt idx="5489">
                  <c:v>38.386963987400001</c:v>
                </c:pt>
                <c:pt idx="5490">
                  <c:v>38.295564362199997</c:v>
                </c:pt>
                <c:pt idx="5491">
                  <c:v>38.143231653500003</c:v>
                </c:pt>
                <c:pt idx="5492">
                  <c:v>38.204164736999999</c:v>
                </c:pt>
                <c:pt idx="5493">
                  <c:v>38.204164736999999</c:v>
                </c:pt>
                <c:pt idx="5494">
                  <c:v>38.1127651117</c:v>
                </c:pt>
                <c:pt idx="5495">
                  <c:v>38.2346312787</c:v>
                </c:pt>
                <c:pt idx="5496">
                  <c:v>38.2346312787</c:v>
                </c:pt>
                <c:pt idx="5497">
                  <c:v>38.051832028299998</c:v>
                </c:pt>
                <c:pt idx="5498">
                  <c:v>38.1127651117</c:v>
                </c:pt>
                <c:pt idx="5499">
                  <c:v>38.2346312787</c:v>
                </c:pt>
                <c:pt idx="5500">
                  <c:v>38.143231653500003</c:v>
                </c:pt>
                <c:pt idx="5501">
                  <c:v>38.143231653500003</c:v>
                </c:pt>
                <c:pt idx="5502">
                  <c:v>38.1127651117</c:v>
                </c:pt>
                <c:pt idx="5503">
                  <c:v>38.082298569999999</c:v>
                </c:pt>
                <c:pt idx="5504">
                  <c:v>38.173698195199997</c:v>
                </c:pt>
                <c:pt idx="5505">
                  <c:v>38.143231653500003</c:v>
                </c:pt>
                <c:pt idx="5506">
                  <c:v>38.265097820400001</c:v>
                </c:pt>
                <c:pt idx="5507">
                  <c:v>38.143231653500003</c:v>
                </c:pt>
                <c:pt idx="5508">
                  <c:v>38.051832028299998</c:v>
                </c:pt>
                <c:pt idx="5509">
                  <c:v>38.051832028299998</c:v>
                </c:pt>
                <c:pt idx="5510">
                  <c:v>38.082298569999999</c:v>
                </c:pt>
                <c:pt idx="5511">
                  <c:v>38.082298569999999</c:v>
                </c:pt>
                <c:pt idx="5512">
                  <c:v>37.960432402999999</c:v>
                </c:pt>
                <c:pt idx="5513">
                  <c:v>38.082298569999999</c:v>
                </c:pt>
                <c:pt idx="5514">
                  <c:v>38.082298569999999</c:v>
                </c:pt>
                <c:pt idx="5515">
                  <c:v>38.082298569999999</c:v>
                </c:pt>
                <c:pt idx="5516">
                  <c:v>38.021365486500002</c:v>
                </c:pt>
                <c:pt idx="5517">
                  <c:v>38.021365486500002</c:v>
                </c:pt>
                <c:pt idx="5518">
                  <c:v>38.1127651117</c:v>
                </c:pt>
                <c:pt idx="5519">
                  <c:v>37.990898944800001</c:v>
                </c:pt>
                <c:pt idx="5520">
                  <c:v>37.929965861299998</c:v>
                </c:pt>
                <c:pt idx="5521">
                  <c:v>38.082298569999999</c:v>
                </c:pt>
                <c:pt idx="5522">
                  <c:v>37.747166610900003</c:v>
                </c:pt>
                <c:pt idx="5523">
                  <c:v>38.051832028299998</c:v>
                </c:pt>
                <c:pt idx="5524">
                  <c:v>38.021365486500002</c:v>
                </c:pt>
                <c:pt idx="5525">
                  <c:v>37.929965861299998</c:v>
                </c:pt>
                <c:pt idx="5526">
                  <c:v>37.960432402999999</c:v>
                </c:pt>
                <c:pt idx="5527">
                  <c:v>37.929965861299998</c:v>
                </c:pt>
                <c:pt idx="5528">
                  <c:v>37.899499319599997</c:v>
                </c:pt>
                <c:pt idx="5529">
                  <c:v>37.899499319599997</c:v>
                </c:pt>
                <c:pt idx="5530">
                  <c:v>37.869032777800001</c:v>
                </c:pt>
                <c:pt idx="5531">
                  <c:v>38.082298569999999</c:v>
                </c:pt>
                <c:pt idx="5532">
                  <c:v>37.869032777800001</c:v>
                </c:pt>
                <c:pt idx="5533">
                  <c:v>37.929965861299998</c:v>
                </c:pt>
                <c:pt idx="5534">
                  <c:v>37.899499319599997</c:v>
                </c:pt>
                <c:pt idx="5535">
                  <c:v>37.808099694299997</c:v>
                </c:pt>
                <c:pt idx="5536">
                  <c:v>37.869032777800001</c:v>
                </c:pt>
                <c:pt idx="5537">
                  <c:v>37.8385662361</c:v>
                </c:pt>
                <c:pt idx="5538">
                  <c:v>37.869032777800001</c:v>
                </c:pt>
                <c:pt idx="5539">
                  <c:v>37.899499319599997</c:v>
                </c:pt>
                <c:pt idx="5540">
                  <c:v>37.8385662361</c:v>
                </c:pt>
                <c:pt idx="5541">
                  <c:v>37.8385662361</c:v>
                </c:pt>
                <c:pt idx="5542">
                  <c:v>37.777633152600004</c:v>
                </c:pt>
                <c:pt idx="5543">
                  <c:v>37.808099694299997</c:v>
                </c:pt>
                <c:pt idx="5544">
                  <c:v>37.777633152600004</c:v>
                </c:pt>
                <c:pt idx="5545">
                  <c:v>37.777633152600004</c:v>
                </c:pt>
                <c:pt idx="5546">
                  <c:v>37.929965861299998</c:v>
                </c:pt>
                <c:pt idx="5547">
                  <c:v>37.594833902200001</c:v>
                </c:pt>
                <c:pt idx="5548">
                  <c:v>37.777633152600004</c:v>
                </c:pt>
                <c:pt idx="5549">
                  <c:v>37.869032777800001</c:v>
                </c:pt>
                <c:pt idx="5550">
                  <c:v>37.777633152600004</c:v>
                </c:pt>
                <c:pt idx="5551">
                  <c:v>37.777633152600004</c:v>
                </c:pt>
                <c:pt idx="5552">
                  <c:v>37.8385662361</c:v>
                </c:pt>
                <c:pt idx="5553">
                  <c:v>37.777633152600004</c:v>
                </c:pt>
                <c:pt idx="5554">
                  <c:v>37.747166610900003</c:v>
                </c:pt>
                <c:pt idx="5555">
                  <c:v>37.747166610900003</c:v>
                </c:pt>
                <c:pt idx="5556">
                  <c:v>37.777633152600004</c:v>
                </c:pt>
                <c:pt idx="5557">
                  <c:v>37.655766985600003</c:v>
                </c:pt>
                <c:pt idx="5558">
                  <c:v>37.747166610900003</c:v>
                </c:pt>
                <c:pt idx="5559">
                  <c:v>37.747166610900003</c:v>
                </c:pt>
                <c:pt idx="5560">
                  <c:v>37.777633152600004</c:v>
                </c:pt>
                <c:pt idx="5561">
                  <c:v>37.747166610900003</c:v>
                </c:pt>
                <c:pt idx="5562">
                  <c:v>37.686233527399999</c:v>
                </c:pt>
                <c:pt idx="5563">
                  <c:v>37.686233527399999</c:v>
                </c:pt>
                <c:pt idx="5564">
                  <c:v>37.7167000691</c:v>
                </c:pt>
                <c:pt idx="5565">
                  <c:v>37.7167000691</c:v>
                </c:pt>
                <c:pt idx="5566">
                  <c:v>37.686233527399999</c:v>
                </c:pt>
                <c:pt idx="5567">
                  <c:v>37.655766985600003</c:v>
                </c:pt>
                <c:pt idx="5568">
                  <c:v>37.655766985600003</c:v>
                </c:pt>
                <c:pt idx="5569">
                  <c:v>37.625300443900002</c:v>
                </c:pt>
                <c:pt idx="5570">
                  <c:v>37.7167000691</c:v>
                </c:pt>
                <c:pt idx="5571">
                  <c:v>37.686233527399999</c:v>
                </c:pt>
                <c:pt idx="5572">
                  <c:v>37.4425011935</c:v>
                </c:pt>
                <c:pt idx="5573">
                  <c:v>37.472967735200001</c:v>
                </c:pt>
                <c:pt idx="5574">
                  <c:v>37.564367360399999</c:v>
                </c:pt>
                <c:pt idx="5575">
                  <c:v>37.533900818699998</c:v>
                </c:pt>
                <c:pt idx="5576">
                  <c:v>37.594833902200001</c:v>
                </c:pt>
                <c:pt idx="5577">
                  <c:v>37.594833902200001</c:v>
                </c:pt>
                <c:pt idx="5578">
                  <c:v>37.7167000691</c:v>
                </c:pt>
                <c:pt idx="5579">
                  <c:v>37.564367360399999</c:v>
                </c:pt>
                <c:pt idx="5580">
                  <c:v>37.564367360399999</c:v>
                </c:pt>
                <c:pt idx="5581">
                  <c:v>37.533900818699998</c:v>
                </c:pt>
                <c:pt idx="5582">
                  <c:v>37.533900818699998</c:v>
                </c:pt>
                <c:pt idx="5583">
                  <c:v>37.472967735200001</c:v>
                </c:pt>
                <c:pt idx="5584">
                  <c:v>37.564367360399999</c:v>
                </c:pt>
                <c:pt idx="5585">
                  <c:v>37.503434276900002</c:v>
                </c:pt>
                <c:pt idx="5586">
                  <c:v>37.503434276900002</c:v>
                </c:pt>
                <c:pt idx="5587">
                  <c:v>37.503434276900002</c:v>
                </c:pt>
                <c:pt idx="5588">
                  <c:v>37.472967735200001</c:v>
                </c:pt>
                <c:pt idx="5589">
                  <c:v>37.503434276900002</c:v>
                </c:pt>
                <c:pt idx="5590">
                  <c:v>37.625300443900002</c:v>
                </c:pt>
                <c:pt idx="5591">
                  <c:v>37.564367360399999</c:v>
                </c:pt>
                <c:pt idx="5592">
                  <c:v>37.472967735200001</c:v>
                </c:pt>
                <c:pt idx="5593">
                  <c:v>37.4425011935</c:v>
                </c:pt>
                <c:pt idx="5594">
                  <c:v>37.4425011935</c:v>
                </c:pt>
                <c:pt idx="5595">
                  <c:v>37.472967735200001</c:v>
                </c:pt>
                <c:pt idx="5596">
                  <c:v>37.503434276900002</c:v>
                </c:pt>
                <c:pt idx="5597">
                  <c:v>37.4425011935</c:v>
                </c:pt>
                <c:pt idx="5598">
                  <c:v>37.4425011935</c:v>
                </c:pt>
                <c:pt idx="5599">
                  <c:v>37.412034651699997</c:v>
                </c:pt>
                <c:pt idx="5600">
                  <c:v>37.472967735200001</c:v>
                </c:pt>
                <c:pt idx="5601">
                  <c:v>37.4425011935</c:v>
                </c:pt>
                <c:pt idx="5602">
                  <c:v>37.412034651699997</c:v>
                </c:pt>
                <c:pt idx="5603">
                  <c:v>37.472967735200001</c:v>
                </c:pt>
                <c:pt idx="5604">
                  <c:v>37.351101568300002</c:v>
                </c:pt>
                <c:pt idx="5605">
                  <c:v>37.4425011935</c:v>
                </c:pt>
                <c:pt idx="5606">
                  <c:v>37.3206350265</c:v>
                </c:pt>
                <c:pt idx="5607">
                  <c:v>37.412034651699997</c:v>
                </c:pt>
                <c:pt idx="5608">
                  <c:v>37.351101568300002</c:v>
                </c:pt>
                <c:pt idx="5609">
                  <c:v>37.412034651699997</c:v>
                </c:pt>
                <c:pt idx="5610">
                  <c:v>37.381568110000003</c:v>
                </c:pt>
                <c:pt idx="5611">
                  <c:v>37.351101568300002</c:v>
                </c:pt>
                <c:pt idx="5612">
                  <c:v>37.412034651699997</c:v>
                </c:pt>
                <c:pt idx="5613">
                  <c:v>37.290168484799999</c:v>
                </c:pt>
                <c:pt idx="5614">
                  <c:v>37.351101568300002</c:v>
                </c:pt>
                <c:pt idx="5615">
                  <c:v>37.3206350265</c:v>
                </c:pt>
                <c:pt idx="5616">
                  <c:v>37.3206350265</c:v>
                </c:pt>
                <c:pt idx="5617">
                  <c:v>37.290168484799999</c:v>
                </c:pt>
                <c:pt idx="5618">
                  <c:v>37.3206350265</c:v>
                </c:pt>
                <c:pt idx="5619">
                  <c:v>37.3206350265</c:v>
                </c:pt>
                <c:pt idx="5620">
                  <c:v>37.3206350265</c:v>
                </c:pt>
                <c:pt idx="5621">
                  <c:v>37.198768859600001</c:v>
                </c:pt>
                <c:pt idx="5622">
                  <c:v>37.3206350265</c:v>
                </c:pt>
                <c:pt idx="5623">
                  <c:v>37.290168484799999</c:v>
                </c:pt>
                <c:pt idx="5624">
                  <c:v>37.259701943000003</c:v>
                </c:pt>
                <c:pt idx="5625">
                  <c:v>37.198768859600001</c:v>
                </c:pt>
                <c:pt idx="5626">
                  <c:v>37.198768859600001</c:v>
                </c:pt>
                <c:pt idx="5627">
                  <c:v>37.229235401300002</c:v>
                </c:pt>
                <c:pt idx="5628">
                  <c:v>37.351101568300002</c:v>
                </c:pt>
                <c:pt idx="5629">
                  <c:v>37.229235401300002</c:v>
                </c:pt>
                <c:pt idx="5630">
                  <c:v>37.168302317799998</c:v>
                </c:pt>
                <c:pt idx="5631">
                  <c:v>37.137835776099998</c:v>
                </c:pt>
                <c:pt idx="5632">
                  <c:v>37.168302317799998</c:v>
                </c:pt>
                <c:pt idx="5633">
                  <c:v>37.168302317799998</c:v>
                </c:pt>
                <c:pt idx="5634">
                  <c:v>37.198768859600001</c:v>
                </c:pt>
                <c:pt idx="5635">
                  <c:v>37.137835776099998</c:v>
                </c:pt>
                <c:pt idx="5636">
                  <c:v>37.229235401300002</c:v>
                </c:pt>
                <c:pt idx="5637">
                  <c:v>37.229235401300002</c:v>
                </c:pt>
                <c:pt idx="5638">
                  <c:v>37.076902692600001</c:v>
                </c:pt>
                <c:pt idx="5639">
                  <c:v>37.198768859600001</c:v>
                </c:pt>
                <c:pt idx="5640">
                  <c:v>37.137835776099998</c:v>
                </c:pt>
                <c:pt idx="5641">
                  <c:v>37.107369234300002</c:v>
                </c:pt>
                <c:pt idx="5642">
                  <c:v>37.198768859600001</c:v>
                </c:pt>
                <c:pt idx="5643">
                  <c:v>37.076902692600001</c:v>
                </c:pt>
                <c:pt idx="5644">
                  <c:v>37.198768859600001</c:v>
                </c:pt>
                <c:pt idx="5645">
                  <c:v>37.0464361509</c:v>
                </c:pt>
                <c:pt idx="5646">
                  <c:v>37.076902692600001</c:v>
                </c:pt>
                <c:pt idx="5647">
                  <c:v>37.351101568300002</c:v>
                </c:pt>
                <c:pt idx="5648">
                  <c:v>37.107369234300002</c:v>
                </c:pt>
                <c:pt idx="5649">
                  <c:v>37.076902692600001</c:v>
                </c:pt>
                <c:pt idx="5650">
                  <c:v>37.168302317799998</c:v>
                </c:pt>
                <c:pt idx="5651">
                  <c:v>36.985503067400003</c:v>
                </c:pt>
                <c:pt idx="5652">
                  <c:v>37.076902692600001</c:v>
                </c:pt>
                <c:pt idx="5653">
                  <c:v>37.076902692600001</c:v>
                </c:pt>
                <c:pt idx="5654">
                  <c:v>37.0464361509</c:v>
                </c:pt>
                <c:pt idx="5655">
                  <c:v>37.0464361509</c:v>
                </c:pt>
                <c:pt idx="5656">
                  <c:v>37.076902692600001</c:v>
                </c:pt>
                <c:pt idx="5657">
                  <c:v>37.0464361509</c:v>
                </c:pt>
                <c:pt idx="5658">
                  <c:v>36.985503067400003</c:v>
                </c:pt>
                <c:pt idx="5659">
                  <c:v>37.0464361509</c:v>
                </c:pt>
                <c:pt idx="5660">
                  <c:v>36.863636900400003</c:v>
                </c:pt>
                <c:pt idx="5661">
                  <c:v>36.955036525600001</c:v>
                </c:pt>
                <c:pt idx="5662">
                  <c:v>37.015969609099997</c:v>
                </c:pt>
                <c:pt idx="5663">
                  <c:v>37.015969609099997</c:v>
                </c:pt>
                <c:pt idx="5664">
                  <c:v>36.985503067400003</c:v>
                </c:pt>
                <c:pt idx="5665">
                  <c:v>37.076902692600001</c:v>
                </c:pt>
                <c:pt idx="5666">
                  <c:v>36.985503067400003</c:v>
                </c:pt>
                <c:pt idx="5667">
                  <c:v>36.985503067400003</c:v>
                </c:pt>
                <c:pt idx="5668">
                  <c:v>36.985503067400003</c:v>
                </c:pt>
                <c:pt idx="5669">
                  <c:v>37.076902692600001</c:v>
                </c:pt>
                <c:pt idx="5670">
                  <c:v>36.985503067400003</c:v>
                </c:pt>
                <c:pt idx="5671">
                  <c:v>36.863636900400003</c:v>
                </c:pt>
                <c:pt idx="5672">
                  <c:v>36.985503067400003</c:v>
                </c:pt>
                <c:pt idx="5673">
                  <c:v>36.9245699839</c:v>
                </c:pt>
                <c:pt idx="5674">
                  <c:v>36.894103442199999</c:v>
                </c:pt>
                <c:pt idx="5675">
                  <c:v>36.955036525600001</c:v>
                </c:pt>
                <c:pt idx="5676">
                  <c:v>36.833170358700002</c:v>
                </c:pt>
                <c:pt idx="5677">
                  <c:v>36.985503067400003</c:v>
                </c:pt>
                <c:pt idx="5678">
                  <c:v>36.802703816899999</c:v>
                </c:pt>
                <c:pt idx="5679">
                  <c:v>36.833170358700002</c:v>
                </c:pt>
                <c:pt idx="5680">
                  <c:v>36.955036525600001</c:v>
                </c:pt>
                <c:pt idx="5681">
                  <c:v>36.894103442199999</c:v>
                </c:pt>
                <c:pt idx="5682">
                  <c:v>36.9245699839</c:v>
                </c:pt>
                <c:pt idx="5683">
                  <c:v>36.833170358700002</c:v>
                </c:pt>
                <c:pt idx="5684">
                  <c:v>36.894103442199999</c:v>
                </c:pt>
                <c:pt idx="5685">
                  <c:v>36.802703816899999</c:v>
                </c:pt>
                <c:pt idx="5686">
                  <c:v>36.802703816899999</c:v>
                </c:pt>
                <c:pt idx="5687">
                  <c:v>36.9245699839</c:v>
                </c:pt>
                <c:pt idx="5688">
                  <c:v>36.558971483000001</c:v>
                </c:pt>
                <c:pt idx="5689">
                  <c:v>36.741770733499997</c:v>
                </c:pt>
                <c:pt idx="5690">
                  <c:v>36.833170358700002</c:v>
                </c:pt>
                <c:pt idx="5691">
                  <c:v>36.802703816899999</c:v>
                </c:pt>
                <c:pt idx="5692">
                  <c:v>36.772237275199998</c:v>
                </c:pt>
                <c:pt idx="5693">
                  <c:v>36.741770733499997</c:v>
                </c:pt>
                <c:pt idx="5694">
                  <c:v>36.9245699839</c:v>
                </c:pt>
                <c:pt idx="5695">
                  <c:v>36.802703816899999</c:v>
                </c:pt>
                <c:pt idx="5696">
                  <c:v>36.802703816899999</c:v>
                </c:pt>
                <c:pt idx="5697">
                  <c:v>36.802703816899999</c:v>
                </c:pt>
                <c:pt idx="5698">
                  <c:v>36.833170358700002</c:v>
                </c:pt>
                <c:pt idx="5699">
                  <c:v>36.741770733499997</c:v>
                </c:pt>
                <c:pt idx="5700">
                  <c:v>36.741770733499997</c:v>
                </c:pt>
                <c:pt idx="5701">
                  <c:v>36.772237275199998</c:v>
                </c:pt>
                <c:pt idx="5702">
                  <c:v>36.650371108199998</c:v>
                </c:pt>
                <c:pt idx="5703">
                  <c:v>36.650371108199998</c:v>
                </c:pt>
                <c:pt idx="5704">
                  <c:v>36.589438024800003</c:v>
                </c:pt>
                <c:pt idx="5705">
                  <c:v>36.772237275199998</c:v>
                </c:pt>
                <c:pt idx="5706">
                  <c:v>36.741770733499997</c:v>
                </c:pt>
                <c:pt idx="5707">
                  <c:v>36.650371108199998</c:v>
                </c:pt>
                <c:pt idx="5708">
                  <c:v>36.680837650000001</c:v>
                </c:pt>
                <c:pt idx="5709">
                  <c:v>36.741770733499997</c:v>
                </c:pt>
                <c:pt idx="5710">
                  <c:v>36.589438024800003</c:v>
                </c:pt>
                <c:pt idx="5711">
                  <c:v>36.772237275199998</c:v>
                </c:pt>
                <c:pt idx="5712">
                  <c:v>36.680837650000001</c:v>
                </c:pt>
                <c:pt idx="5713">
                  <c:v>36.680837650000001</c:v>
                </c:pt>
                <c:pt idx="5714">
                  <c:v>36.650371108199998</c:v>
                </c:pt>
                <c:pt idx="5715">
                  <c:v>36.619904566499997</c:v>
                </c:pt>
                <c:pt idx="5716">
                  <c:v>36.589438024800003</c:v>
                </c:pt>
                <c:pt idx="5717">
                  <c:v>36.680837650000001</c:v>
                </c:pt>
                <c:pt idx="5718">
                  <c:v>36.619904566499997</c:v>
                </c:pt>
                <c:pt idx="5719">
                  <c:v>36.711304191700002</c:v>
                </c:pt>
                <c:pt idx="5720">
                  <c:v>36.650371108199998</c:v>
                </c:pt>
                <c:pt idx="5721">
                  <c:v>36.680837650000001</c:v>
                </c:pt>
                <c:pt idx="5722">
                  <c:v>36.650371108199998</c:v>
                </c:pt>
                <c:pt idx="5723">
                  <c:v>36.589438024800003</c:v>
                </c:pt>
                <c:pt idx="5724">
                  <c:v>36.619904566499997</c:v>
                </c:pt>
                <c:pt idx="5725">
                  <c:v>36.619904566499997</c:v>
                </c:pt>
                <c:pt idx="5726">
                  <c:v>36.558971483000001</c:v>
                </c:pt>
                <c:pt idx="5727">
                  <c:v>36.558971483000001</c:v>
                </c:pt>
                <c:pt idx="5728">
                  <c:v>36.589438024800003</c:v>
                </c:pt>
                <c:pt idx="5729">
                  <c:v>36.5285049413</c:v>
                </c:pt>
                <c:pt idx="5730">
                  <c:v>36.498038399499997</c:v>
                </c:pt>
                <c:pt idx="5731">
                  <c:v>36.650371108199998</c:v>
                </c:pt>
                <c:pt idx="5732">
                  <c:v>36.558971483000001</c:v>
                </c:pt>
                <c:pt idx="5733">
                  <c:v>36.558971483000001</c:v>
                </c:pt>
                <c:pt idx="5734">
                  <c:v>36.619904566499997</c:v>
                </c:pt>
                <c:pt idx="5735">
                  <c:v>36.376172232599998</c:v>
                </c:pt>
                <c:pt idx="5736">
                  <c:v>36.5285049413</c:v>
                </c:pt>
                <c:pt idx="5737">
                  <c:v>36.498038399499997</c:v>
                </c:pt>
                <c:pt idx="5738">
                  <c:v>36.498038399499997</c:v>
                </c:pt>
                <c:pt idx="5739">
                  <c:v>36.558971483000001</c:v>
                </c:pt>
                <c:pt idx="5740">
                  <c:v>36.5285049413</c:v>
                </c:pt>
                <c:pt idx="5741">
                  <c:v>36.5285049413</c:v>
                </c:pt>
                <c:pt idx="5742">
                  <c:v>36.5285049413</c:v>
                </c:pt>
                <c:pt idx="5743">
                  <c:v>36.467571857800003</c:v>
                </c:pt>
                <c:pt idx="5744">
                  <c:v>36.619904566499997</c:v>
                </c:pt>
                <c:pt idx="5745">
                  <c:v>36.558971483000001</c:v>
                </c:pt>
                <c:pt idx="5746">
                  <c:v>36.498038399499997</c:v>
                </c:pt>
                <c:pt idx="5747">
                  <c:v>36.498038399499997</c:v>
                </c:pt>
                <c:pt idx="5748">
                  <c:v>36.376172232599998</c:v>
                </c:pt>
                <c:pt idx="5749">
                  <c:v>36.437105316100002</c:v>
                </c:pt>
                <c:pt idx="5750">
                  <c:v>36.437105316100002</c:v>
                </c:pt>
                <c:pt idx="5751">
                  <c:v>36.376172232599998</c:v>
                </c:pt>
                <c:pt idx="5752">
                  <c:v>36.406638774299999</c:v>
                </c:pt>
                <c:pt idx="5753">
                  <c:v>36.406638774299999</c:v>
                </c:pt>
                <c:pt idx="5754">
                  <c:v>36.406638774299999</c:v>
                </c:pt>
                <c:pt idx="5755">
                  <c:v>36.376172232599998</c:v>
                </c:pt>
                <c:pt idx="5756">
                  <c:v>36.437105316100002</c:v>
                </c:pt>
                <c:pt idx="5757">
                  <c:v>36.376172232599998</c:v>
                </c:pt>
                <c:pt idx="5758">
                  <c:v>36.467571857800003</c:v>
                </c:pt>
                <c:pt idx="5759">
                  <c:v>36.437105316100002</c:v>
                </c:pt>
                <c:pt idx="5760">
                  <c:v>36.223839523899997</c:v>
                </c:pt>
                <c:pt idx="5761">
                  <c:v>36.467571857800003</c:v>
                </c:pt>
                <c:pt idx="5762">
                  <c:v>36.406638774299999</c:v>
                </c:pt>
                <c:pt idx="5763">
                  <c:v>36.498038399499997</c:v>
                </c:pt>
                <c:pt idx="5764">
                  <c:v>36.376172232599998</c:v>
                </c:pt>
                <c:pt idx="5765">
                  <c:v>36.345705690800003</c:v>
                </c:pt>
                <c:pt idx="5766">
                  <c:v>36.345705690800003</c:v>
                </c:pt>
                <c:pt idx="5767">
                  <c:v>36.437105316100002</c:v>
                </c:pt>
                <c:pt idx="5768">
                  <c:v>36.376172232599998</c:v>
                </c:pt>
                <c:pt idx="5769">
                  <c:v>36.467571857800003</c:v>
                </c:pt>
                <c:pt idx="5770">
                  <c:v>36.406638774299999</c:v>
                </c:pt>
                <c:pt idx="5771">
                  <c:v>36.467571857800003</c:v>
                </c:pt>
                <c:pt idx="5772">
                  <c:v>36.284772607400001</c:v>
                </c:pt>
                <c:pt idx="5773">
                  <c:v>36.254306065599998</c:v>
                </c:pt>
                <c:pt idx="5774">
                  <c:v>36.315239149100002</c:v>
                </c:pt>
                <c:pt idx="5775">
                  <c:v>36.345705690800003</c:v>
                </c:pt>
                <c:pt idx="5776">
                  <c:v>36.1629064404</c:v>
                </c:pt>
                <c:pt idx="5777">
                  <c:v>36.284772607400001</c:v>
                </c:pt>
                <c:pt idx="5778">
                  <c:v>36.345705690800003</c:v>
                </c:pt>
                <c:pt idx="5779">
                  <c:v>36.071506815200003</c:v>
                </c:pt>
                <c:pt idx="5780">
                  <c:v>36.254306065599998</c:v>
                </c:pt>
                <c:pt idx="5781">
                  <c:v>36.193372982200003</c:v>
                </c:pt>
                <c:pt idx="5782">
                  <c:v>36.1324398987</c:v>
                </c:pt>
                <c:pt idx="5783">
                  <c:v>36.1324398987</c:v>
                </c:pt>
                <c:pt idx="5784">
                  <c:v>36.071506815200003</c:v>
                </c:pt>
                <c:pt idx="5785">
                  <c:v>36.071506815200003</c:v>
                </c:pt>
                <c:pt idx="5786">
                  <c:v>36.1324398987</c:v>
                </c:pt>
                <c:pt idx="5787">
                  <c:v>36.1629064404</c:v>
                </c:pt>
                <c:pt idx="5788">
                  <c:v>36.1629064404</c:v>
                </c:pt>
                <c:pt idx="5789">
                  <c:v>36.101973356899997</c:v>
                </c:pt>
                <c:pt idx="5790">
                  <c:v>36.1324398987</c:v>
                </c:pt>
                <c:pt idx="5791">
                  <c:v>36.101973356899997</c:v>
                </c:pt>
                <c:pt idx="5792">
                  <c:v>36.071506815200003</c:v>
                </c:pt>
                <c:pt idx="5793">
                  <c:v>36.1324398987</c:v>
                </c:pt>
                <c:pt idx="5794">
                  <c:v>36.041040273500002</c:v>
                </c:pt>
                <c:pt idx="5795">
                  <c:v>36.071506815200003</c:v>
                </c:pt>
                <c:pt idx="5796">
                  <c:v>36.1324398987</c:v>
                </c:pt>
                <c:pt idx="5797">
                  <c:v>36.071506815200003</c:v>
                </c:pt>
                <c:pt idx="5798">
                  <c:v>36.010573731699999</c:v>
                </c:pt>
                <c:pt idx="5799">
                  <c:v>36.010573731699999</c:v>
                </c:pt>
                <c:pt idx="5800">
                  <c:v>36.041040273500002</c:v>
                </c:pt>
                <c:pt idx="5801">
                  <c:v>35.949640648200003</c:v>
                </c:pt>
                <c:pt idx="5802">
                  <c:v>35.980107189999998</c:v>
                </c:pt>
                <c:pt idx="5803">
                  <c:v>36.041040273500002</c:v>
                </c:pt>
                <c:pt idx="5804">
                  <c:v>35.7668413978</c:v>
                </c:pt>
                <c:pt idx="5805">
                  <c:v>35.949640648200003</c:v>
                </c:pt>
                <c:pt idx="5806">
                  <c:v>35.949640648200003</c:v>
                </c:pt>
                <c:pt idx="5807">
                  <c:v>35.919174106500002</c:v>
                </c:pt>
                <c:pt idx="5808">
                  <c:v>35.888707564800001</c:v>
                </c:pt>
                <c:pt idx="5809">
                  <c:v>35.888707564800001</c:v>
                </c:pt>
                <c:pt idx="5810">
                  <c:v>35.858241022999998</c:v>
                </c:pt>
                <c:pt idx="5811">
                  <c:v>35.919174106500002</c:v>
                </c:pt>
                <c:pt idx="5812">
                  <c:v>35.827774481299997</c:v>
                </c:pt>
                <c:pt idx="5813">
                  <c:v>35.858241022999998</c:v>
                </c:pt>
                <c:pt idx="5814">
                  <c:v>35.797307939500001</c:v>
                </c:pt>
                <c:pt idx="5815">
                  <c:v>35.797307939500001</c:v>
                </c:pt>
                <c:pt idx="5816">
                  <c:v>35.888707564800001</c:v>
                </c:pt>
                <c:pt idx="5817">
                  <c:v>35.827774481299997</c:v>
                </c:pt>
                <c:pt idx="5818">
                  <c:v>35.980107189999998</c:v>
                </c:pt>
                <c:pt idx="5819">
                  <c:v>35.797307939500001</c:v>
                </c:pt>
                <c:pt idx="5820">
                  <c:v>35.797307939500001</c:v>
                </c:pt>
                <c:pt idx="5821">
                  <c:v>35.919174106500002</c:v>
                </c:pt>
                <c:pt idx="5822">
                  <c:v>35.797307939500001</c:v>
                </c:pt>
                <c:pt idx="5823">
                  <c:v>35.7668413978</c:v>
                </c:pt>
                <c:pt idx="5824">
                  <c:v>35.7668413978</c:v>
                </c:pt>
                <c:pt idx="5825">
                  <c:v>35.705908314299997</c:v>
                </c:pt>
                <c:pt idx="5826">
                  <c:v>35.736374856099999</c:v>
                </c:pt>
                <c:pt idx="5827">
                  <c:v>35.736374856099999</c:v>
                </c:pt>
                <c:pt idx="5828">
                  <c:v>35.6449752308</c:v>
                </c:pt>
                <c:pt idx="5829">
                  <c:v>35.675441772600003</c:v>
                </c:pt>
                <c:pt idx="5830">
                  <c:v>35.675441772600003</c:v>
                </c:pt>
                <c:pt idx="5831">
                  <c:v>35.705908314299997</c:v>
                </c:pt>
                <c:pt idx="5832">
                  <c:v>35.705908314299997</c:v>
                </c:pt>
                <c:pt idx="5833">
                  <c:v>35.705908314299997</c:v>
                </c:pt>
                <c:pt idx="5834">
                  <c:v>35.614508689099999</c:v>
                </c:pt>
                <c:pt idx="5835">
                  <c:v>35.675441772600003</c:v>
                </c:pt>
                <c:pt idx="5836">
                  <c:v>35.584042147399998</c:v>
                </c:pt>
                <c:pt idx="5837">
                  <c:v>35.614508689099999</c:v>
                </c:pt>
                <c:pt idx="5838">
                  <c:v>35.675441772600003</c:v>
                </c:pt>
                <c:pt idx="5839">
                  <c:v>35.553575605600003</c:v>
                </c:pt>
                <c:pt idx="5840">
                  <c:v>35.614508689099999</c:v>
                </c:pt>
                <c:pt idx="5841">
                  <c:v>35.614508689099999</c:v>
                </c:pt>
                <c:pt idx="5842">
                  <c:v>35.614508689099999</c:v>
                </c:pt>
                <c:pt idx="5843">
                  <c:v>35.614508689099999</c:v>
                </c:pt>
                <c:pt idx="5844">
                  <c:v>35.553575605600003</c:v>
                </c:pt>
                <c:pt idx="5845">
                  <c:v>35.614508689099999</c:v>
                </c:pt>
                <c:pt idx="5846">
                  <c:v>35.523109063900002</c:v>
                </c:pt>
                <c:pt idx="5847">
                  <c:v>35.523109063900002</c:v>
                </c:pt>
                <c:pt idx="5848">
                  <c:v>35.431709438699997</c:v>
                </c:pt>
                <c:pt idx="5849">
                  <c:v>35.553575605600003</c:v>
                </c:pt>
                <c:pt idx="5850">
                  <c:v>35.523109063900002</c:v>
                </c:pt>
                <c:pt idx="5851">
                  <c:v>35.431709438699997</c:v>
                </c:pt>
                <c:pt idx="5852">
                  <c:v>35.492642522099999</c:v>
                </c:pt>
                <c:pt idx="5853">
                  <c:v>35.401242896900001</c:v>
                </c:pt>
                <c:pt idx="5854">
                  <c:v>35.431709438699997</c:v>
                </c:pt>
                <c:pt idx="5855">
                  <c:v>35.431709438699997</c:v>
                </c:pt>
                <c:pt idx="5856">
                  <c:v>35.431709438699997</c:v>
                </c:pt>
                <c:pt idx="5857">
                  <c:v>35.3707763552</c:v>
                </c:pt>
                <c:pt idx="5858">
                  <c:v>35.431709438699997</c:v>
                </c:pt>
                <c:pt idx="5859">
                  <c:v>35.3707763552</c:v>
                </c:pt>
                <c:pt idx="5860">
                  <c:v>35.492642522099999</c:v>
                </c:pt>
                <c:pt idx="5861">
                  <c:v>35.3707763552</c:v>
                </c:pt>
                <c:pt idx="5862">
                  <c:v>35.3707763552</c:v>
                </c:pt>
                <c:pt idx="5863">
                  <c:v>35.401242896900001</c:v>
                </c:pt>
                <c:pt idx="5864">
                  <c:v>35.279376730000003</c:v>
                </c:pt>
                <c:pt idx="5865">
                  <c:v>35.340309813399998</c:v>
                </c:pt>
                <c:pt idx="5866">
                  <c:v>35.279376730000003</c:v>
                </c:pt>
                <c:pt idx="5867">
                  <c:v>35.279376730000003</c:v>
                </c:pt>
                <c:pt idx="5868">
                  <c:v>35.431709438699997</c:v>
                </c:pt>
                <c:pt idx="5869">
                  <c:v>35.2489101882</c:v>
                </c:pt>
                <c:pt idx="5870">
                  <c:v>35.218443646499999</c:v>
                </c:pt>
                <c:pt idx="5871">
                  <c:v>35.279376730000003</c:v>
                </c:pt>
                <c:pt idx="5872">
                  <c:v>35.401242896900001</c:v>
                </c:pt>
                <c:pt idx="5873">
                  <c:v>35.2489101882</c:v>
                </c:pt>
                <c:pt idx="5874">
                  <c:v>35.218443646499999</c:v>
                </c:pt>
                <c:pt idx="5875">
                  <c:v>35.218443646499999</c:v>
                </c:pt>
                <c:pt idx="5876">
                  <c:v>35.2489101882</c:v>
                </c:pt>
                <c:pt idx="5877">
                  <c:v>35.340309813399998</c:v>
                </c:pt>
                <c:pt idx="5878">
                  <c:v>35.340309813399998</c:v>
                </c:pt>
                <c:pt idx="5879">
                  <c:v>35.279376730000003</c:v>
                </c:pt>
                <c:pt idx="5880">
                  <c:v>35.157510563000002</c:v>
                </c:pt>
                <c:pt idx="5881">
                  <c:v>35.187977104799998</c:v>
                </c:pt>
                <c:pt idx="5882">
                  <c:v>35.187977104799998</c:v>
                </c:pt>
                <c:pt idx="5883">
                  <c:v>35.127044021300001</c:v>
                </c:pt>
                <c:pt idx="5884">
                  <c:v>35.157510563000002</c:v>
                </c:pt>
                <c:pt idx="5885">
                  <c:v>35.187977104799998</c:v>
                </c:pt>
                <c:pt idx="5886">
                  <c:v>35.157510563000002</c:v>
                </c:pt>
                <c:pt idx="5887">
                  <c:v>35.066110937799998</c:v>
                </c:pt>
                <c:pt idx="5888">
                  <c:v>35.218443646499999</c:v>
                </c:pt>
                <c:pt idx="5889">
                  <c:v>35.127044021300001</c:v>
                </c:pt>
                <c:pt idx="5890">
                  <c:v>35.096577479499999</c:v>
                </c:pt>
                <c:pt idx="5891">
                  <c:v>35.127044021300001</c:v>
                </c:pt>
                <c:pt idx="5892">
                  <c:v>35.066110937799998</c:v>
                </c:pt>
                <c:pt idx="5893">
                  <c:v>35.035644396099997</c:v>
                </c:pt>
                <c:pt idx="5894">
                  <c:v>35.096577479499999</c:v>
                </c:pt>
                <c:pt idx="5895">
                  <c:v>35.127044021300001</c:v>
                </c:pt>
                <c:pt idx="5896">
                  <c:v>35.066110937799998</c:v>
                </c:pt>
                <c:pt idx="5897">
                  <c:v>35.035644396099997</c:v>
                </c:pt>
                <c:pt idx="5898">
                  <c:v>35.035644396099997</c:v>
                </c:pt>
                <c:pt idx="5899">
                  <c:v>35.066110937799998</c:v>
                </c:pt>
                <c:pt idx="5900">
                  <c:v>35.096577479499999</c:v>
                </c:pt>
                <c:pt idx="5901">
                  <c:v>35.127044021300001</c:v>
                </c:pt>
                <c:pt idx="5902">
                  <c:v>34.9747113126</c:v>
                </c:pt>
                <c:pt idx="5903">
                  <c:v>34.9747113126</c:v>
                </c:pt>
                <c:pt idx="5904">
                  <c:v>35.096577479499999</c:v>
                </c:pt>
                <c:pt idx="5905">
                  <c:v>35.035644396099997</c:v>
                </c:pt>
                <c:pt idx="5906">
                  <c:v>34.913778229099997</c:v>
                </c:pt>
                <c:pt idx="5907">
                  <c:v>34.944244770799997</c:v>
                </c:pt>
                <c:pt idx="5908">
                  <c:v>34.944244770799997</c:v>
                </c:pt>
                <c:pt idx="5909">
                  <c:v>34.913778229099997</c:v>
                </c:pt>
                <c:pt idx="5910">
                  <c:v>34.9747113126</c:v>
                </c:pt>
                <c:pt idx="5911">
                  <c:v>34.883311687400003</c:v>
                </c:pt>
                <c:pt idx="5912">
                  <c:v>34.883311687400003</c:v>
                </c:pt>
                <c:pt idx="5913">
                  <c:v>34.822378603899999</c:v>
                </c:pt>
                <c:pt idx="5914">
                  <c:v>34.822378603899999</c:v>
                </c:pt>
                <c:pt idx="5915">
                  <c:v>34.944244770799997</c:v>
                </c:pt>
                <c:pt idx="5916">
                  <c:v>34.913778229099997</c:v>
                </c:pt>
                <c:pt idx="5917">
                  <c:v>34.883311687400003</c:v>
                </c:pt>
                <c:pt idx="5918">
                  <c:v>34.883311687400003</c:v>
                </c:pt>
                <c:pt idx="5919">
                  <c:v>34.822378603899999</c:v>
                </c:pt>
                <c:pt idx="5920">
                  <c:v>34.822378603899999</c:v>
                </c:pt>
                <c:pt idx="5921">
                  <c:v>34.8528451456</c:v>
                </c:pt>
                <c:pt idx="5922">
                  <c:v>34.822378603899999</c:v>
                </c:pt>
                <c:pt idx="5923">
                  <c:v>34.8528451456</c:v>
                </c:pt>
                <c:pt idx="5924">
                  <c:v>34.8528451456</c:v>
                </c:pt>
                <c:pt idx="5925">
                  <c:v>34.883311687400003</c:v>
                </c:pt>
                <c:pt idx="5926">
                  <c:v>34.822378603899999</c:v>
                </c:pt>
                <c:pt idx="5927">
                  <c:v>34.791912062100003</c:v>
                </c:pt>
                <c:pt idx="5928">
                  <c:v>34.822378603899999</c:v>
                </c:pt>
                <c:pt idx="5929">
                  <c:v>34.761445520400002</c:v>
                </c:pt>
                <c:pt idx="5930">
                  <c:v>34.730978978700001</c:v>
                </c:pt>
                <c:pt idx="5931">
                  <c:v>34.791912062100003</c:v>
                </c:pt>
                <c:pt idx="5932">
                  <c:v>34.700512436899999</c:v>
                </c:pt>
                <c:pt idx="5933">
                  <c:v>34.700512436899999</c:v>
                </c:pt>
                <c:pt idx="5934">
                  <c:v>34.517713186500004</c:v>
                </c:pt>
                <c:pt idx="5935">
                  <c:v>34.730978978700001</c:v>
                </c:pt>
                <c:pt idx="5936">
                  <c:v>34.730978978700001</c:v>
                </c:pt>
                <c:pt idx="5937">
                  <c:v>34.8528451456</c:v>
                </c:pt>
                <c:pt idx="5938">
                  <c:v>34.609112811700001</c:v>
                </c:pt>
                <c:pt idx="5939">
                  <c:v>34.609112811700001</c:v>
                </c:pt>
                <c:pt idx="5940">
                  <c:v>34.670045895199998</c:v>
                </c:pt>
                <c:pt idx="5941">
                  <c:v>34.700512436899999</c:v>
                </c:pt>
                <c:pt idx="5942">
                  <c:v>34.609112811700001</c:v>
                </c:pt>
                <c:pt idx="5943">
                  <c:v>34.730978978700001</c:v>
                </c:pt>
                <c:pt idx="5944">
                  <c:v>34.639579353400002</c:v>
                </c:pt>
                <c:pt idx="5945">
                  <c:v>34.517713186500004</c:v>
                </c:pt>
                <c:pt idx="5946">
                  <c:v>34.57864627</c:v>
                </c:pt>
                <c:pt idx="5947">
                  <c:v>34.639579353400002</c:v>
                </c:pt>
                <c:pt idx="5948">
                  <c:v>34.609112811700001</c:v>
                </c:pt>
                <c:pt idx="5949">
                  <c:v>34.487246644700001</c:v>
                </c:pt>
                <c:pt idx="5950">
                  <c:v>34.548179728199997</c:v>
                </c:pt>
                <c:pt idx="5951">
                  <c:v>34.517713186500004</c:v>
                </c:pt>
                <c:pt idx="5952">
                  <c:v>34.548179728199997</c:v>
                </c:pt>
                <c:pt idx="5953">
                  <c:v>34.609112811700001</c:v>
                </c:pt>
                <c:pt idx="5954">
                  <c:v>34.456780103</c:v>
                </c:pt>
                <c:pt idx="5955">
                  <c:v>34.57864627</c:v>
                </c:pt>
                <c:pt idx="5956">
                  <c:v>34.517713186500004</c:v>
                </c:pt>
                <c:pt idx="5957">
                  <c:v>34.548179728199997</c:v>
                </c:pt>
                <c:pt idx="5958">
                  <c:v>34.57864627</c:v>
                </c:pt>
                <c:pt idx="5959">
                  <c:v>34.456780103</c:v>
                </c:pt>
                <c:pt idx="5960">
                  <c:v>34.517713186500004</c:v>
                </c:pt>
                <c:pt idx="5961">
                  <c:v>34.487246644700001</c:v>
                </c:pt>
                <c:pt idx="5962">
                  <c:v>34.548179728199997</c:v>
                </c:pt>
                <c:pt idx="5963">
                  <c:v>34.487246644700001</c:v>
                </c:pt>
                <c:pt idx="5964">
                  <c:v>34.487246644700001</c:v>
                </c:pt>
                <c:pt idx="5965">
                  <c:v>34.487246644700001</c:v>
                </c:pt>
                <c:pt idx="5966">
                  <c:v>34.517713186500004</c:v>
                </c:pt>
                <c:pt idx="5967">
                  <c:v>34.487246644700001</c:v>
                </c:pt>
                <c:pt idx="5968">
                  <c:v>34.456780103</c:v>
                </c:pt>
                <c:pt idx="5969">
                  <c:v>34.456780103</c:v>
                </c:pt>
                <c:pt idx="5970">
                  <c:v>34.273980852599998</c:v>
                </c:pt>
                <c:pt idx="5971">
                  <c:v>34.456780103</c:v>
                </c:pt>
                <c:pt idx="5972">
                  <c:v>34.456780103</c:v>
                </c:pt>
                <c:pt idx="5973">
                  <c:v>34.334913936</c:v>
                </c:pt>
                <c:pt idx="5974">
                  <c:v>34.426313561299999</c:v>
                </c:pt>
                <c:pt idx="5975">
                  <c:v>34.426313561299999</c:v>
                </c:pt>
                <c:pt idx="5976">
                  <c:v>34.426313561299999</c:v>
                </c:pt>
                <c:pt idx="5977">
                  <c:v>34.395847019500003</c:v>
                </c:pt>
                <c:pt idx="5978">
                  <c:v>34.365380477800002</c:v>
                </c:pt>
                <c:pt idx="5979">
                  <c:v>34.365380477800002</c:v>
                </c:pt>
                <c:pt idx="5980">
                  <c:v>34.365380477800002</c:v>
                </c:pt>
                <c:pt idx="5981">
                  <c:v>34.365380477800002</c:v>
                </c:pt>
                <c:pt idx="5982">
                  <c:v>34.304447394299999</c:v>
                </c:pt>
                <c:pt idx="5983">
                  <c:v>34.365380477800002</c:v>
                </c:pt>
                <c:pt idx="5984">
                  <c:v>34.487246644700001</c:v>
                </c:pt>
                <c:pt idx="5985">
                  <c:v>34.334913936</c:v>
                </c:pt>
                <c:pt idx="5986">
                  <c:v>34.243514310800002</c:v>
                </c:pt>
                <c:pt idx="5987">
                  <c:v>34.243514310800002</c:v>
                </c:pt>
                <c:pt idx="5988">
                  <c:v>34.334913936</c:v>
                </c:pt>
                <c:pt idx="5989">
                  <c:v>34.213047769100001</c:v>
                </c:pt>
                <c:pt idx="5990">
                  <c:v>34.213047769100001</c:v>
                </c:pt>
                <c:pt idx="5991">
                  <c:v>34.304447394299999</c:v>
                </c:pt>
                <c:pt idx="5992">
                  <c:v>34.121648143900003</c:v>
                </c:pt>
                <c:pt idx="5993">
                  <c:v>34.334913936</c:v>
                </c:pt>
                <c:pt idx="5994">
                  <c:v>34.243514310800002</c:v>
                </c:pt>
                <c:pt idx="5995">
                  <c:v>34.365380477800002</c:v>
                </c:pt>
                <c:pt idx="5996">
                  <c:v>34.243514310800002</c:v>
                </c:pt>
                <c:pt idx="5997">
                  <c:v>34.273980852599998</c:v>
                </c:pt>
                <c:pt idx="5998">
                  <c:v>34.273980852599998</c:v>
                </c:pt>
                <c:pt idx="5999">
                  <c:v>34.182581227299998</c:v>
                </c:pt>
                <c:pt idx="6000">
                  <c:v>34.152114685599997</c:v>
                </c:pt>
                <c:pt idx="6001">
                  <c:v>34.243514310800002</c:v>
                </c:pt>
                <c:pt idx="6002">
                  <c:v>34.182581227299998</c:v>
                </c:pt>
                <c:pt idx="6003">
                  <c:v>34.243514310800002</c:v>
                </c:pt>
                <c:pt idx="6004">
                  <c:v>34.243514310800002</c:v>
                </c:pt>
                <c:pt idx="6005">
                  <c:v>34.213047769100001</c:v>
                </c:pt>
                <c:pt idx="6006">
                  <c:v>34.213047769100001</c:v>
                </c:pt>
                <c:pt idx="6007">
                  <c:v>34.152114685599997</c:v>
                </c:pt>
                <c:pt idx="6008">
                  <c:v>34.121648143900003</c:v>
                </c:pt>
                <c:pt idx="6009">
                  <c:v>34.152114685599997</c:v>
                </c:pt>
                <c:pt idx="6010">
                  <c:v>34.121648143900003</c:v>
                </c:pt>
                <c:pt idx="6011">
                  <c:v>34.152114685599997</c:v>
                </c:pt>
                <c:pt idx="6012">
                  <c:v>34.091181602100001</c:v>
                </c:pt>
                <c:pt idx="6013">
                  <c:v>34.213047769100001</c:v>
                </c:pt>
                <c:pt idx="6014">
                  <c:v>34.121648143900003</c:v>
                </c:pt>
                <c:pt idx="6015">
                  <c:v>34.0607150604</c:v>
                </c:pt>
                <c:pt idx="6016">
                  <c:v>34.0607150604</c:v>
                </c:pt>
                <c:pt idx="6017">
                  <c:v>33.999781976900003</c:v>
                </c:pt>
                <c:pt idx="6018">
                  <c:v>34.0607150604</c:v>
                </c:pt>
                <c:pt idx="6019">
                  <c:v>34.030248518699999</c:v>
                </c:pt>
                <c:pt idx="6020">
                  <c:v>34.243514310800002</c:v>
                </c:pt>
                <c:pt idx="6021">
                  <c:v>34.091181602100001</c:v>
                </c:pt>
                <c:pt idx="6022">
                  <c:v>34.0607150604</c:v>
                </c:pt>
                <c:pt idx="6023">
                  <c:v>34.030248518699999</c:v>
                </c:pt>
                <c:pt idx="6024">
                  <c:v>34.182581227299998</c:v>
                </c:pt>
                <c:pt idx="6025">
                  <c:v>33.999781976900003</c:v>
                </c:pt>
                <c:pt idx="6026">
                  <c:v>34.121648143900003</c:v>
                </c:pt>
                <c:pt idx="6027">
                  <c:v>33.938848893399999</c:v>
                </c:pt>
                <c:pt idx="6028">
                  <c:v>33.938848893399999</c:v>
                </c:pt>
                <c:pt idx="6029">
                  <c:v>33.969315435200002</c:v>
                </c:pt>
                <c:pt idx="6030">
                  <c:v>33.969315435200002</c:v>
                </c:pt>
                <c:pt idx="6031">
                  <c:v>33.969315435200002</c:v>
                </c:pt>
                <c:pt idx="6032">
                  <c:v>34.030248518699999</c:v>
                </c:pt>
                <c:pt idx="6033">
                  <c:v>33.999781976900003</c:v>
                </c:pt>
                <c:pt idx="6034">
                  <c:v>33.969315435200002</c:v>
                </c:pt>
                <c:pt idx="6035">
                  <c:v>33.969315435200002</c:v>
                </c:pt>
                <c:pt idx="6036">
                  <c:v>33.938848893399999</c:v>
                </c:pt>
                <c:pt idx="6037">
                  <c:v>33.908382351699998</c:v>
                </c:pt>
                <c:pt idx="6038">
                  <c:v>33.969315435200002</c:v>
                </c:pt>
                <c:pt idx="6039">
                  <c:v>33.969315435200002</c:v>
                </c:pt>
                <c:pt idx="6040">
                  <c:v>33.969315435200002</c:v>
                </c:pt>
                <c:pt idx="6041">
                  <c:v>33.877915809999998</c:v>
                </c:pt>
                <c:pt idx="6042">
                  <c:v>33.969315435200002</c:v>
                </c:pt>
                <c:pt idx="6043">
                  <c:v>33.847449268200002</c:v>
                </c:pt>
                <c:pt idx="6044">
                  <c:v>33.938848893399999</c:v>
                </c:pt>
                <c:pt idx="6045">
                  <c:v>34.030248518699999</c:v>
                </c:pt>
                <c:pt idx="6046">
                  <c:v>33.908382351699998</c:v>
                </c:pt>
                <c:pt idx="6047">
                  <c:v>33.938848893399999</c:v>
                </c:pt>
                <c:pt idx="6048">
                  <c:v>33.877915809999998</c:v>
                </c:pt>
                <c:pt idx="6049">
                  <c:v>33.877915809999998</c:v>
                </c:pt>
                <c:pt idx="6050">
                  <c:v>33.786516184699998</c:v>
                </c:pt>
                <c:pt idx="6051">
                  <c:v>33.786516184699998</c:v>
                </c:pt>
                <c:pt idx="6052">
                  <c:v>33.847449268200002</c:v>
                </c:pt>
                <c:pt idx="6053">
                  <c:v>33.847449268200002</c:v>
                </c:pt>
                <c:pt idx="6054">
                  <c:v>33.816982726500001</c:v>
                </c:pt>
                <c:pt idx="6055">
                  <c:v>33.877915809999998</c:v>
                </c:pt>
                <c:pt idx="6056">
                  <c:v>33.786516184699998</c:v>
                </c:pt>
                <c:pt idx="6057">
                  <c:v>33.816982726500001</c:v>
                </c:pt>
                <c:pt idx="6058">
                  <c:v>33.786516184699998</c:v>
                </c:pt>
                <c:pt idx="6059">
                  <c:v>33.786516184699998</c:v>
                </c:pt>
                <c:pt idx="6060">
                  <c:v>33.786516184699998</c:v>
                </c:pt>
                <c:pt idx="6061">
                  <c:v>33.786516184699998</c:v>
                </c:pt>
                <c:pt idx="6062">
                  <c:v>33.847449268200002</c:v>
                </c:pt>
                <c:pt idx="6063">
                  <c:v>33.756049642999997</c:v>
                </c:pt>
                <c:pt idx="6064">
                  <c:v>33.725583101300003</c:v>
                </c:pt>
                <c:pt idx="6065">
                  <c:v>33.756049642999997</c:v>
                </c:pt>
                <c:pt idx="6066">
                  <c:v>33.756049642999997</c:v>
                </c:pt>
                <c:pt idx="6067">
                  <c:v>33.786516184699998</c:v>
                </c:pt>
                <c:pt idx="6068">
                  <c:v>33.725583101300003</c:v>
                </c:pt>
                <c:pt idx="6069">
                  <c:v>33.756049642999997</c:v>
                </c:pt>
                <c:pt idx="6070">
                  <c:v>33.756049642999997</c:v>
                </c:pt>
                <c:pt idx="6071">
                  <c:v>33.756049642999997</c:v>
                </c:pt>
                <c:pt idx="6072">
                  <c:v>33.634183475999997</c:v>
                </c:pt>
                <c:pt idx="6073">
                  <c:v>33.6646500178</c:v>
                </c:pt>
                <c:pt idx="6074">
                  <c:v>33.725583101300003</c:v>
                </c:pt>
                <c:pt idx="6075">
                  <c:v>33.542783850799999</c:v>
                </c:pt>
                <c:pt idx="6076">
                  <c:v>33.725583101300003</c:v>
                </c:pt>
                <c:pt idx="6077">
                  <c:v>33.695116559500001</c:v>
                </c:pt>
                <c:pt idx="6078">
                  <c:v>33.756049642999997</c:v>
                </c:pt>
                <c:pt idx="6079">
                  <c:v>33.603716934300003</c:v>
                </c:pt>
                <c:pt idx="6080">
                  <c:v>33.542783850799999</c:v>
                </c:pt>
                <c:pt idx="6081">
                  <c:v>33.695116559500001</c:v>
                </c:pt>
                <c:pt idx="6082">
                  <c:v>33.603716934300003</c:v>
                </c:pt>
                <c:pt idx="6083">
                  <c:v>33.634183475999997</c:v>
                </c:pt>
                <c:pt idx="6084">
                  <c:v>33.6646500178</c:v>
                </c:pt>
                <c:pt idx="6085">
                  <c:v>33.603716934300003</c:v>
                </c:pt>
                <c:pt idx="6086">
                  <c:v>33.634183475999997</c:v>
                </c:pt>
                <c:pt idx="6087">
                  <c:v>33.695116559500001</c:v>
                </c:pt>
                <c:pt idx="6088">
                  <c:v>33.634183475999997</c:v>
                </c:pt>
                <c:pt idx="6089">
                  <c:v>33.634183475999997</c:v>
                </c:pt>
                <c:pt idx="6090">
                  <c:v>33.603716934300003</c:v>
                </c:pt>
                <c:pt idx="6091">
                  <c:v>33.603716934300003</c:v>
                </c:pt>
                <c:pt idx="6092">
                  <c:v>33.603716934300003</c:v>
                </c:pt>
                <c:pt idx="6093">
                  <c:v>33.573250392600002</c:v>
                </c:pt>
                <c:pt idx="6094">
                  <c:v>33.634183475999997</c:v>
                </c:pt>
                <c:pt idx="6095">
                  <c:v>33.451384225600002</c:v>
                </c:pt>
                <c:pt idx="6096">
                  <c:v>33.603716934300003</c:v>
                </c:pt>
                <c:pt idx="6097">
                  <c:v>33.603716934300003</c:v>
                </c:pt>
                <c:pt idx="6098">
                  <c:v>33.542783850799999</c:v>
                </c:pt>
                <c:pt idx="6099">
                  <c:v>33.573250392600002</c:v>
                </c:pt>
                <c:pt idx="6100">
                  <c:v>33.603716934300003</c:v>
                </c:pt>
                <c:pt idx="6101">
                  <c:v>33.542783850799999</c:v>
                </c:pt>
                <c:pt idx="6102">
                  <c:v>33.573250392600002</c:v>
                </c:pt>
                <c:pt idx="6103">
                  <c:v>33.634183475999997</c:v>
                </c:pt>
                <c:pt idx="6104">
                  <c:v>33.512317309099998</c:v>
                </c:pt>
                <c:pt idx="6105">
                  <c:v>33.451384225600002</c:v>
                </c:pt>
                <c:pt idx="6106">
                  <c:v>33.451384225600002</c:v>
                </c:pt>
                <c:pt idx="6107">
                  <c:v>33.512317309099998</c:v>
                </c:pt>
                <c:pt idx="6108">
                  <c:v>33.420917683900001</c:v>
                </c:pt>
                <c:pt idx="6109">
                  <c:v>33.481850767300003</c:v>
                </c:pt>
                <c:pt idx="6110">
                  <c:v>33.451384225600002</c:v>
                </c:pt>
                <c:pt idx="6111">
                  <c:v>33.299051516900001</c:v>
                </c:pt>
                <c:pt idx="6112">
                  <c:v>33.451384225600002</c:v>
                </c:pt>
                <c:pt idx="6113">
                  <c:v>33.451384225600002</c:v>
                </c:pt>
                <c:pt idx="6114">
                  <c:v>33.451384225600002</c:v>
                </c:pt>
                <c:pt idx="6115">
                  <c:v>33.451384225600002</c:v>
                </c:pt>
                <c:pt idx="6116">
                  <c:v>33.451384225600002</c:v>
                </c:pt>
                <c:pt idx="6117">
                  <c:v>33.481850767300003</c:v>
                </c:pt>
                <c:pt idx="6118">
                  <c:v>33.451384225600002</c:v>
                </c:pt>
                <c:pt idx="6119">
                  <c:v>33.390451142099998</c:v>
                </c:pt>
                <c:pt idx="6120">
                  <c:v>33.481850767300003</c:v>
                </c:pt>
                <c:pt idx="6121">
                  <c:v>33.420917683900001</c:v>
                </c:pt>
                <c:pt idx="6122">
                  <c:v>33.420917683900001</c:v>
                </c:pt>
                <c:pt idx="6123">
                  <c:v>33.451384225600002</c:v>
                </c:pt>
                <c:pt idx="6124">
                  <c:v>33.390451142099998</c:v>
                </c:pt>
                <c:pt idx="6125">
                  <c:v>33.542783850799999</c:v>
                </c:pt>
                <c:pt idx="6126">
                  <c:v>33.390451142099998</c:v>
                </c:pt>
                <c:pt idx="6127">
                  <c:v>33.299051516900001</c:v>
                </c:pt>
                <c:pt idx="6128">
                  <c:v>33.390451142099998</c:v>
                </c:pt>
                <c:pt idx="6129">
                  <c:v>33.451384225600002</c:v>
                </c:pt>
                <c:pt idx="6130">
                  <c:v>33.329518058600001</c:v>
                </c:pt>
                <c:pt idx="6131">
                  <c:v>33.390451142099998</c:v>
                </c:pt>
                <c:pt idx="6132">
                  <c:v>33.329518058600001</c:v>
                </c:pt>
                <c:pt idx="6133">
                  <c:v>33.2685849752</c:v>
                </c:pt>
                <c:pt idx="6134">
                  <c:v>33.329518058600001</c:v>
                </c:pt>
                <c:pt idx="6135">
                  <c:v>33.299051516900001</c:v>
                </c:pt>
                <c:pt idx="6136">
                  <c:v>33.2685849752</c:v>
                </c:pt>
                <c:pt idx="6137">
                  <c:v>33.299051516900001</c:v>
                </c:pt>
                <c:pt idx="6138">
                  <c:v>33.329518058600001</c:v>
                </c:pt>
                <c:pt idx="6139">
                  <c:v>33.390451142099998</c:v>
                </c:pt>
                <c:pt idx="6140">
                  <c:v>33.329518058600001</c:v>
                </c:pt>
                <c:pt idx="6141">
                  <c:v>33.207651891700003</c:v>
                </c:pt>
                <c:pt idx="6142">
                  <c:v>33.359984600399997</c:v>
                </c:pt>
                <c:pt idx="6143">
                  <c:v>33.329518058600001</c:v>
                </c:pt>
                <c:pt idx="6144">
                  <c:v>33.1771853499</c:v>
                </c:pt>
                <c:pt idx="6145">
                  <c:v>33.299051516900001</c:v>
                </c:pt>
                <c:pt idx="6146">
                  <c:v>33.2685849752</c:v>
                </c:pt>
                <c:pt idx="6147">
                  <c:v>33.238118433399997</c:v>
                </c:pt>
                <c:pt idx="6148">
                  <c:v>33.2685849752</c:v>
                </c:pt>
                <c:pt idx="6149">
                  <c:v>33.299051516900001</c:v>
                </c:pt>
                <c:pt idx="6150">
                  <c:v>33.299051516900001</c:v>
                </c:pt>
                <c:pt idx="6151">
                  <c:v>33.299051516900001</c:v>
                </c:pt>
                <c:pt idx="6152">
                  <c:v>33.238118433399997</c:v>
                </c:pt>
                <c:pt idx="6153">
                  <c:v>33.1771853499</c:v>
                </c:pt>
                <c:pt idx="6154">
                  <c:v>33.1771853499</c:v>
                </c:pt>
                <c:pt idx="6155">
                  <c:v>33.299051516900001</c:v>
                </c:pt>
                <c:pt idx="6156">
                  <c:v>33.1771853499</c:v>
                </c:pt>
                <c:pt idx="6157">
                  <c:v>33.1771853499</c:v>
                </c:pt>
                <c:pt idx="6158">
                  <c:v>33.2685849752</c:v>
                </c:pt>
                <c:pt idx="6159">
                  <c:v>33.146718808199999</c:v>
                </c:pt>
                <c:pt idx="6160">
                  <c:v>33.1771853499</c:v>
                </c:pt>
                <c:pt idx="6161">
                  <c:v>33.2685849752</c:v>
                </c:pt>
                <c:pt idx="6162">
                  <c:v>33.1771853499</c:v>
                </c:pt>
                <c:pt idx="6163">
                  <c:v>33.116252266499998</c:v>
                </c:pt>
                <c:pt idx="6164">
                  <c:v>33.207651891700003</c:v>
                </c:pt>
                <c:pt idx="6165">
                  <c:v>33.116252266499998</c:v>
                </c:pt>
                <c:pt idx="6166">
                  <c:v>33.146718808199999</c:v>
                </c:pt>
                <c:pt idx="6167">
                  <c:v>33.1771853499</c:v>
                </c:pt>
                <c:pt idx="6168">
                  <c:v>33.116252266499998</c:v>
                </c:pt>
                <c:pt idx="6169">
                  <c:v>33.116252266499998</c:v>
                </c:pt>
                <c:pt idx="6170">
                  <c:v>33.024852641199999</c:v>
                </c:pt>
                <c:pt idx="6171">
                  <c:v>33.055319183000002</c:v>
                </c:pt>
                <c:pt idx="6172">
                  <c:v>33.085785724700003</c:v>
                </c:pt>
                <c:pt idx="6173">
                  <c:v>33.146718808199999</c:v>
                </c:pt>
                <c:pt idx="6174">
                  <c:v>33.116252266499998</c:v>
                </c:pt>
                <c:pt idx="6175">
                  <c:v>33.055319183000002</c:v>
                </c:pt>
                <c:pt idx="6176">
                  <c:v>33.116252266499998</c:v>
                </c:pt>
                <c:pt idx="6177">
                  <c:v>33.116252266499998</c:v>
                </c:pt>
                <c:pt idx="6178">
                  <c:v>33.1771853499</c:v>
                </c:pt>
                <c:pt idx="6179">
                  <c:v>33.085785724700003</c:v>
                </c:pt>
                <c:pt idx="6180">
                  <c:v>33.085785724700003</c:v>
                </c:pt>
                <c:pt idx="6181">
                  <c:v>33.146718808199999</c:v>
                </c:pt>
                <c:pt idx="6182">
                  <c:v>33.055319183000002</c:v>
                </c:pt>
                <c:pt idx="6183">
                  <c:v>33.116252266499998</c:v>
                </c:pt>
                <c:pt idx="6184">
                  <c:v>33.116252266499998</c:v>
                </c:pt>
                <c:pt idx="6185">
                  <c:v>33.055319183000002</c:v>
                </c:pt>
                <c:pt idx="6186">
                  <c:v>33.024852641199999</c:v>
                </c:pt>
                <c:pt idx="6187">
                  <c:v>32.994386099499998</c:v>
                </c:pt>
                <c:pt idx="6188">
                  <c:v>33.024852641199999</c:v>
                </c:pt>
                <c:pt idx="6189">
                  <c:v>33.024852641199999</c:v>
                </c:pt>
                <c:pt idx="6190">
                  <c:v>33.055319183000002</c:v>
                </c:pt>
                <c:pt idx="6191">
                  <c:v>32.933453016000001</c:v>
                </c:pt>
                <c:pt idx="6192">
                  <c:v>33.024852641199999</c:v>
                </c:pt>
                <c:pt idx="6193">
                  <c:v>32.994386099499998</c:v>
                </c:pt>
                <c:pt idx="6194">
                  <c:v>33.055319183000002</c:v>
                </c:pt>
                <c:pt idx="6195">
                  <c:v>33.024852641199999</c:v>
                </c:pt>
                <c:pt idx="6196">
                  <c:v>32.963919557799997</c:v>
                </c:pt>
                <c:pt idx="6197">
                  <c:v>32.994386099499998</c:v>
                </c:pt>
                <c:pt idx="6198">
                  <c:v>33.024852641199999</c:v>
                </c:pt>
                <c:pt idx="6199">
                  <c:v>32.994386099499998</c:v>
                </c:pt>
                <c:pt idx="6200">
                  <c:v>32.994386099499998</c:v>
                </c:pt>
                <c:pt idx="6201">
                  <c:v>32.994386099499998</c:v>
                </c:pt>
                <c:pt idx="6202">
                  <c:v>32.9029864743</c:v>
                </c:pt>
                <c:pt idx="6203">
                  <c:v>33.085785724700003</c:v>
                </c:pt>
                <c:pt idx="6204">
                  <c:v>32.842053390799997</c:v>
                </c:pt>
                <c:pt idx="6205">
                  <c:v>32.9029864743</c:v>
                </c:pt>
                <c:pt idx="6206">
                  <c:v>32.933453016000001</c:v>
                </c:pt>
                <c:pt idx="6207">
                  <c:v>32.933453016000001</c:v>
                </c:pt>
                <c:pt idx="6208">
                  <c:v>33.024852641199999</c:v>
                </c:pt>
                <c:pt idx="6209">
                  <c:v>32.963919557799997</c:v>
                </c:pt>
                <c:pt idx="6210">
                  <c:v>32.842053390799997</c:v>
                </c:pt>
                <c:pt idx="6211">
                  <c:v>32.872519932599999</c:v>
                </c:pt>
                <c:pt idx="6212">
                  <c:v>32.9029864743</c:v>
                </c:pt>
                <c:pt idx="6213">
                  <c:v>32.933453016000001</c:v>
                </c:pt>
                <c:pt idx="6214">
                  <c:v>32.9029864743</c:v>
                </c:pt>
                <c:pt idx="6215">
                  <c:v>32.9029864743</c:v>
                </c:pt>
                <c:pt idx="6216">
                  <c:v>32.720187223899998</c:v>
                </c:pt>
                <c:pt idx="6217">
                  <c:v>33.024852641199999</c:v>
                </c:pt>
                <c:pt idx="6218">
                  <c:v>32.842053390799997</c:v>
                </c:pt>
                <c:pt idx="6219">
                  <c:v>32.842053390799997</c:v>
                </c:pt>
                <c:pt idx="6220">
                  <c:v>32.811586849100003</c:v>
                </c:pt>
                <c:pt idx="6221">
                  <c:v>32.811586849100003</c:v>
                </c:pt>
                <c:pt idx="6222">
                  <c:v>32.9029864743</c:v>
                </c:pt>
                <c:pt idx="6223">
                  <c:v>32.872519932599999</c:v>
                </c:pt>
                <c:pt idx="6224">
                  <c:v>32.842053390799997</c:v>
                </c:pt>
                <c:pt idx="6225">
                  <c:v>32.842053390799997</c:v>
                </c:pt>
                <c:pt idx="6226">
                  <c:v>32.750653765599999</c:v>
                </c:pt>
                <c:pt idx="6227">
                  <c:v>32.7811203073</c:v>
                </c:pt>
                <c:pt idx="6228">
                  <c:v>32.872519932599999</c:v>
                </c:pt>
                <c:pt idx="6229">
                  <c:v>32.9029864743</c:v>
                </c:pt>
                <c:pt idx="6230">
                  <c:v>32.842053390799997</c:v>
                </c:pt>
                <c:pt idx="6231">
                  <c:v>32.750653765599999</c:v>
                </c:pt>
                <c:pt idx="6232">
                  <c:v>32.872519932599999</c:v>
                </c:pt>
                <c:pt idx="6233">
                  <c:v>32.872519932599999</c:v>
                </c:pt>
                <c:pt idx="6234">
                  <c:v>32.842053390799997</c:v>
                </c:pt>
                <c:pt idx="6235">
                  <c:v>32.7811203073</c:v>
                </c:pt>
                <c:pt idx="6236">
                  <c:v>32.628787598599999</c:v>
                </c:pt>
                <c:pt idx="6237">
                  <c:v>32.7811203073</c:v>
                </c:pt>
                <c:pt idx="6238">
                  <c:v>32.811586849100003</c:v>
                </c:pt>
                <c:pt idx="6239">
                  <c:v>32.750653765599999</c:v>
                </c:pt>
                <c:pt idx="6240">
                  <c:v>32.7811203073</c:v>
                </c:pt>
                <c:pt idx="6241">
                  <c:v>32.659254140400002</c:v>
                </c:pt>
                <c:pt idx="6242">
                  <c:v>32.811586849100003</c:v>
                </c:pt>
                <c:pt idx="6243">
                  <c:v>32.7811203073</c:v>
                </c:pt>
                <c:pt idx="6244">
                  <c:v>32.842053390799997</c:v>
                </c:pt>
                <c:pt idx="6245">
                  <c:v>32.750653765599999</c:v>
                </c:pt>
                <c:pt idx="6246">
                  <c:v>32.720187223899998</c:v>
                </c:pt>
                <c:pt idx="6247">
                  <c:v>32.689720682100003</c:v>
                </c:pt>
                <c:pt idx="6248">
                  <c:v>32.720187223899998</c:v>
                </c:pt>
                <c:pt idx="6249">
                  <c:v>32.689720682100003</c:v>
                </c:pt>
                <c:pt idx="6250">
                  <c:v>32.750653765599999</c:v>
                </c:pt>
                <c:pt idx="6251">
                  <c:v>32.689720682100003</c:v>
                </c:pt>
                <c:pt idx="6252">
                  <c:v>32.628787598599999</c:v>
                </c:pt>
                <c:pt idx="6253">
                  <c:v>32.750653765599999</c:v>
                </c:pt>
                <c:pt idx="6254">
                  <c:v>32.720187223899998</c:v>
                </c:pt>
                <c:pt idx="6255">
                  <c:v>32.750653765599999</c:v>
                </c:pt>
                <c:pt idx="6256">
                  <c:v>32.628787598599999</c:v>
                </c:pt>
                <c:pt idx="6257">
                  <c:v>32.689720682100003</c:v>
                </c:pt>
                <c:pt idx="6258">
                  <c:v>32.659254140400002</c:v>
                </c:pt>
                <c:pt idx="6259">
                  <c:v>32.628787598599999</c:v>
                </c:pt>
                <c:pt idx="6260">
                  <c:v>32.598321056899998</c:v>
                </c:pt>
                <c:pt idx="6261">
                  <c:v>32.720187223899998</c:v>
                </c:pt>
                <c:pt idx="6262">
                  <c:v>32.659254140400002</c:v>
                </c:pt>
                <c:pt idx="6263">
                  <c:v>32.689720682100003</c:v>
                </c:pt>
                <c:pt idx="6264">
                  <c:v>32.628787598599999</c:v>
                </c:pt>
                <c:pt idx="6265">
                  <c:v>32.689720682100003</c:v>
                </c:pt>
                <c:pt idx="6266">
                  <c:v>32.750653765599999</c:v>
                </c:pt>
                <c:pt idx="6267">
                  <c:v>32.689720682100003</c:v>
                </c:pt>
                <c:pt idx="6268">
                  <c:v>32.659254140400002</c:v>
                </c:pt>
                <c:pt idx="6269">
                  <c:v>32.567854515199997</c:v>
                </c:pt>
                <c:pt idx="6270">
                  <c:v>32.659254140400002</c:v>
                </c:pt>
                <c:pt idx="6271">
                  <c:v>32.628787598599999</c:v>
                </c:pt>
                <c:pt idx="6272">
                  <c:v>32.689720682100003</c:v>
                </c:pt>
                <c:pt idx="6273">
                  <c:v>32.659254140400002</c:v>
                </c:pt>
                <c:pt idx="6274">
                  <c:v>32.598321056899998</c:v>
                </c:pt>
                <c:pt idx="6275">
                  <c:v>32.659254140400002</c:v>
                </c:pt>
                <c:pt idx="6276">
                  <c:v>32.567854515199997</c:v>
                </c:pt>
                <c:pt idx="6277">
                  <c:v>32.689720682100003</c:v>
                </c:pt>
                <c:pt idx="6278">
                  <c:v>32.537387973400001</c:v>
                </c:pt>
                <c:pt idx="6279">
                  <c:v>32.567854515199997</c:v>
                </c:pt>
                <c:pt idx="6280">
                  <c:v>32.628787598599999</c:v>
                </c:pt>
                <c:pt idx="6281">
                  <c:v>32.598321056899998</c:v>
                </c:pt>
                <c:pt idx="6282">
                  <c:v>32.598321056899998</c:v>
                </c:pt>
                <c:pt idx="6283">
                  <c:v>32.628787598599999</c:v>
                </c:pt>
                <c:pt idx="6284">
                  <c:v>32.537387973400001</c:v>
                </c:pt>
                <c:pt idx="6285">
                  <c:v>32.5069214317</c:v>
                </c:pt>
                <c:pt idx="6286">
                  <c:v>32.537387973400001</c:v>
                </c:pt>
                <c:pt idx="6287">
                  <c:v>32.537387973400001</c:v>
                </c:pt>
                <c:pt idx="6288">
                  <c:v>32.5069214317</c:v>
                </c:pt>
                <c:pt idx="6289">
                  <c:v>32.628787598599999</c:v>
                </c:pt>
                <c:pt idx="6290">
                  <c:v>32.5069214317</c:v>
                </c:pt>
                <c:pt idx="6291">
                  <c:v>32.476454889899998</c:v>
                </c:pt>
                <c:pt idx="6292">
                  <c:v>32.5069214317</c:v>
                </c:pt>
                <c:pt idx="6293">
                  <c:v>32.567854515199997</c:v>
                </c:pt>
                <c:pt idx="6294">
                  <c:v>32.567854515199997</c:v>
                </c:pt>
                <c:pt idx="6295">
                  <c:v>32.5069214317</c:v>
                </c:pt>
                <c:pt idx="6296">
                  <c:v>32.537387973400001</c:v>
                </c:pt>
                <c:pt idx="6297">
                  <c:v>32.537387973400001</c:v>
                </c:pt>
                <c:pt idx="6298">
                  <c:v>32.5069214317</c:v>
                </c:pt>
                <c:pt idx="6299">
                  <c:v>32.598321056899998</c:v>
                </c:pt>
                <c:pt idx="6300">
                  <c:v>32.476454889899998</c:v>
                </c:pt>
                <c:pt idx="6301">
                  <c:v>32.5069214317</c:v>
                </c:pt>
                <c:pt idx="6302">
                  <c:v>32.537387973400001</c:v>
                </c:pt>
                <c:pt idx="6303">
                  <c:v>32.476454889899998</c:v>
                </c:pt>
                <c:pt idx="6304">
                  <c:v>32.476454889899998</c:v>
                </c:pt>
                <c:pt idx="6305">
                  <c:v>32.537387973400001</c:v>
                </c:pt>
                <c:pt idx="6306">
                  <c:v>32.476454889899998</c:v>
                </c:pt>
                <c:pt idx="6307">
                  <c:v>32.5069214317</c:v>
                </c:pt>
                <c:pt idx="6308">
                  <c:v>32.5069214317</c:v>
                </c:pt>
                <c:pt idx="6309">
                  <c:v>32.445988348199997</c:v>
                </c:pt>
                <c:pt idx="6310">
                  <c:v>32.3850552647</c:v>
                </c:pt>
                <c:pt idx="6311">
                  <c:v>32.476454889899998</c:v>
                </c:pt>
                <c:pt idx="6312">
                  <c:v>32.445988348199997</c:v>
                </c:pt>
                <c:pt idx="6313">
                  <c:v>32.415521806500003</c:v>
                </c:pt>
                <c:pt idx="6314">
                  <c:v>32.445988348199997</c:v>
                </c:pt>
                <c:pt idx="6315">
                  <c:v>32.3850552647</c:v>
                </c:pt>
                <c:pt idx="6316">
                  <c:v>32.476454889899998</c:v>
                </c:pt>
                <c:pt idx="6317">
                  <c:v>32.476454889899998</c:v>
                </c:pt>
                <c:pt idx="6318">
                  <c:v>32.354588722999999</c:v>
                </c:pt>
                <c:pt idx="6319">
                  <c:v>32.476454889899998</c:v>
                </c:pt>
                <c:pt idx="6320">
                  <c:v>32.354588722999999</c:v>
                </c:pt>
                <c:pt idx="6321">
                  <c:v>32.415521806500003</c:v>
                </c:pt>
                <c:pt idx="6322">
                  <c:v>32.415521806500003</c:v>
                </c:pt>
                <c:pt idx="6323">
                  <c:v>32.3850552647</c:v>
                </c:pt>
                <c:pt idx="6324">
                  <c:v>32.445988348199997</c:v>
                </c:pt>
                <c:pt idx="6325">
                  <c:v>32.445988348199997</c:v>
                </c:pt>
                <c:pt idx="6326">
                  <c:v>32.354588722999999</c:v>
                </c:pt>
                <c:pt idx="6327">
                  <c:v>32.354588722999999</c:v>
                </c:pt>
                <c:pt idx="6328">
                  <c:v>32.415521806500003</c:v>
                </c:pt>
                <c:pt idx="6329">
                  <c:v>32.3850552647</c:v>
                </c:pt>
                <c:pt idx="6330">
                  <c:v>32.324122181200003</c:v>
                </c:pt>
                <c:pt idx="6331">
                  <c:v>32.3850552647</c:v>
                </c:pt>
                <c:pt idx="6332">
                  <c:v>32.354588722999999</c:v>
                </c:pt>
                <c:pt idx="6333">
                  <c:v>32.324122181200003</c:v>
                </c:pt>
                <c:pt idx="6334">
                  <c:v>32.324122181200003</c:v>
                </c:pt>
                <c:pt idx="6335">
                  <c:v>32.445988348199997</c:v>
                </c:pt>
                <c:pt idx="6336">
                  <c:v>32.324122181200003</c:v>
                </c:pt>
                <c:pt idx="6337">
                  <c:v>32.263189097800002</c:v>
                </c:pt>
                <c:pt idx="6338">
                  <c:v>32.293655639500003</c:v>
                </c:pt>
                <c:pt idx="6339">
                  <c:v>32.415521806500003</c:v>
                </c:pt>
                <c:pt idx="6340">
                  <c:v>32.354588722999999</c:v>
                </c:pt>
                <c:pt idx="6341">
                  <c:v>32.354588722999999</c:v>
                </c:pt>
                <c:pt idx="6342">
                  <c:v>32.3850552647</c:v>
                </c:pt>
                <c:pt idx="6343">
                  <c:v>32.202256014299998</c:v>
                </c:pt>
                <c:pt idx="6344">
                  <c:v>32.293655639500003</c:v>
                </c:pt>
                <c:pt idx="6345">
                  <c:v>32.3850552647</c:v>
                </c:pt>
                <c:pt idx="6346">
                  <c:v>32.3850552647</c:v>
                </c:pt>
                <c:pt idx="6347">
                  <c:v>32.263189097800002</c:v>
                </c:pt>
                <c:pt idx="6348">
                  <c:v>32.354588722999999</c:v>
                </c:pt>
                <c:pt idx="6349">
                  <c:v>32.324122181200003</c:v>
                </c:pt>
                <c:pt idx="6350">
                  <c:v>32.354588722999999</c:v>
                </c:pt>
                <c:pt idx="6351">
                  <c:v>32.202256014299998</c:v>
                </c:pt>
                <c:pt idx="6352">
                  <c:v>32.263189097800002</c:v>
                </c:pt>
                <c:pt idx="6353">
                  <c:v>32.263189097800002</c:v>
                </c:pt>
                <c:pt idx="6354">
                  <c:v>32.202256014299998</c:v>
                </c:pt>
                <c:pt idx="6355">
                  <c:v>32.293655639500003</c:v>
                </c:pt>
                <c:pt idx="6356">
                  <c:v>32.232722555999999</c:v>
                </c:pt>
                <c:pt idx="6357">
                  <c:v>32.354588722999999</c:v>
                </c:pt>
                <c:pt idx="6358">
                  <c:v>32.263189097800002</c:v>
                </c:pt>
                <c:pt idx="6359">
                  <c:v>32.232722555999999</c:v>
                </c:pt>
                <c:pt idx="6360">
                  <c:v>32.263189097800002</c:v>
                </c:pt>
                <c:pt idx="6361">
                  <c:v>32.263189097800002</c:v>
                </c:pt>
                <c:pt idx="6362">
                  <c:v>32.202256014299998</c:v>
                </c:pt>
                <c:pt idx="6363">
                  <c:v>32.171789472500002</c:v>
                </c:pt>
                <c:pt idx="6364">
                  <c:v>32.263189097800002</c:v>
                </c:pt>
                <c:pt idx="6365">
                  <c:v>32.171789472500002</c:v>
                </c:pt>
                <c:pt idx="6366">
                  <c:v>32.232722555999999</c:v>
                </c:pt>
                <c:pt idx="6367">
                  <c:v>32.293655639500003</c:v>
                </c:pt>
                <c:pt idx="6368">
                  <c:v>32.263189097800002</c:v>
                </c:pt>
                <c:pt idx="6369">
                  <c:v>32.202256014299998</c:v>
                </c:pt>
                <c:pt idx="6370">
                  <c:v>32.171789472500002</c:v>
                </c:pt>
                <c:pt idx="6371">
                  <c:v>32.1108563891</c:v>
                </c:pt>
                <c:pt idx="6372">
                  <c:v>32.171789472500002</c:v>
                </c:pt>
                <c:pt idx="6373">
                  <c:v>32.202256014299998</c:v>
                </c:pt>
                <c:pt idx="6374">
                  <c:v>32.171789472500002</c:v>
                </c:pt>
                <c:pt idx="6375">
                  <c:v>32.1108563891</c:v>
                </c:pt>
                <c:pt idx="6376">
                  <c:v>32.171789472500002</c:v>
                </c:pt>
                <c:pt idx="6377">
                  <c:v>32.202256014299998</c:v>
                </c:pt>
                <c:pt idx="6378">
                  <c:v>32.171789472500002</c:v>
                </c:pt>
                <c:pt idx="6379">
                  <c:v>32.141322930800001</c:v>
                </c:pt>
                <c:pt idx="6380">
                  <c:v>32.202256014299998</c:v>
                </c:pt>
                <c:pt idx="6381">
                  <c:v>32.171789472500002</c:v>
                </c:pt>
                <c:pt idx="6382">
                  <c:v>32.232722555999999</c:v>
                </c:pt>
                <c:pt idx="6383">
                  <c:v>32.202256014299998</c:v>
                </c:pt>
                <c:pt idx="6384">
                  <c:v>32.171789472500002</c:v>
                </c:pt>
                <c:pt idx="6385">
                  <c:v>32.171789472500002</c:v>
                </c:pt>
                <c:pt idx="6386">
                  <c:v>32.141322930800001</c:v>
                </c:pt>
                <c:pt idx="6387">
                  <c:v>32.171789472500002</c:v>
                </c:pt>
                <c:pt idx="6388">
                  <c:v>32.171789472500002</c:v>
                </c:pt>
                <c:pt idx="6389">
                  <c:v>32.141322930800001</c:v>
                </c:pt>
                <c:pt idx="6390">
                  <c:v>32.202256014299998</c:v>
                </c:pt>
                <c:pt idx="6391">
                  <c:v>32.080389847299998</c:v>
                </c:pt>
                <c:pt idx="6392">
                  <c:v>32.080389847299998</c:v>
                </c:pt>
                <c:pt idx="6393">
                  <c:v>32.263189097800002</c:v>
                </c:pt>
                <c:pt idx="6394">
                  <c:v>32.171789472500002</c:v>
                </c:pt>
                <c:pt idx="6395">
                  <c:v>32.049923305599997</c:v>
                </c:pt>
                <c:pt idx="6396">
                  <c:v>32.080389847299998</c:v>
                </c:pt>
                <c:pt idx="6397">
                  <c:v>32.1108563891</c:v>
                </c:pt>
                <c:pt idx="6398">
                  <c:v>31.9889902221</c:v>
                </c:pt>
                <c:pt idx="6399">
                  <c:v>32.1108563891</c:v>
                </c:pt>
                <c:pt idx="6400">
                  <c:v>32.171789472500002</c:v>
                </c:pt>
                <c:pt idx="6401">
                  <c:v>32.049923305599997</c:v>
                </c:pt>
                <c:pt idx="6402">
                  <c:v>31.958523680399999</c:v>
                </c:pt>
                <c:pt idx="6403">
                  <c:v>32.1108563891</c:v>
                </c:pt>
                <c:pt idx="6404">
                  <c:v>32.019456763800001</c:v>
                </c:pt>
                <c:pt idx="6405">
                  <c:v>32.049923305599997</c:v>
                </c:pt>
                <c:pt idx="6406">
                  <c:v>32.141322930800001</c:v>
                </c:pt>
                <c:pt idx="6407">
                  <c:v>32.171789472500002</c:v>
                </c:pt>
                <c:pt idx="6408">
                  <c:v>32.049923305599997</c:v>
                </c:pt>
                <c:pt idx="6409">
                  <c:v>31.9889902221</c:v>
                </c:pt>
                <c:pt idx="6410">
                  <c:v>32.080389847299998</c:v>
                </c:pt>
                <c:pt idx="6411">
                  <c:v>32.1108563891</c:v>
                </c:pt>
                <c:pt idx="6412">
                  <c:v>32.049923305599997</c:v>
                </c:pt>
                <c:pt idx="6413">
                  <c:v>31.9889902221</c:v>
                </c:pt>
                <c:pt idx="6414">
                  <c:v>32.080389847299998</c:v>
                </c:pt>
                <c:pt idx="6415">
                  <c:v>32.049923305599997</c:v>
                </c:pt>
                <c:pt idx="6416">
                  <c:v>32.080389847299998</c:v>
                </c:pt>
                <c:pt idx="6417">
                  <c:v>31.958523680399999</c:v>
                </c:pt>
                <c:pt idx="6418">
                  <c:v>31.958523680399999</c:v>
                </c:pt>
                <c:pt idx="6419">
                  <c:v>31.9889902221</c:v>
                </c:pt>
                <c:pt idx="6420">
                  <c:v>32.019456763800001</c:v>
                </c:pt>
                <c:pt idx="6421">
                  <c:v>31.9889902221</c:v>
                </c:pt>
                <c:pt idx="6422">
                  <c:v>32.049923305599997</c:v>
                </c:pt>
                <c:pt idx="6423">
                  <c:v>32.019456763800001</c:v>
                </c:pt>
                <c:pt idx="6424">
                  <c:v>32.049923305599997</c:v>
                </c:pt>
                <c:pt idx="6425">
                  <c:v>31.9889902221</c:v>
                </c:pt>
                <c:pt idx="6426">
                  <c:v>32.1108563891</c:v>
                </c:pt>
                <c:pt idx="6427">
                  <c:v>31.9889902221</c:v>
                </c:pt>
                <c:pt idx="6428">
                  <c:v>32.019456763800001</c:v>
                </c:pt>
                <c:pt idx="6429">
                  <c:v>32.019456763800001</c:v>
                </c:pt>
                <c:pt idx="6430">
                  <c:v>32.049923305599997</c:v>
                </c:pt>
                <c:pt idx="6431">
                  <c:v>31.9889902221</c:v>
                </c:pt>
                <c:pt idx="6432">
                  <c:v>32.019456763800001</c:v>
                </c:pt>
                <c:pt idx="6433">
                  <c:v>31.9889902221</c:v>
                </c:pt>
                <c:pt idx="6434">
                  <c:v>31.836657513399999</c:v>
                </c:pt>
                <c:pt idx="6435">
                  <c:v>31.897590596899999</c:v>
                </c:pt>
                <c:pt idx="6436">
                  <c:v>31.9889902221</c:v>
                </c:pt>
                <c:pt idx="6437">
                  <c:v>31.958523680399999</c:v>
                </c:pt>
                <c:pt idx="6438">
                  <c:v>31.9280571386</c:v>
                </c:pt>
                <c:pt idx="6439">
                  <c:v>31.8671240551</c:v>
                </c:pt>
                <c:pt idx="6440">
                  <c:v>31.9280571386</c:v>
                </c:pt>
                <c:pt idx="6441">
                  <c:v>32.049923305599997</c:v>
                </c:pt>
                <c:pt idx="6442">
                  <c:v>31.9280571386</c:v>
                </c:pt>
                <c:pt idx="6443">
                  <c:v>31.958523680399999</c:v>
                </c:pt>
                <c:pt idx="6444">
                  <c:v>31.9280571386</c:v>
                </c:pt>
                <c:pt idx="6445">
                  <c:v>31.9889902221</c:v>
                </c:pt>
                <c:pt idx="6446">
                  <c:v>31.9280571386</c:v>
                </c:pt>
                <c:pt idx="6447">
                  <c:v>31.9280571386</c:v>
                </c:pt>
                <c:pt idx="6448">
                  <c:v>31.897590596899999</c:v>
                </c:pt>
                <c:pt idx="6449">
                  <c:v>31.9280571386</c:v>
                </c:pt>
                <c:pt idx="6450">
                  <c:v>31.8671240551</c:v>
                </c:pt>
                <c:pt idx="6451">
                  <c:v>31.9889902221</c:v>
                </c:pt>
                <c:pt idx="6452">
                  <c:v>31.9280571386</c:v>
                </c:pt>
                <c:pt idx="6453">
                  <c:v>31.897590596899999</c:v>
                </c:pt>
                <c:pt idx="6454">
                  <c:v>31.958523680399999</c:v>
                </c:pt>
                <c:pt idx="6455">
                  <c:v>31.897590596899999</c:v>
                </c:pt>
                <c:pt idx="6456">
                  <c:v>31.836657513399999</c:v>
                </c:pt>
                <c:pt idx="6457">
                  <c:v>31.958523680399999</c:v>
                </c:pt>
                <c:pt idx="6458">
                  <c:v>31.8671240551</c:v>
                </c:pt>
                <c:pt idx="6459">
                  <c:v>31.836657513399999</c:v>
                </c:pt>
                <c:pt idx="6460">
                  <c:v>31.8671240551</c:v>
                </c:pt>
                <c:pt idx="6461">
                  <c:v>31.8671240551</c:v>
                </c:pt>
                <c:pt idx="6462">
                  <c:v>31.8671240551</c:v>
                </c:pt>
                <c:pt idx="6463">
                  <c:v>31.8671240551</c:v>
                </c:pt>
                <c:pt idx="6464">
                  <c:v>31.8671240551</c:v>
                </c:pt>
                <c:pt idx="6465">
                  <c:v>31.8671240551</c:v>
                </c:pt>
                <c:pt idx="6466">
                  <c:v>31.836657513399999</c:v>
                </c:pt>
                <c:pt idx="6467">
                  <c:v>31.9280571386</c:v>
                </c:pt>
                <c:pt idx="6468">
                  <c:v>31.958523680399999</c:v>
                </c:pt>
                <c:pt idx="6469">
                  <c:v>31.806190971700001</c:v>
                </c:pt>
                <c:pt idx="6470">
                  <c:v>31.8671240551</c:v>
                </c:pt>
                <c:pt idx="6471">
                  <c:v>31.9280571386</c:v>
                </c:pt>
                <c:pt idx="6472">
                  <c:v>31.9280571386</c:v>
                </c:pt>
                <c:pt idx="6473">
                  <c:v>31.897590596899999</c:v>
                </c:pt>
                <c:pt idx="6474">
                  <c:v>31.836657513399999</c:v>
                </c:pt>
                <c:pt idx="6475">
                  <c:v>31.775724429899999</c:v>
                </c:pt>
                <c:pt idx="6476">
                  <c:v>31.775724429899999</c:v>
                </c:pt>
                <c:pt idx="6477">
                  <c:v>31.897590596899999</c:v>
                </c:pt>
                <c:pt idx="6478">
                  <c:v>31.8671240551</c:v>
                </c:pt>
                <c:pt idx="6479">
                  <c:v>31.806190971700001</c:v>
                </c:pt>
                <c:pt idx="6480">
                  <c:v>31.806190971700001</c:v>
                </c:pt>
                <c:pt idx="6481">
                  <c:v>31.7147913465</c:v>
                </c:pt>
                <c:pt idx="6482">
                  <c:v>31.775724429899999</c:v>
                </c:pt>
                <c:pt idx="6483">
                  <c:v>31.775724429899999</c:v>
                </c:pt>
                <c:pt idx="6484">
                  <c:v>31.897590596899999</c:v>
                </c:pt>
                <c:pt idx="6485">
                  <c:v>31.806190971700001</c:v>
                </c:pt>
                <c:pt idx="6486">
                  <c:v>31.745257888200001</c:v>
                </c:pt>
                <c:pt idx="6487">
                  <c:v>31.745257888200001</c:v>
                </c:pt>
                <c:pt idx="6488">
                  <c:v>31.775724429899999</c:v>
                </c:pt>
                <c:pt idx="6489">
                  <c:v>31.775724429899999</c:v>
                </c:pt>
                <c:pt idx="6490">
                  <c:v>31.806190971700001</c:v>
                </c:pt>
                <c:pt idx="6491">
                  <c:v>31.7147913465</c:v>
                </c:pt>
                <c:pt idx="6492">
                  <c:v>31.7147913465</c:v>
                </c:pt>
                <c:pt idx="6493">
                  <c:v>31.745257888200001</c:v>
                </c:pt>
                <c:pt idx="6494">
                  <c:v>31.745257888200001</c:v>
                </c:pt>
                <c:pt idx="6495">
                  <c:v>31.745257888200001</c:v>
                </c:pt>
                <c:pt idx="6496">
                  <c:v>31.684324804700001</c:v>
                </c:pt>
                <c:pt idx="6497">
                  <c:v>31.684324804700001</c:v>
                </c:pt>
                <c:pt idx="6498">
                  <c:v>31.745257888200001</c:v>
                </c:pt>
                <c:pt idx="6499">
                  <c:v>31.775724429899999</c:v>
                </c:pt>
                <c:pt idx="6500">
                  <c:v>31.8671240551</c:v>
                </c:pt>
                <c:pt idx="6501">
                  <c:v>31.7147913465</c:v>
                </c:pt>
                <c:pt idx="6502">
                  <c:v>31.684324804700001</c:v>
                </c:pt>
                <c:pt idx="6503">
                  <c:v>31.684324804700001</c:v>
                </c:pt>
                <c:pt idx="6504">
                  <c:v>31.501525554299999</c:v>
                </c:pt>
                <c:pt idx="6505">
                  <c:v>31.7147913465</c:v>
                </c:pt>
                <c:pt idx="6506">
                  <c:v>31.684324804700001</c:v>
                </c:pt>
                <c:pt idx="6507">
                  <c:v>31.7147913465</c:v>
                </c:pt>
                <c:pt idx="6508">
                  <c:v>31.623391721200001</c:v>
                </c:pt>
                <c:pt idx="6509">
                  <c:v>31.623391721200001</c:v>
                </c:pt>
                <c:pt idx="6510">
                  <c:v>31.806190971700001</c:v>
                </c:pt>
                <c:pt idx="6511">
                  <c:v>31.684324804700001</c:v>
                </c:pt>
                <c:pt idx="6512">
                  <c:v>31.7147913465</c:v>
                </c:pt>
                <c:pt idx="6513">
                  <c:v>31.653858263</c:v>
                </c:pt>
                <c:pt idx="6514">
                  <c:v>31.623391721200001</c:v>
                </c:pt>
                <c:pt idx="6515">
                  <c:v>31.684324804700001</c:v>
                </c:pt>
                <c:pt idx="6516">
                  <c:v>31.745257888200001</c:v>
                </c:pt>
                <c:pt idx="6517">
                  <c:v>31.684324804700001</c:v>
                </c:pt>
                <c:pt idx="6518">
                  <c:v>31.745257888200001</c:v>
                </c:pt>
                <c:pt idx="6519">
                  <c:v>31.531992096</c:v>
                </c:pt>
                <c:pt idx="6520">
                  <c:v>31.5929251795</c:v>
                </c:pt>
                <c:pt idx="6521">
                  <c:v>31.5929251795</c:v>
                </c:pt>
                <c:pt idx="6522">
                  <c:v>31.410125929100001</c:v>
                </c:pt>
                <c:pt idx="6523">
                  <c:v>31.562458637799999</c:v>
                </c:pt>
                <c:pt idx="6524">
                  <c:v>31.562458637799999</c:v>
                </c:pt>
                <c:pt idx="6525">
                  <c:v>31.5929251795</c:v>
                </c:pt>
                <c:pt idx="6526">
                  <c:v>31.501525554299999</c:v>
                </c:pt>
                <c:pt idx="6527">
                  <c:v>31.562458637799999</c:v>
                </c:pt>
                <c:pt idx="6528">
                  <c:v>31.653858263</c:v>
                </c:pt>
                <c:pt idx="6529">
                  <c:v>31.653858263</c:v>
                </c:pt>
                <c:pt idx="6530">
                  <c:v>31.562458637799999</c:v>
                </c:pt>
                <c:pt idx="6531">
                  <c:v>31.5929251795</c:v>
                </c:pt>
                <c:pt idx="6532">
                  <c:v>31.531992096</c:v>
                </c:pt>
                <c:pt idx="6533">
                  <c:v>31.440592470799999</c:v>
                </c:pt>
                <c:pt idx="6534">
                  <c:v>31.653858263</c:v>
                </c:pt>
                <c:pt idx="6535">
                  <c:v>31.531992096</c:v>
                </c:pt>
                <c:pt idx="6536">
                  <c:v>31.531992096</c:v>
                </c:pt>
                <c:pt idx="6537">
                  <c:v>31.562458637799999</c:v>
                </c:pt>
                <c:pt idx="6538">
                  <c:v>31.501525554299999</c:v>
                </c:pt>
                <c:pt idx="6539">
                  <c:v>31.653858263</c:v>
                </c:pt>
                <c:pt idx="6540">
                  <c:v>31.440592470799999</c:v>
                </c:pt>
                <c:pt idx="6541">
                  <c:v>31.562458637799999</c:v>
                </c:pt>
                <c:pt idx="6542">
                  <c:v>31.501525554299999</c:v>
                </c:pt>
                <c:pt idx="6543">
                  <c:v>31.440592470799999</c:v>
                </c:pt>
                <c:pt idx="6544">
                  <c:v>31.4710590125</c:v>
                </c:pt>
                <c:pt idx="6545">
                  <c:v>31.531992096</c:v>
                </c:pt>
                <c:pt idx="6546">
                  <c:v>31.531992096</c:v>
                </c:pt>
                <c:pt idx="6547">
                  <c:v>31.531992096</c:v>
                </c:pt>
                <c:pt idx="6548">
                  <c:v>31.501525554299999</c:v>
                </c:pt>
                <c:pt idx="6549">
                  <c:v>31.440592470799999</c:v>
                </c:pt>
                <c:pt idx="6550">
                  <c:v>31.501525554299999</c:v>
                </c:pt>
                <c:pt idx="6551">
                  <c:v>31.440592470799999</c:v>
                </c:pt>
                <c:pt idx="6552">
                  <c:v>31.440592470799999</c:v>
                </c:pt>
                <c:pt idx="6553">
                  <c:v>31.440592470799999</c:v>
                </c:pt>
                <c:pt idx="6554">
                  <c:v>31.440592470799999</c:v>
                </c:pt>
                <c:pt idx="6555">
                  <c:v>31.410125929100001</c:v>
                </c:pt>
                <c:pt idx="6556">
                  <c:v>31.349192845600001</c:v>
                </c:pt>
                <c:pt idx="6557">
                  <c:v>31.440592470799999</c:v>
                </c:pt>
                <c:pt idx="6558">
                  <c:v>31.410125929100001</c:v>
                </c:pt>
                <c:pt idx="6559">
                  <c:v>31.410125929100001</c:v>
                </c:pt>
                <c:pt idx="6560">
                  <c:v>31.379659387299998</c:v>
                </c:pt>
                <c:pt idx="6561">
                  <c:v>31.349192845600001</c:v>
                </c:pt>
                <c:pt idx="6562">
                  <c:v>31.410125929100001</c:v>
                </c:pt>
                <c:pt idx="6563">
                  <c:v>31.318726303799998</c:v>
                </c:pt>
                <c:pt idx="6564">
                  <c:v>31.410125929100001</c:v>
                </c:pt>
                <c:pt idx="6565">
                  <c:v>31.318726303799998</c:v>
                </c:pt>
                <c:pt idx="6566">
                  <c:v>31.410125929100001</c:v>
                </c:pt>
                <c:pt idx="6567">
                  <c:v>31.318726303799998</c:v>
                </c:pt>
                <c:pt idx="6568">
                  <c:v>31.318726303799998</c:v>
                </c:pt>
                <c:pt idx="6569">
                  <c:v>31.379659387299998</c:v>
                </c:pt>
                <c:pt idx="6570">
                  <c:v>31.318726303799998</c:v>
                </c:pt>
                <c:pt idx="6571">
                  <c:v>31.318726303799998</c:v>
                </c:pt>
                <c:pt idx="6572">
                  <c:v>31.410125929100001</c:v>
                </c:pt>
                <c:pt idx="6573">
                  <c:v>31.349192845600001</c:v>
                </c:pt>
                <c:pt idx="6574">
                  <c:v>31.379659387299998</c:v>
                </c:pt>
                <c:pt idx="6575">
                  <c:v>31.2577932204</c:v>
                </c:pt>
                <c:pt idx="6576">
                  <c:v>31.349192845600001</c:v>
                </c:pt>
                <c:pt idx="6577">
                  <c:v>31.2577932204</c:v>
                </c:pt>
                <c:pt idx="6578">
                  <c:v>31.288259762100001</c:v>
                </c:pt>
                <c:pt idx="6579">
                  <c:v>31.288259762100001</c:v>
                </c:pt>
                <c:pt idx="6580">
                  <c:v>31.166393595100001</c:v>
                </c:pt>
                <c:pt idx="6581">
                  <c:v>31.227326678600001</c:v>
                </c:pt>
                <c:pt idx="6582">
                  <c:v>31.227326678600001</c:v>
                </c:pt>
                <c:pt idx="6583">
                  <c:v>31.227326678600001</c:v>
                </c:pt>
                <c:pt idx="6584">
                  <c:v>31.288259762100001</c:v>
                </c:pt>
                <c:pt idx="6585">
                  <c:v>31.288259762100001</c:v>
                </c:pt>
                <c:pt idx="6586">
                  <c:v>31.2577932204</c:v>
                </c:pt>
                <c:pt idx="6587">
                  <c:v>31.227326678600001</c:v>
                </c:pt>
                <c:pt idx="6588">
                  <c:v>31.2577932204</c:v>
                </c:pt>
                <c:pt idx="6589">
                  <c:v>31.2577932204</c:v>
                </c:pt>
                <c:pt idx="6590">
                  <c:v>31.1968601369</c:v>
                </c:pt>
                <c:pt idx="6591">
                  <c:v>31.1968601369</c:v>
                </c:pt>
                <c:pt idx="6592">
                  <c:v>31.288259762100001</c:v>
                </c:pt>
                <c:pt idx="6593">
                  <c:v>31.166393595100001</c:v>
                </c:pt>
                <c:pt idx="6594">
                  <c:v>31.166393595100001</c:v>
                </c:pt>
                <c:pt idx="6595">
                  <c:v>31.166393595100001</c:v>
                </c:pt>
                <c:pt idx="6596">
                  <c:v>31.1968601369</c:v>
                </c:pt>
                <c:pt idx="6597">
                  <c:v>31.227326678600001</c:v>
                </c:pt>
                <c:pt idx="6598">
                  <c:v>31.1359270534</c:v>
                </c:pt>
                <c:pt idx="6599">
                  <c:v>31.1968601369</c:v>
                </c:pt>
                <c:pt idx="6600">
                  <c:v>31.1359270534</c:v>
                </c:pt>
                <c:pt idx="6601">
                  <c:v>31.1968601369</c:v>
                </c:pt>
                <c:pt idx="6602">
                  <c:v>31.1968601369</c:v>
                </c:pt>
                <c:pt idx="6603">
                  <c:v>31.166393595100001</c:v>
                </c:pt>
                <c:pt idx="6604">
                  <c:v>31.044527428199999</c:v>
                </c:pt>
                <c:pt idx="6605">
                  <c:v>31.288259762100001</c:v>
                </c:pt>
                <c:pt idx="6606">
                  <c:v>31.105460511699999</c:v>
                </c:pt>
                <c:pt idx="6607">
                  <c:v>31.105460511699999</c:v>
                </c:pt>
                <c:pt idx="6608">
                  <c:v>31.166393595100001</c:v>
                </c:pt>
                <c:pt idx="6609">
                  <c:v>31.105460511699999</c:v>
                </c:pt>
                <c:pt idx="6610">
                  <c:v>31.044527428199999</c:v>
                </c:pt>
                <c:pt idx="6611">
                  <c:v>31.1359270534</c:v>
                </c:pt>
                <c:pt idx="6612">
                  <c:v>31.1968601369</c:v>
                </c:pt>
                <c:pt idx="6613">
                  <c:v>31.1359270534</c:v>
                </c:pt>
                <c:pt idx="6614">
                  <c:v>31.0749939699</c:v>
                </c:pt>
                <c:pt idx="6615">
                  <c:v>31.166393595100001</c:v>
                </c:pt>
                <c:pt idx="6616">
                  <c:v>31.1968601369</c:v>
                </c:pt>
                <c:pt idx="6617">
                  <c:v>31.044527428199999</c:v>
                </c:pt>
                <c:pt idx="6618">
                  <c:v>31.105460511699999</c:v>
                </c:pt>
                <c:pt idx="6619">
                  <c:v>31.166393595100001</c:v>
                </c:pt>
                <c:pt idx="6620">
                  <c:v>31.014060886399999</c:v>
                </c:pt>
                <c:pt idx="6621">
                  <c:v>31.0749939699</c:v>
                </c:pt>
                <c:pt idx="6622">
                  <c:v>31.014060886399999</c:v>
                </c:pt>
                <c:pt idx="6623">
                  <c:v>31.105460511699999</c:v>
                </c:pt>
                <c:pt idx="6624">
                  <c:v>31.0749939699</c:v>
                </c:pt>
                <c:pt idx="6625">
                  <c:v>31.014060886399999</c:v>
                </c:pt>
                <c:pt idx="6626">
                  <c:v>31.105460511699999</c:v>
                </c:pt>
                <c:pt idx="6627">
                  <c:v>31.105460511699999</c:v>
                </c:pt>
                <c:pt idx="6628">
                  <c:v>31.014060886399999</c:v>
                </c:pt>
                <c:pt idx="6629">
                  <c:v>31.014060886399999</c:v>
                </c:pt>
                <c:pt idx="6630">
                  <c:v>30.983594344699998</c:v>
                </c:pt>
                <c:pt idx="6631">
                  <c:v>30.953127803000001</c:v>
                </c:pt>
                <c:pt idx="6632">
                  <c:v>31.014060886399999</c:v>
                </c:pt>
                <c:pt idx="6633">
                  <c:v>30.953127803000001</c:v>
                </c:pt>
                <c:pt idx="6634">
                  <c:v>31.1359270534</c:v>
                </c:pt>
                <c:pt idx="6635">
                  <c:v>30.922661261199998</c:v>
                </c:pt>
                <c:pt idx="6636">
                  <c:v>31.014060886399999</c:v>
                </c:pt>
                <c:pt idx="6637">
                  <c:v>31.044527428199999</c:v>
                </c:pt>
                <c:pt idx="6638">
                  <c:v>30.831261636000001</c:v>
                </c:pt>
                <c:pt idx="6639">
                  <c:v>31.044527428199999</c:v>
                </c:pt>
                <c:pt idx="6640">
                  <c:v>30.983594344699998</c:v>
                </c:pt>
                <c:pt idx="6641">
                  <c:v>31.014060886399999</c:v>
                </c:pt>
                <c:pt idx="6642">
                  <c:v>31.044527428199999</c:v>
                </c:pt>
                <c:pt idx="6643">
                  <c:v>30.983594344699998</c:v>
                </c:pt>
                <c:pt idx="6644">
                  <c:v>30.983594344699998</c:v>
                </c:pt>
                <c:pt idx="6645">
                  <c:v>31.105460511699999</c:v>
                </c:pt>
                <c:pt idx="6646">
                  <c:v>30.953127803000001</c:v>
                </c:pt>
                <c:pt idx="6647">
                  <c:v>30.983594344699998</c:v>
                </c:pt>
                <c:pt idx="6648">
                  <c:v>30.953127803000001</c:v>
                </c:pt>
                <c:pt idx="6649">
                  <c:v>30.922661261199998</c:v>
                </c:pt>
                <c:pt idx="6650">
                  <c:v>30.922661261199998</c:v>
                </c:pt>
                <c:pt idx="6651">
                  <c:v>30.922661261199998</c:v>
                </c:pt>
                <c:pt idx="6652">
                  <c:v>31.014060886399999</c:v>
                </c:pt>
                <c:pt idx="6653">
                  <c:v>30.922661261199998</c:v>
                </c:pt>
                <c:pt idx="6654">
                  <c:v>30.922661261199998</c:v>
                </c:pt>
                <c:pt idx="6655">
                  <c:v>30.861728177700002</c:v>
                </c:pt>
                <c:pt idx="6656">
                  <c:v>30.892194719500001</c:v>
                </c:pt>
                <c:pt idx="6657">
                  <c:v>30.953127803000001</c:v>
                </c:pt>
                <c:pt idx="6658">
                  <c:v>30.983594344699998</c:v>
                </c:pt>
                <c:pt idx="6659">
                  <c:v>30.892194719500001</c:v>
                </c:pt>
                <c:pt idx="6660">
                  <c:v>30.983594344699998</c:v>
                </c:pt>
                <c:pt idx="6661">
                  <c:v>30.861728177700002</c:v>
                </c:pt>
                <c:pt idx="6662">
                  <c:v>30.953127803000001</c:v>
                </c:pt>
                <c:pt idx="6663">
                  <c:v>30.983594344699998</c:v>
                </c:pt>
                <c:pt idx="6664">
                  <c:v>30.892194719500001</c:v>
                </c:pt>
                <c:pt idx="6665">
                  <c:v>30.892194719500001</c:v>
                </c:pt>
                <c:pt idx="6666">
                  <c:v>30.922661261199998</c:v>
                </c:pt>
                <c:pt idx="6667">
                  <c:v>30.983594344699998</c:v>
                </c:pt>
                <c:pt idx="6668">
                  <c:v>30.831261636000001</c:v>
                </c:pt>
                <c:pt idx="6669">
                  <c:v>30.8007950943</c:v>
                </c:pt>
                <c:pt idx="6670">
                  <c:v>30.8007950943</c:v>
                </c:pt>
                <c:pt idx="6671">
                  <c:v>30.831261636000001</c:v>
                </c:pt>
                <c:pt idx="6672">
                  <c:v>30.922661261199998</c:v>
                </c:pt>
                <c:pt idx="6673">
                  <c:v>30.861728177700002</c:v>
                </c:pt>
                <c:pt idx="6674">
                  <c:v>30.861728177700002</c:v>
                </c:pt>
                <c:pt idx="6675">
                  <c:v>30.861728177700002</c:v>
                </c:pt>
                <c:pt idx="6676">
                  <c:v>30.861728177700002</c:v>
                </c:pt>
                <c:pt idx="6677">
                  <c:v>30.892194719500001</c:v>
                </c:pt>
                <c:pt idx="6678">
                  <c:v>30.770328552500001</c:v>
                </c:pt>
                <c:pt idx="6679">
                  <c:v>30.861728177700002</c:v>
                </c:pt>
                <c:pt idx="6680">
                  <c:v>30.770328552500001</c:v>
                </c:pt>
                <c:pt idx="6681">
                  <c:v>30.831261636000001</c:v>
                </c:pt>
                <c:pt idx="6682">
                  <c:v>30.8007950943</c:v>
                </c:pt>
                <c:pt idx="6683">
                  <c:v>30.831261636000001</c:v>
                </c:pt>
                <c:pt idx="6684">
                  <c:v>30.831261636000001</c:v>
                </c:pt>
                <c:pt idx="6685">
                  <c:v>30.770328552500001</c:v>
                </c:pt>
                <c:pt idx="6686">
                  <c:v>30.8007950943</c:v>
                </c:pt>
                <c:pt idx="6687">
                  <c:v>30.8007950943</c:v>
                </c:pt>
                <c:pt idx="6688">
                  <c:v>30.8007950943</c:v>
                </c:pt>
                <c:pt idx="6689">
                  <c:v>30.8007950943</c:v>
                </c:pt>
                <c:pt idx="6690">
                  <c:v>30.861728177700002</c:v>
                </c:pt>
                <c:pt idx="6691">
                  <c:v>30.7398620108</c:v>
                </c:pt>
                <c:pt idx="6692">
                  <c:v>30.861728177700002</c:v>
                </c:pt>
                <c:pt idx="6693">
                  <c:v>30.7398620108</c:v>
                </c:pt>
                <c:pt idx="6694">
                  <c:v>30.831261636000001</c:v>
                </c:pt>
                <c:pt idx="6695">
                  <c:v>30.831261636000001</c:v>
                </c:pt>
                <c:pt idx="6696">
                  <c:v>30.617995843799999</c:v>
                </c:pt>
                <c:pt idx="6697">
                  <c:v>30.770328552500001</c:v>
                </c:pt>
                <c:pt idx="6698">
                  <c:v>30.7398620108</c:v>
                </c:pt>
                <c:pt idx="6699">
                  <c:v>30.709395469</c:v>
                </c:pt>
                <c:pt idx="6700">
                  <c:v>30.648462385599998</c:v>
                </c:pt>
                <c:pt idx="6701">
                  <c:v>30.770328552500001</c:v>
                </c:pt>
                <c:pt idx="6702">
                  <c:v>30.709395469</c:v>
                </c:pt>
                <c:pt idx="6703">
                  <c:v>30.831261636000001</c:v>
                </c:pt>
                <c:pt idx="6704">
                  <c:v>30.678928927299999</c:v>
                </c:pt>
                <c:pt idx="6705">
                  <c:v>30.7398620108</c:v>
                </c:pt>
                <c:pt idx="6706">
                  <c:v>30.7398620108</c:v>
                </c:pt>
                <c:pt idx="6707">
                  <c:v>30.496129676900001</c:v>
                </c:pt>
                <c:pt idx="6708">
                  <c:v>30.678928927299999</c:v>
                </c:pt>
                <c:pt idx="6709">
                  <c:v>30.7398620108</c:v>
                </c:pt>
                <c:pt idx="6710">
                  <c:v>30.7398620108</c:v>
                </c:pt>
                <c:pt idx="6711">
                  <c:v>30.7398620108</c:v>
                </c:pt>
                <c:pt idx="6712">
                  <c:v>30.678928927299999</c:v>
                </c:pt>
                <c:pt idx="6713">
                  <c:v>30.7398620108</c:v>
                </c:pt>
                <c:pt idx="6714">
                  <c:v>30.648462385599998</c:v>
                </c:pt>
                <c:pt idx="6715">
                  <c:v>30.678928927299999</c:v>
                </c:pt>
                <c:pt idx="6716">
                  <c:v>30.678928927299999</c:v>
                </c:pt>
                <c:pt idx="6717">
                  <c:v>30.678928927299999</c:v>
                </c:pt>
                <c:pt idx="6718">
                  <c:v>30.648462385599998</c:v>
                </c:pt>
                <c:pt idx="6719">
                  <c:v>30.678928927299999</c:v>
                </c:pt>
                <c:pt idx="6720">
                  <c:v>30.7398620108</c:v>
                </c:pt>
                <c:pt idx="6721">
                  <c:v>30.770328552500001</c:v>
                </c:pt>
                <c:pt idx="6722">
                  <c:v>30.617995843799999</c:v>
                </c:pt>
                <c:pt idx="6723">
                  <c:v>30.648462385599998</c:v>
                </c:pt>
                <c:pt idx="6724">
                  <c:v>30.648462385599998</c:v>
                </c:pt>
                <c:pt idx="6725">
                  <c:v>30.648462385599998</c:v>
                </c:pt>
                <c:pt idx="6726">
                  <c:v>30.648462385599998</c:v>
                </c:pt>
                <c:pt idx="6727">
                  <c:v>30.648462385599998</c:v>
                </c:pt>
                <c:pt idx="6728">
                  <c:v>30.648462385599998</c:v>
                </c:pt>
                <c:pt idx="6729">
                  <c:v>30.617995843799999</c:v>
                </c:pt>
                <c:pt idx="6730">
                  <c:v>30.617995843799999</c:v>
                </c:pt>
                <c:pt idx="6731">
                  <c:v>30.7398620108</c:v>
                </c:pt>
                <c:pt idx="6732">
                  <c:v>30.678928927299999</c:v>
                </c:pt>
                <c:pt idx="6733">
                  <c:v>30.587529302099998</c:v>
                </c:pt>
                <c:pt idx="6734">
                  <c:v>30.617995843799999</c:v>
                </c:pt>
                <c:pt idx="6735">
                  <c:v>30.709395469</c:v>
                </c:pt>
                <c:pt idx="6736">
                  <c:v>30.678928927299999</c:v>
                </c:pt>
                <c:pt idx="6737">
                  <c:v>30.617995843799999</c:v>
                </c:pt>
                <c:pt idx="6738">
                  <c:v>30.557062760400001</c:v>
                </c:pt>
                <c:pt idx="6739">
                  <c:v>30.617995843799999</c:v>
                </c:pt>
                <c:pt idx="6740">
                  <c:v>30.648462385599998</c:v>
                </c:pt>
                <c:pt idx="6741">
                  <c:v>30.587529302099998</c:v>
                </c:pt>
                <c:pt idx="6742">
                  <c:v>30.557062760400001</c:v>
                </c:pt>
                <c:pt idx="6743">
                  <c:v>30.587529302099998</c:v>
                </c:pt>
                <c:pt idx="6744">
                  <c:v>30.648462385599998</c:v>
                </c:pt>
                <c:pt idx="6745">
                  <c:v>30.587529302099998</c:v>
                </c:pt>
                <c:pt idx="6746">
                  <c:v>30.587529302099998</c:v>
                </c:pt>
                <c:pt idx="6747">
                  <c:v>30.587529302099998</c:v>
                </c:pt>
                <c:pt idx="6748">
                  <c:v>30.587529302099998</c:v>
                </c:pt>
                <c:pt idx="6749">
                  <c:v>30.557062760400001</c:v>
                </c:pt>
                <c:pt idx="6750">
                  <c:v>30.617995843799999</c:v>
                </c:pt>
                <c:pt idx="6751">
                  <c:v>30.557062760400001</c:v>
                </c:pt>
                <c:pt idx="6752">
                  <c:v>30.496129676900001</c:v>
                </c:pt>
                <c:pt idx="6753">
                  <c:v>30.557062760400001</c:v>
                </c:pt>
                <c:pt idx="6754">
                  <c:v>30.435196593400001</c:v>
                </c:pt>
                <c:pt idx="6755">
                  <c:v>30.617995843799999</c:v>
                </c:pt>
                <c:pt idx="6756">
                  <c:v>30.526596218600002</c:v>
                </c:pt>
                <c:pt idx="6757">
                  <c:v>30.557062760400001</c:v>
                </c:pt>
                <c:pt idx="6758">
                  <c:v>30.496129676900001</c:v>
                </c:pt>
                <c:pt idx="6759">
                  <c:v>30.557062760400001</c:v>
                </c:pt>
                <c:pt idx="6760">
                  <c:v>30.526596218600002</c:v>
                </c:pt>
                <c:pt idx="6761">
                  <c:v>30.343796968199999</c:v>
                </c:pt>
                <c:pt idx="6762">
                  <c:v>30.526596218600002</c:v>
                </c:pt>
                <c:pt idx="6763">
                  <c:v>30.526596218600002</c:v>
                </c:pt>
                <c:pt idx="6764">
                  <c:v>30.557062760400001</c:v>
                </c:pt>
                <c:pt idx="6765">
                  <c:v>30.496129676900001</c:v>
                </c:pt>
                <c:pt idx="6766">
                  <c:v>30.465663135100002</c:v>
                </c:pt>
                <c:pt idx="6767">
                  <c:v>30.526596218600002</c:v>
                </c:pt>
                <c:pt idx="6768">
                  <c:v>30.496129676900001</c:v>
                </c:pt>
                <c:pt idx="6769">
                  <c:v>30.526596218600002</c:v>
                </c:pt>
                <c:pt idx="6770">
                  <c:v>30.587529302099998</c:v>
                </c:pt>
                <c:pt idx="6771">
                  <c:v>30.465663135100002</c:v>
                </c:pt>
                <c:pt idx="6772">
                  <c:v>30.496129676900001</c:v>
                </c:pt>
                <c:pt idx="6773">
                  <c:v>30.435196593400001</c:v>
                </c:pt>
                <c:pt idx="6774">
                  <c:v>30.465663135100002</c:v>
                </c:pt>
                <c:pt idx="6775">
                  <c:v>30.587529302099998</c:v>
                </c:pt>
                <c:pt idx="6776">
                  <c:v>30.496129676900001</c:v>
                </c:pt>
                <c:pt idx="6777">
                  <c:v>30.435196593400001</c:v>
                </c:pt>
                <c:pt idx="6778">
                  <c:v>30.496129676900001</c:v>
                </c:pt>
                <c:pt idx="6779">
                  <c:v>30.282863884699999</c:v>
                </c:pt>
                <c:pt idx="6780">
                  <c:v>30.496129676900001</c:v>
                </c:pt>
                <c:pt idx="6781">
                  <c:v>30.435196593400001</c:v>
                </c:pt>
                <c:pt idx="6782">
                  <c:v>30.465663135100002</c:v>
                </c:pt>
                <c:pt idx="6783">
                  <c:v>30.435196593400001</c:v>
                </c:pt>
                <c:pt idx="6784">
                  <c:v>30.435196593400001</c:v>
                </c:pt>
                <c:pt idx="6785">
                  <c:v>30.526596218600002</c:v>
                </c:pt>
                <c:pt idx="6786">
                  <c:v>30.526596218600002</c:v>
                </c:pt>
                <c:pt idx="6787">
                  <c:v>30.435196593400001</c:v>
                </c:pt>
                <c:pt idx="6788">
                  <c:v>30.526596218600002</c:v>
                </c:pt>
                <c:pt idx="6789">
                  <c:v>30.4047300517</c:v>
                </c:pt>
                <c:pt idx="6790">
                  <c:v>30.3133304264</c:v>
                </c:pt>
                <c:pt idx="6791">
                  <c:v>30.435196593400001</c:v>
                </c:pt>
                <c:pt idx="6792">
                  <c:v>30.343796968199999</c:v>
                </c:pt>
                <c:pt idx="6793">
                  <c:v>30.3742635099</c:v>
                </c:pt>
                <c:pt idx="6794">
                  <c:v>30.435196593400001</c:v>
                </c:pt>
                <c:pt idx="6795">
                  <c:v>30.343796968199999</c:v>
                </c:pt>
                <c:pt idx="6796">
                  <c:v>30.526596218600002</c:v>
                </c:pt>
                <c:pt idx="6797">
                  <c:v>30.3133304264</c:v>
                </c:pt>
                <c:pt idx="6798">
                  <c:v>30.343796968199999</c:v>
                </c:pt>
                <c:pt idx="6799">
                  <c:v>30.465663135100002</c:v>
                </c:pt>
                <c:pt idx="6800">
                  <c:v>30.343796968199999</c:v>
                </c:pt>
                <c:pt idx="6801">
                  <c:v>30.3742635099</c:v>
                </c:pt>
                <c:pt idx="6802">
                  <c:v>30.4047300517</c:v>
                </c:pt>
                <c:pt idx="6803">
                  <c:v>30.3742635099</c:v>
                </c:pt>
                <c:pt idx="6804">
                  <c:v>30.557062760400001</c:v>
                </c:pt>
                <c:pt idx="6805">
                  <c:v>30.3742635099</c:v>
                </c:pt>
                <c:pt idx="6806">
                  <c:v>30.435196593400001</c:v>
                </c:pt>
                <c:pt idx="6807">
                  <c:v>30.343796968199999</c:v>
                </c:pt>
                <c:pt idx="6808">
                  <c:v>30.343796968199999</c:v>
                </c:pt>
                <c:pt idx="6809">
                  <c:v>30.343796968199999</c:v>
                </c:pt>
                <c:pt idx="6810">
                  <c:v>30.343796968199999</c:v>
                </c:pt>
                <c:pt idx="6811">
                  <c:v>30.4047300517</c:v>
                </c:pt>
                <c:pt idx="6812">
                  <c:v>30.435196593400001</c:v>
                </c:pt>
                <c:pt idx="6813">
                  <c:v>30.3742635099</c:v>
                </c:pt>
                <c:pt idx="6814">
                  <c:v>30.3133304264</c:v>
                </c:pt>
                <c:pt idx="6815">
                  <c:v>30.3133304264</c:v>
                </c:pt>
                <c:pt idx="6816">
                  <c:v>30.3133304264</c:v>
                </c:pt>
                <c:pt idx="6817">
                  <c:v>30.3742635099</c:v>
                </c:pt>
                <c:pt idx="6818">
                  <c:v>30.343796968199999</c:v>
                </c:pt>
                <c:pt idx="6819">
                  <c:v>30.252397342999998</c:v>
                </c:pt>
                <c:pt idx="6820">
                  <c:v>30.3133304264</c:v>
                </c:pt>
                <c:pt idx="6821">
                  <c:v>30.3742635099</c:v>
                </c:pt>
                <c:pt idx="6822">
                  <c:v>30.343796968199999</c:v>
                </c:pt>
                <c:pt idx="6823">
                  <c:v>30.3742635099</c:v>
                </c:pt>
                <c:pt idx="6824">
                  <c:v>30.343796968199999</c:v>
                </c:pt>
                <c:pt idx="6825">
                  <c:v>30.3742635099</c:v>
                </c:pt>
                <c:pt idx="6826">
                  <c:v>30.3133304264</c:v>
                </c:pt>
                <c:pt idx="6827">
                  <c:v>30.3742635099</c:v>
                </c:pt>
                <c:pt idx="6828">
                  <c:v>30.3133304264</c:v>
                </c:pt>
                <c:pt idx="6829">
                  <c:v>30.252397342999998</c:v>
                </c:pt>
                <c:pt idx="6830">
                  <c:v>30.3742635099</c:v>
                </c:pt>
                <c:pt idx="6831">
                  <c:v>30.282863884699999</c:v>
                </c:pt>
                <c:pt idx="6832">
                  <c:v>30.4047300517</c:v>
                </c:pt>
                <c:pt idx="6833">
                  <c:v>30.435196593400001</c:v>
                </c:pt>
                <c:pt idx="6834">
                  <c:v>30.282863884699999</c:v>
                </c:pt>
                <c:pt idx="6835">
                  <c:v>30.3133304264</c:v>
                </c:pt>
                <c:pt idx="6836">
                  <c:v>30.252397342999998</c:v>
                </c:pt>
                <c:pt idx="6837">
                  <c:v>30.160997717699999</c:v>
                </c:pt>
                <c:pt idx="6838">
                  <c:v>30.3133304264</c:v>
                </c:pt>
                <c:pt idx="6839">
                  <c:v>30.3742635099</c:v>
                </c:pt>
                <c:pt idx="6840">
                  <c:v>30.252397342999998</c:v>
                </c:pt>
                <c:pt idx="6841">
                  <c:v>30.343796968199999</c:v>
                </c:pt>
                <c:pt idx="6842">
                  <c:v>30.221930801199999</c:v>
                </c:pt>
                <c:pt idx="6843">
                  <c:v>30.221930801199999</c:v>
                </c:pt>
                <c:pt idx="6844">
                  <c:v>30.252397342999998</c:v>
                </c:pt>
                <c:pt idx="6845">
                  <c:v>30.221930801199999</c:v>
                </c:pt>
                <c:pt idx="6846">
                  <c:v>30.3133304264</c:v>
                </c:pt>
                <c:pt idx="6847">
                  <c:v>30.282863884699999</c:v>
                </c:pt>
                <c:pt idx="6848">
                  <c:v>30.191464259499998</c:v>
                </c:pt>
                <c:pt idx="6849">
                  <c:v>30.221930801199999</c:v>
                </c:pt>
                <c:pt idx="6850">
                  <c:v>30.252397342999998</c:v>
                </c:pt>
                <c:pt idx="6851">
                  <c:v>30.252397342999998</c:v>
                </c:pt>
                <c:pt idx="6852">
                  <c:v>30.282863884699999</c:v>
                </c:pt>
                <c:pt idx="6853">
                  <c:v>30.221930801199999</c:v>
                </c:pt>
                <c:pt idx="6854">
                  <c:v>30.4047300517</c:v>
                </c:pt>
                <c:pt idx="6855">
                  <c:v>30.221930801199999</c:v>
                </c:pt>
                <c:pt idx="6856">
                  <c:v>30.282863884699999</c:v>
                </c:pt>
                <c:pt idx="6857">
                  <c:v>30.252397342999998</c:v>
                </c:pt>
                <c:pt idx="6858">
                  <c:v>30.191464259499998</c:v>
                </c:pt>
                <c:pt idx="6859">
                  <c:v>30.191464259499998</c:v>
                </c:pt>
                <c:pt idx="6860">
                  <c:v>30.3133304264</c:v>
                </c:pt>
                <c:pt idx="6861">
                  <c:v>30.221930801199999</c:v>
                </c:pt>
                <c:pt idx="6862">
                  <c:v>30.343796968199999</c:v>
                </c:pt>
                <c:pt idx="6863">
                  <c:v>30.221930801199999</c:v>
                </c:pt>
                <c:pt idx="6864">
                  <c:v>30.282863884699999</c:v>
                </c:pt>
                <c:pt idx="6865">
                  <c:v>30.221930801199999</c:v>
                </c:pt>
                <c:pt idx="6866">
                  <c:v>30.221930801199999</c:v>
                </c:pt>
                <c:pt idx="6867">
                  <c:v>30.252397342999998</c:v>
                </c:pt>
                <c:pt idx="6868">
                  <c:v>30.252397342999998</c:v>
                </c:pt>
                <c:pt idx="6869">
                  <c:v>30.221930801199999</c:v>
                </c:pt>
                <c:pt idx="6870">
                  <c:v>30.252397342999998</c:v>
                </c:pt>
                <c:pt idx="6871">
                  <c:v>30.252397342999998</c:v>
                </c:pt>
                <c:pt idx="6872">
                  <c:v>30.221930801199999</c:v>
                </c:pt>
                <c:pt idx="6873">
                  <c:v>30.282863884699999</c:v>
                </c:pt>
                <c:pt idx="6874">
                  <c:v>30.191464259499998</c:v>
                </c:pt>
                <c:pt idx="6875">
                  <c:v>30.191464259499998</c:v>
                </c:pt>
                <c:pt idx="6876">
                  <c:v>30.160997717699999</c:v>
                </c:pt>
                <c:pt idx="6877">
                  <c:v>30.069598092500001</c:v>
                </c:pt>
                <c:pt idx="6878">
                  <c:v>30.221930801199999</c:v>
                </c:pt>
                <c:pt idx="6879">
                  <c:v>30.130531176000002</c:v>
                </c:pt>
                <c:pt idx="6880">
                  <c:v>30.130531176000002</c:v>
                </c:pt>
                <c:pt idx="6881">
                  <c:v>30.160997717699999</c:v>
                </c:pt>
                <c:pt idx="6882">
                  <c:v>30.221930801199999</c:v>
                </c:pt>
                <c:pt idx="6883">
                  <c:v>30.221930801199999</c:v>
                </c:pt>
                <c:pt idx="6884">
                  <c:v>30.160997717699999</c:v>
                </c:pt>
                <c:pt idx="6885">
                  <c:v>30.191464259499998</c:v>
                </c:pt>
                <c:pt idx="6886">
                  <c:v>30.160997717699999</c:v>
                </c:pt>
                <c:pt idx="6887">
                  <c:v>30.100064634300001</c:v>
                </c:pt>
                <c:pt idx="6888">
                  <c:v>30.252397342999998</c:v>
                </c:pt>
                <c:pt idx="6889">
                  <c:v>30.069598092500001</c:v>
                </c:pt>
                <c:pt idx="6890">
                  <c:v>30.160997717699999</c:v>
                </c:pt>
                <c:pt idx="6891">
                  <c:v>30.221930801199999</c:v>
                </c:pt>
                <c:pt idx="6892">
                  <c:v>30.100064634300001</c:v>
                </c:pt>
                <c:pt idx="6893">
                  <c:v>30.221930801199999</c:v>
                </c:pt>
                <c:pt idx="6894">
                  <c:v>30.191464259499998</c:v>
                </c:pt>
                <c:pt idx="6895">
                  <c:v>29.947731925599999</c:v>
                </c:pt>
                <c:pt idx="6896">
                  <c:v>30.069598092500001</c:v>
                </c:pt>
                <c:pt idx="6897">
                  <c:v>30.191464259499998</c:v>
                </c:pt>
                <c:pt idx="6898">
                  <c:v>30.100064634300001</c:v>
                </c:pt>
                <c:pt idx="6899">
                  <c:v>30.100064634300001</c:v>
                </c:pt>
                <c:pt idx="6900">
                  <c:v>30.130531176000002</c:v>
                </c:pt>
                <c:pt idx="6901">
                  <c:v>30.100064634300001</c:v>
                </c:pt>
                <c:pt idx="6902">
                  <c:v>30.191464259499998</c:v>
                </c:pt>
                <c:pt idx="6903">
                  <c:v>30.100064634300001</c:v>
                </c:pt>
                <c:pt idx="6904">
                  <c:v>30.160997717699999</c:v>
                </c:pt>
                <c:pt idx="6905">
                  <c:v>30.160997717699999</c:v>
                </c:pt>
                <c:pt idx="6906">
                  <c:v>30.008665009000001</c:v>
                </c:pt>
                <c:pt idx="6907">
                  <c:v>30.039131550800001</c:v>
                </c:pt>
                <c:pt idx="6908">
                  <c:v>30.069598092500001</c:v>
                </c:pt>
                <c:pt idx="6909">
                  <c:v>30.100064634300001</c:v>
                </c:pt>
                <c:pt idx="6910">
                  <c:v>30.130531176000002</c:v>
                </c:pt>
                <c:pt idx="6911">
                  <c:v>30.130531176000002</c:v>
                </c:pt>
                <c:pt idx="6912">
                  <c:v>30.130531176000002</c:v>
                </c:pt>
                <c:pt idx="6913">
                  <c:v>30.100064634300001</c:v>
                </c:pt>
                <c:pt idx="6914">
                  <c:v>30.130531176000002</c:v>
                </c:pt>
                <c:pt idx="6915">
                  <c:v>30.130531176000002</c:v>
                </c:pt>
                <c:pt idx="6916">
                  <c:v>30.069598092500001</c:v>
                </c:pt>
                <c:pt idx="6917">
                  <c:v>30.039131550800001</c:v>
                </c:pt>
                <c:pt idx="6918">
                  <c:v>30.069598092500001</c:v>
                </c:pt>
                <c:pt idx="6919">
                  <c:v>30.069598092500001</c:v>
                </c:pt>
                <c:pt idx="6920">
                  <c:v>30.100064634300001</c:v>
                </c:pt>
                <c:pt idx="6921">
                  <c:v>30.069598092500001</c:v>
                </c:pt>
                <c:pt idx="6922">
                  <c:v>30.008665009000001</c:v>
                </c:pt>
                <c:pt idx="6923">
                  <c:v>30.039131550800001</c:v>
                </c:pt>
                <c:pt idx="6924">
                  <c:v>30.039131550800001</c:v>
                </c:pt>
                <c:pt idx="6925">
                  <c:v>30.039131550800001</c:v>
                </c:pt>
                <c:pt idx="6926">
                  <c:v>30.100064634300001</c:v>
                </c:pt>
                <c:pt idx="6927">
                  <c:v>30.069598092500001</c:v>
                </c:pt>
                <c:pt idx="6928">
                  <c:v>30.100064634300001</c:v>
                </c:pt>
                <c:pt idx="6929">
                  <c:v>30.100064634300001</c:v>
                </c:pt>
                <c:pt idx="6930">
                  <c:v>30.100064634300001</c:v>
                </c:pt>
                <c:pt idx="6931">
                  <c:v>30.008665009000001</c:v>
                </c:pt>
                <c:pt idx="6932">
                  <c:v>30.039131550800001</c:v>
                </c:pt>
                <c:pt idx="6933">
                  <c:v>30.069598092500001</c:v>
                </c:pt>
                <c:pt idx="6934">
                  <c:v>30.130531176000002</c:v>
                </c:pt>
                <c:pt idx="6935">
                  <c:v>29.9781984673</c:v>
                </c:pt>
                <c:pt idx="6936">
                  <c:v>30.039131550800001</c:v>
                </c:pt>
                <c:pt idx="6937">
                  <c:v>30.039131550800001</c:v>
                </c:pt>
                <c:pt idx="6938">
                  <c:v>30.039131550800001</c:v>
                </c:pt>
                <c:pt idx="6939">
                  <c:v>30.008665009000001</c:v>
                </c:pt>
                <c:pt idx="6940">
                  <c:v>30.008665009000001</c:v>
                </c:pt>
                <c:pt idx="6941">
                  <c:v>30.069598092500001</c:v>
                </c:pt>
                <c:pt idx="6942">
                  <c:v>30.039131550800001</c:v>
                </c:pt>
                <c:pt idx="6943">
                  <c:v>30.039131550800001</c:v>
                </c:pt>
                <c:pt idx="6944">
                  <c:v>30.008665009000001</c:v>
                </c:pt>
                <c:pt idx="6945">
                  <c:v>29.9781984673</c:v>
                </c:pt>
                <c:pt idx="6946">
                  <c:v>30.008665009000001</c:v>
                </c:pt>
                <c:pt idx="6947">
                  <c:v>30.069598092500001</c:v>
                </c:pt>
                <c:pt idx="6948">
                  <c:v>30.100064634300001</c:v>
                </c:pt>
                <c:pt idx="6949">
                  <c:v>30.069598092500001</c:v>
                </c:pt>
                <c:pt idx="6950">
                  <c:v>29.9781984673</c:v>
                </c:pt>
                <c:pt idx="6951">
                  <c:v>30.039131550800001</c:v>
                </c:pt>
                <c:pt idx="6952">
                  <c:v>29.947731925599999</c:v>
                </c:pt>
                <c:pt idx="6953">
                  <c:v>29.9781984673</c:v>
                </c:pt>
                <c:pt idx="6954">
                  <c:v>29.947731925599999</c:v>
                </c:pt>
                <c:pt idx="6955">
                  <c:v>29.9781984673</c:v>
                </c:pt>
                <c:pt idx="6956">
                  <c:v>30.039131550800001</c:v>
                </c:pt>
                <c:pt idx="6957">
                  <c:v>30.039131550800001</c:v>
                </c:pt>
                <c:pt idx="6958">
                  <c:v>29.947731925599999</c:v>
                </c:pt>
                <c:pt idx="6959">
                  <c:v>29.9781984673</c:v>
                </c:pt>
                <c:pt idx="6960">
                  <c:v>30.221930801199999</c:v>
                </c:pt>
                <c:pt idx="6961">
                  <c:v>29.9781984673</c:v>
                </c:pt>
                <c:pt idx="6962">
                  <c:v>30.039131550800001</c:v>
                </c:pt>
                <c:pt idx="6963">
                  <c:v>30.008665009000001</c:v>
                </c:pt>
                <c:pt idx="6964">
                  <c:v>30.039131550800001</c:v>
                </c:pt>
                <c:pt idx="6965">
                  <c:v>29.947731925599999</c:v>
                </c:pt>
                <c:pt idx="6966">
                  <c:v>29.9781984673</c:v>
                </c:pt>
                <c:pt idx="6967">
                  <c:v>29.9781984673</c:v>
                </c:pt>
                <c:pt idx="6968">
                  <c:v>29.947731925599999</c:v>
                </c:pt>
                <c:pt idx="6969">
                  <c:v>30.008665009000001</c:v>
                </c:pt>
                <c:pt idx="6970">
                  <c:v>30.008665009000001</c:v>
                </c:pt>
                <c:pt idx="6971">
                  <c:v>30.008665009000001</c:v>
                </c:pt>
                <c:pt idx="6972">
                  <c:v>29.9172653838</c:v>
                </c:pt>
                <c:pt idx="6973">
                  <c:v>29.947731925599999</c:v>
                </c:pt>
                <c:pt idx="6974">
                  <c:v>29.947731925599999</c:v>
                </c:pt>
                <c:pt idx="6975">
                  <c:v>29.947731925599999</c:v>
                </c:pt>
                <c:pt idx="6976">
                  <c:v>29.9781984673</c:v>
                </c:pt>
                <c:pt idx="6977">
                  <c:v>29.947731925599999</c:v>
                </c:pt>
                <c:pt idx="6978">
                  <c:v>30.039131550800001</c:v>
                </c:pt>
                <c:pt idx="6979">
                  <c:v>29.8563323003</c:v>
                </c:pt>
                <c:pt idx="6980">
                  <c:v>29.9172653838</c:v>
                </c:pt>
                <c:pt idx="6981">
                  <c:v>29.947731925599999</c:v>
                </c:pt>
                <c:pt idx="6982">
                  <c:v>29.9781984673</c:v>
                </c:pt>
                <c:pt idx="6983">
                  <c:v>29.8563323003</c:v>
                </c:pt>
                <c:pt idx="6984">
                  <c:v>29.886798842099999</c:v>
                </c:pt>
                <c:pt idx="6985">
                  <c:v>29.9172653838</c:v>
                </c:pt>
                <c:pt idx="6986">
                  <c:v>29.886798842099999</c:v>
                </c:pt>
                <c:pt idx="6987">
                  <c:v>29.825865758599999</c:v>
                </c:pt>
                <c:pt idx="6988">
                  <c:v>29.947731925599999</c:v>
                </c:pt>
                <c:pt idx="6989">
                  <c:v>30.008665009000001</c:v>
                </c:pt>
                <c:pt idx="6990">
                  <c:v>29.8563323003</c:v>
                </c:pt>
                <c:pt idx="6991">
                  <c:v>29.886798842099999</c:v>
                </c:pt>
                <c:pt idx="6992">
                  <c:v>29.8563323003</c:v>
                </c:pt>
                <c:pt idx="6993">
                  <c:v>29.8563323003</c:v>
                </c:pt>
                <c:pt idx="6994">
                  <c:v>29.886798842099999</c:v>
                </c:pt>
                <c:pt idx="6995">
                  <c:v>29.8563323003</c:v>
                </c:pt>
                <c:pt idx="6996">
                  <c:v>29.9172653838</c:v>
                </c:pt>
                <c:pt idx="6997">
                  <c:v>29.947731925599999</c:v>
                </c:pt>
                <c:pt idx="6998">
                  <c:v>29.886798842099999</c:v>
                </c:pt>
                <c:pt idx="6999">
                  <c:v>29.886798842099999</c:v>
                </c:pt>
                <c:pt idx="7000">
                  <c:v>29.886798842099999</c:v>
                </c:pt>
                <c:pt idx="7001">
                  <c:v>29.8563323003</c:v>
                </c:pt>
                <c:pt idx="7002">
                  <c:v>29.8563323003</c:v>
                </c:pt>
                <c:pt idx="7003">
                  <c:v>29.8563323003</c:v>
                </c:pt>
                <c:pt idx="7004">
                  <c:v>29.886798842099999</c:v>
                </c:pt>
                <c:pt idx="7005">
                  <c:v>29.886798842099999</c:v>
                </c:pt>
                <c:pt idx="7006">
                  <c:v>29.947731925599999</c:v>
                </c:pt>
                <c:pt idx="7007">
                  <c:v>29.9172653838</c:v>
                </c:pt>
                <c:pt idx="7008">
                  <c:v>29.947731925599999</c:v>
                </c:pt>
                <c:pt idx="7009">
                  <c:v>29.886798842099999</c:v>
                </c:pt>
                <c:pt idx="7010">
                  <c:v>29.947731925599999</c:v>
                </c:pt>
                <c:pt idx="7011">
                  <c:v>29.734466133400002</c:v>
                </c:pt>
                <c:pt idx="7012">
                  <c:v>29.886798842099999</c:v>
                </c:pt>
                <c:pt idx="7013">
                  <c:v>29.947731925599999</c:v>
                </c:pt>
                <c:pt idx="7014">
                  <c:v>29.8563323003</c:v>
                </c:pt>
                <c:pt idx="7015">
                  <c:v>29.734466133400002</c:v>
                </c:pt>
                <c:pt idx="7016">
                  <c:v>29.825865758599999</c:v>
                </c:pt>
                <c:pt idx="7017">
                  <c:v>29.9172653838</c:v>
                </c:pt>
                <c:pt idx="7018">
                  <c:v>29.9172653838</c:v>
                </c:pt>
                <c:pt idx="7019">
                  <c:v>29.795399216900002</c:v>
                </c:pt>
                <c:pt idx="7020">
                  <c:v>29.8563323003</c:v>
                </c:pt>
                <c:pt idx="7021">
                  <c:v>29.825865758599999</c:v>
                </c:pt>
                <c:pt idx="7022">
                  <c:v>29.795399216900002</c:v>
                </c:pt>
                <c:pt idx="7023">
                  <c:v>29.825865758599999</c:v>
                </c:pt>
                <c:pt idx="7024">
                  <c:v>29.825865758599999</c:v>
                </c:pt>
                <c:pt idx="7025">
                  <c:v>29.886798842099999</c:v>
                </c:pt>
                <c:pt idx="7026">
                  <c:v>29.795399216900002</c:v>
                </c:pt>
                <c:pt idx="7027">
                  <c:v>29.764932675099999</c:v>
                </c:pt>
                <c:pt idx="7028">
                  <c:v>29.764932675099999</c:v>
                </c:pt>
                <c:pt idx="7029">
                  <c:v>29.9172653838</c:v>
                </c:pt>
                <c:pt idx="7030">
                  <c:v>29.795399216900002</c:v>
                </c:pt>
                <c:pt idx="7031">
                  <c:v>29.886798842099999</c:v>
                </c:pt>
                <c:pt idx="7032">
                  <c:v>29.886798842099999</c:v>
                </c:pt>
                <c:pt idx="7033">
                  <c:v>29.825865758599999</c:v>
                </c:pt>
                <c:pt idx="7034">
                  <c:v>29.795399216900002</c:v>
                </c:pt>
                <c:pt idx="7035">
                  <c:v>29.8563323003</c:v>
                </c:pt>
                <c:pt idx="7036">
                  <c:v>29.6430665082</c:v>
                </c:pt>
                <c:pt idx="7037">
                  <c:v>29.886798842099999</c:v>
                </c:pt>
                <c:pt idx="7038">
                  <c:v>29.886798842099999</c:v>
                </c:pt>
                <c:pt idx="7039">
                  <c:v>29.825865758599999</c:v>
                </c:pt>
                <c:pt idx="7040">
                  <c:v>29.795399216900002</c:v>
                </c:pt>
                <c:pt idx="7041">
                  <c:v>29.825865758599999</c:v>
                </c:pt>
                <c:pt idx="7042">
                  <c:v>29.825865758599999</c:v>
                </c:pt>
                <c:pt idx="7043">
                  <c:v>29.947731925599999</c:v>
                </c:pt>
                <c:pt idx="7044">
                  <c:v>29.825865758599999</c:v>
                </c:pt>
                <c:pt idx="7045">
                  <c:v>29.886798842099999</c:v>
                </c:pt>
                <c:pt idx="7046">
                  <c:v>29.825865758599999</c:v>
                </c:pt>
                <c:pt idx="7047">
                  <c:v>29.703999591599999</c:v>
                </c:pt>
                <c:pt idx="7048">
                  <c:v>29.764932675099999</c:v>
                </c:pt>
                <c:pt idx="7049">
                  <c:v>29.886798842099999</c:v>
                </c:pt>
                <c:pt idx="7050">
                  <c:v>29.764932675099999</c:v>
                </c:pt>
                <c:pt idx="7051">
                  <c:v>29.795399216900002</c:v>
                </c:pt>
                <c:pt idx="7052">
                  <c:v>29.795399216900002</c:v>
                </c:pt>
                <c:pt idx="7053">
                  <c:v>29.9172653838</c:v>
                </c:pt>
                <c:pt idx="7054">
                  <c:v>29.734466133400002</c:v>
                </c:pt>
                <c:pt idx="7055">
                  <c:v>29.764932675099999</c:v>
                </c:pt>
                <c:pt idx="7056">
                  <c:v>29.764932675099999</c:v>
                </c:pt>
                <c:pt idx="7057">
                  <c:v>29.764932675099999</c:v>
                </c:pt>
                <c:pt idx="7058">
                  <c:v>29.795399216900002</c:v>
                </c:pt>
                <c:pt idx="7059">
                  <c:v>29.764932675099999</c:v>
                </c:pt>
                <c:pt idx="7060">
                  <c:v>29.764932675099999</c:v>
                </c:pt>
                <c:pt idx="7061">
                  <c:v>29.8563323003</c:v>
                </c:pt>
                <c:pt idx="7062">
                  <c:v>29.703999591599999</c:v>
                </c:pt>
                <c:pt idx="7063">
                  <c:v>29.795399216900002</c:v>
                </c:pt>
                <c:pt idx="7064">
                  <c:v>29.795399216900002</c:v>
                </c:pt>
                <c:pt idx="7065">
                  <c:v>29.764932675099999</c:v>
                </c:pt>
                <c:pt idx="7066">
                  <c:v>29.795399216900002</c:v>
                </c:pt>
                <c:pt idx="7067">
                  <c:v>29.825865758599999</c:v>
                </c:pt>
                <c:pt idx="7068">
                  <c:v>29.795399216900002</c:v>
                </c:pt>
                <c:pt idx="7069">
                  <c:v>29.764932675099999</c:v>
                </c:pt>
                <c:pt idx="7070">
                  <c:v>29.6430665082</c:v>
                </c:pt>
                <c:pt idx="7071">
                  <c:v>29.6430665082</c:v>
                </c:pt>
                <c:pt idx="7072">
                  <c:v>29.886798842099999</c:v>
                </c:pt>
                <c:pt idx="7073">
                  <c:v>29.764932675099999</c:v>
                </c:pt>
                <c:pt idx="7074">
                  <c:v>29.764932675099999</c:v>
                </c:pt>
                <c:pt idx="7075">
                  <c:v>29.734466133400002</c:v>
                </c:pt>
                <c:pt idx="7076">
                  <c:v>29.551666882999999</c:v>
                </c:pt>
                <c:pt idx="7077">
                  <c:v>29.734466133400002</c:v>
                </c:pt>
                <c:pt idx="7078">
                  <c:v>29.795399216900002</c:v>
                </c:pt>
                <c:pt idx="7079">
                  <c:v>29.734466133400002</c:v>
                </c:pt>
                <c:pt idx="7080">
                  <c:v>29.734466133400002</c:v>
                </c:pt>
                <c:pt idx="7081">
                  <c:v>29.764932675099999</c:v>
                </c:pt>
                <c:pt idx="7082">
                  <c:v>29.764932675099999</c:v>
                </c:pt>
                <c:pt idx="7083">
                  <c:v>29.703999591599999</c:v>
                </c:pt>
                <c:pt idx="7084">
                  <c:v>29.703999591599999</c:v>
                </c:pt>
                <c:pt idx="7085">
                  <c:v>29.825865758599999</c:v>
                </c:pt>
                <c:pt idx="7086">
                  <c:v>29.703999591599999</c:v>
                </c:pt>
                <c:pt idx="7087">
                  <c:v>29.795399216900002</c:v>
                </c:pt>
                <c:pt idx="7088">
                  <c:v>29.703999591599999</c:v>
                </c:pt>
                <c:pt idx="7089">
                  <c:v>29.6430665082</c:v>
                </c:pt>
                <c:pt idx="7090">
                  <c:v>29.703999591599999</c:v>
                </c:pt>
                <c:pt idx="7091">
                  <c:v>29.764932675099999</c:v>
                </c:pt>
                <c:pt idx="7092">
                  <c:v>29.703999591599999</c:v>
                </c:pt>
                <c:pt idx="7093">
                  <c:v>29.734466133400002</c:v>
                </c:pt>
                <c:pt idx="7094">
                  <c:v>29.612599966400001</c:v>
                </c:pt>
                <c:pt idx="7095">
                  <c:v>29.673533049900001</c:v>
                </c:pt>
                <c:pt idx="7096">
                  <c:v>29.795399216900002</c:v>
                </c:pt>
                <c:pt idx="7097">
                  <c:v>29.734466133400002</c:v>
                </c:pt>
                <c:pt idx="7098">
                  <c:v>29.703999591599999</c:v>
                </c:pt>
                <c:pt idx="7099">
                  <c:v>29.734466133400002</c:v>
                </c:pt>
                <c:pt idx="7100">
                  <c:v>29.734466133400002</c:v>
                </c:pt>
                <c:pt idx="7101">
                  <c:v>29.5821334247</c:v>
                </c:pt>
                <c:pt idx="7102">
                  <c:v>29.673533049900001</c:v>
                </c:pt>
                <c:pt idx="7103">
                  <c:v>29.673533049900001</c:v>
                </c:pt>
                <c:pt idx="7104">
                  <c:v>29.673533049900001</c:v>
                </c:pt>
                <c:pt idx="7105">
                  <c:v>29.764932675099999</c:v>
                </c:pt>
                <c:pt idx="7106">
                  <c:v>29.703999591599999</c:v>
                </c:pt>
                <c:pt idx="7107">
                  <c:v>29.673533049900001</c:v>
                </c:pt>
                <c:pt idx="7108">
                  <c:v>29.703999591599999</c:v>
                </c:pt>
                <c:pt idx="7109">
                  <c:v>29.612599966400001</c:v>
                </c:pt>
                <c:pt idx="7110">
                  <c:v>29.734466133400002</c:v>
                </c:pt>
                <c:pt idx="7111">
                  <c:v>29.673533049900001</c:v>
                </c:pt>
                <c:pt idx="7112">
                  <c:v>29.703999591599999</c:v>
                </c:pt>
                <c:pt idx="7113">
                  <c:v>29.673533049900001</c:v>
                </c:pt>
                <c:pt idx="7114">
                  <c:v>29.734466133400002</c:v>
                </c:pt>
                <c:pt idx="7115">
                  <c:v>29.703999591599999</c:v>
                </c:pt>
                <c:pt idx="7116">
                  <c:v>29.612599966400001</c:v>
                </c:pt>
                <c:pt idx="7117">
                  <c:v>29.6430665082</c:v>
                </c:pt>
                <c:pt idx="7118">
                  <c:v>29.6430665082</c:v>
                </c:pt>
                <c:pt idx="7119">
                  <c:v>29.703999591599999</c:v>
                </c:pt>
                <c:pt idx="7120">
                  <c:v>29.673533049900001</c:v>
                </c:pt>
                <c:pt idx="7121">
                  <c:v>29.734466133400002</c:v>
                </c:pt>
                <c:pt idx="7122">
                  <c:v>29.6430665082</c:v>
                </c:pt>
                <c:pt idx="7123">
                  <c:v>29.703999591599999</c:v>
                </c:pt>
                <c:pt idx="7124">
                  <c:v>29.612599966400001</c:v>
                </c:pt>
                <c:pt idx="7125">
                  <c:v>29.703999591599999</c:v>
                </c:pt>
                <c:pt idx="7126">
                  <c:v>29.673533049900001</c:v>
                </c:pt>
                <c:pt idx="7127">
                  <c:v>29.6430665082</c:v>
                </c:pt>
                <c:pt idx="7128">
                  <c:v>29.703999591599999</c:v>
                </c:pt>
                <c:pt idx="7129">
                  <c:v>29.6430665082</c:v>
                </c:pt>
                <c:pt idx="7130">
                  <c:v>29.612599966400001</c:v>
                </c:pt>
                <c:pt idx="7131">
                  <c:v>29.734466133400002</c:v>
                </c:pt>
                <c:pt idx="7132">
                  <c:v>29.6430665082</c:v>
                </c:pt>
                <c:pt idx="7133">
                  <c:v>29.612599966400001</c:v>
                </c:pt>
                <c:pt idx="7134">
                  <c:v>29.673533049900001</c:v>
                </c:pt>
                <c:pt idx="7135">
                  <c:v>29.6430665082</c:v>
                </c:pt>
                <c:pt idx="7136">
                  <c:v>29.764932675099999</c:v>
                </c:pt>
                <c:pt idx="7137">
                  <c:v>29.703999591599999</c:v>
                </c:pt>
                <c:pt idx="7138">
                  <c:v>29.612599966400001</c:v>
                </c:pt>
                <c:pt idx="7139">
                  <c:v>29.6430665082</c:v>
                </c:pt>
                <c:pt idx="7140">
                  <c:v>29.6430665082</c:v>
                </c:pt>
                <c:pt idx="7141">
                  <c:v>29.6430665082</c:v>
                </c:pt>
                <c:pt idx="7142">
                  <c:v>29.612599966400001</c:v>
                </c:pt>
                <c:pt idx="7143">
                  <c:v>29.673533049900001</c:v>
                </c:pt>
                <c:pt idx="7144">
                  <c:v>29.5821334247</c:v>
                </c:pt>
                <c:pt idx="7145">
                  <c:v>29.6430665082</c:v>
                </c:pt>
                <c:pt idx="7146">
                  <c:v>29.551666882999999</c:v>
                </c:pt>
                <c:pt idx="7147">
                  <c:v>29.551666882999999</c:v>
                </c:pt>
                <c:pt idx="7148">
                  <c:v>29.612599966400001</c:v>
                </c:pt>
                <c:pt idx="7149">
                  <c:v>29.5821334247</c:v>
                </c:pt>
                <c:pt idx="7150">
                  <c:v>29.5821334247</c:v>
                </c:pt>
                <c:pt idx="7151">
                  <c:v>29.703999591599999</c:v>
                </c:pt>
                <c:pt idx="7152">
                  <c:v>29.6430665082</c:v>
                </c:pt>
                <c:pt idx="7153">
                  <c:v>29.551666882999999</c:v>
                </c:pt>
                <c:pt idx="7154">
                  <c:v>29.673533049900001</c:v>
                </c:pt>
                <c:pt idx="7155">
                  <c:v>29.5821334247</c:v>
                </c:pt>
                <c:pt idx="7156">
                  <c:v>29.5821334247</c:v>
                </c:pt>
                <c:pt idx="7157">
                  <c:v>29.5821334247</c:v>
                </c:pt>
                <c:pt idx="7158">
                  <c:v>29.612599966400001</c:v>
                </c:pt>
                <c:pt idx="7159">
                  <c:v>29.6430665082</c:v>
                </c:pt>
                <c:pt idx="7160">
                  <c:v>29.5821334247</c:v>
                </c:pt>
                <c:pt idx="7161">
                  <c:v>29.673533049900001</c:v>
                </c:pt>
                <c:pt idx="7162">
                  <c:v>29.5821334247</c:v>
                </c:pt>
                <c:pt idx="7163">
                  <c:v>29.6430665082</c:v>
                </c:pt>
                <c:pt idx="7164">
                  <c:v>29.5212003412</c:v>
                </c:pt>
                <c:pt idx="7165">
                  <c:v>29.5821334247</c:v>
                </c:pt>
                <c:pt idx="7166">
                  <c:v>29.612599966400001</c:v>
                </c:pt>
                <c:pt idx="7167">
                  <c:v>29.612599966400001</c:v>
                </c:pt>
                <c:pt idx="7168">
                  <c:v>29.551666882999999</c:v>
                </c:pt>
                <c:pt idx="7169">
                  <c:v>29.612599966400001</c:v>
                </c:pt>
                <c:pt idx="7170">
                  <c:v>29.551666882999999</c:v>
                </c:pt>
                <c:pt idx="7171">
                  <c:v>29.5212003412</c:v>
                </c:pt>
                <c:pt idx="7172">
                  <c:v>29.5821334247</c:v>
                </c:pt>
                <c:pt idx="7173">
                  <c:v>29.6430665082</c:v>
                </c:pt>
                <c:pt idx="7174">
                  <c:v>29.551666882999999</c:v>
                </c:pt>
                <c:pt idx="7175">
                  <c:v>29.6430665082</c:v>
                </c:pt>
                <c:pt idx="7176">
                  <c:v>29.5821334247</c:v>
                </c:pt>
                <c:pt idx="7177">
                  <c:v>29.703999591599999</c:v>
                </c:pt>
                <c:pt idx="7178">
                  <c:v>29.5821334247</c:v>
                </c:pt>
                <c:pt idx="7179">
                  <c:v>29.551666882999999</c:v>
                </c:pt>
                <c:pt idx="7180">
                  <c:v>29.5821334247</c:v>
                </c:pt>
                <c:pt idx="7181">
                  <c:v>29.4602672577</c:v>
                </c:pt>
                <c:pt idx="7182">
                  <c:v>29.551666882999999</c:v>
                </c:pt>
                <c:pt idx="7183">
                  <c:v>29.6430665082</c:v>
                </c:pt>
                <c:pt idx="7184">
                  <c:v>29.4602672577</c:v>
                </c:pt>
                <c:pt idx="7185">
                  <c:v>29.551666882999999</c:v>
                </c:pt>
                <c:pt idx="7186">
                  <c:v>29.551666882999999</c:v>
                </c:pt>
                <c:pt idx="7187">
                  <c:v>29.4602672577</c:v>
                </c:pt>
                <c:pt idx="7188">
                  <c:v>29.6430665082</c:v>
                </c:pt>
                <c:pt idx="7189">
                  <c:v>29.4602672577</c:v>
                </c:pt>
                <c:pt idx="7190">
                  <c:v>29.6430665082</c:v>
                </c:pt>
                <c:pt idx="7191">
                  <c:v>29.5821334247</c:v>
                </c:pt>
                <c:pt idx="7192">
                  <c:v>29.368867632499999</c:v>
                </c:pt>
                <c:pt idx="7193">
                  <c:v>29.490733799499999</c:v>
                </c:pt>
                <c:pt idx="7194">
                  <c:v>29.5212003412</c:v>
                </c:pt>
                <c:pt idx="7195">
                  <c:v>29.4602672577</c:v>
                </c:pt>
                <c:pt idx="7196">
                  <c:v>29.551666882999999</c:v>
                </c:pt>
                <c:pt idx="7197">
                  <c:v>29.5212003412</c:v>
                </c:pt>
                <c:pt idx="7198">
                  <c:v>29.612599966400001</c:v>
                </c:pt>
                <c:pt idx="7199">
                  <c:v>29.612599966400001</c:v>
                </c:pt>
                <c:pt idx="7200">
                  <c:v>29.490733799499999</c:v>
                </c:pt>
                <c:pt idx="7201">
                  <c:v>29.612599966400001</c:v>
                </c:pt>
                <c:pt idx="7202">
                  <c:v>29.551666882999999</c:v>
                </c:pt>
                <c:pt idx="7203">
                  <c:v>29.5212003412</c:v>
                </c:pt>
                <c:pt idx="7204">
                  <c:v>29.5212003412</c:v>
                </c:pt>
                <c:pt idx="7205">
                  <c:v>29.5821334247</c:v>
                </c:pt>
                <c:pt idx="7206">
                  <c:v>29.5212003412</c:v>
                </c:pt>
                <c:pt idx="7207">
                  <c:v>29.673533049900001</c:v>
                </c:pt>
                <c:pt idx="7208">
                  <c:v>29.5212003412</c:v>
                </c:pt>
                <c:pt idx="7209">
                  <c:v>29.4602672577</c:v>
                </c:pt>
                <c:pt idx="7210">
                  <c:v>29.551666882999999</c:v>
                </c:pt>
                <c:pt idx="7211">
                  <c:v>29.490733799499999</c:v>
                </c:pt>
                <c:pt idx="7212">
                  <c:v>29.429800715999999</c:v>
                </c:pt>
                <c:pt idx="7213">
                  <c:v>29.703999591599999</c:v>
                </c:pt>
                <c:pt idx="7214">
                  <c:v>29.490733799499999</c:v>
                </c:pt>
                <c:pt idx="7215">
                  <c:v>29.490733799499999</c:v>
                </c:pt>
                <c:pt idx="7216">
                  <c:v>29.338401090800001</c:v>
                </c:pt>
                <c:pt idx="7217">
                  <c:v>29.429800715999999</c:v>
                </c:pt>
                <c:pt idx="7218">
                  <c:v>29.4602672577</c:v>
                </c:pt>
                <c:pt idx="7219">
                  <c:v>29.5212003412</c:v>
                </c:pt>
                <c:pt idx="7220">
                  <c:v>29.5212003412</c:v>
                </c:pt>
                <c:pt idx="7221">
                  <c:v>29.5212003412</c:v>
                </c:pt>
                <c:pt idx="7222">
                  <c:v>29.4602672577</c:v>
                </c:pt>
                <c:pt idx="7223">
                  <c:v>29.5821334247</c:v>
                </c:pt>
                <c:pt idx="7224">
                  <c:v>29.429800715999999</c:v>
                </c:pt>
                <c:pt idx="7225">
                  <c:v>29.307934548999999</c:v>
                </c:pt>
                <c:pt idx="7226">
                  <c:v>29.490733799499999</c:v>
                </c:pt>
                <c:pt idx="7227">
                  <c:v>29.4602672577</c:v>
                </c:pt>
                <c:pt idx="7228">
                  <c:v>29.551666882999999</c:v>
                </c:pt>
                <c:pt idx="7229">
                  <c:v>29.4602672577</c:v>
                </c:pt>
                <c:pt idx="7230">
                  <c:v>29.429800715999999</c:v>
                </c:pt>
                <c:pt idx="7231">
                  <c:v>29.368867632499999</c:v>
                </c:pt>
                <c:pt idx="7232">
                  <c:v>29.490733799499999</c:v>
                </c:pt>
                <c:pt idx="7233">
                  <c:v>29.5212003412</c:v>
                </c:pt>
                <c:pt idx="7234">
                  <c:v>29.368867632499999</c:v>
                </c:pt>
                <c:pt idx="7235">
                  <c:v>29.429800715999999</c:v>
                </c:pt>
                <c:pt idx="7236">
                  <c:v>29.399334174300002</c:v>
                </c:pt>
                <c:pt idx="7237">
                  <c:v>29.490733799499999</c:v>
                </c:pt>
                <c:pt idx="7238">
                  <c:v>29.429800715999999</c:v>
                </c:pt>
                <c:pt idx="7239">
                  <c:v>29.4602672577</c:v>
                </c:pt>
                <c:pt idx="7240">
                  <c:v>29.368867632499999</c:v>
                </c:pt>
                <c:pt idx="7241">
                  <c:v>29.4602672577</c:v>
                </c:pt>
                <c:pt idx="7242">
                  <c:v>29.5212003412</c:v>
                </c:pt>
                <c:pt idx="7243">
                  <c:v>29.338401090800001</c:v>
                </c:pt>
                <c:pt idx="7244">
                  <c:v>29.368867632499999</c:v>
                </c:pt>
                <c:pt idx="7245">
                  <c:v>29.4602672577</c:v>
                </c:pt>
                <c:pt idx="7246">
                  <c:v>29.399334174300002</c:v>
                </c:pt>
                <c:pt idx="7247">
                  <c:v>29.429800715999999</c:v>
                </c:pt>
                <c:pt idx="7248">
                  <c:v>29.368867632499999</c:v>
                </c:pt>
                <c:pt idx="7249">
                  <c:v>29.429800715999999</c:v>
                </c:pt>
                <c:pt idx="7250">
                  <c:v>29.155601840300001</c:v>
                </c:pt>
                <c:pt idx="7251">
                  <c:v>29.429800715999999</c:v>
                </c:pt>
                <c:pt idx="7252">
                  <c:v>29.399334174300002</c:v>
                </c:pt>
                <c:pt idx="7253">
                  <c:v>29.307934548999999</c:v>
                </c:pt>
                <c:pt idx="7254">
                  <c:v>29.368867632499999</c:v>
                </c:pt>
                <c:pt idx="7255">
                  <c:v>29.368867632499999</c:v>
                </c:pt>
                <c:pt idx="7256">
                  <c:v>29.399334174300002</c:v>
                </c:pt>
                <c:pt idx="7257">
                  <c:v>29.399334174300002</c:v>
                </c:pt>
                <c:pt idx="7258">
                  <c:v>29.399334174300002</c:v>
                </c:pt>
                <c:pt idx="7259">
                  <c:v>29.2470014656</c:v>
                </c:pt>
                <c:pt idx="7260">
                  <c:v>29.307934548999999</c:v>
                </c:pt>
                <c:pt idx="7261">
                  <c:v>29.307934548999999</c:v>
                </c:pt>
                <c:pt idx="7262">
                  <c:v>29.4602672577</c:v>
                </c:pt>
                <c:pt idx="7263">
                  <c:v>29.307934548999999</c:v>
                </c:pt>
                <c:pt idx="7264">
                  <c:v>29.307934548999999</c:v>
                </c:pt>
                <c:pt idx="7265">
                  <c:v>29.307934548999999</c:v>
                </c:pt>
                <c:pt idx="7266">
                  <c:v>29.4602672577</c:v>
                </c:pt>
                <c:pt idx="7267">
                  <c:v>29.399334174300002</c:v>
                </c:pt>
                <c:pt idx="7268">
                  <c:v>29.094668756899999</c:v>
                </c:pt>
                <c:pt idx="7269">
                  <c:v>29.277468007300001</c:v>
                </c:pt>
                <c:pt idx="7270">
                  <c:v>29.2470014656</c:v>
                </c:pt>
                <c:pt idx="7271">
                  <c:v>29.399334174300002</c:v>
                </c:pt>
                <c:pt idx="7272">
                  <c:v>29.338401090800001</c:v>
                </c:pt>
                <c:pt idx="7273">
                  <c:v>29.2470014656</c:v>
                </c:pt>
                <c:pt idx="7274">
                  <c:v>29.338401090800001</c:v>
                </c:pt>
                <c:pt idx="7275">
                  <c:v>29.399334174300002</c:v>
                </c:pt>
                <c:pt idx="7276">
                  <c:v>29.307934548999999</c:v>
                </c:pt>
                <c:pt idx="7277">
                  <c:v>29.2470014656</c:v>
                </c:pt>
                <c:pt idx="7278">
                  <c:v>29.277468007300001</c:v>
                </c:pt>
                <c:pt idx="7279">
                  <c:v>29.338401090800001</c:v>
                </c:pt>
                <c:pt idx="7280">
                  <c:v>29.1860683821</c:v>
                </c:pt>
                <c:pt idx="7281">
                  <c:v>29.2470014656</c:v>
                </c:pt>
                <c:pt idx="7282">
                  <c:v>29.307934548999999</c:v>
                </c:pt>
                <c:pt idx="7283">
                  <c:v>29.2470014656</c:v>
                </c:pt>
                <c:pt idx="7284">
                  <c:v>29.338401090800001</c:v>
                </c:pt>
                <c:pt idx="7285">
                  <c:v>29.2470014656</c:v>
                </c:pt>
                <c:pt idx="7286">
                  <c:v>29.216534923800001</c:v>
                </c:pt>
                <c:pt idx="7287">
                  <c:v>29.2470014656</c:v>
                </c:pt>
                <c:pt idx="7288">
                  <c:v>29.2470014656</c:v>
                </c:pt>
                <c:pt idx="7289">
                  <c:v>29.277468007300001</c:v>
                </c:pt>
                <c:pt idx="7290">
                  <c:v>29.2470014656</c:v>
                </c:pt>
                <c:pt idx="7291">
                  <c:v>29.277468007300001</c:v>
                </c:pt>
                <c:pt idx="7292">
                  <c:v>29.338401090800001</c:v>
                </c:pt>
                <c:pt idx="7293">
                  <c:v>29.429800715999999</c:v>
                </c:pt>
                <c:pt idx="7294">
                  <c:v>29.277468007300001</c:v>
                </c:pt>
                <c:pt idx="7295">
                  <c:v>29.094668756899999</c:v>
                </c:pt>
                <c:pt idx="7296">
                  <c:v>29.307934548999999</c:v>
                </c:pt>
                <c:pt idx="7297">
                  <c:v>29.155601840300001</c:v>
                </c:pt>
                <c:pt idx="7298">
                  <c:v>29.2470014656</c:v>
                </c:pt>
                <c:pt idx="7299">
                  <c:v>29.277468007300001</c:v>
                </c:pt>
                <c:pt idx="7300">
                  <c:v>29.1860683821</c:v>
                </c:pt>
                <c:pt idx="7301">
                  <c:v>29.307934548999999</c:v>
                </c:pt>
                <c:pt idx="7302">
                  <c:v>29.277468007300001</c:v>
                </c:pt>
                <c:pt idx="7303">
                  <c:v>29.216534923800001</c:v>
                </c:pt>
                <c:pt idx="7304">
                  <c:v>29.1860683821</c:v>
                </c:pt>
                <c:pt idx="7305">
                  <c:v>29.2470014656</c:v>
                </c:pt>
                <c:pt idx="7306">
                  <c:v>29.277468007300001</c:v>
                </c:pt>
                <c:pt idx="7307">
                  <c:v>29.216534923800001</c:v>
                </c:pt>
                <c:pt idx="7308">
                  <c:v>29.1860683821</c:v>
                </c:pt>
                <c:pt idx="7309">
                  <c:v>29.216534923800001</c:v>
                </c:pt>
                <c:pt idx="7310">
                  <c:v>29.2470014656</c:v>
                </c:pt>
                <c:pt idx="7311">
                  <c:v>29.277468007300001</c:v>
                </c:pt>
                <c:pt idx="7312">
                  <c:v>29.1860683821</c:v>
                </c:pt>
                <c:pt idx="7313">
                  <c:v>29.277468007300001</c:v>
                </c:pt>
                <c:pt idx="7314">
                  <c:v>29.216534923800001</c:v>
                </c:pt>
                <c:pt idx="7315">
                  <c:v>29.216534923800001</c:v>
                </c:pt>
                <c:pt idx="7316">
                  <c:v>29.1251352986</c:v>
                </c:pt>
                <c:pt idx="7317">
                  <c:v>29.216534923800001</c:v>
                </c:pt>
                <c:pt idx="7318">
                  <c:v>29.216534923800001</c:v>
                </c:pt>
                <c:pt idx="7319">
                  <c:v>29.216534923800001</c:v>
                </c:pt>
                <c:pt idx="7320">
                  <c:v>29.216534923800001</c:v>
                </c:pt>
                <c:pt idx="7321">
                  <c:v>29.1860683821</c:v>
                </c:pt>
                <c:pt idx="7322">
                  <c:v>29.277468007300001</c:v>
                </c:pt>
                <c:pt idx="7323">
                  <c:v>29.1860683821</c:v>
                </c:pt>
                <c:pt idx="7324">
                  <c:v>29.0642022151</c:v>
                </c:pt>
                <c:pt idx="7325">
                  <c:v>29.1251352986</c:v>
                </c:pt>
                <c:pt idx="7326">
                  <c:v>29.216534923800001</c:v>
                </c:pt>
                <c:pt idx="7327">
                  <c:v>29.2470014656</c:v>
                </c:pt>
                <c:pt idx="7328">
                  <c:v>29.1860683821</c:v>
                </c:pt>
                <c:pt idx="7329">
                  <c:v>29.1251352986</c:v>
                </c:pt>
                <c:pt idx="7330">
                  <c:v>29.1251352986</c:v>
                </c:pt>
                <c:pt idx="7331">
                  <c:v>29.277468007300001</c:v>
                </c:pt>
                <c:pt idx="7332">
                  <c:v>29.155601840300001</c:v>
                </c:pt>
                <c:pt idx="7333">
                  <c:v>29.033735673399999</c:v>
                </c:pt>
                <c:pt idx="7334">
                  <c:v>29.094668756899999</c:v>
                </c:pt>
                <c:pt idx="7335">
                  <c:v>29.155601840300001</c:v>
                </c:pt>
                <c:pt idx="7336">
                  <c:v>29.1860683821</c:v>
                </c:pt>
                <c:pt idx="7337">
                  <c:v>29.155601840300001</c:v>
                </c:pt>
                <c:pt idx="7338">
                  <c:v>29.155601840300001</c:v>
                </c:pt>
                <c:pt idx="7339">
                  <c:v>29.155601840300001</c:v>
                </c:pt>
                <c:pt idx="7340">
                  <c:v>29.155601840300001</c:v>
                </c:pt>
                <c:pt idx="7341">
                  <c:v>29.094668756899999</c:v>
                </c:pt>
                <c:pt idx="7342">
                  <c:v>29.1860683821</c:v>
                </c:pt>
                <c:pt idx="7343">
                  <c:v>29.155601840300001</c:v>
                </c:pt>
                <c:pt idx="7344">
                  <c:v>29.094668756899999</c:v>
                </c:pt>
                <c:pt idx="7345">
                  <c:v>29.1251352986</c:v>
                </c:pt>
                <c:pt idx="7346">
                  <c:v>29.1860683821</c:v>
                </c:pt>
                <c:pt idx="7347">
                  <c:v>29.216534923800001</c:v>
                </c:pt>
                <c:pt idx="7348">
                  <c:v>29.094668756899999</c:v>
                </c:pt>
                <c:pt idx="7349">
                  <c:v>29.1860683821</c:v>
                </c:pt>
                <c:pt idx="7350">
                  <c:v>29.1251352986</c:v>
                </c:pt>
                <c:pt idx="7351">
                  <c:v>29.1251352986</c:v>
                </c:pt>
                <c:pt idx="7352">
                  <c:v>29.094668756899999</c:v>
                </c:pt>
                <c:pt idx="7353">
                  <c:v>29.0642022151</c:v>
                </c:pt>
                <c:pt idx="7354">
                  <c:v>29.1860683821</c:v>
                </c:pt>
                <c:pt idx="7355">
                  <c:v>29.1251352986</c:v>
                </c:pt>
                <c:pt idx="7356">
                  <c:v>29.1251352986</c:v>
                </c:pt>
                <c:pt idx="7357">
                  <c:v>29.155601840300001</c:v>
                </c:pt>
                <c:pt idx="7358">
                  <c:v>29.1860683821</c:v>
                </c:pt>
                <c:pt idx="7359">
                  <c:v>29.1860683821</c:v>
                </c:pt>
                <c:pt idx="7360">
                  <c:v>29.216534923800001</c:v>
                </c:pt>
                <c:pt idx="7361">
                  <c:v>29.1251352986</c:v>
                </c:pt>
                <c:pt idx="7362">
                  <c:v>28.942336048200001</c:v>
                </c:pt>
                <c:pt idx="7363">
                  <c:v>29.1251352986</c:v>
                </c:pt>
                <c:pt idx="7364">
                  <c:v>29.0642022151</c:v>
                </c:pt>
                <c:pt idx="7365">
                  <c:v>29.1251352986</c:v>
                </c:pt>
                <c:pt idx="7366">
                  <c:v>29.094668756899999</c:v>
                </c:pt>
                <c:pt idx="7367">
                  <c:v>29.1251352986</c:v>
                </c:pt>
                <c:pt idx="7368">
                  <c:v>29.1251352986</c:v>
                </c:pt>
                <c:pt idx="7369">
                  <c:v>29.1251352986</c:v>
                </c:pt>
                <c:pt idx="7370">
                  <c:v>29.1251352986</c:v>
                </c:pt>
                <c:pt idx="7371">
                  <c:v>29.1860683821</c:v>
                </c:pt>
                <c:pt idx="7372">
                  <c:v>29.094668756899999</c:v>
                </c:pt>
                <c:pt idx="7373">
                  <c:v>29.0032691316</c:v>
                </c:pt>
                <c:pt idx="7374">
                  <c:v>29.094668756899999</c:v>
                </c:pt>
                <c:pt idx="7375">
                  <c:v>29.1251352986</c:v>
                </c:pt>
                <c:pt idx="7376">
                  <c:v>29.1251352986</c:v>
                </c:pt>
                <c:pt idx="7377">
                  <c:v>29.0032691316</c:v>
                </c:pt>
                <c:pt idx="7378">
                  <c:v>29.094668756899999</c:v>
                </c:pt>
                <c:pt idx="7379">
                  <c:v>29.0032691316</c:v>
                </c:pt>
                <c:pt idx="7380">
                  <c:v>29.277468007300001</c:v>
                </c:pt>
                <c:pt idx="7381">
                  <c:v>29.0032691316</c:v>
                </c:pt>
                <c:pt idx="7382">
                  <c:v>28.942336048200001</c:v>
                </c:pt>
                <c:pt idx="7383">
                  <c:v>29.0642022151</c:v>
                </c:pt>
                <c:pt idx="7384">
                  <c:v>29.033735673399999</c:v>
                </c:pt>
                <c:pt idx="7385">
                  <c:v>29.0642022151</c:v>
                </c:pt>
                <c:pt idx="7386">
                  <c:v>29.094668756899999</c:v>
                </c:pt>
                <c:pt idx="7387">
                  <c:v>28.972802589899999</c:v>
                </c:pt>
                <c:pt idx="7388">
                  <c:v>29.033735673399999</c:v>
                </c:pt>
                <c:pt idx="7389">
                  <c:v>29.155601840300001</c:v>
                </c:pt>
                <c:pt idx="7390">
                  <c:v>28.972802589899999</c:v>
                </c:pt>
                <c:pt idx="7391">
                  <c:v>28.881402964700001</c:v>
                </c:pt>
                <c:pt idx="7392">
                  <c:v>29.0642022151</c:v>
                </c:pt>
                <c:pt idx="7393">
                  <c:v>29.094668756899999</c:v>
                </c:pt>
                <c:pt idx="7394">
                  <c:v>29.094668756899999</c:v>
                </c:pt>
                <c:pt idx="7395">
                  <c:v>29.033735673399999</c:v>
                </c:pt>
                <c:pt idx="7396">
                  <c:v>29.033735673399999</c:v>
                </c:pt>
                <c:pt idx="7397">
                  <c:v>29.094668756899999</c:v>
                </c:pt>
                <c:pt idx="7398">
                  <c:v>29.0032691316</c:v>
                </c:pt>
                <c:pt idx="7399">
                  <c:v>29.0642022151</c:v>
                </c:pt>
                <c:pt idx="7400">
                  <c:v>29.033735673399999</c:v>
                </c:pt>
                <c:pt idx="7401">
                  <c:v>29.033735673399999</c:v>
                </c:pt>
                <c:pt idx="7402">
                  <c:v>29.0642022151</c:v>
                </c:pt>
                <c:pt idx="7403">
                  <c:v>29.033735673399999</c:v>
                </c:pt>
                <c:pt idx="7404">
                  <c:v>29.0032691316</c:v>
                </c:pt>
                <c:pt idx="7405">
                  <c:v>29.033735673399999</c:v>
                </c:pt>
                <c:pt idx="7406">
                  <c:v>28.942336048200001</c:v>
                </c:pt>
                <c:pt idx="7407">
                  <c:v>29.094668756899999</c:v>
                </c:pt>
                <c:pt idx="7408">
                  <c:v>29.0032691316</c:v>
                </c:pt>
                <c:pt idx="7409">
                  <c:v>29.0032691316</c:v>
                </c:pt>
                <c:pt idx="7410">
                  <c:v>28.972802589899999</c:v>
                </c:pt>
                <c:pt idx="7411">
                  <c:v>29.0642022151</c:v>
                </c:pt>
                <c:pt idx="7412">
                  <c:v>29.0642022151</c:v>
                </c:pt>
                <c:pt idx="7413">
                  <c:v>28.972802589899999</c:v>
                </c:pt>
                <c:pt idx="7414">
                  <c:v>28.972802589899999</c:v>
                </c:pt>
                <c:pt idx="7415">
                  <c:v>28.942336048200001</c:v>
                </c:pt>
                <c:pt idx="7416">
                  <c:v>29.033735673399999</c:v>
                </c:pt>
                <c:pt idx="7417">
                  <c:v>29.033735673399999</c:v>
                </c:pt>
                <c:pt idx="7418">
                  <c:v>28.942336048200001</c:v>
                </c:pt>
                <c:pt idx="7419">
                  <c:v>29.033735673399999</c:v>
                </c:pt>
                <c:pt idx="7420">
                  <c:v>29.0642022151</c:v>
                </c:pt>
                <c:pt idx="7421">
                  <c:v>29.033735673399999</c:v>
                </c:pt>
                <c:pt idx="7422">
                  <c:v>28.972802589899999</c:v>
                </c:pt>
                <c:pt idx="7423">
                  <c:v>29.0032691316</c:v>
                </c:pt>
                <c:pt idx="7424">
                  <c:v>28.911869506399999</c:v>
                </c:pt>
                <c:pt idx="7425">
                  <c:v>28.972802589899999</c:v>
                </c:pt>
                <c:pt idx="7426">
                  <c:v>28.911869506399999</c:v>
                </c:pt>
                <c:pt idx="7427">
                  <c:v>28.972802589899999</c:v>
                </c:pt>
                <c:pt idx="7428">
                  <c:v>28.942336048200001</c:v>
                </c:pt>
                <c:pt idx="7429">
                  <c:v>29.0032691316</c:v>
                </c:pt>
                <c:pt idx="7430">
                  <c:v>28.972802589899999</c:v>
                </c:pt>
                <c:pt idx="7431">
                  <c:v>28.911869506399999</c:v>
                </c:pt>
                <c:pt idx="7432">
                  <c:v>28.972802589899999</c:v>
                </c:pt>
                <c:pt idx="7433">
                  <c:v>29.0032691316</c:v>
                </c:pt>
                <c:pt idx="7434">
                  <c:v>28.972802589899999</c:v>
                </c:pt>
                <c:pt idx="7435">
                  <c:v>28.972802589899999</c:v>
                </c:pt>
                <c:pt idx="7436">
                  <c:v>28.942336048200001</c:v>
                </c:pt>
                <c:pt idx="7437">
                  <c:v>29.0642022151</c:v>
                </c:pt>
                <c:pt idx="7438">
                  <c:v>28.942336048200001</c:v>
                </c:pt>
                <c:pt idx="7439">
                  <c:v>28.942336048200001</c:v>
                </c:pt>
                <c:pt idx="7440">
                  <c:v>29.033735673399999</c:v>
                </c:pt>
                <c:pt idx="7441">
                  <c:v>29.0032691316</c:v>
                </c:pt>
                <c:pt idx="7442">
                  <c:v>28.911869506399999</c:v>
                </c:pt>
                <c:pt idx="7443">
                  <c:v>28.881402964700001</c:v>
                </c:pt>
                <c:pt idx="7444">
                  <c:v>28.911869506399999</c:v>
                </c:pt>
                <c:pt idx="7445">
                  <c:v>29.033735673399999</c:v>
                </c:pt>
                <c:pt idx="7446">
                  <c:v>28.881402964700001</c:v>
                </c:pt>
                <c:pt idx="7447">
                  <c:v>28.911869506399999</c:v>
                </c:pt>
                <c:pt idx="7448">
                  <c:v>28.911869506399999</c:v>
                </c:pt>
                <c:pt idx="7449">
                  <c:v>29.1860683821</c:v>
                </c:pt>
                <c:pt idx="7450">
                  <c:v>28.911869506399999</c:v>
                </c:pt>
                <c:pt idx="7451">
                  <c:v>28.911869506399999</c:v>
                </c:pt>
                <c:pt idx="7452">
                  <c:v>28.972802589899999</c:v>
                </c:pt>
                <c:pt idx="7453">
                  <c:v>28.850936422899998</c:v>
                </c:pt>
                <c:pt idx="7454">
                  <c:v>28.881402964700001</c:v>
                </c:pt>
                <c:pt idx="7455">
                  <c:v>28.942336048200001</c:v>
                </c:pt>
                <c:pt idx="7456">
                  <c:v>28.911869506399999</c:v>
                </c:pt>
                <c:pt idx="7457">
                  <c:v>28.942336048200001</c:v>
                </c:pt>
                <c:pt idx="7458">
                  <c:v>28.942336048200001</c:v>
                </c:pt>
                <c:pt idx="7459">
                  <c:v>28.911869506399999</c:v>
                </c:pt>
                <c:pt idx="7460">
                  <c:v>28.881402964700001</c:v>
                </c:pt>
                <c:pt idx="7461">
                  <c:v>28.881402964700001</c:v>
                </c:pt>
                <c:pt idx="7462">
                  <c:v>28.911869506399999</c:v>
                </c:pt>
                <c:pt idx="7463">
                  <c:v>28.942336048200001</c:v>
                </c:pt>
                <c:pt idx="7464">
                  <c:v>28.881402964700001</c:v>
                </c:pt>
                <c:pt idx="7465">
                  <c:v>28.972802589899999</c:v>
                </c:pt>
                <c:pt idx="7466">
                  <c:v>28.911869506399999</c:v>
                </c:pt>
                <c:pt idx="7467">
                  <c:v>29.0642022151</c:v>
                </c:pt>
                <c:pt idx="7468">
                  <c:v>28.942336048200001</c:v>
                </c:pt>
                <c:pt idx="7469">
                  <c:v>28.7900033395</c:v>
                </c:pt>
                <c:pt idx="7470">
                  <c:v>28.850936422899998</c:v>
                </c:pt>
                <c:pt idx="7471">
                  <c:v>28.881402964700001</c:v>
                </c:pt>
                <c:pt idx="7472">
                  <c:v>28.942336048200001</c:v>
                </c:pt>
                <c:pt idx="7473">
                  <c:v>28.850936422899998</c:v>
                </c:pt>
                <c:pt idx="7474">
                  <c:v>28.820469881200001</c:v>
                </c:pt>
                <c:pt idx="7475">
                  <c:v>28.911869506399999</c:v>
                </c:pt>
                <c:pt idx="7476">
                  <c:v>28.942336048200001</c:v>
                </c:pt>
                <c:pt idx="7477">
                  <c:v>28.881402964700001</c:v>
                </c:pt>
                <c:pt idx="7478">
                  <c:v>28.759536797700001</c:v>
                </c:pt>
                <c:pt idx="7479">
                  <c:v>29.0032691316</c:v>
                </c:pt>
                <c:pt idx="7480">
                  <c:v>28.850936422899998</c:v>
                </c:pt>
                <c:pt idx="7481">
                  <c:v>28.881402964700001</c:v>
                </c:pt>
                <c:pt idx="7482">
                  <c:v>28.881402964700001</c:v>
                </c:pt>
                <c:pt idx="7483">
                  <c:v>28.820469881200001</c:v>
                </c:pt>
                <c:pt idx="7484">
                  <c:v>28.881402964700001</c:v>
                </c:pt>
                <c:pt idx="7485">
                  <c:v>28.7900033395</c:v>
                </c:pt>
                <c:pt idx="7486">
                  <c:v>28.881402964700001</c:v>
                </c:pt>
                <c:pt idx="7487">
                  <c:v>28.850936422899998</c:v>
                </c:pt>
                <c:pt idx="7488">
                  <c:v>28.911869506399999</c:v>
                </c:pt>
                <c:pt idx="7489">
                  <c:v>28.820469881200001</c:v>
                </c:pt>
                <c:pt idx="7490">
                  <c:v>28.881402964700001</c:v>
                </c:pt>
                <c:pt idx="7491">
                  <c:v>28.942336048200001</c:v>
                </c:pt>
                <c:pt idx="7492">
                  <c:v>29.0032691316</c:v>
                </c:pt>
                <c:pt idx="7493">
                  <c:v>28.820469881200001</c:v>
                </c:pt>
                <c:pt idx="7494">
                  <c:v>28.881402964700001</c:v>
                </c:pt>
                <c:pt idx="7495">
                  <c:v>28.850936422899998</c:v>
                </c:pt>
                <c:pt idx="7496">
                  <c:v>28.759536797700001</c:v>
                </c:pt>
                <c:pt idx="7497">
                  <c:v>28.911869506399999</c:v>
                </c:pt>
                <c:pt idx="7498">
                  <c:v>28.881402964700001</c:v>
                </c:pt>
                <c:pt idx="7499">
                  <c:v>28.850936422899998</c:v>
                </c:pt>
                <c:pt idx="7500">
                  <c:v>28.820469881200001</c:v>
                </c:pt>
                <c:pt idx="7501">
                  <c:v>28.850936422899998</c:v>
                </c:pt>
                <c:pt idx="7502">
                  <c:v>28.7900033395</c:v>
                </c:pt>
                <c:pt idx="7503">
                  <c:v>28.850936422899998</c:v>
                </c:pt>
                <c:pt idx="7504">
                  <c:v>28.850936422899998</c:v>
                </c:pt>
                <c:pt idx="7505">
                  <c:v>28.820469881200001</c:v>
                </c:pt>
                <c:pt idx="7506">
                  <c:v>28.759536797700001</c:v>
                </c:pt>
                <c:pt idx="7507">
                  <c:v>28.972802589899999</c:v>
                </c:pt>
                <c:pt idx="7508">
                  <c:v>28.881402964700001</c:v>
                </c:pt>
                <c:pt idx="7509">
                  <c:v>28.759536797700001</c:v>
                </c:pt>
                <c:pt idx="7510">
                  <c:v>28.881402964700001</c:v>
                </c:pt>
                <c:pt idx="7511">
                  <c:v>28.820469881200001</c:v>
                </c:pt>
                <c:pt idx="7512">
                  <c:v>28.850936422899998</c:v>
                </c:pt>
                <c:pt idx="7513">
                  <c:v>28.729070256</c:v>
                </c:pt>
                <c:pt idx="7514">
                  <c:v>28.911869506399999</c:v>
                </c:pt>
                <c:pt idx="7515">
                  <c:v>28.850936422899998</c:v>
                </c:pt>
                <c:pt idx="7516">
                  <c:v>28.850936422899998</c:v>
                </c:pt>
                <c:pt idx="7517">
                  <c:v>28.820469881200001</c:v>
                </c:pt>
                <c:pt idx="7518">
                  <c:v>28.850936422899998</c:v>
                </c:pt>
                <c:pt idx="7519">
                  <c:v>28.759536797700001</c:v>
                </c:pt>
                <c:pt idx="7520">
                  <c:v>28.759536797700001</c:v>
                </c:pt>
                <c:pt idx="7521">
                  <c:v>28.7900033395</c:v>
                </c:pt>
                <c:pt idx="7522">
                  <c:v>28.759536797700001</c:v>
                </c:pt>
                <c:pt idx="7523">
                  <c:v>28.7900033395</c:v>
                </c:pt>
                <c:pt idx="7524">
                  <c:v>28.850936422899998</c:v>
                </c:pt>
                <c:pt idx="7525">
                  <c:v>28.7900033395</c:v>
                </c:pt>
                <c:pt idx="7526">
                  <c:v>28.7900033395</c:v>
                </c:pt>
                <c:pt idx="7527">
                  <c:v>28.820469881200001</c:v>
                </c:pt>
                <c:pt idx="7528">
                  <c:v>28.759536797700001</c:v>
                </c:pt>
                <c:pt idx="7529">
                  <c:v>28.7900033395</c:v>
                </c:pt>
                <c:pt idx="7530">
                  <c:v>28.759536797700001</c:v>
                </c:pt>
                <c:pt idx="7531">
                  <c:v>28.820469881200001</c:v>
                </c:pt>
                <c:pt idx="7532">
                  <c:v>28.820469881200001</c:v>
                </c:pt>
                <c:pt idx="7533">
                  <c:v>28.759536797700001</c:v>
                </c:pt>
                <c:pt idx="7534">
                  <c:v>28.759536797700001</c:v>
                </c:pt>
                <c:pt idx="7535">
                  <c:v>28.820469881200001</c:v>
                </c:pt>
                <c:pt idx="7536">
                  <c:v>28.881402964700001</c:v>
                </c:pt>
                <c:pt idx="7537">
                  <c:v>28.820469881200001</c:v>
                </c:pt>
                <c:pt idx="7538">
                  <c:v>28.820469881200001</c:v>
                </c:pt>
                <c:pt idx="7539">
                  <c:v>28.820469881200001</c:v>
                </c:pt>
                <c:pt idx="7540">
                  <c:v>28.7900033395</c:v>
                </c:pt>
                <c:pt idx="7541">
                  <c:v>28.7900033395</c:v>
                </c:pt>
                <c:pt idx="7542">
                  <c:v>28.7900033395</c:v>
                </c:pt>
                <c:pt idx="7543">
                  <c:v>28.759536797700001</c:v>
                </c:pt>
                <c:pt idx="7544">
                  <c:v>28.729070256</c:v>
                </c:pt>
                <c:pt idx="7545">
                  <c:v>28.759536797700001</c:v>
                </c:pt>
                <c:pt idx="7546">
                  <c:v>28.759536797700001</c:v>
                </c:pt>
                <c:pt idx="7547">
                  <c:v>28.759536797700001</c:v>
                </c:pt>
                <c:pt idx="7548">
                  <c:v>28.759536797700001</c:v>
                </c:pt>
                <c:pt idx="7549">
                  <c:v>28.759536797700001</c:v>
                </c:pt>
                <c:pt idx="7550">
                  <c:v>28.698603714200001</c:v>
                </c:pt>
                <c:pt idx="7551">
                  <c:v>28.759536797700001</c:v>
                </c:pt>
                <c:pt idx="7552">
                  <c:v>28.759536797700001</c:v>
                </c:pt>
                <c:pt idx="7553">
                  <c:v>28.759536797700001</c:v>
                </c:pt>
                <c:pt idx="7554">
                  <c:v>28.820469881200001</c:v>
                </c:pt>
                <c:pt idx="7555">
                  <c:v>28.759536797700001</c:v>
                </c:pt>
                <c:pt idx="7556">
                  <c:v>28.850936422899998</c:v>
                </c:pt>
                <c:pt idx="7557">
                  <c:v>28.698603714200001</c:v>
                </c:pt>
                <c:pt idx="7558">
                  <c:v>28.7900033395</c:v>
                </c:pt>
                <c:pt idx="7559">
                  <c:v>28.820469881200001</c:v>
                </c:pt>
                <c:pt idx="7560">
                  <c:v>28.607204089</c:v>
                </c:pt>
                <c:pt idx="7561">
                  <c:v>28.820469881200001</c:v>
                </c:pt>
                <c:pt idx="7562">
                  <c:v>28.729070256</c:v>
                </c:pt>
                <c:pt idx="7563">
                  <c:v>28.7900033395</c:v>
                </c:pt>
                <c:pt idx="7564">
                  <c:v>28.729070256</c:v>
                </c:pt>
                <c:pt idx="7565">
                  <c:v>28.759536797700001</c:v>
                </c:pt>
                <c:pt idx="7566">
                  <c:v>28.759536797700001</c:v>
                </c:pt>
                <c:pt idx="7567">
                  <c:v>28.820469881200001</c:v>
                </c:pt>
                <c:pt idx="7568">
                  <c:v>28.7900033395</c:v>
                </c:pt>
                <c:pt idx="7569">
                  <c:v>28.5462710055</c:v>
                </c:pt>
                <c:pt idx="7570">
                  <c:v>28.759536797700001</c:v>
                </c:pt>
                <c:pt idx="7571">
                  <c:v>28.698603714200001</c:v>
                </c:pt>
                <c:pt idx="7572">
                  <c:v>28.729070256</c:v>
                </c:pt>
                <c:pt idx="7573">
                  <c:v>28.698603714200001</c:v>
                </c:pt>
                <c:pt idx="7574">
                  <c:v>28.637670630799999</c:v>
                </c:pt>
                <c:pt idx="7575">
                  <c:v>28.759536797700001</c:v>
                </c:pt>
                <c:pt idx="7576">
                  <c:v>28.698603714200001</c:v>
                </c:pt>
                <c:pt idx="7577">
                  <c:v>28.698603714200001</c:v>
                </c:pt>
                <c:pt idx="7578">
                  <c:v>28.698603714200001</c:v>
                </c:pt>
                <c:pt idx="7579">
                  <c:v>28.729070256</c:v>
                </c:pt>
                <c:pt idx="7580">
                  <c:v>28.729070256</c:v>
                </c:pt>
                <c:pt idx="7581">
                  <c:v>28.729070256</c:v>
                </c:pt>
                <c:pt idx="7582">
                  <c:v>28.6681371725</c:v>
                </c:pt>
                <c:pt idx="7583">
                  <c:v>28.6681371725</c:v>
                </c:pt>
                <c:pt idx="7584">
                  <c:v>28.637670630799999</c:v>
                </c:pt>
                <c:pt idx="7585">
                  <c:v>28.759536797700001</c:v>
                </c:pt>
                <c:pt idx="7586">
                  <c:v>28.698603714200001</c:v>
                </c:pt>
                <c:pt idx="7587">
                  <c:v>28.698603714200001</c:v>
                </c:pt>
                <c:pt idx="7588">
                  <c:v>28.698603714200001</c:v>
                </c:pt>
                <c:pt idx="7589">
                  <c:v>28.759536797700001</c:v>
                </c:pt>
                <c:pt idx="7590">
                  <c:v>28.759536797700001</c:v>
                </c:pt>
                <c:pt idx="7591">
                  <c:v>28.637670630799999</c:v>
                </c:pt>
                <c:pt idx="7592">
                  <c:v>28.729070256</c:v>
                </c:pt>
                <c:pt idx="7593">
                  <c:v>28.6681371725</c:v>
                </c:pt>
                <c:pt idx="7594">
                  <c:v>28.759536797700001</c:v>
                </c:pt>
                <c:pt idx="7595">
                  <c:v>28.729070256</c:v>
                </c:pt>
                <c:pt idx="7596">
                  <c:v>28.729070256</c:v>
                </c:pt>
                <c:pt idx="7597">
                  <c:v>28.6681371725</c:v>
                </c:pt>
                <c:pt idx="7598">
                  <c:v>28.698603714200001</c:v>
                </c:pt>
                <c:pt idx="7599">
                  <c:v>28.698603714200001</c:v>
                </c:pt>
                <c:pt idx="7600">
                  <c:v>28.759536797700001</c:v>
                </c:pt>
                <c:pt idx="7601">
                  <c:v>28.729070256</c:v>
                </c:pt>
                <c:pt idx="7602">
                  <c:v>28.5462710055</c:v>
                </c:pt>
                <c:pt idx="7603">
                  <c:v>28.698603714200001</c:v>
                </c:pt>
                <c:pt idx="7604">
                  <c:v>28.6681371725</c:v>
                </c:pt>
                <c:pt idx="7605">
                  <c:v>28.698603714200001</c:v>
                </c:pt>
                <c:pt idx="7606">
                  <c:v>28.637670630799999</c:v>
                </c:pt>
                <c:pt idx="7607">
                  <c:v>28.607204089</c:v>
                </c:pt>
                <c:pt idx="7608">
                  <c:v>28.637670630799999</c:v>
                </c:pt>
                <c:pt idx="7609">
                  <c:v>28.607204089</c:v>
                </c:pt>
                <c:pt idx="7610">
                  <c:v>28.759536797700001</c:v>
                </c:pt>
                <c:pt idx="7611">
                  <c:v>28.6681371725</c:v>
                </c:pt>
                <c:pt idx="7612">
                  <c:v>28.607204089</c:v>
                </c:pt>
                <c:pt idx="7613">
                  <c:v>28.607204089</c:v>
                </c:pt>
                <c:pt idx="7614">
                  <c:v>28.698603714200001</c:v>
                </c:pt>
                <c:pt idx="7615">
                  <c:v>28.637670630799999</c:v>
                </c:pt>
                <c:pt idx="7616">
                  <c:v>28.6681371725</c:v>
                </c:pt>
                <c:pt idx="7617">
                  <c:v>28.6681371725</c:v>
                </c:pt>
                <c:pt idx="7618">
                  <c:v>28.6681371725</c:v>
                </c:pt>
                <c:pt idx="7619">
                  <c:v>28.698603714200001</c:v>
                </c:pt>
                <c:pt idx="7620">
                  <c:v>28.5462710055</c:v>
                </c:pt>
                <c:pt idx="7621">
                  <c:v>28.6681371725</c:v>
                </c:pt>
                <c:pt idx="7622">
                  <c:v>28.637670630799999</c:v>
                </c:pt>
                <c:pt idx="7623">
                  <c:v>28.729070256</c:v>
                </c:pt>
                <c:pt idx="7624">
                  <c:v>28.729070256</c:v>
                </c:pt>
                <c:pt idx="7625">
                  <c:v>28.637670630799999</c:v>
                </c:pt>
                <c:pt idx="7626">
                  <c:v>28.698603714200001</c:v>
                </c:pt>
                <c:pt idx="7627">
                  <c:v>28.698603714200001</c:v>
                </c:pt>
                <c:pt idx="7628">
                  <c:v>28.637670630799999</c:v>
                </c:pt>
                <c:pt idx="7629">
                  <c:v>28.607204089</c:v>
                </c:pt>
                <c:pt idx="7630">
                  <c:v>28.607204089</c:v>
                </c:pt>
                <c:pt idx="7631">
                  <c:v>28.576737547299999</c:v>
                </c:pt>
                <c:pt idx="7632">
                  <c:v>28.637670630799999</c:v>
                </c:pt>
                <c:pt idx="7633">
                  <c:v>28.637670630799999</c:v>
                </c:pt>
                <c:pt idx="7634">
                  <c:v>28.5462710055</c:v>
                </c:pt>
                <c:pt idx="7635">
                  <c:v>28.5462710055</c:v>
                </c:pt>
                <c:pt idx="7636">
                  <c:v>28.637670630799999</c:v>
                </c:pt>
                <c:pt idx="7637">
                  <c:v>28.6681371725</c:v>
                </c:pt>
                <c:pt idx="7638">
                  <c:v>28.576737547299999</c:v>
                </c:pt>
                <c:pt idx="7639">
                  <c:v>28.637670630799999</c:v>
                </c:pt>
                <c:pt idx="7640">
                  <c:v>28.576737547299999</c:v>
                </c:pt>
                <c:pt idx="7641">
                  <c:v>28.6681371725</c:v>
                </c:pt>
                <c:pt idx="7642">
                  <c:v>28.5462710055</c:v>
                </c:pt>
                <c:pt idx="7643">
                  <c:v>28.6681371725</c:v>
                </c:pt>
                <c:pt idx="7644">
                  <c:v>28.607204089</c:v>
                </c:pt>
                <c:pt idx="7645">
                  <c:v>28.5462710055</c:v>
                </c:pt>
                <c:pt idx="7646">
                  <c:v>28.607204089</c:v>
                </c:pt>
                <c:pt idx="7647">
                  <c:v>28.454871380299998</c:v>
                </c:pt>
                <c:pt idx="7648">
                  <c:v>28.6681371725</c:v>
                </c:pt>
                <c:pt idx="7649">
                  <c:v>28.607204089</c:v>
                </c:pt>
                <c:pt idx="7650">
                  <c:v>28.576737547299999</c:v>
                </c:pt>
                <c:pt idx="7651">
                  <c:v>28.607204089</c:v>
                </c:pt>
                <c:pt idx="7652">
                  <c:v>28.454871380299998</c:v>
                </c:pt>
                <c:pt idx="7653">
                  <c:v>28.576737547299999</c:v>
                </c:pt>
                <c:pt idx="7654">
                  <c:v>28.6681371725</c:v>
                </c:pt>
                <c:pt idx="7655">
                  <c:v>28.607204089</c:v>
                </c:pt>
                <c:pt idx="7656">
                  <c:v>28.424404838600001</c:v>
                </c:pt>
                <c:pt idx="7657">
                  <c:v>28.637670630799999</c:v>
                </c:pt>
                <c:pt idx="7658">
                  <c:v>28.607204089</c:v>
                </c:pt>
                <c:pt idx="7659">
                  <c:v>28.607204089</c:v>
                </c:pt>
                <c:pt idx="7660">
                  <c:v>28.576737547299999</c:v>
                </c:pt>
                <c:pt idx="7661">
                  <c:v>28.576737547299999</c:v>
                </c:pt>
                <c:pt idx="7662">
                  <c:v>28.576737547299999</c:v>
                </c:pt>
                <c:pt idx="7663">
                  <c:v>28.607204089</c:v>
                </c:pt>
                <c:pt idx="7664">
                  <c:v>28.607204089</c:v>
                </c:pt>
                <c:pt idx="7665">
                  <c:v>28.637670630799999</c:v>
                </c:pt>
                <c:pt idx="7666">
                  <c:v>28.576737547299999</c:v>
                </c:pt>
                <c:pt idx="7667">
                  <c:v>28.637670630799999</c:v>
                </c:pt>
                <c:pt idx="7668">
                  <c:v>28.6681371725</c:v>
                </c:pt>
                <c:pt idx="7669">
                  <c:v>28.576737547299999</c:v>
                </c:pt>
                <c:pt idx="7670">
                  <c:v>28.6681371725</c:v>
                </c:pt>
                <c:pt idx="7671">
                  <c:v>28.607204089</c:v>
                </c:pt>
                <c:pt idx="7672">
                  <c:v>28.759536797700001</c:v>
                </c:pt>
                <c:pt idx="7673">
                  <c:v>28.5462710055</c:v>
                </c:pt>
                <c:pt idx="7674">
                  <c:v>28.454871380299998</c:v>
                </c:pt>
                <c:pt idx="7675">
                  <c:v>28.485337922100001</c:v>
                </c:pt>
                <c:pt idx="7676">
                  <c:v>28.5462710055</c:v>
                </c:pt>
                <c:pt idx="7677">
                  <c:v>28.637670630799999</c:v>
                </c:pt>
                <c:pt idx="7678">
                  <c:v>28.6681371725</c:v>
                </c:pt>
                <c:pt idx="7679">
                  <c:v>28.607204089</c:v>
                </c:pt>
                <c:pt idx="7680">
                  <c:v>28.576737547299999</c:v>
                </c:pt>
                <c:pt idx="7681">
                  <c:v>28.485337922100001</c:v>
                </c:pt>
                <c:pt idx="7682">
                  <c:v>28.5462710055</c:v>
                </c:pt>
                <c:pt idx="7683">
                  <c:v>28.485337922100001</c:v>
                </c:pt>
                <c:pt idx="7684">
                  <c:v>28.576737547299999</c:v>
                </c:pt>
                <c:pt idx="7685">
                  <c:v>28.515804463799999</c:v>
                </c:pt>
                <c:pt idx="7686">
                  <c:v>28.515804463799999</c:v>
                </c:pt>
                <c:pt idx="7687">
                  <c:v>28.576737547299999</c:v>
                </c:pt>
                <c:pt idx="7688">
                  <c:v>28.576737547299999</c:v>
                </c:pt>
                <c:pt idx="7689">
                  <c:v>28.576737547299999</c:v>
                </c:pt>
                <c:pt idx="7690">
                  <c:v>28.5462710055</c:v>
                </c:pt>
                <c:pt idx="7691">
                  <c:v>28.5462710055</c:v>
                </c:pt>
                <c:pt idx="7692">
                  <c:v>28.5462710055</c:v>
                </c:pt>
                <c:pt idx="7693">
                  <c:v>28.485337922100001</c:v>
                </c:pt>
                <c:pt idx="7694">
                  <c:v>28.5462710055</c:v>
                </c:pt>
                <c:pt idx="7695">
                  <c:v>28.515804463799999</c:v>
                </c:pt>
                <c:pt idx="7696">
                  <c:v>28.576737547299999</c:v>
                </c:pt>
                <c:pt idx="7697">
                  <c:v>28.5462710055</c:v>
                </c:pt>
                <c:pt idx="7698">
                  <c:v>28.576737547299999</c:v>
                </c:pt>
                <c:pt idx="7699">
                  <c:v>28.637670630799999</c:v>
                </c:pt>
                <c:pt idx="7700">
                  <c:v>28.485337922100001</c:v>
                </c:pt>
                <c:pt idx="7701">
                  <c:v>28.363471755100001</c:v>
                </c:pt>
                <c:pt idx="7702">
                  <c:v>28.424404838600001</c:v>
                </c:pt>
                <c:pt idx="7703">
                  <c:v>28.515804463799999</c:v>
                </c:pt>
                <c:pt idx="7704">
                  <c:v>28.607204089</c:v>
                </c:pt>
                <c:pt idx="7705">
                  <c:v>28.5462710055</c:v>
                </c:pt>
                <c:pt idx="7706">
                  <c:v>28.515804463799999</c:v>
                </c:pt>
                <c:pt idx="7707">
                  <c:v>28.485337922100001</c:v>
                </c:pt>
                <c:pt idx="7708">
                  <c:v>28.637670630799999</c:v>
                </c:pt>
                <c:pt idx="7709">
                  <c:v>28.576737547299999</c:v>
                </c:pt>
                <c:pt idx="7710">
                  <c:v>28.363471755100001</c:v>
                </c:pt>
                <c:pt idx="7711">
                  <c:v>28.576737547299999</c:v>
                </c:pt>
                <c:pt idx="7712">
                  <c:v>28.515804463799999</c:v>
                </c:pt>
                <c:pt idx="7713">
                  <c:v>28.5462710055</c:v>
                </c:pt>
                <c:pt idx="7714">
                  <c:v>28.485337922100001</c:v>
                </c:pt>
                <c:pt idx="7715">
                  <c:v>28.5462710055</c:v>
                </c:pt>
                <c:pt idx="7716">
                  <c:v>28.454871380299998</c:v>
                </c:pt>
                <c:pt idx="7717">
                  <c:v>28.485337922100001</c:v>
                </c:pt>
                <c:pt idx="7718">
                  <c:v>28.485337922100001</c:v>
                </c:pt>
                <c:pt idx="7719">
                  <c:v>28.485337922100001</c:v>
                </c:pt>
                <c:pt idx="7720">
                  <c:v>28.637670630799999</c:v>
                </c:pt>
                <c:pt idx="7721">
                  <c:v>28.515804463799999</c:v>
                </c:pt>
                <c:pt idx="7722">
                  <c:v>28.454871380299998</c:v>
                </c:pt>
                <c:pt idx="7723">
                  <c:v>28.5462710055</c:v>
                </c:pt>
                <c:pt idx="7724">
                  <c:v>28.515804463799999</c:v>
                </c:pt>
                <c:pt idx="7725">
                  <c:v>28.454871380299998</c:v>
                </c:pt>
                <c:pt idx="7726">
                  <c:v>28.485337922100001</c:v>
                </c:pt>
                <c:pt idx="7727">
                  <c:v>28.454871380299998</c:v>
                </c:pt>
                <c:pt idx="7728">
                  <c:v>28.698603714200001</c:v>
                </c:pt>
                <c:pt idx="7729">
                  <c:v>28.576737547299999</c:v>
                </c:pt>
                <c:pt idx="7730">
                  <c:v>28.485337922100001</c:v>
                </c:pt>
                <c:pt idx="7731">
                  <c:v>28.485337922100001</c:v>
                </c:pt>
                <c:pt idx="7732">
                  <c:v>28.515804463799999</c:v>
                </c:pt>
                <c:pt idx="7733">
                  <c:v>28.576737547299999</c:v>
                </c:pt>
                <c:pt idx="7734">
                  <c:v>28.5462710055</c:v>
                </c:pt>
                <c:pt idx="7735">
                  <c:v>28.454871380299998</c:v>
                </c:pt>
                <c:pt idx="7736">
                  <c:v>28.5462710055</c:v>
                </c:pt>
                <c:pt idx="7737">
                  <c:v>28.607204089</c:v>
                </c:pt>
                <c:pt idx="7738">
                  <c:v>28.5462710055</c:v>
                </c:pt>
                <c:pt idx="7739">
                  <c:v>28.454871380299998</c:v>
                </c:pt>
                <c:pt idx="7740">
                  <c:v>28.485337922100001</c:v>
                </c:pt>
                <c:pt idx="7741">
                  <c:v>28.485337922100001</c:v>
                </c:pt>
                <c:pt idx="7742">
                  <c:v>28.515804463799999</c:v>
                </c:pt>
                <c:pt idx="7743">
                  <c:v>28.424404838600001</c:v>
                </c:pt>
                <c:pt idx="7744">
                  <c:v>28.424404838600001</c:v>
                </c:pt>
                <c:pt idx="7745">
                  <c:v>28.485337922100001</c:v>
                </c:pt>
                <c:pt idx="7746">
                  <c:v>28.485337922100001</c:v>
                </c:pt>
                <c:pt idx="7747">
                  <c:v>28.485337922100001</c:v>
                </c:pt>
                <c:pt idx="7748">
                  <c:v>28.485337922100001</c:v>
                </c:pt>
                <c:pt idx="7749">
                  <c:v>28.515804463799999</c:v>
                </c:pt>
                <c:pt idx="7750">
                  <c:v>28.485337922100001</c:v>
                </c:pt>
                <c:pt idx="7751">
                  <c:v>28.515804463799999</c:v>
                </c:pt>
                <c:pt idx="7752">
                  <c:v>28.485337922100001</c:v>
                </c:pt>
                <c:pt idx="7753">
                  <c:v>28.5462710055</c:v>
                </c:pt>
                <c:pt idx="7754">
                  <c:v>28.454871380299998</c:v>
                </c:pt>
                <c:pt idx="7755">
                  <c:v>28.515804463799999</c:v>
                </c:pt>
                <c:pt idx="7756">
                  <c:v>28.5462710055</c:v>
                </c:pt>
                <c:pt idx="7757">
                  <c:v>28.515804463799999</c:v>
                </c:pt>
                <c:pt idx="7758">
                  <c:v>28.485337922100001</c:v>
                </c:pt>
                <c:pt idx="7759">
                  <c:v>28.698603714200001</c:v>
                </c:pt>
                <c:pt idx="7760">
                  <c:v>28.485337922100001</c:v>
                </c:pt>
                <c:pt idx="7761">
                  <c:v>28.454871380299998</c:v>
                </c:pt>
                <c:pt idx="7762">
                  <c:v>28.424404838600001</c:v>
                </c:pt>
                <c:pt idx="7763">
                  <c:v>28.485337922100001</c:v>
                </c:pt>
                <c:pt idx="7764">
                  <c:v>28.515804463799999</c:v>
                </c:pt>
                <c:pt idx="7765">
                  <c:v>28.3939382969</c:v>
                </c:pt>
                <c:pt idx="7766">
                  <c:v>28.454871380299998</c:v>
                </c:pt>
                <c:pt idx="7767">
                  <c:v>28.515804463799999</c:v>
                </c:pt>
                <c:pt idx="7768">
                  <c:v>28.5462710055</c:v>
                </c:pt>
                <c:pt idx="7769">
                  <c:v>28.424404838600001</c:v>
                </c:pt>
                <c:pt idx="7770">
                  <c:v>28.485337922100001</c:v>
                </c:pt>
                <c:pt idx="7771">
                  <c:v>28.424404838600001</c:v>
                </c:pt>
                <c:pt idx="7772">
                  <c:v>28.302538671600001</c:v>
                </c:pt>
                <c:pt idx="7773">
                  <c:v>28.485337922100001</c:v>
                </c:pt>
                <c:pt idx="7774">
                  <c:v>28.485337922100001</c:v>
                </c:pt>
                <c:pt idx="7775">
                  <c:v>28.3939382969</c:v>
                </c:pt>
                <c:pt idx="7776">
                  <c:v>28.424404838600001</c:v>
                </c:pt>
                <c:pt idx="7777">
                  <c:v>28.515804463799999</c:v>
                </c:pt>
                <c:pt idx="7778">
                  <c:v>28.485337922100001</c:v>
                </c:pt>
                <c:pt idx="7779">
                  <c:v>28.424404838600001</c:v>
                </c:pt>
                <c:pt idx="7780">
                  <c:v>28.454871380299998</c:v>
                </c:pt>
                <c:pt idx="7781">
                  <c:v>28.485337922100001</c:v>
                </c:pt>
                <c:pt idx="7782">
                  <c:v>28.3939382969</c:v>
                </c:pt>
                <c:pt idx="7783">
                  <c:v>28.454871380299998</c:v>
                </c:pt>
                <c:pt idx="7784">
                  <c:v>28.515804463799999</c:v>
                </c:pt>
                <c:pt idx="7785">
                  <c:v>28.424404838600001</c:v>
                </c:pt>
                <c:pt idx="7786">
                  <c:v>28.424404838600001</c:v>
                </c:pt>
                <c:pt idx="7787">
                  <c:v>28.454871380299998</c:v>
                </c:pt>
                <c:pt idx="7788">
                  <c:v>28.454871380299998</c:v>
                </c:pt>
                <c:pt idx="7789">
                  <c:v>28.424404838600001</c:v>
                </c:pt>
                <c:pt idx="7790">
                  <c:v>28.424404838600001</c:v>
                </c:pt>
                <c:pt idx="7791">
                  <c:v>28.424404838600001</c:v>
                </c:pt>
                <c:pt idx="7792">
                  <c:v>28.3939382969</c:v>
                </c:pt>
                <c:pt idx="7793">
                  <c:v>28.424404838600001</c:v>
                </c:pt>
                <c:pt idx="7794">
                  <c:v>28.576737547299999</c:v>
                </c:pt>
                <c:pt idx="7795">
                  <c:v>28.424404838600001</c:v>
                </c:pt>
                <c:pt idx="7796">
                  <c:v>28.2720721299</c:v>
                </c:pt>
                <c:pt idx="7797">
                  <c:v>28.3939382969</c:v>
                </c:pt>
                <c:pt idx="7798">
                  <c:v>28.485337922100001</c:v>
                </c:pt>
                <c:pt idx="7799">
                  <c:v>28.363471755100001</c:v>
                </c:pt>
                <c:pt idx="7800">
                  <c:v>28.424404838600001</c:v>
                </c:pt>
                <c:pt idx="7801">
                  <c:v>28.485337922100001</c:v>
                </c:pt>
                <c:pt idx="7802">
                  <c:v>28.424404838600001</c:v>
                </c:pt>
                <c:pt idx="7803">
                  <c:v>28.424404838600001</c:v>
                </c:pt>
                <c:pt idx="7804">
                  <c:v>28.363471755100001</c:v>
                </c:pt>
                <c:pt idx="7805">
                  <c:v>28.485337922100001</c:v>
                </c:pt>
                <c:pt idx="7806">
                  <c:v>28.424404838600001</c:v>
                </c:pt>
                <c:pt idx="7807">
                  <c:v>28.515804463799999</c:v>
                </c:pt>
                <c:pt idx="7808">
                  <c:v>28.424404838600001</c:v>
                </c:pt>
                <c:pt idx="7809">
                  <c:v>28.363471755100001</c:v>
                </c:pt>
                <c:pt idx="7810">
                  <c:v>28.363471755100001</c:v>
                </c:pt>
                <c:pt idx="7811">
                  <c:v>28.363471755100001</c:v>
                </c:pt>
                <c:pt idx="7812">
                  <c:v>28.454871380299998</c:v>
                </c:pt>
                <c:pt idx="7813">
                  <c:v>28.363471755100001</c:v>
                </c:pt>
                <c:pt idx="7814">
                  <c:v>28.3939382969</c:v>
                </c:pt>
                <c:pt idx="7815">
                  <c:v>28.3939382969</c:v>
                </c:pt>
                <c:pt idx="7816">
                  <c:v>28.363471755100001</c:v>
                </c:pt>
                <c:pt idx="7817">
                  <c:v>28.3939382969</c:v>
                </c:pt>
                <c:pt idx="7818">
                  <c:v>28.3939382969</c:v>
                </c:pt>
                <c:pt idx="7819">
                  <c:v>28.424404838600001</c:v>
                </c:pt>
                <c:pt idx="7820">
                  <c:v>28.363471755100001</c:v>
                </c:pt>
                <c:pt idx="7821">
                  <c:v>28.454871380299998</c:v>
                </c:pt>
                <c:pt idx="7822">
                  <c:v>28.363471755100001</c:v>
                </c:pt>
                <c:pt idx="7823">
                  <c:v>28.363471755100001</c:v>
                </c:pt>
                <c:pt idx="7824">
                  <c:v>28.424404838600001</c:v>
                </c:pt>
                <c:pt idx="7825">
                  <c:v>28.424404838600001</c:v>
                </c:pt>
                <c:pt idx="7826">
                  <c:v>28.3330052134</c:v>
                </c:pt>
                <c:pt idx="7827">
                  <c:v>28.3330052134</c:v>
                </c:pt>
                <c:pt idx="7828">
                  <c:v>28.424404838600001</c:v>
                </c:pt>
                <c:pt idx="7829">
                  <c:v>28.485337922100001</c:v>
                </c:pt>
                <c:pt idx="7830">
                  <c:v>28.3939382969</c:v>
                </c:pt>
                <c:pt idx="7831">
                  <c:v>28.424404838600001</c:v>
                </c:pt>
                <c:pt idx="7832">
                  <c:v>28.3939382969</c:v>
                </c:pt>
                <c:pt idx="7833">
                  <c:v>28.2720721299</c:v>
                </c:pt>
                <c:pt idx="7834">
                  <c:v>28.3939382969</c:v>
                </c:pt>
                <c:pt idx="7835">
                  <c:v>28.363471755100001</c:v>
                </c:pt>
                <c:pt idx="7836">
                  <c:v>28.454871380299998</c:v>
                </c:pt>
                <c:pt idx="7837">
                  <c:v>28.3939382969</c:v>
                </c:pt>
                <c:pt idx="7838">
                  <c:v>28.363471755100001</c:v>
                </c:pt>
                <c:pt idx="7839">
                  <c:v>28.3939382969</c:v>
                </c:pt>
                <c:pt idx="7840">
                  <c:v>28.424404838600001</c:v>
                </c:pt>
                <c:pt idx="7841">
                  <c:v>28.424404838600001</c:v>
                </c:pt>
                <c:pt idx="7842">
                  <c:v>28.485337922100001</c:v>
                </c:pt>
                <c:pt idx="7843">
                  <c:v>28.3330052134</c:v>
                </c:pt>
                <c:pt idx="7844">
                  <c:v>28.241605588199999</c:v>
                </c:pt>
                <c:pt idx="7845">
                  <c:v>28.302538671600001</c:v>
                </c:pt>
                <c:pt idx="7846">
                  <c:v>28.363471755100001</c:v>
                </c:pt>
                <c:pt idx="7847">
                  <c:v>28.241605588199999</c:v>
                </c:pt>
                <c:pt idx="7848">
                  <c:v>28.363471755100001</c:v>
                </c:pt>
                <c:pt idx="7849">
                  <c:v>28.363471755100001</c:v>
                </c:pt>
                <c:pt idx="7850">
                  <c:v>28.363471755100001</c:v>
                </c:pt>
                <c:pt idx="7851">
                  <c:v>28.363471755100001</c:v>
                </c:pt>
                <c:pt idx="7852">
                  <c:v>28.454871380299998</c:v>
                </c:pt>
                <c:pt idx="7853">
                  <c:v>28.3330052134</c:v>
                </c:pt>
                <c:pt idx="7854">
                  <c:v>28.363471755100001</c:v>
                </c:pt>
                <c:pt idx="7855">
                  <c:v>28.302538671600001</c:v>
                </c:pt>
                <c:pt idx="7856">
                  <c:v>28.302538671600001</c:v>
                </c:pt>
                <c:pt idx="7857">
                  <c:v>28.3330052134</c:v>
                </c:pt>
                <c:pt idx="7858">
                  <c:v>28.424404838600001</c:v>
                </c:pt>
                <c:pt idx="7859">
                  <c:v>28.3939382969</c:v>
                </c:pt>
                <c:pt idx="7860">
                  <c:v>28.3330052134</c:v>
                </c:pt>
                <c:pt idx="7861">
                  <c:v>28.302538671600001</c:v>
                </c:pt>
                <c:pt idx="7862">
                  <c:v>28.363471755100001</c:v>
                </c:pt>
                <c:pt idx="7863">
                  <c:v>28.363471755100001</c:v>
                </c:pt>
                <c:pt idx="7864">
                  <c:v>28.363471755100001</c:v>
                </c:pt>
                <c:pt idx="7865">
                  <c:v>28.363471755100001</c:v>
                </c:pt>
                <c:pt idx="7866">
                  <c:v>28.363471755100001</c:v>
                </c:pt>
                <c:pt idx="7867">
                  <c:v>28.424404838600001</c:v>
                </c:pt>
                <c:pt idx="7868">
                  <c:v>28.302538671600001</c:v>
                </c:pt>
                <c:pt idx="7869">
                  <c:v>28.302538671600001</c:v>
                </c:pt>
                <c:pt idx="7870">
                  <c:v>28.241605588199999</c:v>
                </c:pt>
                <c:pt idx="7871">
                  <c:v>28.302538671600001</c:v>
                </c:pt>
                <c:pt idx="7872">
                  <c:v>28.363471755100001</c:v>
                </c:pt>
                <c:pt idx="7873">
                  <c:v>28.363471755100001</c:v>
                </c:pt>
                <c:pt idx="7874">
                  <c:v>28.363471755100001</c:v>
                </c:pt>
                <c:pt idx="7875">
                  <c:v>28.302538671600001</c:v>
                </c:pt>
                <c:pt idx="7876">
                  <c:v>28.363471755100001</c:v>
                </c:pt>
                <c:pt idx="7877">
                  <c:v>28.424404838600001</c:v>
                </c:pt>
                <c:pt idx="7878">
                  <c:v>28.3330052134</c:v>
                </c:pt>
                <c:pt idx="7879">
                  <c:v>28.180672504699999</c:v>
                </c:pt>
                <c:pt idx="7880">
                  <c:v>28.363471755100001</c:v>
                </c:pt>
                <c:pt idx="7881">
                  <c:v>28.302538671600001</c:v>
                </c:pt>
                <c:pt idx="7882">
                  <c:v>28.302538671600001</c:v>
                </c:pt>
                <c:pt idx="7883">
                  <c:v>28.424404838600001</c:v>
                </c:pt>
                <c:pt idx="7884">
                  <c:v>28.302538671600001</c:v>
                </c:pt>
                <c:pt idx="7885">
                  <c:v>28.363471755100001</c:v>
                </c:pt>
                <c:pt idx="7886">
                  <c:v>28.363471755100001</c:v>
                </c:pt>
                <c:pt idx="7887">
                  <c:v>28.3330052134</c:v>
                </c:pt>
                <c:pt idx="7888">
                  <c:v>28.3939382969</c:v>
                </c:pt>
                <c:pt idx="7889">
                  <c:v>28.363471755100001</c:v>
                </c:pt>
                <c:pt idx="7890">
                  <c:v>28.2720721299</c:v>
                </c:pt>
                <c:pt idx="7891">
                  <c:v>28.3330052134</c:v>
                </c:pt>
                <c:pt idx="7892">
                  <c:v>28.3330052134</c:v>
                </c:pt>
                <c:pt idx="7893">
                  <c:v>28.3939382969</c:v>
                </c:pt>
                <c:pt idx="7894">
                  <c:v>28.302538671600001</c:v>
                </c:pt>
                <c:pt idx="7895">
                  <c:v>28.424404838600001</c:v>
                </c:pt>
                <c:pt idx="7896">
                  <c:v>28.363471755100001</c:v>
                </c:pt>
                <c:pt idx="7897">
                  <c:v>28.3330052134</c:v>
                </c:pt>
                <c:pt idx="7898">
                  <c:v>28.3330052134</c:v>
                </c:pt>
                <c:pt idx="7899">
                  <c:v>28.454871380299998</c:v>
                </c:pt>
                <c:pt idx="7900">
                  <c:v>28.363471755100001</c:v>
                </c:pt>
                <c:pt idx="7901">
                  <c:v>28.302538671600001</c:v>
                </c:pt>
                <c:pt idx="7902">
                  <c:v>28.2720721299</c:v>
                </c:pt>
                <c:pt idx="7903">
                  <c:v>28.302538671600001</c:v>
                </c:pt>
                <c:pt idx="7904">
                  <c:v>28.3939382969</c:v>
                </c:pt>
                <c:pt idx="7905">
                  <c:v>28.3330052134</c:v>
                </c:pt>
                <c:pt idx="7906">
                  <c:v>28.302538671600001</c:v>
                </c:pt>
                <c:pt idx="7907">
                  <c:v>28.3330052134</c:v>
                </c:pt>
                <c:pt idx="7908">
                  <c:v>28.454871380299998</c:v>
                </c:pt>
                <c:pt idx="7909">
                  <c:v>28.2720721299</c:v>
                </c:pt>
                <c:pt idx="7910">
                  <c:v>28.241605588199999</c:v>
                </c:pt>
                <c:pt idx="7911">
                  <c:v>28.3330052134</c:v>
                </c:pt>
                <c:pt idx="7912">
                  <c:v>28.363471755100001</c:v>
                </c:pt>
                <c:pt idx="7913">
                  <c:v>28.2720721299</c:v>
                </c:pt>
                <c:pt idx="7914">
                  <c:v>28.302538671600001</c:v>
                </c:pt>
                <c:pt idx="7915">
                  <c:v>28.302538671600001</c:v>
                </c:pt>
                <c:pt idx="7916">
                  <c:v>28.241605588199999</c:v>
                </c:pt>
                <c:pt idx="7917">
                  <c:v>28.3330052134</c:v>
                </c:pt>
                <c:pt idx="7918">
                  <c:v>28.302538671600001</c:v>
                </c:pt>
                <c:pt idx="7919">
                  <c:v>28.2720721299</c:v>
                </c:pt>
                <c:pt idx="7920">
                  <c:v>28.3330052134</c:v>
                </c:pt>
                <c:pt idx="7921">
                  <c:v>28.3330052134</c:v>
                </c:pt>
                <c:pt idx="7922">
                  <c:v>28.302538671600001</c:v>
                </c:pt>
                <c:pt idx="7923">
                  <c:v>28.363471755100001</c:v>
                </c:pt>
                <c:pt idx="7924">
                  <c:v>28.363471755100001</c:v>
                </c:pt>
                <c:pt idx="7925">
                  <c:v>28.241605588199999</c:v>
                </c:pt>
                <c:pt idx="7926">
                  <c:v>28.302538671600001</c:v>
                </c:pt>
                <c:pt idx="7927">
                  <c:v>28.302538671600001</c:v>
                </c:pt>
                <c:pt idx="7928">
                  <c:v>28.241605588199999</c:v>
                </c:pt>
                <c:pt idx="7929">
                  <c:v>28.241605588199999</c:v>
                </c:pt>
                <c:pt idx="7930">
                  <c:v>28.424404838600001</c:v>
                </c:pt>
                <c:pt idx="7931">
                  <c:v>28.2111390464</c:v>
                </c:pt>
                <c:pt idx="7932">
                  <c:v>28.302538671600001</c:v>
                </c:pt>
                <c:pt idx="7933">
                  <c:v>28.363471755100001</c:v>
                </c:pt>
                <c:pt idx="7934">
                  <c:v>28.2111390464</c:v>
                </c:pt>
                <c:pt idx="7935">
                  <c:v>28.241605588199999</c:v>
                </c:pt>
                <c:pt idx="7936">
                  <c:v>28.241605588199999</c:v>
                </c:pt>
                <c:pt idx="7937">
                  <c:v>28.2720721299</c:v>
                </c:pt>
                <c:pt idx="7938">
                  <c:v>28.302538671600001</c:v>
                </c:pt>
                <c:pt idx="7939">
                  <c:v>28.2720721299</c:v>
                </c:pt>
                <c:pt idx="7940">
                  <c:v>28.2720721299</c:v>
                </c:pt>
                <c:pt idx="7941">
                  <c:v>28.302538671600001</c:v>
                </c:pt>
                <c:pt idx="7942">
                  <c:v>28.302538671600001</c:v>
                </c:pt>
                <c:pt idx="7943">
                  <c:v>28.2720721299</c:v>
                </c:pt>
                <c:pt idx="7944">
                  <c:v>28.241605588199999</c:v>
                </c:pt>
                <c:pt idx="7945">
                  <c:v>28.2720721299</c:v>
                </c:pt>
                <c:pt idx="7946">
                  <c:v>28.2111390464</c:v>
                </c:pt>
                <c:pt idx="7947">
                  <c:v>28.2720721299</c:v>
                </c:pt>
                <c:pt idx="7948">
                  <c:v>28.2111390464</c:v>
                </c:pt>
                <c:pt idx="7949">
                  <c:v>28.241605588199999</c:v>
                </c:pt>
                <c:pt idx="7950">
                  <c:v>28.241605588199999</c:v>
                </c:pt>
                <c:pt idx="7951">
                  <c:v>28.2720721299</c:v>
                </c:pt>
                <c:pt idx="7952">
                  <c:v>28.2111390464</c:v>
                </c:pt>
                <c:pt idx="7953">
                  <c:v>28.2720721299</c:v>
                </c:pt>
                <c:pt idx="7954">
                  <c:v>28.2111390464</c:v>
                </c:pt>
                <c:pt idx="7955">
                  <c:v>28.2720721299</c:v>
                </c:pt>
                <c:pt idx="7956">
                  <c:v>28.2720721299</c:v>
                </c:pt>
                <c:pt idx="7957">
                  <c:v>28.3939382969</c:v>
                </c:pt>
                <c:pt idx="7958">
                  <c:v>28.302538671600001</c:v>
                </c:pt>
                <c:pt idx="7959">
                  <c:v>28.058806337699998</c:v>
                </c:pt>
                <c:pt idx="7960">
                  <c:v>28.241605588199999</c:v>
                </c:pt>
                <c:pt idx="7961">
                  <c:v>28.2111390464</c:v>
                </c:pt>
                <c:pt idx="7962">
                  <c:v>28.241605588199999</c:v>
                </c:pt>
                <c:pt idx="7963">
                  <c:v>28.241605588199999</c:v>
                </c:pt>
                <c:pt idx="7964">
                  <c:v>28.3330052134</c:v>
                </c:pt>
                <c:pt idx="7965">
                  <c:v>28.2111390464</c:v>
                </c:pt>
                <c:pt idx="7966">
                  <c:v>28.302538671600001</c:v>
                </c:pt>
                <c:pt idx="7967">
                  <c:v>28.302538671600001</c:v>
                </c:pt>
                <c:pt idx="7968">
                  <c:v>28.2111390464</c:v>
                </c:pt>
                <c:pt idx="7969">
                  <c:v>28.2111390464</c:v>
                </c:pt>
                <c:pt idx="7970">
                  <c:v>28.241605588199999</c:v>
                </c:pt>
                <c:pt idx="7971">
                  <c:v>28.2111390464</c:v>
                </c:pt>
                <c:pt idx="7972">
                  <c:v>28.2111390464</c:v>
                </c:pt>
                <c:pt idx="7973">
                  <c:v>28.2111390464</c:v>
                </c:pt>
                <c:pt idx="7974">
                  <c:v>28.2111390464</c:v>
                </c:pt>
                <c:pt idx="7975">
                  <c:v>28.2720721299</c:v>
                </c:pt>
                <c:pt idx="7976">
                  <c:v>28.2111390464</c:v>
                </c:pt>
                <c:pt idx="7977">
                  <c:v>28.119739421199998</c:v>
                </c:pt>
                <c:pt idx="7978">
                  <c:v>28.2111390464</c:v>
                </c:pt>
                <c:pt idx="7979">
                  <c:v>28.241605588199999</c:v>
                </c:pt>
                <c:pt idx="7980">
                  <c:v>28.2111390464</c:v>
                </c:pt>
                <c:pt idx="7981">
                  <c:v>28.241605588199999</c:v>
                </c:pt>
                <c:pt idx="7982">
                  <c:v>28.180672504699999</c:v>
                </c:pt>
                <c:pt idx="7983">
                  <c:v>28.241605588199999</c:v>
                </c:pt>
                <c:pt idx="7984">
                  <c:v>28.2111390464</c:v>
                </c:pt>
                <c:pt idx="7985">
                  <c:v>28.2111390464</c:v>
                </c:pt>
                <c:pt idx="7986">
                  <c:v>28.180672504699999</c:v>
                </c:pt>
                <c:pt idx="7987">
                  <c:v>28.2720721299</c:v>
                </c:pt>
                <c:pt idx="7988">
                  <c:v>28.119739421199998</c:v>
                </c:pt>
                <c:pt idx="7989">
                  <c:v>28.2720721299</c:v>
                </c:pt>
                <c:pt idx="7990">
                  <c:v>28.089272879500001</c:v>
                </c:pt>
                <c:pt idx="7991">
                  <c:v>28.180672504699999</c:v>
                </c:pt>
                <c:pt idx="7992">
                  <c:v>28.2111390464</c:v>
                </c:pt>
                <c:pt idx="7993">
                  <c:v>28.2111390464</c:v>
                </c:pt>
                <c:pt idx="7994">
                  <c:v>28.180672504699999</c:v>
                </c:pt>
                <c:pt idx="7995">
                  <c:v>28.119739421199998</c:v>
                </c:pt>
                <c:pt idx="7996">
                  <c:v>28.180672504699999</c:v>
                </c:pt>
                <c:pt idx="7997">
                  <c:v>28.119739421199998</c:v>
                </c:pt>
                <c:pt idx="7998">
                  <c:v>28.2111390464</c:v>
                </c:pt>
                <c:pt idx="7999">
                  <c:v>28.180672504699999</c:v>
                </c:pt>
                <c:pt idx="8000">
                  <c:v>28.2111390464</c:v>
                </c:pt>
                <c:pt idx="8001">
                  <c:v>28.028339796000001</c:v>
                </c:pt>
                <c:pt idx="8002">
                  <c:v>28.180672504699999</c:v>
                </c:pt>
                <c:pt idx="8003">
                  <c:v>28.180672504699999</c:v>
                </c:pt>
                <c:pt idx="8004">
                  <c:v>28.180672504699999</c:v>
                </c:pt>
                <c:pt idx="8005">
                  <c:v>28.180672504699999</c:v>
                </c:pt>
                <c:pt idx="8006">
                  <c:v>28.2111390464</c:v>
                </c:pt>
                <c:pt idx="8007">
                  <c:v>28.150205962899999</c:v>
                </c:pt>
                <c:pt idx="8008">
                  <c:v>28.119739421199998</c:v>
                </c:pt>
                <c:pt idx="8009">
                  <c:v>28.180672504699999</c:v>
                </c:pt>
                <c:pt idx="8010">
                  <c:v>28.119739421199998</c:v>
                </c:pt>
                <c:pt idx="8011">
                  <c:v>28.089272879500001</c:v>
                </c:pt>
                <c:pt idx="8012">
                  <c:v>28.150205962899999</c:v>
                </c:pt>
                <c:pt idx="8013">
                  <c:v>28.058806337699998</c:v>
                </c:pt>
                <c:pt idx="8014">
                  <c:v>28.089272879500001</c:v>
                </c:pt>
                <c:pt idx="8015">
                  <c:v>28.180672504699999</c:v>
                </c:pt>
                <c:pt idx="8016">
                  <c:v>28.150205962899999</c:v>
                </c:pt>
                <c:pt idx="8017">
                  <c:v>28.119739421199998</c:v>
                </c:pt>
                <c:pt idx="8018">
                  <c:v>28.089272879500001</c:v>
                </c:pt>
                <c:pt idx="8019">
                  <c:v>28.2111390464</c:v>
                </c:pt>
                <c:pt idx="8020">
                  <c:v>28.089272879500001</c:v>
                </c:pt>
                <c:pt idx="8021">
                  <c:v>28.2111390464</c:v>
                </c:pt>
                <c:pt idx="8022">
                  <c:v>28.180672504699999</c:v>
                </c:pt>
                <c:pt idx="8023">
                  <c:v>27.997873254200002</c:v>
                </c:pt>
                <c:pt idx="8024">
                  <c:v>28.058806337699998</c:v>
                </c:pt>
                <c:pt idx="8025">
                  <c:v>28.119739421199998</c:v>
                </c:pt>
                <c:pt idx="8026">
                  <c:v>28.180672504699999</c:v>
                </c:pt>
                <c:pt idx="8027">
                  <c:v>28.119739421199998</c:v>
                </c:pt>
                <c:pt idx="8028">
                  <c:v>28.150205962899999</c:v>
                </c:pt>
                <c:pt idx="8029">
                  <c:v>28.2720721299</c:v>
                </c:pt>
                <c:pt idx="8030">
                  <c:v>28.119739421199998</c:v>
                </c:pt>
                <c:pt idx="8031">
                  <c:v>28.2111390464</c:v>
                </c:pt>
                <c:pt idx="8032">
                  <c:v>28.150205962899999</c:v>
                </c:pt>
                <c:pt idx="8033">
                  <c:v>28.089272879500001</c:v>
                </c:pt>
                <c:pt idx="8034">
                  <c:v>28.241605588199999</c:v>
                </c:pt>
                <c:pt idx="8035">
                  <c:v>28.180672504699999</c:v>
                </c:pt>
                <c:pt idx="8036">
                  <c:v>27.967406712500001</c:v>
                </c:pt>
                <c:pt idx="8037">
                  <c:v>28.119739421199998</c:v>
                </c:pt>
                <c:pt idx="8038">
                  <c:v>28.089272879500001</c:v>
                </c:pt>
                <c:pt idx="8039">
                  <c:v>28.089272879500001</c:v>
                </c:pt>
                <c:pt idx="8040">
                  <c:v>28.089272879500001</c:v>
                </c:pt>
                <c:pt idx="8041">
                  <c:v>28.150205962899999</c:v>
                </c:pt>
                <c:pt idx="8042">
                  <c:v>28.150205962899999</c:v>
                </c:pt>
                <c:pt idx="8043">
                  <c:v>28.180672504699999</c:v>
                </c:pt>
                <c:pt idx="8044">
                  <c:v>28.089272879500001</c:v>
                </c:pt>
                <c:pt idx="8045">
                  <c:v>28.150205962899999</c:v>
                </c:pt>
                <c:pt idx="8046">
                  <c:v>28.058806337699998</c:v>
                </c:pt>
                <c:pt idx="8047">
                  <c:v>28.150205962899999</c:v>
                </c:pt>
                <c:pt idx="8048">
                  <c:v>28.028339796000001</c:v>
                </c:pt>
                <c:pt idx="8049">
                  <c:v>27.997873254200002</c:v>
                </c:pt>
                <c:pt idx="8050">
                  <c:v>28.028339796000001</c:v>
                </c:pt>
                <c:pt idx="8051">
                  <c:v>28.089272879500001</c:v>
                </c:pt>
                <c:pt idx="8052">
                  <c:v>28.089272879500001</c:v>
                </c:pt>
                <c:pt idx="8053">
                  <c:v>28.058806337699998</c:v>
                </c:pt>
                <c:pt idx="8054">
                  <c:v>28.089272879500001</c:v>
                </c:pt>
                <c:pt idx="8055">
                  <c:v>28.058806337699998</c:v>
                </c:pt>
                <c:pt idx="8056">
                  <c:v>28.058806337699998</c:v>
                </c:pt>
                <c:pt idx="8057">
                  <c:v>28.028339796000001</c:v>
                </c:pt>
                <c:pt idx="8058">
                  <c:v>28.180672504699999</c:v>
                </c:pt>
                <c:pt idx="8059">
                  <c:v>28.058806337699998</c:v>
                </c:pt>
                <c:pt idx="8060">
                  <c:v>28.180672504699999</c:v>
                </c:pt>
                <c:pt idx="8061">
                  <c:v>28.119739421199998</c:v>
                </c:pt>
                <c:pt idx="8062">
                  <c:v>27.8760070873</c:v>
                </c:pt>
                <c:pt idx="8063">
                  <c:v>28.028339796000001</c:v>
                </c:pt>
                <c:pt idx="8064">
                  <c:v>28.058806337699998</c:v>
                </c:pt>
                <c:pt idx="8065">
                  <c:v>28.058806337699998</c:v>
                </c:pt>
                <c:pt idx="8066">
                  <c:v>27.967406712500001</c:v>
                </c:pt>
                <c:pt idx="8067">
                  <c:v>28.089272879500001</c:v>
                </c:pt>
                <c:pt idx="8068">
                  <c:v>28.058806337699998</c:v>
                </c:pt>
                <c:pt idx="8069">
                  <c:v>28.089272879500001</c:v>
                </c:pt>
                <c:pt idx="8070">
                  <c:v>28.089272879500001</c:v>
                </c:pt>
                <c:pt idx="8071">
                  <c:v>28.028339796000001</c:v>
                </c:pt>
                <c:pt idx="8072">
                  <c:v>28.119739421199998</c:v>
                </c:pt>
                <c:pt idx="8073">
                  <c:v>28.089272879500001</c:v>
                </c:pt>
                <c:pt idx="8074">
                  <c:v>28.089272879500001</c:v>
                </c:pt>
                <c:pt idx="8075">
                  <c:v>28.089272879500001</c:v>
                </c:pt>
                <c:pt idx="8076">
                  <c:v>28.180672504699999</c:v>
                </c:pt>
                <c:pt idx="8077">
                  <c:v>28.028339796000001</c:v>
                </c:pt>
                <c:pt idx="8078">
                  <c:v>28.089272879500001</c:v>
                </c:pt>
                <c:pt idx="8079">
                  <c:v>28.058806337699998</c:v>
                </c:pt>
                <c:pt idx="8080">
                  <c:v>28.028339796000001</c:v>
                </c:pt>
                <c:pt idx="8081">
                  <c:v>28.028339796000001</c:v>
                </c:pt>
                <c:pt idx="8082">
                  <c:v>28.089272879500001</c:v>
                </c:pt>
                <c:pt idx="8083">
                  <c:v>28.028339796000001</c:v>
                </c:pt>
                <c:pt idx="8084">
                  <c:v>28.089272879500001</c:v>
                </c:pt>
                <c:pt idx="8085">
                  <c:v>27.967406712500001</c:v>
                </c:pt>
                <c:pt idx="8086">
                  <c:v>28.028339796000001</c:v>
                </c:pt>
                <c:pt idx="8087">
                  <c:v>28.089272879500001</c:v>
                </c:pt>
                <c:pt idx="8088">
                  <c:v>27.997873254200002</c:v>
                </c:pt>
                <c:pt idx="8089">
                  <c:v>27.967406712500001</c:v>
                </c:pt>
                <c:pt idx="8090">
                  <c:v>27.997873254200002</c:v>
                </c:pt>
                <c:pt idx="8091">
                  <c:v>28.058806337699998</c:v>
                </c:pt>
                <c:pt idx="8092">
                  <c:v>28.058806337699998</c:v>
                </c:pt>
                <c:pt idx="8093">
                  <c:v>28.028339796000001</c:v>
                </c:pt>
                <c:pt idx="8094">
                  <c:v>27.967406712500001</c:v>
                </c:pt>
                <c:pt idx="8095">
                  <c:v>28.058806337699998</c:v>
                </c:pt>
                <c:pt idx="8096">
                  <c:v>28.089272879500001</c:v>
                </c:pt>
                <c:pt idx="8097">
                  <c:v>28.089272879500001</c:v>
                </c:pt>
                <c:pt idx="8098">
                  <c:v>27.967406712500001</c:v>
                </c:pt>
                <c:pt idx="8099">
                  <c:v>28.058806337699998</c:v>
                </c:pt>
                <c:pt idx="8100">
                  <c:v>27.997873254200002</c:v>
                </c:pt>
                <c:pt idx="8101">
                  <c:v>28.058806337699998</c:v>
                </c:pt>
                <c:pt idx="8102">
                  <c:v>27.9369401708</c:v>
                </c:pt>
                <c:pt idx="8103">
                  <c:v>28.089272879500001</c:v>
                </c:pt>
                <c:pt idx="8104">
                  <c:v>28.089272879500001</c:v>
                </c:pt>
                <c:pt idx="8105">
                  <c:v>27.9369401708</c:v>
                </c:pt>
                <c:pt idx="8106">
                  <c:v>27.997873254200002</c:v>
                </c:pt>
                <c:pt idx="8107">
                  <c:v>27.997873254200002</c:v>
                </c:pt>
                <c:pt idx="8108">
                  <c:v>28.089272879500001</c:v>
                </c:pt>
                <c:pt idx="8109">
                  <c:v>28.028339796000001</c:v>
                </c:pt>
                <c:pt idx="8110">
                  <c:v>27.967406712500001</c:v>
                </c:pt>
                <c:pt idx="8111">
                  <c:v>28.058806337699998</c:v>
                </c:pt>
                <c:pt idx="8112">
                  <c:v>27.967406712500001</c:v>
                </c:pt>
                <c:pt idx="8113">
                  <c:v>28.028339796000001</c:v>
                </c:pt>
                <c:pt idx="8114">
                  <c:v>28.058806337699998</c:v>
                </c:pt>
                <c:pt idx="8115">
                  <c:v>27.997873254200002</c:v>
                </c:pt>
                <c:pt idx="8116">
                  <c:v>27.997873254200002</c:v>
                </c:pt>
                <c:pt idx="8117">
                  <c:v>28.089272879500001</c:v>
                </c:pt>
                <c:pt idx="8118">
                  <c:v>27.967406712500001</c:v>
                </c:pt>
                <c:pt idx="8119">
                  <c:v>27.906473629000001</c:v>
                </c:pt>
                <c:pt idx="8120">
                  <c:v>27.9369401708</c:v>
                </c:pt>
                <c:pt idx="8121">
                  <c:v>28.028339796000001</c:v>
                </c:pt>
                <c:pt idx="8122">
                  <c:v>27.9369401708</c:v>
                </c:pt>
                <c:pt idx="8123">
                  <c:v>27.9369401708</c:v>
                </c:pt>
                <c:pt idx="8124">
                  <c:v>28.028339796000001</c:v>
                </c:pt>
                <c:pt idx="8125">
                  <c:v>27.9369401708</c:v>
                </c:pt>
                <c:pt idx="8126">
                  <c:v>27.997873254200002</c:v>
                </c:pt>
                <c:pt idx="8127">
                  <c:v>28.058806337699998</c:v>
                </c:pt>
                <c:pt idx="8128">
                  <c:v>27.9369401708</c:v>
                </c:pt>
                <c:pt idx="8129">
                  <c:v>28.058806337699998</c:v>
                </c:pt>
                <c:pt idx="8130">
                  <c:v>27.967406712500001</c:v>
                </c:pt>
                <c:pt idx="8131">
                  <c:v>27.9369401708</c:v>
                </c:pt>
                <c:pt idx="8132">
                  <c:v>27.967406712500001</c:v>
                </c:pt>
                <c:pt idx="8133">
                  <c:v>27.967406712500001</c:v>
                </c:pt>
                <c:pt idx="8134">
                  <c:v>28.058806337699998</c:v>
                </c:pt>
                <c:pt idx="8135">
                  <c:v>27.997873254200002</c:v>
                </c:pt>
                <c:pt idx="8136">
                  <c:v>27.967406712500001</c:v>
                </c:pt>
                <c:pt idx="8137">
                  <c:v>27.967406712500001</c:v>
                </c:pt>
                <c:pt idx="8138">
                  <c:v>27.997873254200002</c:v>
                </c:pt>
                <c:pt idx="8139">
                  <c:v>27.9369401708</c:v>
                </c:pt>
                <c:pt idx="8140">
                  <c:v>27.967406712500001</c:v>
                </c:pt>
                <c:pt idx="8141">
                  <c:v>27.9369401708</c:v>
                </c:pt>
                <c:pt idx="8142">
                  <c:v>27.967406712500001</c:v>
                </c:pt>
                <c:pt idx="8143">
                  <c:v>27.967406712500001</c:v>
                </c:pt>
                <c:pt idx="8144">
                  <c:v>28.058806337699998</c:v>
                </c:pt>
                <c:pt idx="8145">
                  <c:v>27.8760070873</c:v>
                </c:pt>
                <c:pt idx="8146">
                  <c:v>27.997873254200002</c:v>
                </c:pt>
                <c:pt idx="8147">
                  <c:v>28.058806337699998</c:v>
                </c:pt>
                <c:pt idx="8148">
                  <c:v>27.9369401708</c:v>
                </c:pt>
                <c:pt idx="8149">
                  <c:v>27.9369401708</c:v>
                </c:pt>
                <c:pt idx="8150">
                  <c:v>27.906473629000001</c:v>
                </c:pt>
                <c:pt idx="8151">
                  <c:v>27.9369401708</c:v>
                </c:pt>
                <c:pt idx="8152">
                  <c:v>27.906473629000001</c:v>
                </c:pt>
                <c:pt idx="8153">
                  <c:v>27.967406712500001</c:v>
                </c:pt>
                <c:pt idx="8154">
                  <c:v>27.9369401708</c:v>
                </c:pt>
                <c:pt idx="8155">
                  <c:v>27.967406712500001</c:v>
                </c:pt>
                <c:pt idx="8156">
                  <c:v>27.9369401708</c:v>
                </c:pt>
                <c:pt idx="8157">
                  <c:v>27.967406712500001</c:v>
                </c:pt>
                <c:pt idx="8158">
                  <c:v>27.967406712500001</c:v>
                </c:pt>
                <c:pt idx="8159">
                  <c:v>27.8760070873</c:v>
                </c:pt>
                <c:pt idx="8160">
                  <c:v>27.8760070873</c:v>
                </c:pt>
                <c:pt idx="8161">
                  <c:v>27.8455405455</c:v>
                </c:pt>
                <c:pt idx="8162">
                  <c:v>27.9369401708</c:v>
                </c:pt>
                <c:pt idx="8163">
                  <c:v>27.967406712500001</c:v>
                </c:pt>
                <c:pt idx="8164">
                  <c:v>27.9369401708</c:v>
                </c:pt>
                <c:pt idx="8165">
                  <c:v>27.8760070873</c:v>
                </c:pt>
                <c:pt idx="8166">
                  <c:v>27.8760070873</c:v>
                </c:pt>
                <c:pt idx="8167">
                  <c:v>27.967406712500001</c:v>
                </c:pt>
                <c:pt idx="8168">
                  <c:v>27.997873254200002</c:v>
                </c:pt>
                <c:pt idx="8169">
                  <c:v>27.9369401708</c:v>
                </c:pt>
                <c:pt idx="8170">
                  <c:v>27.8760070873</c:v>
                </c:pt>
                <c:pt idx="8171">
                  <c:v>27.967406712500001</c:v>
                </c:pt>
                <c:pt idx="8172">
                  <c:v>27.997873254200002</c:v>
                </c:pt>
                <c:pt idx="8173">
                  <c:v>27.9369401708</c:v>
                </c:pt>
                <c:pt idx="8174">
                  <c:v>27.9369401708</c:v>
                </c:pt>
                <c:pt idx="8175">
                  <c:v>27.8760070873</c:v>
                </c:pt>
                <c:pt idx="8176">
                  <c:v>27.906473629000001</c:v>
                </c:pt>
                <c:pt idx="8177">
                  <c:v>27.997873254200002</c:v>
                </c:pt>
                <c:pt idx="8178">
                  <c:v>27.967406712500001</c:v>
                </c:pt>
                <c:pt idx="8179">
                  <c:v>27.784607462099999</c:v>
                </c:pt>
                <c:pt idx="8180">
                  <c:v>27.906473629000001</c:v>
                </c:pt>
                <c:pt idx="8181">
                  <c:v>27.967406712500001</c:v>
                </c:pt>
                <c:pt idx="8182">
                  <c:v>27.8760070873</c:v>
                </c:pt>
                <c:pt idx="8183">
                  <c:v>27.8760070873</c:v>
                </c:pt>
                <c:pt idx="8184">
                  <c:v>27.967406712500001</c:v>
                </c:pt>
                <c:pt idx="8185">
                  <c:v>27.967406712500001</c:v>
                </c:pt>
                <c:pt idx="8186">
                  <c:v>27.8150740038</c:v>
                </c:pt>
                <c:pt idx="8187">
                  <c:v>27.906473629000001</c:v>
                </c:pt>
                <c:pt idx="8188">
                  <c:v>27.967406712500001</c:v>
                </c:pt>
                <c:pt idx="8189">
                  <c:v>27.906473629000001</c:v>
                </c:pt>
                <c:pt idx="8190">
                  <c:v>27.906473629000001</c:v>
                </c:pt>
                <c:pt idx="8191">
                  <c:v>27.8760070873</c:v>
                </c:pt>
                <c:pt idx="8192">
                  <c:v>27.9369401708</c:v>
                </c:pt>
                <c:pt idx="8193">
                  <c:v>27.8760070873</c:v>
                </c:pt>
                <c:pt idx="8194">
                  <c:v>27.8760070873</c:v>
                </c:pt>
                <c:pt idx="8195">
                  <c:v>27.906473629000001</c:v>
                </c:pt>
                <c:pt idx="8196">
                  <c:v>27.9369401708</c:v>
                </c:pt>
                <c:pt idx="8197">
                  <c:v>27.8760070873</c:v>
                </c:pt>
                <c:pt idx="8198">
                  <c:v>27.967406712500001</c:v>
                </c:pt>
                <c:pt idx="8199">
                  <c:v>27.8760070873</c:v>
                </c:pt>
                <c:pt idx="8200">
                  <c:v>27.967406712500001</c:v>
                </c:pt>
                <c:pt idx="8201">
                  <c:v>27.997873254200002</c:v>
                </c:pt>
                <c:pt idx="8202">
                  <c:v>27.8455405455</c:v>
                </c:pt>
                <c:pt idx="8203">
                  <c:v>27.8455405455</c:v>
                </c:pt>
                <c:pt idx="8204">
                  <c:v>27.8150740038</c:v>
                </c:pt>
                <c:pt idx="8205">
                  <c:v>27.9369401708</c:v>
                </c:pt>
                <c:pt idx="8206">
                  <c:v>27.8150740038</c:v>
                </c:pt>
                <c:pt idx="8207">
                  <c:v>27.997873254200002</c:v>
                </c:pt>
                <c:pt idx="8208">
                  <c:v>27.723674378599998</c:v>
                </c:pt>
                <c:pt idx="8209">
                  <c:v>28.058806337699998</c:v>
                </c:pt>
                <c:pt idx="8210">
                  <c:v>27.754140920299999</c:v>
                </c:pt>
                <c:pt idx="8211">
                  <c:v>27.8150740038</c:v>
                </c:pt>
                <c:pt idx="8212">
                  <c:v>27.8455405455</c:v>
                </c:pt>
                <c:pt idx="8213">
                  <c:v>27.8760070873</c:v>
                </c:pt>
                <c:pt idx="8214">
                  <c:v>27.784607462099999</c:v>
                </c:pt>
                <c:pt idx="8215">
                  <c:v>27.8760070873</c:v>
                </c:pt>
                <c:pt idx="8216">
                  <c:v>27.906473629000001</c:v>
                </c:pt>
                <c:pt idx="8217">
                  <c:v>27.8760070873</c:v>
                </c:pt>
                <c:pt idx="8218">
                  <c:v>27.8455405455</c:v>
                </c:pt>
                <c:pt idx="8219">
                  <c:v>27.906473629000001</c:v>
                </c:pt>
                <c:pt idx="8220">
                  <c:v>27.8150740038</c:v>
                </c:pt>
                <c:pt idx="8221">
                  <c:v>27.8150740038</c:v>
                </c:pt>
                <c:pt idx="8222">
                  <c:v>27.8150740038</c:v>
                </c:pt>
                <c:pt idx="8223">
                  <c:v>27.8455405455</c:v>
                </c:pt>
                <c:pt idx="8224">
                  <c:v>27.8150740038</c:v>
                </c:pt>
                <c:pt idx="8225">
                  <c:v>27.9369401708</c:v>
                </c:pt>
                <c:pt idx="8226">
                  <c:v>27.9369401708</c:v>
                </c:pt>
                <c:pt idx="8227">
                  <c:v>27.8760070873</c:v>
                </c:pt>
                <c:pt idx="8228">
                  <c:v>27.8455405455</c:v>
                </c:pt>
                <c:pt idx="8229">
                  <c:v>27.8760070873</c:v>
                </c:pt>
                <c:pt idx="8230">
                  <c:v>27.8760070873</c:v>
                </c:pt>
                <c:pt idx="8231">
                  <c:v>27.8150740038</c:v>
                </c:pt>
                <c:pt idx="8232">
                  <c:v>27.8150740038</c:v>
                </c:pt>
                <c:pt idx="8233">
                  <c:v>27.8455405455</c:v>
                </c:pt>
                <c:pt idx="8234">
                  <c:v>27.8455405455</c:v>
                </c:pt>
                <c:pt idx="8235">
                  <c:v>27.8760070873</c:v>
                </c:pt>
                <c:pt idx="8236">
                  <c:v>27.754140920299999</c:v>
                </c:pt>
                <c:pt idx="8237">
                  <c:v>27.8455405455</c:v>
                </c:pt>
                <c:pt idx="8238">
                  <c:v>27.8150740038</c:v>
                </c:pt>
                <c:pt idx="8239">
                  <c:v>27.754140920299999</c:v>
                </c:pt>
                <c:pt idx="8240">
                  <c:v>27.906473629000001</c:v>
                </c:pt>
                <c:pt idx="8241">
                  <c:v>27.693207836799999</c:v>
                </c:pt>
                <c:pt idx="8242">
                  <c:v>27.8150740038</c:v>
                </c:pt>
                <c:pt idx="8243">
                  <c:v>27.8150740038</c:v>
                </c:pt>
                <c:pt idx="8244">
                  <c:v>27.8150740038</c:v>
                </c:pt>
                <c:pt idx="8245">
                  <c:v>27.8455405455</c:v>
                </c:pt>
                <c:pt idx="8246">
                  <c:v>27.8760070873</c:v>
                </c:pt>
                <c:pt idx="8247">
                  <c:v>27.784607462099999</c:v>
                </c:pt>
                <c:pt idx="8248">
                  <c:v>27.8455405455</c:v>
                </c:pt>
                <c:pt idx="8249">
                  <c:v>27.8760070873</c:v>
                </c:pt>
                <c:pt idx="8250">
                  <c:v>27.967406712500001</c:v>
                </c:pt>
                <c:pt idx="8251">
                  <c:v>27.662741295099998</c:v>
                </c:pt>
                <c:pt idx="8252">
                  <c:v>27.8150740038</c:v>
                </c:pt>
                <c:pt idx="8253">
                  <c:v>27.784607462099999</c:v>
                </c:pt>
                <c:pt idx="8254">
                  <c:v>27.8150740038</c:v>
                </c:pt>
                <c:pt idx="8255">
                  <c:v>27.784607462099999</c:v>
                </c:pt>
                <c:pt idx="8256">
                  <c:v>27.8455405455</c:v>
                </c:pt>
                <c:pt idx="8257">
                  <c:v>27.8455405455</c:v>
                </c:pt>
                <c:pt idx="8258">
                  <c:v>27.8455405455</c:v>
                </c:pt>
                <c:pt idx="8259">
                  <c:v>27.8150740038</c:v>
                </c:pt>
                <c:pt idx="8260">
                  <c:v>27.784607462099999</c:v>
                </c:pt>
                <c:pt idx="8261">
                  <c:v>27.8455405455</c:v>
                </c:pt>
                <c:pt idx="8262">
                  <c:v>27.8150740038</c:v>
                </c:pt>
                <c:pt idx="8263">
                  <c:v>27.8455405455</c:v>
                </c:pt>
                <c:pt idx="8264">
                  <c:v>27.8455405455</c:v>
                </c:pt>
                <c:pt idx="8265">
                  <c:v>27.8150740038</c:v>
                </c:pt>
                <c:pt idx="8266">
                  <c:v>27.784607462099999</c:v>
                </c:pt>
                <c:pt idx="8267">
                  <c:v>27.8760070873</c:v>
                </c:pt>
                <c:pt idx="8268">
                  <c:v>27.8455405455</c:v>
                </c:pt>
                <c:pt idx="8269">
                  <c:v>27.8760070873</c:v>
                </c:pt>
                <c:pt idx="8270">
                  <c:v>27.754140920299999</c:v>
                </c:pt>
                <c:pt idx="8271">
                  <c:v>27.906473629000001</c:v>
                </c:pt>
                <c:pt idx="8272">
                  <c:v>27.662741295099998</c:v>
                </c:pt>
                <c:pt idx="8273">
                  <c:v>27.754140920299999</c:v>
                </c:pt>
                <c:pt idx="8274">
                  <c:v>27.662741295099998</c:v>
                </c:pt>
                <c:pt idx="8275">
                  <c:v>27.784607462099999</c:v>
                </c:pt>
                <c:pt idx="8276">
                  <c:v>27.784607462099999</c:v>
                </c:pt>
                <c:pt idx="8277">
                  <c:v>27.8760070873</c:v>
                </c:pt>
                <c:pt idx="8278">
                  <c:v>27.754140920299999</c:v>
                </c:pt>
                <c:pt idx="8279">
                  <c:v>27.8455405455</c:v>
                </c:pt>
                <c:pt idx="8280">
                  <c:v>27.8150740038</c:v>
                </c:pt>
                <c:pt idx="8281">
                  <c:v>27.784607462099999</c:v>
                </c:pt>
                <c:pt idx="8282">
                  <c:v>27.906473629000001</c:v>
                </c:pt>
                <c:pt idx="8283">
                  <c:v>27.632274753400001</c:v>
                </c:pt>
                <c:pt idx="8284">
                  <c:v>27.784607462099999</c:v>
                </c:pt>
                <c:pt idx="8285">
                  <c:v>27.723674378599998</c:v>
                </c:pt>
                <c:pt idx="8286">
                  <c:v>27.8150740038</c:v>
                </c:pt>
                <c:pt idx="8287">
                  <c:v>27.723674378599998</c:v>
                </c:pt>
                <c:pt idx="8288">
                  <c:v>27.8150740038</c:v>
                </c:pt>
                <c:pt idx="8289">
                  <c:v>27.8455405455</c:v>
                </c:pt>
                <c:pt idx="8290">
                  <c:v>27.8150740038</c:v>
                </c:pt>
                <c:pt idx="8291">
                  <c:v>27.723674378599998</c:v>
                </c:pt>
                <c:pt idx="8292">
                  <c:v>27.723674378599998</c:v>
                </c:pt>
                <c:pt idx="8293">
                  <c:v>27.784607462099999</c:v>
                </c:pt>
                <c:pt idx="8294">
                  <c:v>27.784607462099999</c:v>
                </c:pt>
                <c:pt idx="8295">
                  <c:v>27.784607462099999</c:v>
                </c:pt>
                <c:pt idx="8296">
                  <c:v>27.784607462099999</c:v>
                </c:pt>
                <c:pt idx="8297">
                  <c:v>27.784607462099999</c:v>
                </c:pt>
                <c:pt idx="8298">
                  <c:v>27.784607462099999</c:v>
                </c:pt>
                <c:pt idx="8299">
                  <c:v>27.723674378599998</c:v>
                </c:pt>
                <c:pt idx="8300">
                  <c:v>27.723674378599998</c:v>
                </c:pt>
                <c:pt idx="8301">
                  <c:v>27.662741295099998</c:v>
                </c:pt>
                <c:pt idx="8302">
                  <c:v>27.784607462099999</c:v>
                </c:pt>
                <c:pt idx="8303">
                  <c:v>27.754140920299999</c:v>
                </c:pt>
                <c:pt idx="8304">
                  <c:v>27.754140920299999</c:v>
                </c:pt>
                <c:pt idx="8305">
                  <c:v>27.754140920299999</c:v>
                </c:pt>
                <c:pt idx="8306">
                  <c:v>27.784607462099999</c:v>
                </c:pt>
                <c:pt idx="8307">
                  <c:v>27.8150740038</c:v>
                </c:pt>
                <c:pt idx="8308">
                  <c:v>27.784607462099999</c:v>
                </c:pt>
                <c:pt idx="8309">
                  <c:v>27.723674378599998</c:v>
                </c:pt>
                <c:pt idx="8310">
                  <c:v>27.8150740038</c:v>
                </c:pt>
                <c:pt idx="8311">
                  <c:v>27.693207836799999</c:v>
                </c:pt>
                <c:pt idx="8312">
                  <c:v>27.8455405455</c:v>
                </c:pt>
                <c:pt idx="8313">
                  <c:v>27.784607462099999</c:v>
                </c:pt>
                <c:pt idx="8314">
                  <c:v>27.723674378599998</c:v>
                </c:pt>
                <c:pt idx="8315">
                  <c:v>27.723674378599998</c:v>
                </c:pt>
                <c:pt idx="8316">
                  <c:v>27.784607462099999</c:v>
                </c:pt>
                <c:pt idx="8317">
                  <c:v>27.754140920299999</c:v>
                </c:pt>
                <c:pt idx="8318">
                  <c:v>27.8150740038</c:v>
                </c:pt>
                <c:pt idx="8319">
                  <c:v>27.784607462099999</c:v>
                </c:pt>
                <c:pt idx="8320">
                  <c:v>27.8455405455</c:v>
                </c:pt>
                <c:pt idx="8321">
                  <c:v>27.723674378599998</c:v>
                </c:pt>
                <c:pt idx="8322">
                  <c:v>27.784607462099999</c:v>
                </c:pt>
                <c:pt idx="8323">
                  <c:v>27.8150740038</c:v>
                </c:pt>
                <c:pt idx="8324">
                  <c:v>27.693207836799999</c:v>
                </c:pt>
                <c:pt idx="8325">
                  <c:v>27.723674378599998</c:v>
                </c:pt>
                <c:pt idx="8326">
                  <c:v>27.8150740038</c:v>
                </c:pt>
                <c:pt idx="8327">
                  <c:v>27.754140920299999</c:v>
                </c:pt>
                <c:pt idx="8328">
                  <c:v>27.784607462099999</c:v>
                </c:pt>
                <c:pt idx="8329">
                  <c:v>27.723674378599998</c:v>
                </c:pt>
                <c:pt idx="8330">
                  <c:v>27.784607462099999</c:v>
                </c:pt>
                <c:pt idx="8331">
                  <c:v>27.754140920299999</c:v>
                </c:pt>
                <c:pt idx="8332">
                  <c:v>27.723674378599998</c:v>
                </c:pt>
                <c:pt idx="8333">
                  <c:v>27.723674378599998</c:v>
                </c:pt>
                <c:pt idx="8334">
                  <c:v>27.754140920299999</c:v>
                </c:pt>
                <c:pt idx="8335">
                  <c:v>27.754140920299999</c:v>
                </c:pt>
                <c:pt idx="8336">
                  <c:v>27.754140920299999</c:v>
                </c:pt>
                <c:pt idx="8337">
                  <c:v>27.784607462099999</c:v>
                </c:pt>
                <c:pt idx="8338">
                  <c:v>27.754140920299999</c:v>
                </c:pt>
                <c:pt idx="8339">
                  <c:v>27.693207836799999</c:v>
                </c:pt>
                <c:pt idx="8340">
                  <c:v>27.9369401708</c:v>
                </c:pt>
                <c:pt idx="8341">
                  <c:v>27.754140920299999</c:v>
                </c:pt>
                <c:pt idx="8342">
                  <c:v>27.693207836799999</c:v>
                </c:pt>
                <c:pt idx="8343">
                  <c:v>27.632274753400001</c:v>
                </c:pt>
                <c:pt idx="8344">
                  <c:v>27.693207836799999</c:v>
                </c:pt>
                <c:pt idx="8345">
                  <c:v>27.754140920299999</c:v>
                </c:pt>
                <c:pt idx="8346">
                  <c:v>27.693207836799999</c:v>
                </c:pt>
                <c:pt idx="8347">
                  <c:v>27.784607462099999</c:v>
                </c:pt>
                <c:pt idx="8348">
                  <c:v>27.723674378599998</c:v>
                </c:pt>
                <c:pt idx="8349">
                  <c:v>27.754140920299999</c:v>
                </c:pt>
                <c:pt idx="8350">
                  <c:v>27.784607462099999</c:v>
                </c:pt>
                <c:pt idx="8351">
                  <c:v>27.723674378599998</c:v>
                </c:pt>
                <c:pt idx="8352">
                  <c:v>27.693207836799999</c:v>
                </c:pt>
                <c:pt idx="8353">
                  <c:v>27.662741295099998</c:v>
                </c:pt>
                <c:pt idx="8354">
                  <c:v>27.693207836799999</c:v>
                </c:pt>
                <c:pt idx="8355">
                  <c:v>27.754140920299999</c:v>
                </c:pt>
                <c:pt idx="8356">
                  <c:v>27.723674378599998</c:v>
                </c:pt>
                <c:pt idx="8357">
                  <c:v>27.662741295099998</c:v>
                </c:pt>
                <c:pt idx="8358">
                  <c:v>27.754140920299999</c:v>
                </c:pt>
                <c:pt idx="8359">
                  <c:v>27.723674378599998</c:v>
                </c:pt>
                <c:pt idx="8360">
                  <c:v>27.723674378599998</c:v>
                </c:pt>
                <c:pt idx="8361">
                  <c:v>27.723674378599998</c:v>
                </c:pt>
                <c:pt idx="8362">
                  <c:v>27.632274753400001</c:v>
                </c:pt>
                <c:pt idx="8363">
                  <c:v>27.693207836799999</c:v>
                </c:pt>
                <c:pt idx="8364">
                  <c:v>27.784607462099999</c:v>
                </c:pt>
                <c:pt idx="8365">
                  <c:v>27.693207836799999</c:v>
                </c:pt>
                <c:pt idx="8366">
                  <c:v>27.8150740038</c:v>
                </c:pt>
                <c:pt idx="8367">
                  <c:v>27.662741295099998</c:v>
                </c:pt>
                <c:pt idx="8368">
                  <c:v>27.693207836799999</c:v>
                </c:pt>
                <c:pt idx="8369">
                  <c:v>27.632274753400001</c:v>
                </c:pt>
                <c:pt idx="8370">
                  <c:v>27.693207836799999</c:v>
                </c:pt>
                <c:pt idx="8371">
                  <c:v>27.784607462099999</c:v>
                </c:pt>
                <c:pt idx="8372">
                  <c:v>27.662741295099998</c:v>
                </c:pt>
                <c:pt idx="8373">
                  <c:v>27.8150740038</c:v>
                </c:pt>
                <c:pt idx="8374">
                  <c:v>27.754140920299999</c:v>
                </c:pt>
                <c:pt idx="8375">
                  <c:v>27.8150740038</c:v>
                </c:pt>
                <c:pt idx="8376">
                  <c:v>27.754140920299999</c:v>
                </c:pt>
                <c:pt idx="8377">
                  <c:v>27.662741295099998</c:v>
                </c:pt>
                <c:pt idx="8378">
                  <c:v>27.693207836799999</c:v>
                </c:pt>
                <c:pt idx="8379">
                  <c:v>27.601808211600002</c:v>
                </c:pt>
                <c:pt idx="8380">
                  <c:v>27.693207836799999</c:v>
                </c:pt>
                <c:pt idx="8381">
                  <c:v>27.632274753400001</c:v>
                </c:pt>
                <c:pt idx="8382">
                  <c:v>27.723674378599998</c:v>
                </c:pt>
                <c:pt idx="8383">
                  <c:v>27.723674378599998</c:v>
                </c:pt>
                <c:pt idx="8384">
                  <c:v>27.723674378599998</c:v>
                </c:pt>
                <c:pt idx="8385">
                  <c:v>27.723674378599998</c:v>
                </c:pt>
                <c:pt idx="8386">
                  <c:v>27.693207836799999</c:v>
                </c:pt>
                <c:pt idx="8387">
                  <c:v>27.723674378599998</c:v>
                </c:pt>
                <c:pt idx="8388">
                  <c:v>27.8760070873</c:v>
                </c:pt>
                <c:pt idx="8389">
                  <c:v>27.601808211600002</c:v>
                </c:pt>
                <c:pt idx="8390">
                  <c:v>27.693207836799999</c:v>
                </c:pt>
                <c:pt idx="8391">
                  <c:v>27.723674378599998</c:v>
                </c:pt>
                <c:pt idx="8392">
                  <c:v>27.632274753400001</c:v>
                </c:pt>
                <c:pt idx="8393">
                  <c:v>27.632274753400001</c:v>
                </c:pt>
                <c:pt idx="8394">
                  <c:v>27.632274753400001</c:v>
                </c:pt>
                <c:pt idx="8395">
                  <c:v>27.784607462099999</c:v>
                </c:pt>
                <c:pt idx="8396">
                  <c:v>27.693207836799999</c:v>
                </c:pt>
                <c:pt idx="8397">
                  <c:v>27.723674378599998</c:v>
                </c:pt>
                <c:pt idx="8398">
                  <c:v>27.723674378599998</c:v>
                </c:pt>
                <c:pt idx="8399">
                  <c:v>27.632274753400001</c:v>
                </c:pt>
                <c:pt idx="8400">
                  <c:v>27.693207836799999</c:v>
                </c:pt>
                <c:pt idx="8401">
                  <c:v>27.754140920299999</c:v>
                </c:pt>
                <c:pt idx="8402">
                  <c:v>27.632274753400001</c:v>
                </c:pt>
                <c:pt idx="8403">
                  <c:v>27.601808211600002</c:v>
                </c:pt>
                <c:pt idx="8404">
                  <c:v>27.632274753400001</c:v>
                </c:pt>
                <c:pt idx="8405">
                  <c:v>27.632274753400001</c:v>
                </c:pt>
                <c:pt idx="8406">
                  <c:v>27.754140920299999</c:v>
                </c:pt>
                <c:pt idx="8407">
                  <c:v>27.632274753400001</c:v>
                </c:pt>
                <c:pt idx="8408">
                  <c:v>27.693207836799999</c:v>
                </c:pt>
                <c:pt idx="8409">
                  <c:v>27.723674378599998</c:v>
                </c:pt>
                <c:pt idx="8410">
                  <c:v>27.540875128100001</c:v>
                </c:pt>
                <c:pt idx="8411">
                  <c:v>27.8150740038</c:v>
                </c:pt>
                <c:pt idx="8412">
                  <c:v>27.4494755029</c:v>
                </c:pt>
                <c:pt idx="8413">
                  <c:v>27.601808211600002</c:v>
                </c:pt>
                <c:pt idx="8414">
                  <c:v>27.662741295099998</c:v>
                </c:pt>
                <c:pt idx="8415">
                  <c:v>27.662741295099998</c:v>
                </c:pt>
                <c:pt idx="8416">
                  <c:v>27.632274753400001</c:v>
                </c:pt>
                <c:pt idx="8417">
                  <c:v>27.632274753400001</c:v>
                </c:pt>
                <c:pt idx="8418">
                  <c:v>27.754140920299999</c:v>
                </c:pt>
                <c:pt idx="8419">
                  <c:v>27.632274753400001</c:v>
                </c:pt>
                <c:pt idx="8420">
                  <c:v>27.723674378599998</c:v>
                </c:pt>
                <c:pt idx="8421">
                  <c:v>27.632274753400001</c:v>
                </c:pt>
                <c:pt idx="8422">
                  <c:v>27.601808211600002</c:v>
                </c:pt>
                <c:pt idx="8423">
                  <c:v>27.754140920299999</c:v>
                </c:pt>
                <c:pt idx="8424">
                  <c:v>27.632274753400001</c:v>
                </c:pt>
                <c:pt idx="8425">
                  <c:v>27.662741295099998</c:v>
                </c:pt>
                <c:pt idx="8426">
                  <c:v>27.601808211600002</c:v>
                </c:pt>
                <c:pt idx="8427">
                  <c:v>27.662741295099998</c:v>
                </c:pt>
                <c:pt idx="8428">
                  <c:v>27.632274753400001</c:v>
                </c:pt>
                <c:pt idx="8429">
                  <c:v>27.693207836799999</c:v>
                </c:pt>
                <c:pt idx="8430">
                  <c:v>27.601808211600002</c:v>
                </c:pt>
                <c:pt idx="8431">
                  <c:v>27.662741295099998</c:v>
                </c:pt>
                <c:pt idx="8432">
                  <c:v>27.601808211600002</c:v>
                </c:pt>
                <c:pt idx="8433">
                  <c:v>27.632274753400001</c:v>
                </c:pt>
                <c:pt idx="8434">
                  <c:v>27.632274753400001</c:v>
                </c:pt>
                <c:pt idx="8435">
                  <c:v>27.723674378599998</c:v>
                </c:pt>
                <c:pt idx="8436">
                  <c:v>27.632274753400001</c:v>
                </c:pt>
                <c:pt idx="8437">
                  <c:v>27.632274753400001</c:v>
                </c:pt>
                <c:pt idx="8438">
                  <c:v>27.632274753400001</c:v>
                </c:pt>
                <c:pt idx="8439">
                  <c:v>27.693207836799999</c:v>
                </c:pt>
                <c:pt idx="8440">
                  <c:v>27.693207836799999</c:v>
                </c:pt>
                <c:pt idx="8441">
                  <c:v>27.601808211600002</c:v>
                </c:pt>
                <c:pt idx="8442">
                  <c:v>27.693207836799999</c:v>
                </c:pt>
                <c:pt idx="8443">
                  <c:v>27.693207836799999</c:v>
                </c:pt>
                <c:pt idx="8444">
                  <c:v>27.571341669900001</c:v>
                </c:pt>
                <c:pt idx="8445">
                  <c:v>27.754140920299999</c:v>
                </c:pt>
                <c:pt idx="8446">
                  <c:v>27.632274753400001</c:v>
                </c:pt>
                <c:pt idx="8447">
                  <c:v>27.510408586400001</c:v>
                </c:pt>
                <c:pt idx="8448">
                  <c:v>27.662741295099998</c:v>
                </c:pt>
                <c:pt idx="8449">
                  <c:v>27.632274753400001</c:v>
                </c:pt>
                <c:pt idx="8450">
                  <c:v>27.601808211600002</c:v>
                </c:pt>
                <c:pt idx="8451">
                  <c:v>27.632274753400001</c:v>
                </c:pt>
                <c:pt idx="8452">
                  <c:v>27.540875128100001</c:v>
                </c:pt>
                <c:pt idx="8453">
                  <c:v>27.693207836799999</c:v>
                </c:pt>
                <c:pt idx="8454">
                  <c:v>27.601808211600002</c:v>
                </c:pt>
                <c:pt idx="8455">
                  <c:v>27.693207836799999</c:v>
                </c:pt>
                <c:pt idx="8456">
                  <c:v>27.540875128100001</c:v>
                </c:pt>
                <c:pt idx="8457">
                  <c:v>27.571341669900001</c:v>
                </c:pt>
                <c:pt idx="8458">
                  <c:v>27.723674378599998</c:v>
                </c:pt>
                <c:pt idx="8459">
                  <c:v>27.4799420447</c:v>
                </c:pt>
                <c:pt idx="8460">
                  <c:v>27.571341669900001</c:v>
                </c:pt>
                <c:pt idx="8461">
                  <c:v>27.662741295099998</c:v>
                </c:pt>
                <c:pt idx="8462">
                  <c:v>27.601808211600002</c:v>
                </c:pt>
                <c:pt idx="8463">
                  <c:v>27.632274753400001</c:v>
                </c:pt>
                <c:pt idx="8464">
                  <c:v>27.632274753400001</c:v>
                </c:pt>
                <c:pt idx="8465">
                  <c:v>27.693207836799999</c:v>
                </c:pt>
                <c:pt idx="8466">
                  <c:v>27.571341669900001</c:v>
                </c:pt>
                <c:pt idx="8467">
                  <c:v>27.571341669900001</c:v>
                </c:pt>
                <c:pt idx="8468">
                  <c:v>27.632274753400001</c:v>
                </c:pt>
                <c:pt idx="8469">
                  <c:v>27.632274753400001</c:v>
                </c:pt>
                <c:pt idx="8470">
                  <c:v>27.601808211600002</c:v>
                </c:pt>
                <c:pt idx="8471">
                  <c:v>27.571341669900001</c:v>
                </c:pt>
                <c:pt idx="8472">
                  <c:v>27.571341669900001</c:v>
                </c:pt>
                <c:pt idx="8473">
                  <c:v>27.571341669900001</c:v>
                </c:pt>
                <c:pt idx="8474">
                  <c:v>27.632274753400001</c:v>
                </c:pt>
                <c:pt idx="8475">
                  <c:v>27.662741295099998</c:v>
                </c:pt>
                <c:pt idx="8476">
                  <c:v>27.632274753400001</c:v>
                </c:pt>
                <c:pt idx="8477">
                  <c:v>27.571341669900001</c:v>
                </c:pt>
                <c:pt idx="8478">
                  <c:v>27.571341669900001</c:v>
                </c:pt>
                <c:pt idx="8479">
                  <c:v>27.662741295099998</c:v>
                </c:pt>
                <c:pt idx="8480">
                  <c:v>27.4494755029</c:v>
                </c:pt>
                <c:pt idx="8481">
                  <c:v>27.693207836799999</c:v>
                </c:pt>
                <c:pt idx="8482">
                  <c:v>27.510408586400001</c:v>
                </c:pt>
                <c:pt idx="8483">
                  <c:v>27.571341669900001</c:v>
                </c:pt>
                <c:pt idx="8484">
                  <c:v>27.4799420447</c:v>
                </c:pt>
                <c:pt idx="8485">
                  <c:v>27.571341669900001</c:v>
                </c:pt>
                <c:pt idx="8486">
                  <c:v>27.601808211600002</c:v>
                </c:pt>
                <c:pt idx="8487">
                  <c:v>27.571341669900001</c:v>
                </c:pt>
                <c:pt idx="8488">
                  <c:v>27.601808211600002</c:v>
                </c:pt>
                <c:pt idx="8489">
                  <c:v>27.632274753400001</c:v>
                </c:pt>
                <c:pt idx="8490">
                  <c:v>27.632274753400001</c:v>
                </c:pt>
                <c:pt idx="8491">
                  <c:v>27.601808211600002</c:v>
                </c:pt>
                <c:pt idx="8492">
                  <c:v>27.4799420447</c:v>
                </c:pt>
                <c:pt idx="8493">
                  <c:v>27.632274753400001</c:v>
                </c:pt>
                <c:pt idx="8494">
                  <c:v>27.3885424194</c:v>
                </c:pt>
                <c:pt idx="8495">
                  <c:v>27.510408586400001</c:v>
                </c:pt>
                <c:pt idx="8496">
                  <c:v>27.571341669900001</c:v>
                </c:pt>
                <c:pt idx="8497">
                  <c:v>27.601808211600002</c:v>
                </c:pt>
                <c:pt idx="8498">
                  <c:v>27.601808211600002</c:v>
                </c:pt>
                <c:pt idx="8499">
                  <c:v>27.571341669900001</c:v>
                </c:pt>
                <c:pt idx="8500">
                  <c:v>27.662741295099998</c:v>
                </c:pt>
                <c:pt idx="8501">
                  <c:v>27.632274753400001</c:v>
                </c:pt>
                <c:pt idx="8502">
                  <c:v>27.571341669900001</c:v>
                </c:pt>
                <c:pt idx="8503">
                  <c:v>27.632274753400001</c:v>
                </c:pt>
                <c:pt idx="8504">
                  <c:v>27.571341669900001</c:v>
                </c:pt>
                <c:pt idx="8505">
                  <c:v>27.540875128100001</c:v>
                </c:pt>
                <c:pt idx="8506">
                  <c:v>27.571341669900001</c:v>
                </c:pt>
                <c:pt idx="8507">
                  <c:v>27.510408586400001</c:v>
                </c:pt>
                <c:pt idx="8508">
                  <c:v>27.540875128100001</c:v>
                </c:pt>
                <c:pt idx="8509">
                  <c:v>27.540875128100001</c:v>
                </c:pt>
                <c:pt idx="8510">
                  <c:v>27.601808211600002</c:v>
                </c:pt>
                <c:pt idx="8511">
                  <c:v>27.571341669900001</c:v>
                </c:pt>
                <c:pt idx="8512">
                  <c:v>27.540875128100001</c:v>
                </c:pt>
                <c:pt idx="8513">
                  <c:v>27.632274753400001</c:v>
                </c:pt>
                <c:pt idx="8514">
                  <c:v>27.632274753400001</c:v>
                </c:pt>
                <c:pt idx="8515">
                  <c:v>27.540875128100001</c:v>
                </c:pt>
                <c:pt idx="8516">
                  <c:v>27.723674378599998</c:v>
                </c:pt>
                <c:pt idx="8517">
                  <c:v>27.3885424194</c:v>
                </c:pt>
                <c:pt idx="8518">
                  <c:v>27.4494755029</c:v>
                </c:pt>
                <c:pt idx="8519">
                  <c:v>27.510408586400001</c:v>
                </c:pt>
                <c:pt idx="8520">
                  <c:v>27.510408586400001</c:v>
                </c:pt>
                <c:pt idx="8521">
                  <c:v>27.571341669900001</c:v>
                </c:pt>
                <c:pt idx="8522">
                  <c:v>27.571341669900001</c:v>
                </c:pt>
                <c:pt idx="8523">
                  <c:v>27.662741295099998</c:v>
                </c:pt>
                <c:pt idx="8524">
                  <c:v>27.601808211600002</c:v>
                </c:pt>
                <c:pt idx="8525">
                  <c:v>27.662741295099998</c:v>
                </c:pt>
                <c:pt idx="8526">
                  <c:v>27.540875128100001</c:v>
                </c:pt>
                <c:pt idx="8527">
                  <c:v>27.601808211600002</c:v>
                </c:pt>
                <c:pt idx="8528">
                  <c:v>27.297142794199999</c:v>
                </c:pt>
                <c:pt idx="8529">
                  <c:v>27.571341669900001</c:v>
                </c:pt>
                <c:pt idx="8530">
                  <c:v>27.510408586400001</c:v>
                </c:pt>
                <c:pt idx="8531">
                  <c:v>27.601808211600002</c:v>
                </c:pt>
                <c:pt idx="8532">
                  <c:v>27.540875128100001</c:v>
                </c:pt>
                <c:pt idx="8533">
                  <c:v>27.540875128100001</c:v>
                </c:pt>
                <c:pt idx="8534">
                  <c:v>27.510408586400001</c:v>
                </c:pt>
                <c:pt idx="8535">
                  <c:v>27.4494755029</c:v>
                </c:pt>
                <c:pt idx="8536">
                  <c:v>27.571341669900001</c:v>
                </c:pt>
                <c:pt idx="8537">
                  <c:v>27.601808211600002</c:v>
                </c:pt>
                <c:pt idx="8538">
                  <c:v>27.540875128100001</c:v>
                </c:pt>
                <c:pt idx="8539">
                  <c:v>27.571341669900001</c:v>
                </c:pt>
                <c:pt idx="8540">
                  <c:v>27.540875128100001</c:v>
                </c:pt>
                <c:pt idx="8541">
                  <c:v>27.510408586400001</c:v>
                </c:pt>
                <c:pt idx="8542">
                  <c:v>27.540875128100001</c:v>
                </c:pt>
                <c:pt idx="8543">
                  <c:v>27.571341669900001</c:v>
                </c:pt>
                <c:pt idx="8544">
                  <c:v>27.510408586400001</c:v>
                </c:pt>
                <c:pt idx="8545">
                  <c:v>27.571341669900001</c:v>
                </c:pt>
                <c:pt idx="8546">
                  <c:v>27.4494755029</c:v>
                </c:pt>
                <c:pt idx="8547">
                  <c:v>27.662741295099998</c:v>
                </c:pt>
                <c:pt idx="8548">
                  <c:v>27.358075877699999</c:v>
                </c:pt>
                <c:pt idx="8549">
                  <c:v>27.540875128100001</c:v>
                </c:pt>
                <c:pt idx="8550">
                  <c:v>27.510408586400001</c:v>
                </c:pt>
                <c:pt idx="8551">
                  <c:v>27.601808211600002</c:v>
                </c:pt>
                <c:pt idx="8552">
                  <c:v>27.540875128100001</c:v>
                </c:pt>
                <c:pt idx="8553">
                  <c:v>27.4494755029</c:v>
                </c:pt>
                <c:pt idx="8554">
                  <c:v>27.540875128100001</c:v>
                </c:pt>
                <c:pt idx="8555">
                  <c:v>27.510408586400001</c:v>
                </c:pt>
                <c:pt idx="8556">
                  <c:v>27.571341669900001</c:v>
                </c:pt>
                <c:pt idx="8557">
                  <c:v>27.510408586400001</c:v>
                </c:pt>
                <c:pt idx="8558">
                  <c:v>27.601808211600002</c:v>
                </c:pt>
                <c:pt idx="8559">
                  <c:v>27.3885424194</c:v>
                </c:pt>
                <c:pt idx="8560">
                  <c:v>27.540875128100001</c:v>
                </c:pt>
                <c:pt idx="8561">
                  <c:v>27.510408586400001</c:v>
                </c:pt>
                <c:pt idx="8562">
                  <c:v>27.4494755029</c:v>
                </c:pt>
                <c:pt idx="8563">
                  <c:v>27.571341669900001</c:v>
                </c:pt>
                <c:pt idx="8564">
                  <c:v>27.540875128100001</c:v>
                </c:pt>
                <c:pt idx="8565">
                  <c:v>27.540875128100001</c:v>
                </c:pt>
                <c:pt idx="8566">
                  <c:v>27.510408586400001</c:v>
                </c:pt>
                <c:pt idx="8567">
                  <c:v>27.632274753400001</c:v>
                </c:pt>
                <c:pt idx="8568">
                  <c:v>27.510408586400001</c:v>
                </c:pt>
                <c:pt idx="8569">
                  <c:v>27.601808211600002</c:v>
                </c:pt>
                <c:pt idx="8570">
                  <c:v>27.571341669900001</c:v>
                </c:pt>
                <c:pt idx="8571">
                  <c:v>27.540875128100001</c:v>
                </c:pt>
                <c:pt idx="8572">
                  <c:v>27.510408586400001</c:v>
                </c:pt>
                <c:pt idx="8573">
                  <c:v>27.4799420447</c:v>
                </c:pt>
                <c:pt idx="8574">
                  <c:v>27.540875128100001</c:v>
                </c:pt>
                <c:pt idx="8575">
                  <c:v>27.540875128100001</c:v>
                </c:pt>
                <c:pt idx="8576">
                  <c:v>27.571341669900001</c:v>
                </c:pt>
                <c:pt idx="8577">
                  <c:v>27.4799420447</c:v>
                </c:pt>
                <c:pt idx="8578">
                  <c:v>27.571341669900001</c:v>
                </c:pt>
                <c:pt idx="8579">
                  <c:v>27.662741295099998</c:v>
                </c:pt>
                <c:pt idx="8580">
                  <c:v>27.3885424194</c:v>
                </c:pt>
                <c:pt idx="8581">
                  <c:v>27.510408586400001</c:v>
                </c:pt>
                <c:pt idx="8582">
                  <c:v>27.540875128100001</c:v>
                </c:pt>
                <c:pt idx="8583">
                  <c:v>27.540875128100001</c:v>
                </c:pt>
                <c:pt idx="8584">
                  <c:v>27.4799420447</c:v>
                </c:pt>
                <c:pt idx="8585">
                  <c:v>27.510408586400001</c:v>
                </c:pt>
                <c:pt idx="8586">
                  <c:v>27.4799420447</c:v>
                </c:pt>
                <c:pt idx="8587">
                  <c:v>27.510408586400001</c:v>
                </c:pt>
                <c:pt idx="8588">
                  <c:v>27.4494755029</c:v>
                </c:pt>
                <c:pt idx="8589">
                  <c:v>27.632274753400001</c:v>
                </c:pt>
                <c:pt idx="8590">
                  <c:v>27.4494755029</c:v>
                </c:pt>
                <c:pt idx="8591">
                  <c:v>27.601808211600002</c:v>
                </c:pt>
                <c:pt idx="8592">
                  <c:v>27.601808211600002</c:v>
                </c:pt>
                <c:pt idx="8593">
                  <c:v>27.419008961199999</c:v>
                </c:pt>
                <c:pt idx="8594">
                  <c:v>27.510408586400001</c:v>
                </c:pt>
                <c:pt idx="8595">
                  <c:v>27.4494755029</c:v>
                </c:pt>
                <c:pt idx="8596">
                  <c:v>27.571341669900001</c:v>
                </c:pt>
                <c:pt idx="8597">
                  <c:v>27.540875128100001</c:v>
                </c:pt>
                <c:pt idx="8598">
                  <c:v>27.510408586400001</c:v>
                </c:pt>
                <c:pt idx="8599">
                  <c:v>27.4799420447</c:v>
                </c:pt>
                <c:pt idx="8600">
                  <c:v>27.510408586400001</c:v>
                </c:pt>
                <c:pt idx="8601">
                  <c:v>27.510408586400001</c:v>
                </c:pt>
                <c:pt idx="8602">
                  <c:v>27.4494755029</c:v>
                </c:pt>
                <c:pt idx="8603">
                  <c:v>27.571341669900001</c:v>
                </c:pt>
                <c:pt idx="8604">
                  <c:v>27.510408586400001</c:v>
                </c:pt>
                <c:pt idx="8605">
                  <c:v>27.571341669900001</c:v>
                </c:pt>
                <c:pt idx="8606">
                  <c:v>27.510408586400001</c:v>
                </c:pt>
                <c:pt idx="8607">
                  <c:v>27.4799420447</c:v>
                </c:pt>
                <c:pt idx="8608">
                  <c:v>27.4494755029</c:v>
                </c:pt>
                <c:pt idx="8609">
                  <c:v>27.510408586400001</c:v>
                </c:pt>
                <c:pt idx="8610">
                  <c:v>27.510408586400001</c:v>
                </c:pt>
                <c:pt idx="8611">
                  <c:v>27.540875128100001</c:v>
                </c:pt>
                <c:pt idx="8612">
                  <c:v>27.601808211600002</c:v>
                </c:pt>
                <c:pt idx="8613">
                  <c:v>27.419008961199999</c:v>
                </c:pt>
                <c:pt idx="8614">
                  <c:v>27.601808211600002</c:v>
                </c:pt>
                <c:pt idx="8615">
                  <c:v>27.510408586400001</c:v>
                </c:pt>
                <c:pt idx="8616">
                  <c:v>27.419008961199999</c:v>
                </c:pt>
                <c:pt idx="8617">
                  <c:v>27.4799420447</c:v>
                </c:pt>
                <c:pt idx="8618">
                  <c:v>27.419008961199999</c:v>
                </c:pt>
                <c:pt idx="8619">
                  <c:v>27.4494755029</c:v>
                </c:pt>
                <c:pt idx="8620">
                  <c:v>27.540875128100001</c:v>
                </c:pt>
                <c:pt idx="8621">
                  <c:v>27.4494755029</c:v>
                </c:pt>
                <c:pt idx="8622">
                  <c:v>27.510408586400001</c:v>
                </c:pt>
                <c:pt idx="8623">
                  <c:v>27.540875128100001</c:v>
                </c:pt>
                <c:pt idx="8624">
                  <c:v>27.540875128100001</c:v>
                </c:pt>
                <c:pt idx="8625">
                  <c:v>27.540875128100001</c:v>
                </c:pt>
                <c:pt idx="8626">
                  <c:v>27.419008961199999</c:v>
                </c:pt>
                <c:pt idx="8627">
                  <c:v>27.4494755029</c:v>
                </c:pt>
                <c:pt idx="8628">
                  <c:v>27.571341669900001</c:v>
                </c:pt>
                <c:pt idx="8629">
                  <c:v>27.4494755029</c:v>
                </c:pt>
                <c:pt idx="8630">
                  <c:v>27.4799420447</c:v>
                </c:pt>
                <c:pt idx="8631">
                  <c:v>27.510408586400001</c:v>
                </c:pt>
                <c:pt idx="8632">
                  <c:v>27.510408586400001</c:v>
                </c:pt>
                <c:pt idx="8633">
                  <c:v>27.540875128100001</c:v>
                </c:pt>
                <c:pt idx="8634">
                  <c:v>27.510408586400001</c:v>
                </c:pt>
                <c:pt idx="8635">
                  <c:v>27.4494755029</c:v>
                </c:pt>
                <c:pt idx="8636">
                  <c:v>27.510408586400001</c:v>
                </c:pt>
                <c:pt idx="8637">
                  <c:v>27.540875128100001</c:v>
                </c:pt>
                <c:pt idx="8638">
                  <c:v>27.4494755029</c:v>
                </c:pt>
                <c:pt idx="8639">
                  <c:v>27.510408586400001</c:v>
                </c:pt>
                <c:pt idx="8640">
                  <c:v>27.540875128100001</c:v>
                </c:pt>
                <c:pt idx="8641">
                  <c:v>27.4494755029</c:v>
                </c:pt>
                <c:pt idx="8642">
                  <c:v>27.419008961199999</c:v>
                </c:pt>
                <c:pt idx="8643">
                  <c:v>27.4494755029</c:v>
                </c:pt>
                <c:pt idx="8644">
                  <c:v>27.419008961199999</c:v>
                </c:pt>
                <c:pt idx="8645">
                  <c:v>27.4799420447</c:v>
                </c:pt>
                <c:pt idx="8646">
                  <c:v>27.4799420447</c:v>
                </c:pt>
                <c:pt idx="8647">
                  <c:v>27.510408586400001</c:v>
                </c:pt>
                <c:pt idx="8648">
                  <c:v>27.419008961199999</c:v>
                </c:pt>
                <c:pt idx="8649">
                  <c:v>27.540875128100001</c:v>
                </c:pt>
                <c:pt idx="8650">
                  <c:v>27.419008961199999</c:v>
                </c:pt>
                <c:pt idx="8651">
                  <c:v>27.419008961199999</c:v>
                </c:pt>
                <c:pt idx="8652">
                  <c:v>27.540875128100001</c:v>
                </c:pt>
                <c:pt idx="8653">
                  <c:v>27.297142794199999</c:v>
                </c:pt>
                <c:pt idx="8654">
                  <c:v>27.3885424194</c:v>
                </c:pt>
                <c:pt idx="8655">
                  <c:v>27.4494755029</c:v>
                </c:pt>
                <c:pt idx="8656">
                  <c:v>27.4494755029</c:v>
                </c:pt>
                <c:pt idx="8657">
                  <c:v>27.4799420447</c:v>
                </c:pt>
                <c:pt idx="8658">
                  <c:v>27.4494755029</c:v>
                </c:pt>
                <c:pt idx="8659">
                  <c:v>27.419008961199999</c:v>
                </c:pt>
                <c:pt idx="8660">
                  <c:v>27.3885424194</c:v>
                </c:pt>
                <c:pt idx="8661">
                  <c:v>27.510408586400001</c:v>
                </c:pt>
                <c:pt idx="8662">
                  <c:v>27.4494755029</c:v>
                </c:pt>
                <c:pt idx="8663">
                  <c:v>27.3885424194</c:v>
                </c:pt>
                <c:pt idx="8664">
                  <c:v>27.419008961199999</c:v>
                </c:pt>
                <c:pt idx="8665">
                  <c:v>27.3885424194</c:v>
                </c:pt>
                <c:pt idx="8666">
                  <c:v>27.4494755029</c:v>
                </c:pt>
                <c:pt idx="8667">
                  <c:v>27.419008961199999</c:v>
                </c:pt>
                <c:pt idx="8668">
                  <c:v>27.358075877699999</c:v>
                </c:pt>
                <c:pt idx="8669">
                  <c:v>27.3885424194</c:v>
                </c:pt>
                <c:pt idx="8670">
                  <c:v>27.4494755029</c:v>
                </c:pt>
                <c:pt idx="8671">
                  <c:v>27.358075877699999</c:v>
                </c:pt>
                <c:pt idx="8672">
                  <c:v>27.358075877699999</c:v>
                </c:pt>
                <c:pt idx="8673">
                  <c:v>27.510408586400001</c:v>
                </c:pt>
                <c:pt idx="8674">
                  <c:v>27.3885424194</c:v>
                </c:pt>
                <c:pt idx="8675">
                  <c:v>27.4494755029</c:v>
                </c:pt>
                <c:pt idx="8676">
                  <c:v>27.540875128100001</c:v>
                </c:pt>
                <c:pt idx="8677">
                  <c:v>27.419008961199999</c:v>
                </c:pt>
                <c:pt idx="8678">
                  <c:v>27.419008961199999</c:v>
                </c:pt>
                <c:pt idx="8679">
                  <c:v>27.4494755029</c:v>
                </c:pt>
                <c:pt idx="8680">
                  <c:v>27.419008961199999</c:v>
                </c:pt>
                <c:pt idx="8681">
                  <c:v>27.419008961199999</c:v>
                </c:pt>
                <c:pt idx="8682">
                  <c:v>27.3885424194</c:v>
                </c:pt>
                <c:pt idx="8683">
                  <c:v>27.358075877699999</c:v>
                </c:pt>
                <c:pt idx="8684">
                  <c:v>27.3885424194</c:v>
                </c:pt>
                <c:pt idx="8685">
                  <c:v>27.419008961199999</c:v>
                </c:pt>
                <c:pt idx="8686">
                  <c:v>27.510408586400001</c:v>
                </c:pt>
                <c:pt idx="8687">
                  <c:v>27.3885424194</c:v>
                </c:pt>
                <c:pt idx="8688">
                  <c:v>27.327609335999998</c:v>
                </c:pt>
                <c:pt idx="8689">
                  <c:v>27.4494755029</c:v>
                </c:pt>
                <c:pt idx="8690">
                  <c:v>27.419008961199999</c:v>
                </c:pt>
                <c:pt idx="8691">
                  <c:v>27.3885424194</c:v>
                </c:pt>
                <c:pt idx="8692">
                  <c:v>27.3885424194</c:v>
                </c:pt>
                <c:pt idx="8693">
                  <c:v>27.3885424194</c:v>
                </c:pt>
                <c:pt idx="8694">
                  <c:v>27.327609335999998</c:v>
                </c:pt>
                <c:pt idx="8695">
                  <c:v>27.3885424194</c:v>
                </c:pt>
                <c:pt idx="8696">
                  <c:v>27.419008961199999</c:v>
                </c:pt>
                <c:pt idx="8697">
                  <c:v>27.3885424194</c:v>
                </c:pt>
                <c:pt idx="8698">
                  <c:v>27.419008961199999</c:v>
                </c:pt>
                <c:pt idx="8699">
                  <c:v>27.419008961199999</c:v>
                </c:pt>
                <c:pt idx="8700">
                  <c:v>27.327609335999998</c:v>
                </c:pt>
                <c:pt idx="8701">
                  <c:v>27.297142794199999</c:v>
                </c:pt>
                <c:pt idx="8702">
                  <c:v>27.3885424194</c:v>
                </c:pt>
                <c:pt idx="8703">
                  <c:v>27.3885424194</c:v>
                </c:pt>
                <c:pt idx="8704">
                  <c:v>27.4494755029</c:v>
                </c:pt>
                <c:pt idx="8705">
                  <c:v>27.327609335999998</c:v>
                </c:pt>
                <c:pt idx="8706">
                  <c:v>27.358075877699999</c:v>
                </c:pt>
                <c:pt idx="8707">
                  <c:v>27.327609335999998</c:v>
                </c:pt>
                <c:pt idx="8708">
                  <c:v>27.4494755029</c:v>
                </c:pt>
                <c:pt idx="8709">
                  <c:v>27.3885424194</c:v>
                </c:pt>
                <c:pt idx="8710">
                  <c:v>27.358075877699999</c:v>
                </c:pt>
                <c:pt idx="8711">
                  <c:v>27.358075877699999</c:v>
                </c:pt>
                <c:pt idx="8712">
                  <c:v>27.3885424194</c:v>
                </c:pt>
                <c:pt idx="8713">
                  <c:v>27.327609335999998</c:v>
                </c:pt>
                <c:pt idx="8714">
                  <c:v>27.358075877699999</c:v>
                </c:pt>
                <c:pt idx="8715">
                  <c:v>27.3885424194</c:v>
                </c:pt>
                <c:pt idx="8716">
                  <c:v>27.419008961199999</c:v>
                </c:pt>
                <c:pt idx="8717">
                  <c:v>27.419008961199999</c:v>
                </c:pt>
                <c:pt idx="8718">
                  <c:v>27.3885424194</c:v>
                </c:pt>
                <c:pt idx="8719">
                  <c:v>27.419008961199999</c:v>
                </c:pt>
                <c:pt idx="8720">
                  <c:v>27.3885424194</c:v>
                </c:pt>
                <c:pt idx="8721">
                  <c:v>27.266676252500002</c:v>
                </c:pt>
                <c:pt idx="8722">
                  <c:v>27.297142794199999</c:v>
                </c:pt>
                <c:pt idx="8723">
                  <c:v>27.358075877699999</c:v>
                </c:pt>
                <c:pt idx="8724">
                  <c:v>27.327609335999998</c:v>
                </c:pt>
                <c:pt idx="8725">
                  <c:v>27.358075877699999</c:v>
                </c:pt>
                <c:pt idx="8726">
                  <c:v>27.358075877699999</c:v>
                </c:pt>
                <c:pt idx="8727">
                  <c:v>27.297142794199999</c:v>
                </c:pt>
                <c:pt idx="8728">
                  <c:v>27.358075877699999</c:v>
                </c:pt>
                <c:pt idx="8729">
                  <c:v>27.327609335999998</c:v>
                </c:pt>
                <c:pt idx="8730">
                  <c:v>27.358075877699999</c:v>
                </c:pt>
                <c:pt idx="8731">
                  <c:v>27.327609335999998</c:v>
                </c:pt>
                <c:pt idx="8732">
                  <c:v>27.358075877699999</c:v>
                </c:pt>
                <c:pt idx="8733">
                  <c:v>27.3885424194</c:v>
                </c:pt>
                <c:pt idx="8734">
                  <c:v>27.327609335999998</c:v>
                </c:pt>
                <c:pt idx="8735">
                  <c:v>27.3885424194</c:v>
                </c:pt>
                <c:pt idx="8736">
                  <c:v>27.327609335999998</c:v>
                </c:pt>
                <c:pt idx="8737">
                  <c:v>27.327609335999998</c:v>
                </c:pt>
                <c:pt idx="8738">
                  <c:v>27.3885424194</c:v>
                </c:pt>
                <c:pt idx="8739">
                  <c:v>27.419008961199999</c:v>
                </c:pt>
                <c:pt idx="8740">
                  <c:v>27.358075877699999</c:v>
                </c:pt>
                <c:pt idx="8741">
                  <c:v>27.327609335999998</c:v>
                </c:pt>
                <c:pt idx="8742">
                  <c:v>27.358075877699999</c:v>
                </c:pt>
                <c:pt idx="8743">
                  <c:v>27.327609335999998</c:v>
                </c:pt>
                <c:pt idx="8744">
                  <c:v>27.327609335999998</c:v>
                </c:pt>
                <c:pt idx="8745">
                  <c:v>27.144810085500001</c:v>
                </c:pt>
                <c:pt idx="8746">
                  <c:v>27.358075877699999</c:v>
                </c:pt>
                <c:pt idx="8747">
                  <c:v>27.358075877699999</c:v>
                </c:pt>
                <c:pt idx="8748">
                  <c:v>27.297142794199999</c:v>
                </c:pt>
                <c:pt idx="8749">
                  <c:v>27.3885424194</c:v>
                </c:pt>
                <c:pt idx="8750">
                  <c:v>27.419008961199999</c:v>
                </c:pt>
                <c:pt idx="8751">
                  <c:v>27.3885424194</c:v>
                </c:pt>
                <c:pt idx="8752">
                  <c:v>27.358075877699999</c:v>
                </c:pt>
                <c:pt idx="8753">
                  <c:v>27.266676252500002</c:v>
                </c:pt>
                <c:pt idx="8754">
                  <c:v>27.358075877699999</c:v>
                </c:pt>
                <c:pt idx="8755">
                  <c:v>27.358075877699999</c:v>
                </c:pt>
                <c:pt idx="8756">
                  <c:v>27.205743169000002</c:v>
                </c:pt>
                <c:pt idx="8757">
                  <c:v>27.205743169000002</c:v>
                </c:pt>
                <c:pt idx="8758">
                  <c:v>27.419008961199999</c:v>
                </c:pt>
                <c:pt idx="8759">
                  <c:v>27.358075877699999</c:v>
                </c:pt>
                <c:pt idx="8760">
                  <c:v>27.297142794199999</c:v>
                </c:pt>
                <c:pt idx="8761">
                  <c:v>27.175276627300001</c:v>
                </c:pt>
                <c:pt idx="8762">
                  <c:v>27.327609335999998</c:v>
                </c:pt>
                <c:pt idx="8763">
                  <c:v>27.266676252500002</c:v>
                </c:pt>
                <c:pt idx="8764">
                  <c:v>27.297142794199999</c:v>
                </c:pt>
                <c:pt idx="8765">
                  <c:v>27.297142794199999</c:v>
                </c:pt>
                <c:pt idx="8766">
                  <c:v>27.236209710800001</c:v>
                </c:pt>
                <c:pt idx="8767">
                  <c:v>27.297142794199999</c:v>
                </c:pt>
                <c:pt idx="8768">
                  <c:v>27.327609335999998</c:v>
                </c:pt>
                <c:pt idx="8769">
                  <c:v>27.266676252500002</c:v>
                </c:pt>
                <c:pt idx="8770">
                  <c:v>27.205743169000002</c:v>
                </c:pt>
                <c:pt idx="8771">
                  <c:v>27.236209710800001</c:v>
                </c:pt>
                <c:pt idx="8772">
                  <c:v>27.266676252500002</c:v>
                </c:pt>
                <c:pt idx="8773">
                  <c:v>27.358075877699999</c:v>
                </c:pt>
                <c:pt idx="8774">
                  <c:v>27.419008961199999</c:v>
                </c:pt>
                <c:pt idx="8775">
                  <c:v>27.205743169000002</c:v>
                </c:pt>
                <c:pt idx="8776">
                  <c:v>27.205743169000002</c:v>
                </c:pt>
                <c:pt idx="8777">
                  <c:v>27.297142794199999</c:v>
                </c:pt>
                <c:pt idx="8778">
                  <c:v>27.266676252500002</c:v>
                </c:pt>
                <c:pt idx="8779">
                  <c:v>27.297142794199999</c:v>
                </c:pt>
                <c:pt idx="8780">
                  <c:v>27.266676252500002</c:v>
                </c:pt>
                <c:pt idx="8781">
                  <c:v>27.327609335999998</c:v>
                </c:pt>
                <c:pt idx="8782">
                  <c:v>27.358075877699999</c:v>
                </c:pt>
                <c:pt idx="8783">
                  <c:v>27.205743169000002</c:v>
                </c:pt>
                <c:pt idx="8784">
                  <c:v>27.175276627300001</c:v>
                </c:pt>
                <c:pt idx="8785">
                  <c:v>27.236209710800001</c:v>
                </c:pt>
                <c:pt idx="8786">
                  <c:v>27.236209710800001</c:v>
                </c:pt>
                <c:pt idx="8787">
                  <c:v>27.327609335999998</c:v>
                </c:pt>
                <c:pt idx="8788">
                  <c:v>27.266676252500002</c:v>
                </c:pt>
                <c:pt idx="8789">
                  <c:v>27.083877002099999</c:v>
                </c:pt>
                <c:pt idx="8790">
                  <c:v>27.236209710800001</c:v>
                </c:pt>
                <c:pt idx="8791">
                  <c:v>27.297142794199999</c:v>
                </c:pt>
                <c:pt idx="8792">
                  <c:v>27.236209710800001</c:v>
                </c:pt>
                <c:pt idx="8793">
                  <c:v>27.297142794199999</c:v>
                </c:pt>
                <c:pt idx="8794">
                  <c:v>27.327609335999998</c:v>
                </c:pt>
                <c:pt idx="8795">
                  <c:v>27.236209710800001</c:v>
                </c:pt>
                <c:pt idx="8796">
                  <c:v>27.236209710800001</c:v>
                </c:pt>
                <c:pt idx="8797">
                  <c:v>27.327609335999998</c:v>
                </c:pt>
                <c:pt idx="8798">
                  <c:v>27.297142794199999</c:v>
                </c:pt>
                <c:pt idx="8799">
                  <c:v>27.266676252500002</c:v>
                </c:pt>
                <c:pt idx="8800">
                  <c:v>27.266676252500002</c:v>
                </c:pt>
                <c:pt idx="8801">
                  <c:v>27.205743169000002</c:v>
                </c:pt>
                <c:pt idx="8802">
                  <c:v>27.297142794199999</c:v>
                </c:pt>
                <c:pt idx="8803">
                  <c:v>27.236209710800001</c:v>
                </c:pt>
                <c:pt idx="8804">
                  <c:v>27.358075877699999</c:v>
                </c:pt>
                <c:pt idx="8805">
                  <c:v>27.358075877699999</c:v>
                </c:pt>
                <c:pt idx="8806">
                  <c:v>27.3885424194</c:v>
                </c:pt>
                <c:pt idx="8807">
                  <c:v>27.236209710800001</c:v>
                </c:pt>
                <c:pt idx="8808">
                  <c:v>27.236209710800001</c:v>
                </c:pt>
                <c:pt idx="8809">
                  <c:v>27.236209710800001</c:v>
                </c:pt>
                <c:pt idx="8810">
                  <c:v>27.175276627300001</c:v>
                </c:pt>
                <c:pt idx="8811">
                  <c:v>27.205743169000002</c:v>
                </c:pt>
                <c:pt idx="8812">
                  <c:v>27.266676252500002</c:v>
                </c:pt>
                <c:pt idx="8813">
                  <c:v>27.266676252500002</c:v>
                </c:pt>
                <c:pt idx="8814">
                  <c:v>27.266676252500002</c:v>
                </c:pt>
                <c:pt idx="8815">
                  <c:v>27.175276627300001</c:v>
                </c:pt>
                <c:pt idx="8816">
                  <c:v>27.266676252500002</c:v>
                </c:pt>
                <c:pt idx="8817">
                  <c:v>27.266676252500002</c:v>
                </c:pt>
                <c:pt idx="8818">
                  <c:v>27.205743169000002</c:v>
                </c:pt>
                <c:pt idx="8819">
                  <c:v>27.144810085500001</c:v>
                </c:pt>
                <c:pt idx="8820">
                  <c:v>27.266676252500002</c:v>
                </c:pt>
                <c:pt idx="8821">
                  <c:v>27.205743169000002</c:v>
                </c:pt>
                <c:pt idx="8822">
                  <c:v>27.236209710800001</c:v>
                </c:pt>
                <c:pt idx="8823">
                  <c:v>27.297142794199999</c:v>
                </c:pt>
                <c:pt idx="8824">
                  <c:v>27.266676252500002</c:v>
                </c:pt>
                <c:pt idx="8825">
                  <c:v>27.266676252500002</c:v>
                </c:pt>
                <c:pt idx="8826">
                  <c:v>27.266676252500002</c:v>
                </c:pt>
                <c:pt idx="8827">
                  <c:v>27.205743169000002</c:v>
                </c:pt>
                <c:pt idx="8828">
                  <c:v>27.236209710800001</c:v>
                </c:pt>
                <c:pt idx="8829">
                  <c:v>27.266676252500002</c:v>
                </c:pt>
                <c:pt idx="8830">
                  <c:v>27.236209710800001</c:v>
                </c:pt>
                <c:pt idx="8831">
                  <c:v>27.358075877699999</c:v>
                </c:pt>
                <c:pt idx="8832">
                  <c:v>27.266676252500002</c:v>
                </c:pt>
                <c:pt idx="8833">
                  <c:v>27.236209710800001</c:v>
                </c:pt>
                <c:pt idx="8834">
                  <c:v>27.266676252500002</c:v>
                </c:pt>
                <c:pt idx="8835">
                  <c:v>27.205743169000002</c:v>
                </c:pt>
                <c:pt idx="8836">
                  <c:v>27.266676252500002</c:v>
                </c:pt>
                <c:pt idx="8837">
                  <c:v>27.144810085500001</c:v>
                </c:pt>
                <c:pt idx="8838">
                  <c:v>27.266676252500002</c:v>
                </c:pt>
                <c:pt idx="8839">
                  <c:v>27.205743169000002</c:v>
                </c:pt>
                <c:pt idx="8840">
                  <c:v>27.175276627300001</c:v>
                </c:pt>
                <c:pt idx="8841">
                  <c:v>27.205743169000002</c:v>
                </c:pt>
                <c:pt idx="8842">
                  <c:v>27.205743169000002</c:v>
                </c:pt>
                <c:pt idx="8843">
                  <c:v>27.266676252500002</c:v>
                </c:pt>
                <c:pt idx="8844">
                  <c:v>27.205743169000002</c:v>
                </c:pt>
                <c:pt idx="8845">
                  <c:v>27.205743169000002</c:v>
                </c:pt>
                <c:pt idx="8846">
                  <c:v>27.266676252500002</c:v>
                </c:pt>
                <c:pt idx="8847">
                  <c:v>27.144810085500001</c:v>
                </c:pt>
                <c:pt idx="8848">
                  <c:v>27.205743169000002</c:v>
                </c:pt>
                <c:pt idx="8849">
                  <c:v>27.236209710800001</c:v>
                </c:pt>
                <c:pt idx="8850">
                  <c:v>27.175276627300001</c:v>
                </c:pt>
                <c:pt idx="8851">
                  <c:v>27.205743169000002</c:v>
                </c:pt>
                <c:pt idx="8852">
                  <c:v>27.205743169000002</c:v>
                </c:pt>
                <c:pt idx="8853">
                  <c:v>27.236209710800001</c:v>
                </c:pt>
                <c:pt idx="8854">
                  <c:v>27.236209710800001</c:v>
                </c:pt>
                <c:pt idx="8855">
                  <c:v>27.236209710800001</c:v>
                </c:pt>
                <c:pt idx="8856">
                  <c:v>27.236209710800001</c:v>
                </c:pt>
                <c:pt idx="8857">
                  <c:v>27.205743169000002</c:v>
                </c:pt>
                <c:pt idx="8858">
                  <c:v>27.1143435438</c:v>
                </c:pt>
                <c:pt idx="8859">
                  <c:v>27.205743169000002</c:v>
                </c:pt>
                <c:pt idx="8860">
                  <c:v>27.205743169000002</c:v>
                </c:pt>
                <c:pt idx="8861">
                  <c:v>27.175276627300001</c:v>
                </c:pt>
                <c:pt idx="8862">
                  <c:v>27.236209710800001</c:v>
                </c:pt>
                <c:pt idx="8863">
                  <c:v>27.175276627300001</c:v>
                </c:pt>
                <c:pt idx="8864">
                  <c:v>27.0534104603</c:v>
                </c:pt>
                <c:pt idx="8865">
                  <c:v>27.236209710800001</c:v>
                </c:pt>
                <c:pt idx="8866">
                  <c:v>27.205743169000002</c:v>
                </c:pt>
                <c:pt idx="8867">
                  <c:v>27.266676252500002</c:v>
                </c:pt>
                <c:pt idx="8868">
                  <c:v>27.297142794199999</c:v>
                </c:pt>
                <c:pt idx="8869">
                  <c:v>27.205743169000002</c:v>
                </c:pt>
                <c:pt idx="8870">
                  <c:v>27.144810085500001</c:v>
                </c:pt>
                <c:pt idx="8871">
                  <c:v>27.1143435438</c:v>
                </c:pt>
                <c:pt idx="8872">
                  <c:v>27.1143435438</c:v>
                </c:pt>
                <c:pt idx="8873">
                  <c:v>27.175276627300001</c:v>
                </c:pt>
                <c:pt idx="8874">
                  <c:v>27.236209710800001</c:v>
                </c:pt>
                <c:pt idx="8875">
                  <c:v>27.297142794199999</c:v>
                </c:pt>
                <c:pt idx="8876">
                  <c:v>27.175276627300001</c:v>
                </c:pt>
                <c:pt idx="8877">
                  <c:v>27.205743169000002</c:v>
                </c:pt>
                <c:pt idx="8878">
                  <c:v>27.1143435438</c:v>
                </c:pt>
                <c:pt idx="8879">
                  <c:v>27.1143435438</c:v>
                </c:pt>
                <c:pt idx="8880">
                  <c:v>27.144810085500001</c:v>
                </c:pt>
                <c:pt idx="8881">
                  <c:v>27.266676252500002</c:v>
                </c:pt>
                <c:pt idx="8882">
                  <c:v>27.266676252500002</c:v>
                </c:pt>
                <c:pt idx="8883">
                  <c:v>27.144810085500001</c:v>
                </c:pt>
                <c:pt idx="8884">
                  <c:v>27.205743169000002</c:v>
                </c:pt>
                <c:pt idx="8885">
                  <c:v>27.175276627300001</c:v>
                </c:pt>
                <c:pt idx="8886">
                  <c:v>27.236209710800001</c:v>
                </c:pt>
                <c:pt idx="8887">
                  <c:v>27.144810085500001</c:v>
                </c:pt>
                <c:pt idx="8888">
                  <c:v>27.236209710800001</c:v>
                </c:pt>
                <c:pt idx="8889">
                  <c:v>27.205743169000002</c:v>
                </c:pt>
                <c:pt idx="8890">
                  <c:v>27.175276627300001</c:v>
                </c:pt>
                <c:pt idx="8891">
                  <c:v>27.144810085500001</c:v>
                </c:pt>
                <c:pt idx="8892">
                  <c:v>27.266676252500002</c:v>
                </c:pt>
                <c:pt idx="8893">
                  <c:v>27.236209710800001</c:v>
                </c:pt>
                <c:pt idx="8894">
                  <c:v>27.144810085500001</c:v>
                </c:pt>
                <c:pt idx="8895">
                  <c:v>27.175276627300001</c:v>
                </c:pt>
                <c:pt idx="8896">
                  <c:v>27.175276627300001</c:v>
                </c:pt>
                <c:pt idx="8897">
                  <c:v>27.144810085500001</c:v>
                </c:pt>
                <c:pt idx="8898">
                  <c:v>27.1143435438</c:v>
                </c:pt>
                <c:pt idx="8899">
                  <c:v>27.205743169000002</c:v>
                </c:pt>
                <c:pt idx="8900">
                  <c:v>27.1143435438</c:v>
                </c:pt>
                <c:pt idx="8901">
                  <c:v>27.144810085500001</c:v>
                </c:pt>
                <c:pt idx="8902">
                  <c:v>27.175276627300001</c:v>
                </c:pt>
                <c:pt idx="8903">
                  <c:v>27.205743169000002</c:v>
                </c:pt>
                <c:pt idx="8904">
                  <c:v>27.205743169000002</c:v>
                </c:pt>
                <c:pt idx="8905">
                  <c:v>27.083877002099999</c:v>
                </c:pt>
                <c:pt idx="8906">
                  <c:v>27.144810085500001</c:v>
                </c:pt>
                <c:pt idx="8907">
                  <c:v>27.144810085500001</c:v>
                </c:pt>
                <c:pt idx="8908">
                  <c:v>27.144810085500001</c:v>
                </c:pt>
                <c:pt idx="8909">
                  <c:v>27.1143435438</c:v>
                </c:pt>
                <c:pt idx="8910">
                  <c:v>27.175276627300001</c:v>
                </c:pt>
                <c:pt idx="8911">
                  <c:v>27.083877002099999</c:v>
                </c:pt>
                <c:pt idx="8912">
                  <c:v>27.205743169000002</c:v>
                </c:pt>
                <c:pt idx="8913">
                  <c:v>27.144810085500001</c:v>
                </c:pt>
                <c:pt idx="8914">
                  <c:v>27.1143435438</c:v>
                </c:pt>
                <c:pt idx="8915">
                  <c:v>27.144810085500001</c:v>
                </c:pt>
                <c:pt idx="8916">
                  <c:v>27.1143435438</c:v>
                </c:pt>
                <c:pt idx="8917">
                  <c:v>27.1143435438</c:v>
                </c:pt>
                <c:pt idx="8918">
                  <c:v>27.175276627300001</c:v>
                </c:pt>
                <c:pt idx="8919">
                  <c:v>27.144810085500001</c:v>
                </c:pt>
                <c:pt idx="8920">
                  <c:v>27.175276627300001</c:v>
                </c:pt>
                <c:pt idx="8921">
                  <c:v>27.144810085500001</c:v>
                </c:pt>
                <c:pt idx="8922">
                  <c:v>27.205743169000002</c:v>
                </c:pt>
                <c:pt idx="8923">
                  <c:v>27.205743169000002</c:v>
                </c:pt>
                <c:pt idx="8924">
                  <c:v>27.083877002099999</c:v>
                </c:pt>
                <c:pt idx="8925">
                  <c:v>27.022943918599999</c:v>
                </c:pt>
                <c:pt idx="8926">
                  <c:v>27.175276627300001</c:v>
                </c:pt>
                <c:pt idx="8927">
                  <c:v>27.1143435438</c:v>
                </c:pt>
                <c:pt idx="8928">
                  <c:v>27.175276627300001</c:v>
                </c:pt>
                <c:pt idx="8929">
                  <c:v>27.144810085500001</c:v>
                </c:pt>
                <c:pt idx="8930">
                  <c:v>27.083877002099999</c:v>
                </c:pt>
                <c:pt idx="8931">
                  <c:v>27.144810085500001</c:v>
                </c:pt>
                <c:pt idx="8932">
                  <c:v>27.1143435438</c:v>
                </c:pt>
                <c:pt idx="8933">
                  <c:v>27.1143435438</c:v>
                </c:pt>
                <c:pt idx="8934">
                  <c:v>27.236209710800001</c:v>
                </c:pt>
                <c:pt idx="8935">
                  <c:v>27.1143435438</c:v>
                </c:pt>
                <c:pt idx="8936">
                  <c:v>27.083877002099999</c:v>
                </c:pt>
                <c:pt idx="8937">
                  <c:v>27.144810085500001</c:v>
                </c:pt>
                <c:pt idx="8938">
                  <c:v>27.144810085500001</c:v>
                </c:pt>
                <c:pt idx="8939">
                  <c:v>27.144810085500001</c:v>
                </c:pt>
                <c:pt idx="8940">
                  <c:v>27.1143435438</c:v>
                </c:pt>
                <c:pt idx="8941">
                  <c:v>27.1143435438</c:v>
                </c:pt>
                <c:pt idx="8942">
                  <c:v>27.144810085500001</c:v>
                </c:pt>
                <c:pt idx="8943">
                  <c:v>27.0534104603</c:v>
                </c:pt>
                <c:pt idx="8944">
                  <c:v>27.1143435438</c:v>
                </c:pt>
                <c:pt idx="8945">
                  <c:v>27.175276627300001</c:v>
                </c:pt>
                <c:pt idx="8946">
                  <c:v>27.1143435438</c:v>
                </c:pt>
                <c:pt idx="8947">
                  <c:v>27.022943918599999</c:v>
                </c:pt>
                <c:pt idx="8948">
                  <c:v>27.1143435438</c:v>
                </c:pt>
                <c:pt idx="8949">
                  <c:v>27.144810085500001</c:v>
                </c:pt>
                <c:pt idx="8950">
                  <c:v>27.022943918599999</c:v>
                </c:pt>
                <c:pt idx="8951">
                  <c:v>27.083877002099999</c:v>
                </c:pt>
                <c:pt idx="8952">
                  <c:v>27.1143435438</c:v>
                </c:pt>
                <c:pt idx="8953">
                  <c:v>27.144810085500001</c:v>
                </c:pt>
                <c:pt idx="8954">
                  <c:v>27.083877002099999</c:v>
                </c:pt>
                <c:pt idx="8955">
                  <c:v>27.144810085500001</c:v>
                </c:pt>
                <c:pt idx="8956">
                  <c:v>27.1143435438</c:v>
                </c:pt>
                <c:pt idx="8957">
                  <c:v>27.083877002099999</c:v>
                </c:pt>
                <c:pt idx="8958">
                  <c:v>27.0534104603</c:v>
                </c:pt>
                <c:pt idx="8959">
                  <c:v>27.083877002099999</c:v>
                </c:pt>
                <c:pt idx="8960">
                  <c:v>27.083877002099999</c:v>
                </c:pt>
                <c:pt idx="8961">
                  <c:v>27.175276627300001</c:v>
                </c:pt>
                <c:pt idx="8962">
                  <c:v>27.083877002099999</c:v>
                </c:pt>
                <c:pt idx="8963">
                  <c:v>27.083877002099999</c:v>
                </c:pt>
                <c:pt idx="8964">
                  <c:v>27.022943918599999</c:v>
                </c:pt>
                <c:pt idx="8965">
                  <c:v>26.901077751599999</c:v>
                </c:pt>
                <c:pt idx="8966">
                  <c:v>27.0534104603</c:v>
                </c:pt>
                <c:pt idx="8967">
                  <c:v>27.083877002099999</c:v>
                </c:pt>
                <c:pt idx="8968">
                  <c:v>27.0534104603</c:v>
                </c:pt>
                <c:pt idx="8969">
                  <c:v>27.144810085500001</c:v>
                </c:pt>
                <c:pt idx="8970">
                  <c:v>27.1143435438</c:v>
                </c:pt>
                <c:pt idx="8971">
                  <c:v>27.0534104603</c:v>
                </c:pt>
                <c:pt idx="8972">
                  <c:v>27.1143435438</c:v>
                </c:pt>
                <c:pt idx="8973">
                  <c:v>27.1143435438</c:v>
                </c:pt>
                <c:pt idx="8974">
                  <c:v>26.9924773768</c:v>
                </c:pt>
                <c:pt idx="8975">
                  <c:v>27.1143435438</c:v>
                </c:pt>
                <c:pt idx="8976">
                  <c:v>27.144810085500001</c:v>
                </c:pt>
                <c:pt idx="8977">
                  <c:v>27.083877002099999</c:v>
                </c:pt>
                <c:pt idx="8978">
                  <c:v>27.083877002099999</c:v>
                </c:pt>
                <c:pt idx="8979">
                  <c:v>27.1143435438</c:v>
                </c:pt>
                <c:pt idx="8980">
                  <c:v>27.083877002099999</c:v>
                </c:pt>
                <c:pt idx="8981">
                  <c:v>27.0534104603</c:v>
                </c:pt>
                <c:pt idx="8982">
                  <c:v>27.0534104603</c:v>
                </c:pt>
                <c:pt idx="8983">
                  <c:v>27.083877002099999</c:v>
                </c:pt>
                <c:pt idx="8984">
                  <c:v>27.083877002099999</c:v>
                </c:pt>
                <c:pt idx="8985">
                  <c:v>27.0534104603</c:v>
                </c:pt>
                <c:pt idx="8986">
                  <c:v>27.0534104603</c:v>
                </c:pt>
                <c:pt idx="8987">
                  <c:v>27.1143435438</c:v>
                </c:pt>
                <c:pt idx="8988">
                  <c:v>27.022943918599999</c:v>
                </c:pt>
                <c:pt idx="8989">
                  <c:v>26.962010835099999</c:v>
                </c:pt>
                <c:pt idx="8990">
                  <c:v>27.022943918599999</c:v>
                </c:pt>
                <c:pt idx="8991">
                  <c:v>27.0534104603</c:v>
                </c:pt>
                <c:pt idx="8992">
                  <c:v>27.0534104603</c:v>
                </c:pt>
                <c:pt idx="8993">
                  <c:v>27.083877002099999</c:v>
                </c:pt>
                <c:pt idx="8994">
                  <c:v>27.1143435438</c:v>
                </c:pt>
                <c:pt idx="8995">
                  <c:v>27.175276627300001</c:v>
                </c:pt>
                <c:pt idx="8996">
                  <c:v>27.205743169000002</c:v>
                </c:pt>
                <c:pt idx="8997">
                  <c:v>27.022943918599999</c:v>
                </c:pt>
                <c:pt idx="8998">
                  <c:v>27.022943918599999</c:v>
                </c:pt>
                <c:pt idx="8999">
                  <c:v>27.022943918599999</c:v>
                </c:pt>
                <c:pt idx="9000">
                  <c:v>27.144810085500001</c:v>
                </c:pt>
                <c:pt idx="9001">
                  <c:v>27.083877002099999</c:v>
                </c:pt>
                <c:pt idx="9002">
                  <c:v>27.1143435438</c:v>
                </c:pt>
                <c:pt idx="9003">
                  <c:v>27.083877002099999</c:v>
                </c:pt>
                <c:pt idx="9004">
                  <c:v>27.144810085500001</c:v>
                </c:pt>
                <c:pt idx="9005">
                  <c:v>27.083877002099999</c:v>
                </c:pt>
                <c:pt idx="9006">
                  <c:v>27.083877002099999</c:v>
                </c:pt>
                <c:pt idx="9007">
                  <c:v>27.022943918599999</c:v>
                </c:pt>
                <c:pt idx="9008">
                  <c:v>27.144810085500001</c:v>
                </c:pt>
                <c:pt idx="9009">
                  <c:v>27.0534104603</c:v>
                </c:pt>
                <c:pt idx="9010">
                  <c:v>27.083877002099999</c:v>
                </c:pt>
                <c:pt idx="9011">
                  <c:v>26.9924773768</c:v>
                </c:pt>
                <c:pt idx="9012">
                  <c:v>27.1143435438</c:v>
                </c:pt>
                <c:pt idx="9013">
                  <c:v>27.022943918599999</c:v>
                </c:pt>
                <c:pt idx="9014">
                  <c:v>27.0534104603</c:v>
                </c:pt>
                <c:pt idx="9015">
                  <c:v>27.022943918599999</c:v>
                </c:pt>
                <c:pt idx="9016">
                  <c:v>27.022943918599999</c:v>
                </c:pt>
                <c:pt idx="9017">
                  <c:v>27.083877002099999</c:v>
                </c:pt>
                <c:pt idx="9018">
                  <c:v>27.022943918599999</c:v>
                </c:pt>
                <c:pt idx="9019">
                  <c:v>27.0534104603</c:v>
                </c:pt>
                <c:pt idx="9020">
                  <c:v>26.9924773768</c:v>
                </c:pt>
                <c:pt idx="9021">
                  <c:v>27.022943918599999</c:v>
                </c:pt>
                <c:pt idx="9022">
                  <c:v>27.022943918599999</c:v>
                </c:pt>
                <c:pt idx="9023">
                  <c:v>26.9924773768</c:v>
                </c:pt>
                <c:pt idx="9024">
                  <c:v>27.0534104603</c:v>
                </c:pt>
                <c:pt idx="9025">
                  <c:v>27.022943918599999</c:v>
                </c:pt>
                <c:pt idx="9026">
                  <c:v>27.0534104603</c:v>
                </c:pt>
                <c:pt idx="9027">
                  <c:v>27.0534104603</c:v>
                </c:pt>
                <c:pt idx="9028">
                  <c:v>27.0534104603</c:v>
                </c:pt>
                <c:pt idx="9029">
                  <c:v>26.931544293400002</c:v>
                </c:pt>
                <c:pt idx="9030">
                  <c:v>26.962010835099999</c:v>
                </c:pt>
                <c:pt idx="9031">
                  <c:v>26.9924773768</c:v>
                </c:pt>
                <c:pt idx="9032">
                  <c:v>26.9924773768</c:v>
                </c:pt>
                <c:pt idx="9033">
                  <c:v>27.022943918599999</c:v>
                </c:pt>
                <c:pt idx="9034">
                  <c:v>27.0534104603</c:v>
                </c:pt>
                <c:pt idx="9035">
                  <c:v>27.022943918599999</c:v>
                </c:pt>
                <c:pt idx="9036">
                  <c:v>27.083877002099999</c:v>
                </c:pt>
                <c:pt idx="9037">
                  <c:v>26.901077751599999</c:v>
                </c:pt>
                <c:pt idx="9038">
                  <c:v>27.022943918599999</c:v>
                </c:pt>
                <c:pt idx="9039">
                  <c:v>27.0534104603</c:v>
                </c:pt>
                <c:pt idx="9040">
                  <c:v>27.083877002099999</c:v>
                </c:pt>
                <c:pt idx="9041">
                  <c:v>27.0534104603</c:v>
                </c:pt>
                <c:pt idx="9042">
                  <c:v>26.962010835099999</c:v>
                </c:pt>
                <c:pt idx="9043">
                  <c:v>26.962010835099999</c:v>
                </c:pt>
                <c:pt idx="9044">
                  <c:v>26.9924773768</c:v>
                </c:pt>
                <c:pt idx="9045">
                  <c:v>27.0534104603</c:v>
                </c:pt>
                <c:pt idx="9046">
                  <c:v>27.083877002099999</c:v>
                </c:pt>
                <c:pt idx="9047">
                  <c:v>27.022943918599999</c:v>
                </c:pt>
                <c:pt idx="9048">
                  <c:v>27.022943918599999</c:v>
                </c:pt>
                <c:pt idx="9049">
                  <c:v>27.022943918599999</c:v>
                </c:pt>
                <c:pt idx="9050">
                  <c:v>26.9924773768</c:v>
                </c:pt>
                <c:pt idx="9051">
                  <c:v>26.9924773768</c:v>
                </c:pt>
                <c:pt idx="9052">
                  <c:v>27.0534104603</c:v>
                </c:pt>
                <c:pt idx="9053">
                  <c:v>27.0534104603</c:v>
                </c:pt>
                <c:pt idx="9054">
                  <c:v>27.022943918599999</c:v>
                </c:pt>
                <c:pt idx="9055">
                  <c:v>27.0534104603</c:v>
                </c:pt>
                <c:pt idx="9056">
                  <c:v>27.083877002099999</c:v>
                </c:pt>
                <c:pt idx="9057">
                  <c:v>26.901077751599999</c:v>
                </c:pt>
                <c:pt idx="9058">
                  <c:v>26.962010835099999</c:v>
                </c:pt>
                <c:pt idx="9059">
                  <c:v>26.962010835099999</c:v>
                </c:pt>
                <c:pt idx="9060">
                  <c:v>26.9924773768</c:v>
                </c:pt>
                <c:pt idx="9061">
                  <c:v>26.9924773768</c:v>
                </c:pt>
                <c:pt idx="9062">
                  <c:v>27.022943918599999</c:v>
                </c:pt>
                <c:pt idx="9063">
                  <c:v>27.022943918599999</c:v>
                </c:pt>
                <c:pt idx="9064">
                  <c:v>26.9924773768</c:v>
                </c:pt>
                <c:pt idx="9065">
                  <c:v>26.931544293400002</c:v>
                </c:pt>
                <c:pt idx="9066">
                  <c:v>26.870611209900002</c:v>
                </c:pt>
                <c:pt idx="9067">
                  <c:v>27.083877002099999</c:v>
                </c:pt>
                <c:pt idx="9068">
                  <c:v>26.9924773768</c:v>
                </c:pt>
                <c:pt idx="9069">
                  <c:v>26.9924773768</c:v>
                </c:pt>
                <c:pt idx="9070">
                  <c:v>27.022943918599999</c:v>
                </c:pt>
                <c:pt idx="9071">
                  <c:v>27.0534104603</c:v>
                </c:pt>
                <c:pt idx="9072">
                  <c:v>26.962010835099999</c:v>
                </c:pt>
                <c:pt idx="9073">
                  <c:v>26.901077751599999</c:v>
                </c:pt>
                <c:pt idx="9074">
                  <c:v>26.901077751599999</c:v>
                </c:pt>
                <c:pt idx="9075">
                  <c:v>26.9924773768</c:v>
                </c:pt>
                <c:pt idx="9076">
                  <c:v>27.022943918599999</c:v>
                </c:pt>
                <c:pt idx="9077">
                  <c:v>27.022943918599999</c:v>
                </c:pt>
                <c:pt idx="9078">
                  <c:v>26.962010835099999</c:v>
                </c:pt>
                <c:pt idx="9079">
                  <c:v>26.9924773768</c:v>
                </c:pt>
                <c:pt idx="9080">
                  <c:v>26.9924773768</c:v>
                </c:pt>
                <c:pt idx="9081">
                  <c:v>27.022943918599999</c:v>
                </c:pt>
                <c:pt idx="9082">
                  <c:v>26.9924773768</c:v>
                </c:pt>
                <c:pt idx="9083">
                  <c:v>26.9924773768</c:v>
                </c:pt>
                <c:pt idx="9084">
                  <c:v>26.962010835099999</c:v>
                </c:pt>
                <c:pt idx="9085">
                  <c:v>26.901077751599999</c:v>
                </c:pt>
                <c:pt idx="9086">
                  <c:v>26.962010835099999</c:v>
                </c:pt>
                <c:pt idx="9087">
                  <c:v>27.022943918599999</c:v>
                </c:pt>
                <c:pt idx="9088">
                  <c:v>26.9924773768</c:v>
                </c:pt>
                <c:pt idx="9089">
                  <c:v>26.901077751599999</c:v>
                </c:pt>
                <c:pt idx="9090">
                  <c:v>27.0534104603</c:v>
                </c:pt>
                <c:pt idx="9091">
                  <c:v>26.962010835099999</c:v>
                </c:pt>
                <c:pt idx="9092">
                  <c:v>26.962010835099999</c:v>
                </c:pt>
                <c:pt idx="9093">
                  <c:v>26.9924773768</c:v>
                </c:pt>
                <c:pt idx="9094">
                  <c:v>26.931544293400002</c:v>
                </c:pt>
                <c:pt idx="9095">
                  <c:v>26.962010835099999</c:v>
                </c:pt>
                <c:pt idx="9096">
                  <c:v>26.962010835099999</c:v>
                </c:pt>
                <c:pt idx="9097">
                  <c:v>26.9924773768</c:v>
                </c:pt>
                <c:pt idx="9098">
                  <c:v>26.870611209900002</c:v>
                </c:pt>
                <c:pt idx="9099">
                  <c:v>26.962010835099999</c:v>
                </c:pt>
                <c:pt idx="9100">
                  <c:v>26.9924773768</c:v>
                </c:pt>
                <c:pt idx="9101">
                  <c:v>26.962010835099999</c:v>
                </c:pt>
                <c:pt idx="9102">
                  <c:v>26.9924773768</c:v>
                </c:pt>
                <c:pt idx="9103">
                  <c:v>26.9924773768</c:v>
                </c:pt>
                <c:pt idx="9104">
                  <c:v>27.022943918599999</c:v>
                </c:pt>
                <c:pt idx="9105">
                  <c:v>26.901077751599999</c:v>
                </c:pt>
                <c:pt idx="9106">
                  <c:v>26.901077751599999</c:v>
                </c:pt>
                <c:pt idx="9107">
                  <c:v>27.022943918599999</c:v>
                </c:pt>
                <c:pt idx="9108">
                  <c:v>26.962010835099999</c:v>
                </c:pt>
                <c:pt idx="9109">
                  <c:v>26.9924773768</c:v>
                </c:pt>
                <c:pt idx="9110">
                  <c:v>26.931544293400002</c:v>
                </c:pt>
                <c:pt idx="9111">
                  <c:v>26.901077751599999</c:v>
                </c:pt>
                <c:pt idx="9112">
                  <c:v>26.901077751599999</c:v>
                </c:pt>
                <c:pt idx="9113">
                  <c:v>26.962010835099999</c:v>
                </c:pt>
                <c:pt idx="9114">
                  <c:v>26.962010835099999</c:v>
                </c:pt>
                <c:pt idx="9115">
                  <c:v>27.1143435438</c:v>
                </c:pt>
                <c:pt idx="9116">
                  <c:v>26.931544293400002</c:v>
                </c:pt>
                <c:pt idx="9117">
                  <c:v>26.9924773768</c:v>
                </c:pt>
                <c:pt idx="9118">
                  <c:v>26.9924773768</c:v>
                </c:pt>
                <c:pt idx="9119">
                  <c:v>26.931544293400002</c:v>
                </c:pt>
                <c:pt idx="9120">
                  <c:v>26.931544293400002</c:v>
                </c:pt>
                <c:pt idx="9121">
                  <c:v>26.9924773768</c:v>
                </c:pt>
                <c:pt idx="9122">
                  <c:v>26.962010835099999</c:v>
                </c:pt>
                <c:pt idx="9123">
                  <c:v>26.931544293400002</c:v>
                </c:pt>
                <c:pt idx="9124">
                  <c:v>26.962010835099999</c:v>
                </c:pt>
                <c:pt idx="9125">
                  <c:v>26.9924773768</c:v>
                </c:pt>
                <c:pt idx="9126">
                  <c:v>26.9924773768</c:v>
                </c:pt>
                <c:pt idx="9127">
                  <c:v>26.9924773768</c:v>
                </c:pt>
                <c:pt idx="9128">
                  <c:v>27.0534104603</c:v>
                </c:pt>
                <c:pt idx="9129">
                  <c:v>27.1143435438</c:v>
                </c:pt>
                <c:pt idx="9130">
                  <c:v>27.022943918599999</c:v>
                </c:pt>
                <c:pt idx="9131">
                  <c:v>26.9924773768</c:v>
                </c:pt>
                <c:pt idx="9132">
                  <c:v>26.9924773768</c:v>
                </c:pt>
                <c:pt idx="9133">
                  <c:v>26.962010835099999</c:v>
                </c:pt>
                <c:pt idx="9134">
                  <c:v>26.9924773768</c:v>
                </c:pt>
                <c:pt idx="9135">
                  <c:v>26.870611209900002</c:v>
                </c:pt>
                <c:pt idx="9136">
                  <c:v>26.9924773768</c:v>
                </c:pt>
                <c:pt idx="9137">
                  <c:v>26.931544293400002</c:v>
                </c:pt>
                <c:pt idx="9138">
                  <c:v>26.931544293400002</c:v>
                </c:pt>
                <c:pt idx="9139">
                  <c:v>26.962010835099999</c:v>
                </c:pt>
                <c:pt idx="9140">
                  <c:v>26.962010835099999</c:v>
                </c:pt>
                <c:pt idx="9141">
                  <c:v>26.901077751599999</c:v>
                </c:pt>
                <c:pt idx="9142">
                  <c:v>26.962010835099999</c:v>
                </c:pt>
                <c:pt idx="9143">
                  <c:v>26.962010835099999</c:v>
                </c:pt>
                <c:pt idx="9144">
                  <c:v>27.022943918599999</c:v>
                </c:pt>
                <c:pt idx="9145">
                  <c:v>26.870611209900002</c:v>
                </c:pt>
                <c:pt idx="9146">
                  <c:v>26.931544293400002</c:v>
                </c:pt>
                <c:pt idx="9147">
                  <c:v>26.901077751599999</c:v>
                </c:pt>
                <c:pt idx="9148">
                  <c:v>26.931544293400002</c:v>
                </c:pt>
                <c:pt idx="9149">
                  <c:v>27.0534104603</c:v>
                </c:pt>
                <c:pt idx="9150">
                  <c:v>26.901077751599999</c:v>
                </c:pt>
                <c:pt idx="9151">
                  <c:v>26.931544293400002</c:v>
                </c:pt>
                <c:pt idx="9152">
                  <c:v>26.931544293400002</c:v>
                </c:pt>
                <c:pt idx="9153">
                  <c:v>26.901077751599999</c:v>
                </c:pt>
                <c:pt idx="9154">
                  <c:v>26.9924773768</c:v>
                </c:pt>
                <c:pt idx="9155">
                  <c:v>26.931544293400002</c:v>
                </c:pt>
                <c:pt idx="9156">
                  <c:v>26.931544293400002</c:v>
                </c:pt>
                <c:pt idx="9157">
                  <c:v>26.931544293400002</c:v>
                </c:pt>
                <c:pt idx="9158">
                  <c:v>26.931544293400002</c:v>
                </c:pt>
                <c:pt idx="9159">
                  <c:v>26.901077751599999</c:v>
                </c:pt>
                <c:pt idx="9160">
                  <c:v>26.809678126400001</c:v>
                </c:pt>
                <c:pt idx="9161">
                  <c:v>26.931544293400002</c:v>
                </c:pt>
                <c:pt idx="9162">
                  <c:v>26.901077751599999</c:v>
                </c:pt>
                <c:pt idx="9163">
                  <c:v>26.870611209900002</c:v>
                </c:pt>
                <c:pt idx="9164">
                  <c:v>26.931544293400002</c:v>
                </c:pt>
                <c:pt idx="9165">
                  <c:v>26.779211584700001</c:v>
                </c:pt>
                <c:pt idx="9166">
                  <c:v>26.962010835099999</c:v>
                </c:pt>
                <c:pt idx="9167">
                  <c:v>26.901077751599999</c:v>
                </c:pt>
                <c:pt idx="9168">
                  <c:v>26.931544293400002</c:v>
                </c:pt>
                <c:pt idx="9169">
                  <c:v>26.9924773768</c:v>
                </c:pt>
                <c:pt idx="9170">
                  <c:v>26.901077751599999</c:v>
                </c:pt>
                <c:pt idx="9171">
                  <c:v>26.840144668099999</c:v>
                </c:pt>
                <c:pt idx="9172">
                  <c:v>26.901077751599999</c:v>
                </c:pt>
                <c:pt idx="9173">
                  <c:v>26.9924773768</c:v>
                </c:pt>
                <c:pt idx="9174">
                  <c:v>26.931544293400002</c:v>
                </c:pt>
                <c:pt idx="9175">
                  <c:v>26.962010835099999</c:v>
                </c:pt>
                <c:pt idx="9176">
                  <c:v>26.870611209900002</c:v>
                </c:pt>
                <c:pt idx="9177">
                  <c:v>26.840144668099999</c:v>
                </c:pt>
                <c:pt idx="9178">
                  <c:v>26.962010835099999</c:v>
                </c:pt>
                <c:pt idx="9179">
                  <c:v>26.962010835099999</c:v>
                </c:pt>
                <c:pt idx="9180">
                  <c:v>27.0534104603</c:v>
                </c:pt>
                <c:pt idx="9181">
                  <c:v>26.901077751599999</c:v>
                </c:pt>
                <c:pt idx="9182">
                  <c:v>26.931544293400002</c:v>
                </c:pt>
                <c:pt idx="9183">
                  <c:v>26.840144668099999</c:v>
                </c:pt>
                <c:pt idx="9184">
                  <c:v>26.931544293400002</c:v>
                </c:pt>
                <c:pt idx="9185">
                  <c:v>26.901077751599999</c:v>
                </c:pt>
                <c:pt idx="9186">
                  <c:v>26.901077751599999</c:v>
                </c:pt>
                <c:pt idx="9187">
                  <c:v>26.901077751599999</c:v>
                </c:pt>
                <c:pt idx="9188">
                  <c:v>27.022943918599999</c:v>
                </c:pt>
                <c:pt idx="9189">
                  <c:v>26.901077751599999</c:v>
                </c:pt>
                <c:pt idx="9190">
                  <c:v>26.870611209900002</c:v>
                </c:pt>
                <c:pt idx="9191">
                  <c:v>26.748745042900001</c:v>
                </c:pt>
                <c:pt idx="9192">
                  <c:v>26.931544293400002</c:v>
                </c:pt>
                <c:pt idx="9193">
                  <c:v>26.901077751599999</c:v>
                </c:pt>
                <c:pt idx="9194">
                  <c:v>26.931544293400002</c:v>
                </c:pt>
                <c:pt idx="9195">
                  <c:v>26.840144668099999</c:v>
                </c:pt>
                <c:pt idx="9196">
                  <c:v>26.931544293400002</c:v>
                </c:pt>
                <c:pt idx="9197">
                  <c:v>26.901077751599999</c:v>
                </c:pt>
                <c:pt idx="9198">
                  <c:v>26.931544293400002</c:v>
                </c:pt>
                <c:pt idx="9199">
                  <c:v>26.901077751599999</c:v>
                </c:pt>
                <c:pt idx="9200">
                  <c:v>26.870611209900002</c:v>
                </c:pt>
                <c:pt idx="9201">
                  <c:v>26.931544293400002</c:v>
                </c:pt>
                <c:pt idx="9202">
                  <c:v>26.931544293400002</c:v>
                </c:pt>
                <c:pt idx="9203">
                  <c:v>26.901077751599999</c:v>
                </c:pt>
                <c:pt idx="9204">
                  <c:v>26.962010835099999</c:v>
                </c:pt>
                <c:pt idx="9205">
                  <c:v>26.901077751599999</c:v>
                </c:pt>
                <c:pt idx="9206">
                  <c:v>26.901077751599999</c:v>
                </c:pt>
                <c:pt idx="9207">
                  <c:v>26.870611209900002</c:v>
                </c:pt>
                <c:pt idx="9208">
                  <c:v>26.870611209900002</c:v>
                </c:pt>
                <c:pt idx="9209">
                  <c:v>26.840144668099999</c:v>
                </c:pt>
                <c:pt idx="9210">
                  <c:v>26.901077751599999</c:v>
                </c:pt>
                <c:pt idx="9211">
                  <c:v>26.931544293400002</c:v>
                </c:pt>
                <c:pt idx="9212">
                  <c:v>26.840144668099999</c:v>
                </c:pt>
                <c:pt idx="9213">
                  <c:v>26.840144668099999</c:v>
                </c:pt>
                <c:pt idx="9214">
                  <c:v>26.901077751599999</c:v>
                </c:pt>
                <c:pt idx="9215">
                  <c:v>26.931544293400002</c:v>
                </c:pt>
                <c:pt idx="9216">
                  <c:v>26.840144668099999</c:v>
                </c:pt>
                <c:pt idx="9217">
                  <c:v>26.840144668099999</c:v>
                </c:pt>
                <c:pt idx="9218">
                  <c:v>26.840144668099999</c:v>
                </c:pt>
                <c:pt idx="9219">
                  <c:v>26.870611209900002</c:v>
                </c:pt>
                <c:pt idx="9220">
                  <c:v>26.9924773768</c:v>
                </c:pt>
                <c:pt idx="9221">
                  <c:v>26.809678126400001</c:v>
                </c:pt>
                <c:pt idx="9222">
                  <c:v>26.7182785012</c:v>
                </c:pt>
                <c:pt idx="9223">
                  <c:v>26.870611209900002</c:v>
                </c:pt>
                <c:pt idx="9224">
                  <c:v>26.870611209900002</c:v>
                </c:pt>
                <c:pt idx="9225">
                  <c:v>26.840144668099999</c:v>
                </c:pt>
                <c:pt idx="9226">
                  <c:v>26.870611209900002</c:v>
                </c:pt>
                <c:pt idx="9227">
                  <c:v>26.901077751599999</c:v>
                </c:pt>
                <c:pt idx="9228">
                  <c:v>26.809678126400001</c:v>
                </c:pt>
                <c:pt idx="9229">
                  <c:v>26.840144668099999</c:v>
                </c:pt>
                <c:pt idx="9230">
                  <c:v>26.840144668099999</c:v>
                </c:pt>
                <c:pt idx="9231">
                  <c:v>26.931544293400002</c:v>
                </c:pt>
                <c:pt idx="9232">
                  <c:v>26.870611209900002</c:v>
                </c:pt>
                <c:pt idx="9233">
                  <c:v>26.901077751599999</c:v>
                </c:pt>
                <c:pt idx="9234">
                  <c:v>26.840144668099999</c:v>
                </c:pt>
                <c:pt idx="9235">
                  <c:v>26.840144668099999</c:v>
                </c:pt>
                <c:pt idx="9236">
                  <c:v>26.931544293400002</c:v>
                </c:pt>
                <c:pt idx="9237">
                  <c:v>26.962010835099999</c:v>
                </c:pt>
                <c:pt idx="9238">
                  <c:v>26.870611209900002</c:v>
                </c:pt>
                <c:pt idx="9239">
                  <c:v>26.870611209900002</c:v>
                </c:pt>
                <c:pt idx="9240">
                  <c:v>26.870611209900002</c:v>
                </c:pt>
                <c:pt idx="9241">
                  <c:v>26.840144668099999</c:v>
                </c:pt>
                <c:pt idx="9242">
                  <c:v>26.809678126400001</c:v>
                </c:pt>
                <c:pt idx="9243">
                  <c:v>26.870611209900002</c:v>
                </c:pt>
                <c:pt idx="9244">
                  <c:v>26.840144668099999</c:v>
                </c:pt>
                <c:pt idx="9245">
                  <c:v>26.779211584700001</c:v>
                </c:pt>
                <c:pt idx="9246">
                  <c:v>26.840144668099999</c:v>
                </c:pt>
                <c:pt idx="9247">
                  <c:v>26.809678126400001</c:v>
                </c:pt>
                <c:pt idx="9248">
                  <c:v>26.931544293400002</c:v>
                </c:pt>
                <c:pt idx="9249">
                  <c:v>26.840144668099999</c:v>
                </c:pt>
                <c:pt idx="9250">
                  <c:v>26.870611209900002</c:v>
                </c:pt>
                <c:pt idx="9251">
                  <c:v>26.870611209900002</c:v>
                </c:pt>
                <c:pt idx="9252">
                  <c:v>26.809678126400001</c:v>
                </c:pt>
                <c:pt idx="9253">
                  <c:v>26.901077751599999</c:v>
                </c:pt>
                <c:pt idx="9254">
                  <c:v>26.779211584700001</c:v>
                </c:pt>
                <c:pt idx="9255">
                  <c:v>26.870611209900002</c:v>
                </c:pt>
                <c:pt idx="9256">
                  <c:v>26.870611209900002</c:v>
                </c:pt>
                <c:pt idx="9257">
                  <c:v>26.901077751599999</c:v>
                </c:pt>
                <c:pt idx="9258">
                  <c:v>26.9924773768</c:v>
                </c:pt>
                <c:pt idx="9259">
                  <c:v>26.809678126400001</c:v>
                </c:pt>
                <c:pt idx="9260">
                  <c:v>26.7182785012</c:v>
                </c:pt>
                <c:pt idx="9261">
                  <c:v>26.901077751599999</c:v>
                </c:pt>
                <c:pt idx="9262">
                  <c:v>26.870611209900002</c:v>
                </c:pt>
                <c:pt idx="9263">
                  <c:v>26.840144668099999</c:v>
                </c:pt>
                <c:pt idx="9264">
                  <c:v>26.809678126400001</c:v>
                </c:pt>
                <c:pt idx="9265">
                  <c:v>26.840144668099999</c:v>
                </c:pt>
                <c:pt idx="9266">
                  <c:v>26.870611209900002</c:v>
                </c:pt>
                <c:pt idx="9267">
                  <c:v>26.809678126400001</c:v>
                </c:pt>
                <c:pt idx="9268">
                  <c:v>26.901077751599999</c:v>
                </c:pt>
                <c:pt idx="9269">
                  <c:v>26.779211584700001</c:v>
                </c:pt>
                <c:pt idx="9270">
                  <c:v>26.840144668099999</c:v>
                </c:pt>
                <c:pt idx="9271">
                  <c:v>26.840144668099999</c:v>
                </c:pt>
                <c:pt idx="9272">
                  <c:v>26.809678126400001</c:v>
                </c:pt>
                <c:pt idx="9273">
                  <c:v>26.840144668099999</c:v>
                </c:pt>
                <c:pt idx="9274">
                  <c:v>26.931544293400002</c:v>
                </c:pt>
                <c:pt idx="9275">
                  <c:v>26.809678126400001</c:v>
                </c:pt>
                <c:pt idx="9276">
                  <c:v>26.809678126400001</c:v>
                </c:pt>
                <c:pt idx="9277">
                  <c:v>26.870611209900002</c:v>
                </c:pt>
                <c:pt idx="9278">
                  <c:v>26.779211584700001</c:v>
                </c:pt>
                <c:pt idx="9279">
                  <c:v>26.840144668099999</c:v>
                </c:pt>
                <c:pt idx="9280">
                  <c:v>26.840144668099999</c:v>
                </c:pt>
                <c:pt idx="9281">
                  <c:v>26.840144668099999</c:v>
                </c:pt>
                <c:pt idx="9282">
                  <c:v>26.840144668099999</c:v>
                </c:pt>
                <c:pt idx="9283">
                  <c:v>26.809678126400001</c:v>
                </c:pt>
                <c:pt idx="9284">
                  <c:v>26.687811959400001</c:v>
                </c:pt>
                <c:pt idx="9285">
                  <c:v>26.7182785012</c:v>
                </c:pt>
                <c:pt idx="9286">
                  <c:v>26.748745042900001</c:v>
                </c:pt>
                <c:pt idx="9287">
                  <c:v>26.840144668099999</c:v>
                </c:pt>
                <c:pt idx="9288">
                  <c:v>26.809678126400001</c:v>
                </c:pt>
                <c:pt idx="9289">
                  <c:v>26.870611209900002</c:v>
                </c:pt>
                <c:pt idx="9290">
                  <c:v>26.748745042900001</c:v>
                </c:pt>
                <c:pt idx="9291">
                  <c:v>26.748745042900001</c:v>
                </c:pt>
                <c:pt idx="9292">
                  <c:v>26.840144668099999</c:v>
                </c:pt>
                <c:pt idx="9293">
                  <c:v>26.870611209900002</c:v>
                </c:pt>
                <c:pt idx="9294">
                  <c:v>26.840144668099999</c:v>
                </c:pt>
                <c:pt idx="9295">
                  <c:v>26.840144668099999</c:v>
                </c:pt>
                <c:pt idx="9296">
                  <c:v>26.840144668099999</c:v>
                </c:pt>
                <c:pt idx="9297">
                  <c:v>26.840144668099999</c:v>
                </c:pt>
                <c:pt idx="9298">
                  <c:v>26.809678126400001</c:v>
                </c:pt>
                <c:pt idx="9299">
                  <c:v>26.809678126400001</c:v>
                </c:pt>
                <c:pt idx="9300">
                  <c:v>26.779211584700001</c:v>
                </c:pt>
                <c:pt idx="9301">
                  <c:v>26.779211584700001</c:v>
                </c:pt>
                <c:pt idx="9302">
                  <c:v>26.748745042900001</c:v>
                </c:pt>
                <c:pt idx="9303">
                  <c:v>26.870611209900002</c:v>
                </c:pt>
                <c:pt idx="9304">
                  <c:v>26.779211584700001</c:v>
                </c:pt>
                <c:pt idx="9305">
                  <c:v>26.809678126400001</c:v>
                </c:pt>
                <c:pt idx="9306">
                  <c:v>26.840144668099999</c:v>
                </c:pt>
                <c:pt idx="9307">
                  <c:v>26.748745042900001</c:v>
                </c:pt>
                <c:pt idx="9308">
                  <c:v>26.687811959400001</c:v>
                </c:pt>
                <c:pt idx="9309">
                  <c:v>26.779211584700001</c:v>
                </c:pt>
                <c:pt idx="9310">
                  <c:v>26.840144668099999</c:v>
                </c:pt>
                <c:pt idx="9311">
                  <c:v>26.870611209900002</c:v>
                </c:pt>
                <c:pt idx="9312">
                  <c:v>26.779211584700001</c:v>
                </c:pt>
                <c:pt idx="9313">
                  <c:v>26.748745042900001</c:v>
                </c:pt>
                <c:pt idx="9314">
                  <c:v>26.840144668099999</c:v>
                </c:pt>
                <c:pt idx="9315">
                  <c:v>26.809678126400001</c:v>
                </c:pt>
                <c:pt idx="9316">
                  <c:v>26.870611209900002</c:v>
                </c:pt>
                <c:pt idx="9317">
                  <c:v>26.840144668099999</c:v>
                </c:pt>
                <c:pt idx="9318">
                  <c:v>26.840144668099999</c:v>
                </c:pt>
                <c:pt idx="9319">
                  <c:v>26.962010835099999</c:v>
                </c:pt>
                <c:pt idx="9320">
                  <c:v>26.687811959400001</c:v>
                </c:pt>
                <c:pt idx="9321">
                  <c:v>26.748745042900001</c:v>
                </c:pt>
                <c:pt idx="9322">
                  <c:v>26.809678126400001</c:v>
                </c:pt>
                <c:pt idx="9323">
                  <c:v>26.840144668099999</c:v>
                </c:pt>
                <c:pt idx="9324">
                  <c:v>26.870611209900002</c:v>
                </c:pt>
                <c:pt idx="9325">
                  <c:v>26.901077751599999</c:v>
                </c:pt>
                <c:pt idx="9326">
                  <c:v>26.809678126400001</c:v>
                </c:pt>
                <c:pt idx="9327">
                  <c:v>26.809678126400001</c:v>
                </c:pt>
                <c:pt idx="9328">
                  <c:v>26.809678126400001</c:v>
                </c:pt>
                <c:pt idx="9329">
                  <c:v>26.901077751599999</c:v>
                </c:pt>
                <c:pt idx="9330">
                  <c:v>26.809678126400001</c:v>
                </c:pt>
                <c:pt idx="9331">
                  <c:v>26.779211584700001</c:v>
                </c:pt>
                <c:pt idx="9332">
                  <c:v>26.840144668099999</c:v>
                </c:pt>
                <c:pt idx="9333">
                  <c:v>26.809678126400001</c:v>
                </c:pt>
                <c:pt idx="9334">
                  <c:v>26.840144668099999</c:v>
                </c:pt>
                <c:pt idx="9335">
                  <c:v>26.931544293400002</c:v>
                </c:pt>
                <c:pt idx="9336">
                  <c:v>26.901077751599999</c:v>
                </c:pt>
                <c:pt idx="9337">
                  <c:v>26.687811959400001</c:v>
                </c:pt>
                <c:pt idx="9338">
                  <c:v>26.687811959400001</c:v>
                </c:pt>
                <c:pt idx="9339">
                  <c:v>26.779211584700001</c:v>
                </c:pt>
                <c:pt idx="9340">
                  <c:v>26.779211584700001</c:v>
                </c:pt>
                <c:pt idx="9341">
                  <c:v>26.840144668099999</c:v>
                </c:pt>
                <c:pt idx="9342">
                  <c:v>26.809678126400001</c:v>
                </c:pt>
                <c:pt idx="9343">
                  <c:v>26.809678126400001</c:v>
                </c:pt>
                <c:pt idx="9344">
                  <c:v>26.779211584700001</c:v>
                </c:pt>
                <c:pt idx="9345">
                  <c:v>26.809678126400001</c:v>
                </c:pt>
                <c:pt idx="9346">
                  <c:v>26.779211584700001</c:v>
                </c:pt>
                <c:pt idx="9347">
                  <c:v>26.779211584700001</c:v>
                </c:pt>
                <c:pt idx="9348">
                  <c:v>26.7182785012</c:v>
                </c:pt>
                <c:pt idx="9349">
                  <c:v>26.779211584700001</c:v>
                </c:pt>
                <c:pt idx="9350">
                  <c:v>26.779211584700001</c:v>
                </c:pt>
                <c:pt idx="9351">
                  <c:v>26.779211584700001</c:v>
                </c:pt>
                <c:pt idx="9352">
                  <c:v>26.840144668099999</c:v>
                </c:pt>
                <c:pt idx="9353">
                  <c:v>26.840144668099999</c:v>
                </c:pt>
                <c:pt idx="9354">
                  <c:v>26.779211584700001</c:v>
                </c:pt>
                <c:pt idx="9355">
                  <c:v>26.5964123342</c:v>
                </c:pt>
                <c:pt idx="9356">
                  <c:v>26.7182785012</c:v>
                </c:pt>
                <c:pt idx="9357">
                  <c:v>26.748745042900001</c:v>
                </c:pt>
                <c:pt idx="9358">
                  <c:v>26.779211584700001</c:v>
                </c:pt>
                <c:pt idx="9359">
                  <c:v>26.687811959400001</c:v>
                </c:pt>
                <c:pt idx="9360">
                  <c:v>26.840144668099999</c:v>
                </c:pt>
                <c:pt idx="9361">
                  <c:v>26.687811959400001</c:v>
                </c:pt>
                <c:pt idx="9362">
                  <c:v>26.748745042900001</c:v>
                </c:pt>
                <c:pt idx="9363">
                  <c:v>26.7182785012</c:v>
                </c:pt>
                <c:pt idx="9364">
                  <c:v>26.840144668099999</c:v>
                </c:pt>
                <c:pt idx="9365">
                  <c:v>26.779211584700001</c:v>
                </c:pt>
                <c:pt idx="9366">
                  <c:v>26.779211584700001</c:v>
                </c:pt>
                <c:pt idx="9367">
                  <c:v>26.809678126400001</c:v>
                </c:pt>
                <c:pt idx="9368">
                  <c:v>26.748745042900001</c:v>
                </c:pt>
                <c:pt idx="9369">
                  <c:v>26.840144668099999</c:v>
                </c:pt>
                <c:pt idx="9370">
                  <c:v>26.748745042900001</c:v>
                </c:pt>
                <c:pt idx="9371">
                  <c:v>26.779211584700001</c:v>
                </c:pt>
                <c:pt idx="9372">
                  <c:v>26.779211584700001</c:v>
                </c:pt>
                <c:pt idx="9373">
                  <c:v>26.840144668099999</c:v>
                </c:pt>
                <c:pt idx="9374">
                  <c:v>26.779211584700001</c:v>
                </c:pt>
                <c:pt idx="9375">
                  <c:v>26.779211584700001</c:v>
                </c:pt>
                <c:pt idx="9376">
                  <c:v>26.779211584700001</c:v>
                </c:pt>
                <c:pt idx="9377">
                  <c:v>26.779211584700001</c:v>
                </c:pt>
                <c:pt idx="9378">
                  <c:v>26.901077751599999</c:v>
                </c:pt>
                <c:pt idx="9379">
                  <c:v>26.748745042900001</c:v>
                </c:pt>
                <c:pt idx="9380">
                  <c:v>26.748745042900001</c:v>
                </c:pt>
                <c:pt idx="9381">
                  <c:v>26.779211584700001</c:v>
                </c:pt>
                <c:pt idx="9382">
                  <c:v>26.779211584700001</c:v>
                </c:pt>
                <c:pt idx="9383">
                  <c:v>26.809678126400001</c:v>
                </c:pt>
                <c:pt idx="9384">
                  <c:v>26.840144668099999</c:v>
                </c:pt>
                <c:pt idx="9385">
                  <c:v>26.5964123342</c:v>
                </c:pt>
                <c:pt idx="9386">
                  <c:v>26.809678126400001</c:v>
                </c:pt>
                <c:pt idx="9387">
                  <c:v>26.7182785012</c:v>
                </c:pt>
                <c:pt idx="9388">
                  <c:v>26.7182785012</c:v>
                </c:pt>
                <c:pt idx="9389">
                  <c:v>26.748745042900001</c:v>
                </c:pt>
                <c:pt idx="9390">
                  <c:v>26.748745042900001</c:v>
                </c:pt>
                <c:pt idx="9391">
                  <c:v>26.7182785012</c:v>
                </c:pt>
                <c:pt idx="9392">
                  <c:v>26.687811959400001</c:v>
                </c:pt>
                <c:pt idx="9393">
                  <c:v>26.687811959400001</c:v>
                </c:pt>
                <c:pt idx="9394">
                  <c:v>26.809678126400001</c:v>
                </c:pt>
                <c:pt idx="9395">
                  <c:v>26.748745042900001</c:v>
                </c:pt>
                <c:pt idx="9396">
                  <c:v>26.7182785012</c:v>
                </c:pt>
                <c:pt idx="9397">
                  <c:v>26.748745042900001</c:v>
                </c:pt>
                <c:pt idx="9398">
                  <c:v>26.779211584700001</c:v>
                </c:pt>
                <c:pt idx="9399">
                  <c:v>26.687811959400001</c:v>
                </c:pt>
                <c:pt idx="9400">
                  <c:v>26.687811959400001</c:v>
                </c:pt>
                <c:pt idx="9401">
                  <c:v>26.7182785012</c:v>
                </c:pt>
                <c:pt idx="9402">
                  <c:v>26.748745042900001</c:v>
                </c:pt>
                <c:pt idx="9403">
                  <c:v>26.779211584700001</c:v>
                </c:pt>
                <c:pt idx="9404">
                  <c:v>26.687811959400001</c:v>
                </c:pt>
                <c:pt idx="9405">
                  <c:v>26.7182785012</c:v>
                </c:pt>
                <c:pt idx="9406">
                  <c:v>26.748745042900001</c:v>
                </c:pt>
                <c:pt idx="9407">
                  <c:v>26.809678126400001</c:v>
                </c:pt>
                <c:pt idx="9408">
                  <c:v>26.7182785012</c:v>
                </c:pt>
                <c:pt idx="9409">
                  <c:v>26.7182785012</c:v>
                </c:pt>
                <c:pt idx="9410">
                  <c:v>26.779211584700001</c:v>
                </c:pt>
                <c:pt idx="9411">
                  <c:v>26.687811959400001</c:v>
                </c:pt>
                <c:pt idx="9412">
                  <c:v>26.6573454177</c:v>
                </c:pt>
                <c:pt idx="9413">
                  <c:v>26.840144668099999</c:v>
                </c:pt>
                <c:pt idx="9414">
                  <c:v>26.7182785012</c:v>
                </c:pt>
                <c:pt idx="9415">
                  <c:v>26.687811959400001</c:v>
                </c:pt>
                <c:pt idx="9416">
                  <c:v>26.779211584700001</c:v>
                </c:pt>
                <c:pt idx="9417">
                  <c:v>26.779211584700001</c:v>
                </c:pt>
                <c:pt idx="9418">
                  <c:v>26.6573454177</c:v>
                </c:pt>
                <c:pt idx="9419">
                  <c:v>26.779211584700001</c:v>
                </c:pt>
                <c:pt idx="9420">
                  <c:v>26.687811959400001</c:v>
                </c:pt>
                <c:pt idx="9421">
                  <c:v>26.7182785012</c:v>
                </c:pt>
                <c:pt idx="9422">
                  <c:v>26.565945792499999</c:v>
                </c:pt>
                <c:pt idx="9423">
                  <c:v>26.7182785012</c:v>
                </c:pt>
                <c:pt idx="9424">
                  <c:v>26.687811959400001</c:v>
                </c:pt>
                <c:pt idx="9425">
                  <c:v>26.626878875999999</c:v>
                </c:pt>
                <c:pt idx="9426">
                  <c:v>26.7182785012</c:v>
                </c:pt>
                <c:pt idx="9427">
                  <c:v>26.687811959400001</c:v>
                </c:pt>
                <c:pt idx="9428">
                  <c:v>26.6573454177</c:v>
                </c:pt>
                <c:pt idx="9429">
                  <c:v>26.748745042900001</c:v>
                </c:pt>
                <c:pt idx="9430">
                  <c:v>26.779211584700001</c:v>
                </c:pt>
                <c:pt idx="9431">
                  <c:v>26.6573454177</c:v>
                </c:pt>
                <c:pt idx="9432">
                  <c:v>26.7182785012</c:v>
                </c:pt>
                <c:pt idx="9433">
                  <c:v>26.6573454177</c:v>
                </c:pt>
                <c:pt idx="9434">
                  <c:v>26.687811959400001</c:v>
                </c:pt>
                <c:pt idx="9435">
                  <c:v>26.7182785012</c:v>
                </c:pt>
                <c:pt idx="9436">
                  <c:v>26.6573454177</c:v>
                </c:pt>
                <c:pt idx="9437">
                  <c:v>26.5964123342</c:v>
                </c:pt>
                <c:pt idx="9438">
                  <c:v>26.779211584700001</c:v>
                </c:pt>
                <c:pt idx="9439">
                  <c:v>26.5964123342</c:v>
                </c:pt>
                <c:pt idx="9440">
                  <c:v>26.6573454177</c:v>
                </c:pt>
                <c:pt idx="9441">
                  <c:v>26.687811959400001</c:v>
                </c:pt>
                <c:pt idx="9442">
                  <c:v>26.7182785012</c:v>
                </c:pt>
                <c:pt idx="9443">
                  <c:v>26.6573454177</c:v>
                </c:pt>
                <c:pt idx="9444">
                  <c:v>26.7182785012</c:v>
                </c:pt>
                <c:pt idx="9445">
                  <c:v>26.6573454177</c:v>
                </c:pt>
                <c:pt idx="9446">
                  <c:v>26.626878875999999</c:v>
                </c:pt>
                <c:pt idx="9447">
                  <c:v>26.626878875999999</c:v>
                </c:pt>
                <c:pt idx="9448">
                  <c:v>26.7182785012</c:v>
                </c:pt>
                <c:pt idx="9449">
                  <c:v>26.5964123342</c:v>
                </c:pt>
                <c:pt idx="9450">
                  <c:v>26.626878875999999</c:v>
                </c:pt>
                <c:pt idx="9451">
                  <c:v>26.687811959400001</c:v>
                </c:pt>
                <c:pt idx="9452">
                  <c:v>26.748745042900001</c:v>
                </c:pt>
                <c:pt idx="9453">
                  <c:v>26.748745042900001</c:v>
                </c:pt>
                <c:pt idx="9454">
                  <c:v>26.6573454177</c:v>
                </c:pt>
                <c:pt idx="9455">
                  <c:v>26.5964123342</c:v>
                </c:pt>
                <c:pt idx="9456">
                  <c:v>26.6573454177</c:v>
                </c:pt>
                <c:pt idx="9457">
                  <c:v>26.687811959400001</c:v>
                </c:pt>
                <c:pt idx="9458">
                  <c:v>26.748745042900001</c:v>
                </c:pt>
                <c:pt idx="9459">
                  <c:v>26.474546167300002</c:v>
                </c:pt>
                <c:pt idx="9460">
                  <c:v>26.565945792499999</c:v>
                </c:pt>
                <c:pt idx="9461">
                  <c:v>26.5354792507</c:v>
                </c:pt>
                <c:pt idx="9462">
                  <c:v>26.626878875999999</c:v>
                </c:pt>
                <c:pt idx="9463">
                  <c:v>26.6573454177</c:v>
                </c:pt>
                <c:pt idx="9464">
                  <c:v>26.687811959400001</c:v>
                </c:pt>
                <c:pt idx="9465">
                  <c:v>26.626878875999999</c:v>
                </c:pt>
                <c:pt idx="9466">
                  <c:v>26.6573454177</c:v>
                </c:pt>
                <c:pt idx="9467">
                  <c:v>26.626878875999999</c:v>
                </c:pt>
                <c:pt idx="9468">
                  <c:v>26.5964123342</c:v>
                </c:pt>
                <c:pt idx="9469">
                  <c:v>26.6573454177</c:v>
                </c:pt>
                <c:pt idx="9470">
                  <c:v>26.6573454177</c:v>
                </c:pt>
                <c:pt idx="9471">
                  <c:v>26.687811959400001</c:v>
                </c:pt>
                <c:pt idx="9472">
                  <c:v>26.840144668099999</c:v>
                </c:pt>
                <c:pt idx="9473">
                  <c:v>26.7182785012</c:v>
                </c:pt>
                <c:pt idx="9474">
                  <c:v>26.565945792499999</c:v>
                </c:pt>
                <c:pt idx="9475">
                  <c:v>26.626878875999999</c:v>
                </c:pt>
                <c:pt idx="9476">
                  <c:v>26.7182785012</c:v>
                </c:pt>
                <c:pt idx="9477">
                  <c:v>26.7182785012</c:v>
                </c:pt>
                <c:pt idx="9478">
                  <c:v>26.5354792507</c:v>
                </c:pt>
                <c:pt idx="9479">
                  <c:v>26.5964123342</c:v>
                </c:pt>
                <c:pt idx="9480">
                  <c:v>26.687811959400001</c:v>
                </c:pt>
                <c:pt idx="9481">
                  <c:v>26.687811959400001</c:v>
                </c:pt>
                <c:pt idx="9482">
                  <c:v>26.687811959400001</c:v>
                </c:pt>
                <c:pt idx="9483">
                  <c:v>26.626878875999999</c:v>
                </c:pt>
                <c:pt idx="9484">
                  <c:v>26.626878875999999</c:v>
                </c:pt>
                <c:pt idx="9485">
                  <c:v>26.687811959400001</c:v>
                </c:pt>
                <c:pt idx="9486">
                  <c:v>26.687811959400001</c:v>
                </c:pt>
                <c:pt idx="9487">
                  <c:v>26.6573454177</c:v>
                </c:pt>
                <c:pt idx="9488">
                  <c:v>26.5964123342</c:v>
                </c:pt>
                <c:pt idx="9489">
                  <c:v>26.565945792499999</c:v>
                </c:pt>
                <c:pt idx="9490">
                  <c:v>26.687811959400001</c:v>
                </c:pt>
                <c:pt idx="9491">
                  <c:v>26.6573454177</c:v>
                </c:pt>
                <c:pt idx="9492">
                  <c:v>26.565945792499999</c:v>
                </c:pt>
                <c:pt idx="9493">
                  <c:v>26.5964123342</c:v>
                </c:pt>
                <c:pt idx="9494">
                  <c:v>26.7182785012</c:v>
                </c:pt>
                <c:pt idx="9495">
                  <c:v>26.687811959400001</c:v>
                </c:pt>
                <c:pt idx="9496">
                  <c:v>26.5964123342</c:v>
                </c:pt>
                <c:pt idx="9497">
                  <c:v>26.626878875999999</c:v>
                </c:pt>
                <c:pt idx="9498">
                  <c:v>26.6573454177</c:v>
                </c:pt>
                <c:pt idx="9499">
                  <c:v>26.6573454177</c:v>
                </c:pt>
                <c:pt idx="9500">
                  <c:v>26.565945792499999</c:v>
                </c:pt>
                <c:pt idx="9501">
                  <c:v>26.626878875999999</c:v>
                </c:pt>
                <c:pt idx="9502">
                  <c:v>26.6573454177</c:v>
                </c:pt>
                <c:pt idx="9503">
                  <c:v>26.5354792507</c:v>
                </c:pt>
                <c:pt idx="9504">
                  <c:v>26.565945792499999</c:v>
                </c:pt>
                <c:pt idx="9505">
                  <c:v>26.565945792499999</c:v>
                </c:pt>
                <c:pt idx="9506">
                  <c:v>26.6573454177</c:v>
                </c:pt>
                <c:pt idx="9507">
                  <c:v>26.6573454177</c:v>
                </c:pt>
                <c:pt idx="9508">
                  <c:v>26.5964123342</c:v>
                </c:pt>
                <c:pt idx="9509">
                  <c:v>26.626878875999999</c:v>
                </c:pt>
                <c:pt idx="9510">
                  <c:v>26.626878875999999</c:v>
                </c:pt>
                <c:pt idx="9511">
                  <c:v>26.6573454177</c:v>
                </c:pt>
                <c:pt idx="9512">
                  <c:v>26.687811959400001</c:v>
                </c:pt>
                <c:pt idx="9513">
                  <c:v>26.5354792507</c:v>
                </c:pt>
                <c:pt idx="9514">
                  <c:v>26.5964123342</c:v>
                </c:pt>
                <c:pt idx="9515">
                  <c:v>26.5964123342</c:v>
                </c:pt>
                <c:pt idx="9516">
                  <c:v>26.565945792499999</c:v>
                </c:pt>
                <c:pt idx="9517">
                  <c:v>26.687811959400001</c:v>
                </c:pt>
                <c:pt idx="9518">
                  <c:v>26.5964123342</c:v>
                </c:pt>
                <c:pt idx="9519">
                  <c:v>26.5964123342</c:v>
                </c:pt>
                <c:pt idx="9520">
                  <c:v>26.687811959400001</c:v>
                </c:pt>
                <c:pt idx="9521">
                  <c:v>26.5964123342</c:v>
                </c:pt>
                <c:pt idx="9522">
                  <c:v>26.5964123342</c:v>
                </c:pt>
                <c:pt idx="9523">
                  <c:v>26.5964123342</c:v>
                </c:pt>
                <c:pt idx="9524">
                  <c:v>26.6573454177</c:v>
                </c:pt>
                <c:pt idx="9525">
                  <c:v>26.687811959400001</c:v>
                </c:pt>
                <c:pt idx="9526">
                  <c:v>26.626878875999999</c:v>
                </c:pt>
                <c:pt idx="9527">
                  <c:v>26.5964123342</c:v>
                </c:pt>
                <c:pt idx="9528">
                  <c:v>26.5354792507</c:v>
                </c:pt>
                <c:pt idx="9529">
                  <c:v>26.5964123342</c:v>
                </c:pt>
                <c:pt idx="9530">
                  <c:v>26.6573454177</c:v>
                </c:pt>
                <c:pt idx="9531">
                  <c:v>26.5354792507</c:v>
                </c:pt>
                <c:pt idx="9532">
                  <c:v>26.5354792507</c:v>
                </c:pt>
                <c:pt idx="9533">
                  <c:v>26.5964123342</c:v>
                </c:pt>
                <c:pt idx="9534">
                  <c:v>26.626878875999999</c:v>
                </c:pt>
                <c:pt idx="9535">
                  <c:v>26.413613083800001</c:v>
                </c:pt>
                <c:pt idx="9536">
                  <c:v>26.565945792499999</c:v>
                </c:pt>
                <c:pt idx="9537">
                  <c:v>26.565945792499999</c:v>
                </c:pt>
                <c:pt idx="9538">
                  <c:v>26.5354792507</c:v>
                </c:pt>
                <c:pt idx="9539">
                  <c:v>26.5354792507</c:v>
                </c:pt>
                <c:pt idx="9540">
                  <c:v>26.565945792499999</c:v>
                </c:pt>
                <c:pt idx="9541">
                  <c:v>26.565945792499999</c:v>
                </c:pt>
                <c:pt idx="9542">
                  <c:v>26.505012708999999</c:v>
                </c:pt>
                <c:pt idx="9543">
                  <c:v>26.6573454177</c:v>
                </c:pt>
                <c:pt idx="9544">
                  <c:v>26.5354792507</c:v>
                </c:pt>
                <c:pt idx="9545">
                  <c:v>26.474546167300002</c:v>
                </c:pt>
                <c:pt idx="9546">
                  <c:v>26.626878875999999</c:v>
                </c:pt>
                <c:pt idx="9547">
                  <c:v>26.565945792499999</c:v>
                </c:pt>
                <c:pt idx="9548">
                  <c:v>26.5354792507</c:v>
                </c:pt>
                <c:pt idx="9549">
                  <c:v>26.626878875999999</c:v>
                </c:pt>
                <c:pt idx="9550">
                  <c:v>26.383146541999999</c:v>
                </c:pt>
                <c:pt idx="9551">
                  <c:v>26.5354792507</c:v>
                </c:pt>
                <c:pt idx="9552">
                  <c:v>26.5964123342</c:v>
                </c:pt>
                <c:pt idx="9553">
                  <c:v>26.474546167300002</c:v>
                </c:pt>
                <c:pt idx="9554">
                  <c:v>26.5964123342</c:v>
                </c:pt>
                <c:pt idx="9555">
                  <c:v>26.5354792507</c:v>
                </c:pt>
                <c:pt idx="9556">
                  <c:v>26.5354792507</c:v>
                </c:pt>
                <c:pt idx="9557">
                  <c:v>26.5964123342</c:v>
                </c:pt>
                <c:pt idx="9558">
                  <c:v>26.5964123342</c:v>
                </c:pt>
                <c:pt idx="9559">
                  <c:v>26.505012708999999</c:v>
                </c:pt>
                <c:pt idx="9560">
                  <c:v>26.474546167300002</c:v>
                </c:pt>
                <c:pt idx="9561">
                  <c:v>26.626878875999999</c:v>
                </c:pt>
                <c:pt idx="9562">
                  <c:v>26.565945792499999</c:v>
                </c:pt>
                <c:pt idx="9563">
                  <c:v>26.565945792499999</c:v>
                </c:pt>
                <c:pt idx="9564">
                  <c:v>26.505012708999999</c:v>
                </c:pt>
                <c:pt idx="9565">
                  <c:v>26.5354792507</c:v>
                </c:pt>
                <c:pt idx="9566">
                  <c:v>26.474546167300002</c:v>
                </c:pt>
                <c:pt idx="9567">
                  <c:v>26.474546167300002</c:v>
                </c:pt>
                <c:pt idx="9568">
                  <c:v>26.505012708999999</c:v>
                </c:pt>
                <c:pt idx="9569">
                  <c:v>26.444079625499999</c:v>
                </c:pt>
                <c:pt idx="9570">
                  <c:v>26.5354792507</c:v>
                </c:pt>
                <c:pt idx="9571">
                  <c:v>26.565945792499999</c:v>
                </c:pt>
                <c:pt idx="9572">
                  <c:v>26.474546167300002</c:v>
                </c:pt>
                <c:pt idx="9573">
                  <c:v>26.444079625499999</c:v>
                </c:pt>
                <c:pt idx="9574">
                  <c:v>26.474546167300002</c:v>
                </c:pt>
                <c:pt idx="9575">
                  <c:v>26.5964123342</c:v>
                </c:pt>
                <c:pt idx="9576">
                  <c:v>26.444079625499999</c:v>
                </c:pt>
                <c:pt idx="9577">
                  <c:v>26.505012708999999</c:v>
                </c:pt>
                <c:pt idx="9578">
                  <c:v>26.2612803751</c:v>
                </c:pt>
                <c:pt idx="9579">
                  <c:v>26.565945792499999</c:v>
                </c:pt>
                <c:pt idx="9580">
                  <c:v>26.505012708999999</c:v>
                </c:pt>
                <c:pt idx="9581">
                  <c:v>26.5354792507</c:v>
                </c:pt>
                <c:pt idx="9582">
                  <c:v>26.444079625499999</c:v>
                </c:pt>
                <c:pt idx="9583">
                  <c:v>26.474546167300002</c:v>
                </c:pt>
                <c:pt idx="9584">
                  <c:v>26.5964123342</c:v>
                </c:pt>
                <c:pt idx="9585">
                  <c:v>26.444079625499999</c:v>
                </c:pt>
                <c:pt idx="9586">
                  <c:v>26.565945792499999</c:v>
                </c:pt>
                <c:pt idx="9587">
                  <c:v>26.444079625499999</c:v>
                </c:pt>
                <c:pt idx="9588">
                  <c:v>26.474546167300002</c:v>
                </c:pt>
                <c:pt idx="9589">
                  <c:v>26.5354792507</c:v>
                </c:pt>
                <c:pt idx="9590">
                  <c:v>26.474546167300002</c:v>
                </c:pt>
                <c:pt idx="9591">
                  <c:v>26.505012708999999</c:v>
                </c:pt>
                <c:pt idx="9592">
                  <c:v>26.5354792507</c:v>
                </c:pt>
                <c:pt idx="9593">
                  <c:v>26.505012708999999</c:v>
                </c:pt>
                <c:pt idx="9594">
                  <c:v>26.626878875999999</c:v>
                </c:pt>
                <c:pt idx="9595">
                  <c:v>26.5354792507</c:v>
                </c:pt>
                <c:pt idx="9596">
                  <c:v>26.505012708999999</c:v>
                </c:pt>
                <c:pt idx="9597">
                  <c:v>26.444079625499999</c:v>
                </c:pt>
                <c:pt idx="9598">
                  <c:v>26.474546167300002</c:v>
                </c:pt>
                <c:pt idx="9599">
                  <c:v>26.505012708999999</c:v>
                </c:pt>
                <c:pt idx="9600">
                  <c:v>26.565945792499999</c:v>
                </c:pt>
                <c:pt idx="9601">
                  <c:v>26.5964123342</c:v>
                </c:pt>
                <c:pt idx="9602">
                  <c:v>26.383146541999999</c:v>
                </c:pt>
                <c:pt idx="9603">
                  <c:v>26.5354792507</c:v>
                </c:pt>
                <c:pt idx="9604">
                  <c:v>26.444079625499999</c:v>
                </c:pt>
                <c:pt idx="9605">
                  <c:v>26.5354792507</c:v>
                </c:pt>
                <c:pt idx="9606">
                  <c:v>26.505012708999999</c:v>
                </c:pt>
                <c:pt idx="9607">
                  <c:v>26.5354792507</c:v>
                </c:pt>
                <c:pt idx="9608">
                  <c:v>26.565945792499999</c:v>
                </c:pt>
                <c:pt idx="9609">
                  <c:v>26.505012708999999</c:v>
                </c:pt>
                <c:pt idx="9610">
                  <c:v>26.474546167300002</c:v>
                </c:pt>
                <c:pt idx="9611">
                  <c:v>26.565945792499999</c:v>
                </c:pt>
                <c:pt idx="9612">
                  <c:v>26.505012708999999</c:v>
                </c:pt>
                <c:pt idx="9613">
                  <c:v>26.565945792499999</c:v>
                </c:pt>
                <c:pt idx="9614">
                  <c:v>26.565945792499999</c:v>
                </c:pt>
                <c:pt idx="9615">
                  <c:v>26.413613083800001</c:v>
                </c:pt>
                <c:pt idx="9616">
                  <c:v>26.505012708999999</c:v>
                </c:pt>
                <c:pt idx="9617">
                  <c:v>26.413613083800001</c:v>
                </c:pt>
                <c:pt idx="9618">
                  <c:v>26.413613083800001</c:v>
                </c:pt>
                <c:pt idx="9619">
                  <c:v>26.505012708999999</c:v>
                </c:pt>
                <c:pt idx="9620">
                  <c:v>26.5964123342</c:v>
                </c:pt>
                <c:pt idx="9621">
                  <c:v>26.5354792507</c:v>
                </c:pt>
                <c:pt idx="9622">
                  <c:v>26.413613083800001</c:v>
                </c:pt>
                <c:pt idx="9623">
                  <c:v>26.505012708999999</c:v>
                </c:pt>
                <c:pt idx="9624">
                  <c:v>26.474546167300002</c:v>
                </c:pt>
                <c:pt idx="9625">
                  <c:v>26.474546167300002</c:v>
                </c:pt>
                <c:pt idx="9626">
                  <c:v>26.444079625499999</c:v>
                </c:pt>
                <c:pt idx="9627">
                  <c:v>26.444079625499999</c:v>
                </c:pt>
                <c:pt idx="9628">
                  <c:v>26.5354792507</c:v>
                </c:pt>
                <c:pt idx="9629">
                  <c:v>26.383146541999999</c:v>
                </c:pt>
                <c:pt idx="9630">
                  <c:v>26.5354792507</c:v>
                </c:pt>
                <c:pt idx="9631">
                  <c:v>26.5354792507</c:v>
                </c:pt>
                <c:pt idx="9632">
                  <c:v>26.444079625499999</c:v>
                </c:pt>
                <c:pt idx="9633">
                  <c:v>26.5354792507</c:v>
                </c:pt>
                <c:pt idx="9634">
                  <c:v>26.444079625499999</c:v>
                </c:pt>
                <c:pt idx="9635">
                  <c:v>26.5354792507</c:v>
                </c:pt>
                <c:pt idx="9636">
                  <c:v>26.5354792507</c:v>
                </c:pt>
                <c:pt idx="9637">
                  <c:v>26.5964123342</c:v>
                </c:pt>
                <c:pt idx="9638">
                  <c:v>26.444079625499999</c:v>
                </c:pt>
                <c:pt idx="9639">
                  <c:v>26.383146541999999</c:v>
                </c:pt>
                <c:pt idx="9640">
                  <c:v>26.5964123342</c:v>
                </c:pt>
                <c:pt idx="9641">
                  <c:v>26.474546167300002</c:v>
                </c:pt>
                <c:pt idx="9642">
                  <c:v>26.5354792507</c:v>
                </c:pt>
                <c:pt idx="9643">
                  <c:v>26.444079625499999</c:v>
                </c:pt>
                <c:pt idx="9644">
                  <c:v>26.505012708999999</c:v>
                </c:pt>
                <c:pt idx="9645">
                  <c:v>26.444079625499999</c:v>
                </c:pt>
                <c:pt idx="9646">
                  <c:v>26.444079625499999</c:v>
                </c:pt>
                <c:pt idx="9647">
                  <c:v>26.444079625499999</c:v>
                </c:pt>
                <c:pt idx="9648">
                  <c:v>26.505012708999999</c:v>
                </c:pt>
                <c:pt idx="9649">
                  <c:v>26.413613083800001</c:v>
                </c:pt>
                <c:pt idx="9650">
                  <c:v>26.413613083800001</c:v>
                </c:pt>
                <c:pt idx="9651">
                  <c:v>26.444079625499999</c:v>
                </c:pt>
                <c:pt idx="9652">
                  <c:v>26.474546167300002</c:v>
                </c:pt>
                <c:pt idx="9653">
                  <c:v>26.383146541999999</c:v>
                </c:pt>
                <c:pt idx="9654">
                  <c:v>26.383146541999999</c:v>
                </c:pt>
                <c:pt idx="9655">
                  <c:v>26.413613083800001</c:v>
                </c:pt>
                <c:pt idx="9656">
                  <c:v>26.413613083800001</c:v>
                </c:pt>
                <c:pt idx="9657">
                  <c:v>26.505012708999999</c:v>
                </c:pt>
                <c:pt idx="9658">
                  <c:v>26.444079625499999</c:v>
                </c:pt>
                <c:pt idx="9659">
                  <c:v>26.413613083800001</c:v>
                </c:pt>
                <c:pt idx="9660">
                  <c:v>26.413613083800001</c:v>
                </c:pt>
                <c:pt idx="9661">
                  <c:v>26.474546167300002</c:v>
                </c:pt>
                <c:pt idx="9662">
                  <c:v>26.444079625499999</c:v>
                </c:pt>
                <c:pt idx="9663">
                  <c:v>26.474546167300002</c:v>
                </c:pt>
                <c:pt idx="9664">
                  <c:v>26.474546167300002</c:v>
                </c:pt>
                <c:pt idx="9665">
                  <c:v>26.5354792507</c:v>
                </c:pt>
                <c:pt idx="9666">
                  <c:v>26.3222134586</c:v>
                </c:pt>
                <c:pt idx="9667">
                  <c:v>26.474546167300002</c:v>
                </c:pt>
                <c:pt idx="9668">
                  <c:v>26.505012708999999</c:v>
                </c:pt>
                <c:pt idx="9669">
                  <c:v>26.444079625499999</c:v>
                </c:pt>
                <c:pt idx="9670">
                  <c:v>26.413613083800001</c:v>
                </c:pt>
                <c:pt idx="9671">
                  <c:v>26.383146541999999</c:v>
                </c:pt>
                <c:pt idx="9672">
                  <c:v>26.3222134586</c:v>
                </c:pt>
                <c:pt idx="9673">
                  <c:v>26.413613083800001</c:v>
                </c:pt>
                <c:pt idx="9674">
                  <c:v>26.474546167300002</c:v>
                </c:pt>
                <c:pt idx="9675">
                  <c:v>26.383146541999999</c:v>
                </c:pt>
                <c:pt idx="9676">
                  <c:v>26.505012708999999</c:v>
                </c:pt>
                <c:pt idx="9677">
                  <c:v>26.413613083800001</c:v>
                </c:pt>
                <c:pt idx="9678">
                  <c:v>26.444079625499999</c:v>
                </c:pt>
                <c:pt idx="9679">
                  <c:v>26.444079625499999</c:v>
                </c:pt>
                <c:pt idx="9680">
                  <c:v>26.474546167300002</c:v>
                </c:pt>
                <c:pt idx="9681">
                  <c:v>26.383146541999999</c:v>
                </c:pt>
                <c:pt idx="9682">
                  <c:v>26.444079625499999</c:v>
                </c:pt>
                <c:pt idx="9683">
                  <c:v>26.444079625499999</c:v>
                </c:pt>
                <c:pt idx="9684">
                  <c:v>26.565945792499999</c:v>
                </c:pt>
                <c:pt idx="9685">
                  <c:v>26.413613083800001</c:v>
                </c:pt>
                <c:pt idx="9686">
                  <c:v>26.505012708999999</c:v>
                </c:pt>
                <c:pt idx="9687">
                  <c:v>26.444079625499999</c:v>
                </c:pt>
                <c:pt idx="9688">
                  <c:v>26.413613083800001</c:v>
                </c:pt>
                <c:pt idx="9689">
                  <c:v>26.474546167300002</c:v>
                </c:pt>
                <c:pt idx="9690">
                  <c:v>26.383146541999999</c:v>
                </c:pt>
                <c:pt idx="9691">
                  <c:v>26.444079625499999</c:v>
                </c:pt>
                <c:pt idx="9692">
                  <c:v>26.413613083800001</c:v>
                </c:pt>
                <c:pt idx="9693">
                  <c:v>26.413613083800001</c:v>
                </c:pt>
                <c:pt idx="9694">
                  <c:v>26.474546167300002</c:v>
                </c:pt>
                <c:pt idx="9695">
                  <c:v>26.5354792507</c:v>
                </c:pt>
                <c:pt idx="9696">
                  <c:v>26.3222134586</c:v>
                </c:pt>
                <c:pt idx="9697">
                  <c:v>26.352680000300001</c:v>
                </c:pt>
                <c:pt idx="9698">
                  <c:v>26.505012708999999</c:v>
                </c:pt>
                <c:pt idx="9699">
                  <c:v>26.474546167300002</c:v>
                </c:pt>
                <c:pt idx="9700">
                  <c:v>26.474546167300002</c:v>
                </c:pt>
                <c:pt idx="9701">
                  <c:v>26.383146541999999</c:v>
                </c:pt>
                <c:pt idx="9702">
                  <c:v>26.413613083800001</c:v>
                </c:pt>
                <c:pt idx="9703">
                  <c:v>26.352680000300001</c:v>
                </c:pt>
                <c:pt idx="9704">
                  <c:v>26.413613083800001</c:v>
                </c:pt>
                <c:pt idx="9705">
                  <c:v>26.413613083800001</c:v>
                </c:pt>
                <c:pt idx="9706">
                  <c:v>26.5354792507</c:v>
                </c:pt>
                <c:pt idx="9707">
                  <c:v>26.413613083800001</c:v>
                </c:pt>
                <c:pt idx="9708">
                  <c:v>26.413613083800001</c:v>
                </c:pt>
                <c:pt idx="9709">
                  <c:v>26.474546167300002</c:v>
                </c:pt>
                <c:pt idx="9710">
                  <c:v>26.413613083800001</c:v>
                </c:pt>
                <c:pt idx="9711">
                  <c:v>26.383146541999999</c:v>
                </c:pt>
                <c:pt idx="9712">
                  <c:v>26.291746916800001</c:v>
                </c:pt>
                <c:pt idx="9713">
                  <c:v>26.352680000300001</c:v>
                </c:pt>
                <c:pt idx="9714">
                  <c:v>26.3222134586</c:v>
                </c:pt>
                <c:pt idx="9715">
                  <c:v>26.383146541999999</c:v>
                </c:pt>
                <c:pt idx="9716">
                  <c:v>26.3222134586</c:v>
                </c:pt>
                <c:pt idx="9717">
                  <c:v>26.383146541999999</c:v>
                </c:pt>
                <c:pt idx="9718">
                  <c:v>26.413613083800001</c:v>
                </c:pt>
                <c:pt idx="9719">
                  <c:v>26.383146541999999</c:v>
                </c:pt>
                <c:pt idx="9720">
                  <c:v>26.413613083800001</c:v>
                </c:pt>
                <c:pt idx="9721">
                  <c:v>26.444079625499999</c:v>
                </c:pt>
                <c:pt idx="9722">
                  <c:v>26.3222134586</c:v>
                </c:pt>
                <c:pt idx="9723">
                  <c:v>26.291746916800001</c:v>
                </c:pt>
                <c:pt idx="9724">
                  <c:v>26.413613083800001</c:v>
                </c:pt>
                <c:pt idx="9725">
                  <c:v>26.413613083800001</c:v>
                </c:pt>
                <c:pt idx="9726">
                  <c:v>26.352680000300001</c:v>
                </c:pt>
                <c:pt idx="9727">
                  <c:v>26.3222134586</c:v>
                </c:pt>
                <c:pt idx="9728">
                  <c:v>26.383146541999999</c:v>
                </c:pt>
                <c:pt idx="9729">
                  <c:v>26.383146541999999</c:v>
                </c:pt>
                <c:pt idx="9730">
                  <c:v>26.383146541999999</c:v>
                </c:pt>
                <c:pt idx="9731">
                  <c:v>26.474546167300002</c:v>
                </c:pt>
                <c:pt idx="9732">
                  <c:v>26.352680000300001</c:v>
                </c:pt>
                <c:pt idx="9733">
                  <c:v>26.3222134586</c:v>
                </c:pt>
                <c:pt idx="9734">
                  <c:v>26.413613083800001</c:v>
                </c:pt>
                <c:pt idx="9735">
                  <c:v>26.352680000300001</c:v>
                </c:pt>
                <c:pt idx="9736">
                  <c:v>26.230813833300001</c:v>
                </c:pt>
                <c:pt idx="9737">
                  <c:v>26.413613083800001</c:v>
                </c:pt>
                <c:pt idx="9738">
                  <c:v>26.565945792499999</c:v>
                </c:pt>
                <c:pt idx="9739">
                  <c:v>26.444079625499999</c:v>
                </c:pt>
                <c:pt idx="9740">
                  <c:v>26.352680000300001</c:v>
                </c:pt>
                <c:pt idx="9741">
                  <c:v>26.352680000300001</c:v>
                </c:pt>
                <c:pt idx="9742">
                  <c:v>26.291746916800001</c:v>
                </c:pt>
                <c:pt idx="9743">
                  <c:v>26.3222134586</c:v>
                </c:pt>
                <c:pt idx="9744">
                  <c:v>26.383146541999999</c:v>
                </c:pt>
                <c:pt idx="9745">
                  <c:v>26.2612803751</c:v>
                </c:pt>
                <c:pt idx="9746">
                  <c:v>26.352680000300001</c:v>
                </c:pt>
                <c:pt idx="9747">
                  <c:v>26.383146541999999</c:v>
                </c:pt>
                <c:pt idx="9748">
                  <c:v>26.413613083800001</c:v>
                </c:pt>
                <c:pt idx="9749">
                  <c:v>26.383146541999999</c:v>
                </c:pt>
                <c:pt idx="9750">
                  <c:v>26.230813833300001</c:v>
                </c:pt>
                <c:pt idx="9751">
                  <c:v>26.383146541999999</c:v>
                </c:pt>
                <c:pt idx="9752">
                  <c:v>26.383146541999999</c:v>
                </c:pt>
                <c:pt idx="9753">
                  <c:v>26.444079625499999</c:v>
                </c:pt>
                <c:pt idx="9754">
                  <c:v>26.383146541999999</c:v>
                </c:pt>
                <c:pt idx="9755">
                  <c:v>26.3222134586</c:v>
                </c:pt>
                <c:pt idx="9756">
                  <c:v>26.2612803751</c:v>
                </c:pt>
                <c:pt idx="9757">
                  <c:v>26.3222134586</c:v>
                </c:pt>
                <c:pt idx="9758">
                  <c:v>26.352680000300001</c:v>
                </c:pt>
                <c:pt idx="9759">
                  <c:v>26.413613083800001</c:v>
                </c:pt>
                <c:pt idx="9760">
                  <c:v>26.352680000300001</c:v>
                </c:pt>
                <c:pt idx="9761">
                  <c:v>26.383146541999999</c:v>
                </c:pt>
                <c:pt idx="9762">
                  <c:v>26.3222134586</c:v>
                </c:pt>
                <c:pt idx="9763">
                  <c:v>26.352680000300001</c:v>
                </c:pt>
                <c:pt idx="9764">
                  <c:v>26.444079625499999</c:v>
                </c:pt>
                <c:pt idx="9765">
                  <c:v>26.2612803751</c:v>
                </c:pt>
                <c:pt idx="9766">
                  <c:v>26.291746916800001</c:v>
                </c:pt>
                <c:pt idx="9767">
                  <c:v>26.383146541999999</c:v>
                </c:pt>
                <c:pt idx="9768">
                  <c:v>26.383146541999999</c:v>
                </c:pt>
                <c:pt idx="9769">
                  <c:v>26.291746916800001</c:v>
                </c:pt>
                <c:pt idx="9770">
                  <c:v>26.383146541999999</c:v>
                </c:pt>
                <c:pt idx="9771">
                  <c:v>26.291746916800001</c:v>
                </c:pt>
                <c:pt idx="9772">
                  <c:v>26.383146541999999</c:v>
                </c:pt>
                <c:pt idx="9773">
                  <c:v>26.413613083800001</c:v>
                </c:pt>
                <c:pt idx="9774">
                  <c:v>26.352680000300001</c:v>
                </c:pt>
                <c:pt idx="9775">
                  <c:v>26.413613083800001</c:v>
                </c:pt>
                <c:pt idx="9776">
                  <c:v>26.2003472916</c:v>
                </c:pt>
                <c:pt idx="9777">
                  <c:v>26.352680000300001</c:v>
                </c:pt>
                <c:pt idx="9778">
                  <c:v>26.3222134586</c:v>
                </c:pt>
                <c:pt idx="9779">
                  <c:v>26.352680000300001</c:v>
                </c:pt>
                <c:pt idx="9780">
                  <c:v>26.383146541999999</c:v>
                </c:pt>
                <c:pt idx="9781">
                  <c:v>26.2612803751</c:v>
                </c:pt>
                <c:pt idx="9782">
                  <c:v>26.291746916800001</c:v>
                </c:pt>
                <c:pt idx="9783">
                  <c:v>26.352680000300001</c:v>
                </c:pt>
                <c:pt idx="9784">
                  <c:v>26.352680000300001</c:v>
                </c:pt>
                <c:pt idx="9785">
                  <c:v>26.2612803751</c:v>
                </c:pt>
                <c:pt idx="9786">
                  <c:v>26.230813833300001</c:v>
                </c:pt>
                <c:pt idx="9787">
                  <c:v>26.383146541999999</c:v>
                </c:pt>
                <c:pt idx="9788">
                  <c:v>26.291746916800001</c:v>
                </c:pt>
                <c:pt idx="9789">
                  <c:v>26.2612803751</c:v>
                </c:pt>
                <c:pt idx="9790">
                  <c:v>26.474546167300002</c:v>
                </c:pt>
                <c:pt idx="9791">
                  <c:v>26.2612803751</c:v>
                </c:pt>
                <c:pt idx="9792">
                  <c:v>26.383146541999999</c:v>
                </c:pt>
                <c:pt idx="9793">
                  <c:v>26.169880749899999</c:v>
                </c:pt>
                <c:pt idx="9794">
                  <c:v>26.352680000300001</c:v>
                </c:pt>
                <c:pt idx="9795">
                  <c:v>26.352680000300001</c:v>
                </c:pt>
                <c:pt idx="9796">
                  <c:v>26.291746916800001</c:v>
                </c:pt>
                <c:pt idx="9797">
                  <c:v>26.352680000300001</c:v>
                </c:pt>
                <c:pt idx="9798">
                  <c:v>26.413613083800001</c:v>
                </c:pt>
                <c:pt idx="9799">
                  <c:v>26.3222134586</c:v>
                </c:pt>
                <c:pt idx="9800">
                  <c:v>26.352680000300001</c:v>
                </c:pt>
                <c:pt idx="9801">
                  <c:v>26.3222134586</c:v>
                </c:pt>
                <c:pt idx="9802">
                  <c:v>26.2612803751</c:v>
                </c:pt>
                <c:pt idx="9803">
                  <c:v>26.383146541999999</c:v>
                </c:pt>
                <c:pt idx="9804">
                  <c:v>26.230813833300001</c:v>
                </c:pt>
                <c:pt idx="9805">
                  <c:v>26.291746916800001</c:v>
                </c:pt>
                <c:pt idx="9806">
                  <c:v>26.230813833300001</c:v>
                </c:pt>
                <c:pt idx="9807">
                  <c:v>26.352680000300001</c:v>
                </c:pt>
                <c:pt idx="9808">
                  <c:v>26.2003472916</c:v>
                </c:pt>
                <c:pt idx="9809">
                  <c:v>26.230813833300001</c:v>
                </c:pt>
                <c:pt idx="9810">
                  <c:v>26.352680000300001</c:v>
                </c:pt>
                <c:pt idx="9811">
                  <c:v>26.3222134586</c:v>
                </c:pt>
                <c:pt idx="9812">
                  <c:v>26.291746916800001</c:v>
                </c:pt>
                <c:pt idx="9813">
                  <c:v>26.3222134586</c:v>
                </c:pt>
                <c:pt idx="9814">
                  <c:v>26.2612803751</c:v>
                </c:pt>
                <c:pt idx="9815">
                  <c:v>26.383146541999999</c:v>
                </c:pt>
                <c:pt idx="9816">
                  <c:v>26.291746916800001</c:v>
                </c:pt>
                <c:pt idx="9817">
                  <c:v>26.2612803751</c:v>
                </c:pt>
                <c:pt idx="9818">
                  <c:v>26.291746916800001</c:v>
                </c:pt>
                <c:pt idx="9819">
                  <c:v>26.291746916800001</c:v>
                </c:pt>
                <c:pt idx="9820">
                  <c:v>26.2612803751</c:v>
                </c:pt>
                <c:pt idx="9821">
                  <c:v>26.230813833300001</c:v>
                </c:pt>
                <c:pt idx="9822">
                  <c:v>26.3222134586</c:v>
                </c:pt>
                <c:pt idx="9823">
                  <c:v>26.352680000300001</c:v>
                </c:pt>
                <c:pt idx="9824">
                  <c:v>26.352680000300001</c:v>
                </c:pt>
                <c:pt idx="9825">
                  <c:v>26.3222134586</c:v>
                </c:pt>
                <c:pt idx="9826">
                  <c:v>26.383146541999999</c:v>
                </c:pt>
                <c:pt idx="9827">
                  <c:v>26.169880749899999</c:v>
                </c:pt>
                <c:pt idx="9828">
                  <c:v>26.230813833300001</c:v>
                </c:pt>
                <c:pt idx="9829">
                  <c:v>26.383146541999999</c:v>
                </c:pt>
                <c:pt idx="9830">
                  <c:v>26.108947666399999</c:v>
                </c:pt>
                <c:pt idx="9831">
                  <c:v>26.291746916800001</c:v>
                </c:pt>
                <c:pt idx="9832">
                  <c:v>26.291746916800001</c:v>
                </c:pt>
                <c:pt idx="9833">
                  <c:v>26.230813833300001</c:v>
                </c:pt>
                <c:pt idx="9834">
                  <c:v>26.2612803751</c:v>
                </c:pt>
                <c:pt idx="9835">
                  <c:v>26.2003472916</c:v>
                </c:pt>
                <c:pt idx="9836">
                  <c:v>26.352680000300001</c:v>
                </c:pt>
                <c:pt idx="9837">
                  <c:v>26.2612803751</c:v>
                </c:pt>
                <c:pt idx="9838">
                  <c:v>26.2612803751</c:v>
                </c:pt>
                <c:pt idx="9839">
                  <c:v>26.169880749899999</c:v>
                </c:pt>
                <c:pt idx="9840">
                  <c:v>26.291746916800001</c:v>
                </c:pt>
                <c:pt idx="9841">
                  <c:v>26.3222134586</c:v>
                </c:pt>
                <c:pt idx="9842">
                  <c:v>26.2612803751</c:v>
                </c:pt>
                <c:pt idx="9843">
                  <c:v>26.2612803751</c:v>
                </c:pt>
                <c:pt idx="9844">
                  <c:v>26.383146541999999</c:v>
                </c:pt>
                <c:pt idx="9845">
                  <c:v>26.2612803751</c:v>
                </c:pt>
                <c:pt idx="9846">
                  <c:v>26.2612803751</c:v>
                </c:pt>
                <c:pt idx="9847">
                  <c:v>26.2612803751</c:v>
                </c:pt>
                <c:pt idx="9848">
                  <c:v>26.230813833300001</c:v>
                </c:pt>
                <c:pt idx="9849">
                  <c:v>26.291746916800001</c:v>
                </c:pt>
                <c:pt idx="9850">
                  <c:v>26.3222134586</c:v>
                </c:pt>
                <c:pt idx="9851">
                  <c:v>26.291746916800001</c:v>
                </c:pt>
                <c:pt idx="9852">
                  <c:v>26.291746916800001</c:v>
                </c:pt>
                <c:pt idx="9853">
                  <c:v>26.352680000300001</c:v>
                </c:pt>
                <c:pt idx="9854">
                  <c:v>26.230813833300001</c:v>
                </c:pt>
                <c:pt idx="9855">
                  <c:v>26.2612803751</c:v>
                </c:pt>
                <c:pt idx="9856">
                  <c:v>26.3222134586</c:v>
                </c:pt>
                <c:pt idx="9857">
                  <c:v>26.2612803751</c:v>
                </c:pt>
                <c:pt idx="9858">
                  <c:v>26.2612803751</c:v>
                </c:pt>
                <c:pt idx="9859">
                  <c:v>26.291746916800001</c:v>
                </c:pt>
                <c:pt idx="9860">
                  <c:v>26.2612803751</c:v>
                </c:pt>
                <c:pt idx="9861">
                  <c:v>26.2612803751</c:v>
                </c:pt>
                <c:pt idx="9862">
                  <c:v>26.291746916800001</c:v>
                </c:pt>
                <c:pt idx="9863">
                  <c:v>26.2612803751</c:v>
                </c:pt>
                <c:pt idx="9864">
                  <c:v>26.3222134586</c:v>
                </c:pt>
                <c:pt idx="9865">
                  <c:v>26.2612803751</c:v>
                </c:pt>
                <c:pt idx="9866">
                  <c:v>26.2003472916</c:v>
                </c:pt>
                <c:pt idx="9867">
                  <c:v>26.230813833300001</c:v>
                </c:pt>
                <c:pt idx="9868">
                  <c:v>26.2612803751</c:v>
                </c:pt>
                <c:pt idx="9869">
                  <c:v>26.2003472916</c:v>
                </c:pt>
                <c:pt idx="9870">
                  <c:v>26.230813833300001</c:v>
                </c:pt>
                <c:pt idx="9871">
                  <c:v>26.291746916800001</c:v>
                </c:pt>
                <c:pt idx="9872">
                  <c:v>26.230813833300001</c:v>
                </c:pt>
                <c:pt idx="9873">
                  <c:v>26.2612803751</c:v>
                </c:pt>
                <c:pt idx="9874">
                  <c:v>26.352680000300001</c:v>
                </c:pt>
                <c:pt idx="9875">
                  <c:v>26.291746916800001</c:v>
                </c:pt>
                <c:pt idx="9876">
                  <c:v>26.291746916800001</c:v>
                </c:pt>
                <c:pt idx="9877">
                  <c:v>26.230813833300001</c:v>
                </c:pt>
                <c:pt idx="9878">
                  <c:v>26.291746916800001</c:v>
                </c:pt>
                <c:pt idx="9879">
                  <c:v>26.291746916800001</c:v>
                </c:pt>
                <c:pt idx="9880">
                  <c:v>26.352680000300001</c:v>
                </c:pt>
                <c:pt idx="9881">
                  <c:v>26.291746916800001</c:v>
                </c:pt>
                <c:pt idx="9882">
                  <c:v>26.2612803751</c:v>
                </c:pt>
                <c:pt idx="9883">
                  <c:v>26.230813833300001</c:v>
                </c:pt>
                <c:pt idx="9884">
                  <c:v>26.169880749899999</c:v>
                </c:pt>
                <c:pt idx="9885">
                  <c:v>26.291746916800001</c:v>
                </c:pt>
                <c:pt idx="9886">
                  <c:v>26.352680000300001</c:v>
                </c:pt>
                <c:pt idx="9887">
                  <c:v>26.2612803751</c:v>
                </c:pt>
                <c:pt idx="9888">
                  <c:v>26.291746916800001</c:v>
                </c:pt>
                <c:pt idx="9889">
                  <c:v>26.444079625499999</c:v>
                </c:pt>
                <c:pt idx="9890">
                  <c:v>26.230813833300001</c:v>
                </c:pt>
                <c:pt idx="9891">
                  <c:v>26.3222134586</c:v>
                </c:pt>
                <c:pt idx="9892">
                  <c:v>26.2003472916</c:v>
                </c:pt>
                <c:pt idx="9893">
                  <c:v>26.2003472916</c:v>
                </c:pt>
                <c:pt idx="9894">
                  <c:v>26.230813833300001</c:v>
                </c:pt>
                <c:pt idx="9895">
                  <c:v>26.169880749899999</c:v>
                </c:pt>
                <c:pt idx="9896">
                  <c:v>26.2003472916</c:v>
                </c:pt>
                <c:pt idx="9897">
                  <c:v>26.2612803751</c:v>
                </c:pt>
                <c:pt idx="9898">
                  <c:v>26.230813833300001</c:v>
                </c:pt>
                <c:pt idx="9899">
                  <c:v>26.3222134586</c:v>
                </c:pt>
                <c:pt idx="9900">
                  <c:v>26.291746916800001</c:v>
                </c:pt>
                <c:pt idx="9901">
                  <c:v>26.3222134586</c:v>
                </c:pt>
                <c:pt idx="9902">
                  <c:v>26.3222134586</c:v>
                </c:pt>
                <c:pt idx="9903">
                  <c:v>26.169880749899999</c:v>
                </c:pt>
                <c:pt idx="9904">
                  <c:v>26.2003472916</c:v>
                </c:pt>
                <c:pt idx="9905">
                  <c:v>26.230813833300001</c:v>
                </c:pt>
                <c:pt idx="9906">
                  <c:v>26.352680000300001</c:v>
                </c:pt>
                <c:pt idx="9907">
                  <c:v>26.2612803751</c:v>
                </c:pt>
                <c:pt idx="9908">
                  <c:v>26.2612803751</c:v>
                </c:pt>
                <c:pt idx="9909">
                  <c:v>26.230813833300001</c:v>
                </c:pt>
                <c:pt idx="9910">
                  <c:v>26.230813833300001</c:v>
                </c:pt>
                <c:pt idx="9911">
                  <c:v>26.3222134586</c:v>
                </c:pt>
                <c:pt idx="9912">
                  <c:v>26.2003472916</c:v>
                </c:pt>
                <c:pt idx="9913">
                  <c:v>26.2612803751</c:v>
                </c:pt>
                <c:pt idx="9914">
                  <c:v>26.2612803751</c:v>
                </c:pt>
                <c:pt idx="9915">
                  <c:v>26.230813833300001</c:v>
                </c:pt>
                <c:pt idx="9916">
                  <c:v>26.2612803751</c:v>
                </c:pt>
                <c:pt idx="9917">
                  <c:v>26.230813833300001</c:v>
                </c:pt>
                <c:pt idx="9918">
                  <c:v>26.291746916800001</c:v>
                </c:pt>
                <c:pt idx="9919">
                  <c:v>26.1394142081</c:v>
                </c:pt>
                <c:pt idx="9920">
                  <c:v>26.230813833300001</c:v>
                </c:pt>
                <c:pt idx="9921">
                  <c:v>26.230813833300001</c:v>
                </c:pt>
                <c:pt idx="9922">
                  <c:v>26.2612803751</c:v>
                </c:pt>
                <c:pt idx="9923">
                  <c:v>26.230813833300001</c:v>
                </c:pt>
                <c:pt idx="9924">
                  <c:v>26.3222134586</c:v>
                </c:pt>
                <c:pt idx="9925">
                  <c:v>26.2612803751</c:v>
                </c:pt>
                <c:pt idx="9926">
                  <c:v>26.291746916800001</c:v>
                </c:pt>
                <c:pt idx="9927">
                  <c:v>26.230813833300001</c:v>
                </c:pt>
                <c:pt idx="9928">
                  <c:v>26.291746916800001</c:v>
                </c:pt>
                <c:pt idx="9929">
                  <c:v>26.291746916800001</c:v>
                </c:pt>
                <c:pt idx="9930">
                  <c:v>26.1394142081</c:v>
                </c:pt>
                <c:pt idx="9931">
                  <c:v>26.230813833300001</c:v>
                </c:pt>
                <c:pt idx="9932">
                  <c:v>26.2003472916</c:v>
                </c:pt>
                <c:pt idx="9933">
                  <c:v>26.2003472916</c:v>
                </c:pt>
                <c:pt idx="9934">
                  <c:v>26.2003472916</c:v>
                </c:pt>
                <c:pt idx="9935">
                  <c:v>26.230813833300001</c:v>
                </c:pt>
                <c:pt idx="9936">
                  <c:v>26.2612803751</c:v>
                </c:pt>
                <c:pt idx="9937">
                  <c:v>26.1394142081</c:v>
                </c:pt>
                <c:pt idx="9938">
                  <c:v>26.230813833300001</c:v>
                </c:pt>
                <c:pt idx="9939">
                  <c:v>26.169880749899999</c:v>
                </c:pt>
                <c:pt idx="9940">
                  <c:v>26.2003472916</c:v>
                </c:pt>
                <c:pt idx="9941">
                  <c:v>26.291746916800001</c:v>
                </c:pt>
                <c:pt idx="9942">
                  <c:v>26.2612803751</c:v>
                </c:pt>
                <c:pt idx="9943">
                  <c:v>26.2003472916</c:v>
                </c:pt>
                <c:pt idx="9944">
                  <c:v>26.2003472916</c:v>
                </c:pt>
                <c:pt idx="9945">
                  <c:v>26.230813833300001</c:v>
                </c:pt>
                <c:pt idx="9946">
                  <c:v>26.230813833300001</c:v>
                </c:pt>
                <c:pt idx="9947">
                  <c:v>26.291746916800001</c:v>
                </c:pt>
                <c:pt idx="9948">
                  <c:v>26.169880749899999</c:v>
                </c:pt>
                <c:pt idx="9949">
                  <c:v>26.169880749899999</c:v>
                </c:pt>
                <c:pt idx="9950">
                  <c:v>26.2003472916</c:v>
                </c:pt>
                <c:pt idx="9951">
                  <c:v>26.291746916800001</c:v>
                </c:pt>
                <c:pt idx="9952">
                  <c:v>26.352680000300001</c:v>
                </c:pt>
                <c:pt idx="9953">
                  <c:v>26.2003472916</c:v>
                </c:pt>
                <c:pt idx="9954">
                  <c:v>26.169880749899999</c:v>
                </c:pt>
                <c:pt idx="9955">
                  <c:v>26.1394142081</c:v>
                </c:pt>
                <c:pt idx="9956">
                  <c:v>26.2612803751</c:v>
                </c:pt>
                <c:pt idx="9957">
                  <c:v>26.230813833300001</c:v>
                </c:pt>
                <c:pt idx="9958">
                  <c:v>26.2003472916</c:v>
                </c:pt>
                <c:pt idx="9959">
                  <c:v>26.3222134586</c:v>
                </c:pt>
                <c:pt idx="9960">
                  <c:v>26.108947666399999</c:v>
                </c:pt>
                <c:pt idx="9961">
                  <c:v>26.2612803751</c:v>
                </c:pt>
                <c:pt idx="9962">
                  <c:v>26.1394142081</c:v>
                </c:pt>
                <c:pt idx="9963">
                  <c:v>26.169880749899999</c:v>
                </c:pt>
                <c:pt idx="9964">
                  <c:v>26.230813833300001</c:v>
                </c:pt>
                <c:pt idx="9965">
                  <c:v>26.2003472916</c:v>
                </c:pt>
                <c:pt idx="9966">
                  <c:v>26.2003472916</c:v>
                </c:pt>
                <c:pt idx="9967">
                  <c:v>25.987081499399999</c:v>
                </c:pt>
                <c:pt idx="9968">
                  <c:v>26.169880749899999</c:v>
                </c:pt>
                <c:pt idx="9969">
                  <c:v>26.169880749899999</c:v>
                </c:pt>
                <c:pt idx="9970">
                  <c:v>26.169880749899999</c:v>
                </c:pt>
                <c:pt idx="9971">
                  <c:v>26.1394142081</c:v>
                </c:pt>
                <c:pt idx="9972">
                  <c:v>26.2003472916</c:v>
                </c:pt>
                <c:pt idx="9973">
                  <c:v>26.1394142081</c:v>
                </c:pt>
                <c:pt idx="9974">
                  <c:v>26.1394142081</c:v>
                </c:pt>
                <c:pt idx="9975">
                  <c:v>26.078481124700001</c:v>
                </c:pt>
                <c:pt idx="9976">
                  <c:v>26.1394142081</c:v>
                </c:pt>
                <c:pt idx="9977">
                  <c:v>26.230813833300001</c:v>
                </c:pt>
                <c:pt idx="9978">
                  <c:v>26.017548041200001</c:v>
                </c:pt>
                <c:pt idx="9979">
                  <c:v>26.2003472916</c:v>
                </c:pt>
                <c:pt idx="9980">
                  <c:v>26.2003472916</c:v>
                </c:pt>
                <c:pt idx="9981">
                  <c:v>26.230813833300001</c:v>
                </c:pt>
                <c:pt idx="9982">
                  <c:v>26.2612803751</c:v>
                </c:pt>
                <c:pt idx="9983">
                  <c:v>26.1394142081</c:v>
                </c:pt>
                <c:pt idx="9984">
                  <c:v>26.2612803751</c:v>
                </c:pt>
                <c:pt idx="9985">
                  <c:v>26.2003472916</c:v>
                </c:pt>
                <c:pt idx="9986">
                  <c:v>26.2003472916</c:v>
                </c:pt>
                <c:pt idx="9987">
                  <c:v>26.2612803751</c:v>
                </c:pt>
                <c:pt idx="9988">
                  <c:v>26.230813833300001</c:v>
                </c:pt>
                <c:pt idx="9989">
                  <c:v>26.169880749899999</c:v>
                </c:pt>
                <c:pt idx="9990">
                  <c:v>26.2003472916</c:v>
                </c:pt>
                <c:pt idx="9991">
                  <c:v>26.230813833300001</c:v>
                </c:pt>
                <c:pt idx="9992">
                  <c:v>26.1394142081</c:v>
                </c:pt>
                <c:pt idx="9993">
                  <c:v>26.2003472916</c:v>
                </c:pt>
                <c:pt idx="9994">
                  <c:v>26.1394142081</c:v>
                </c:pt>
                <c:pt idx="9995">
                  <c:v>26.1394142081</c:v>
                </c:pt>
                <c:pt idx="9996">
                  <c:v>26.230813833300001</c:v>
                </c:pt>
                <c:pt idx="9997">
                  <c:v>26.2003472916</c:v>
                </c:pt>
                <c:pt idx="9998">
                  <c:v>26.169880749899999</c:v>
                </c:pt>
                <c:pt idx="9999">
                  <c:v>26.169880749899999</c:v>
                </c:pt>
                <c:pt idx="10000">
                  <c:v>26.1394142081</c:v>
                </c:pt>
                <c:pt idx="10001">
                  <c:v>26.108947666399999</c:v>
                </c:pt>
                <c:pt idx="10002">
                  <c:v>26.2003472916</c:v>
                </c:pt>
                <c:pt idx="10003">
                  <c:v>26.1394142081</c:v>
                </c:pt>
                <c:pt idx="10004">
                  <c:v>26.1394142081</c:v>
                </c:pt>
                <c:pt idx="10005">
                  <c:v>26.169880749899999</c:v>
                </c:pt>
                <c:pt idx="10006">
                  <c:v>26.108947666399999</c:v>
                </c:pt>
                <c:pt idx="10007">
                  <c:v>26.2003472916</c:v>
                </c:pt>
                <c:pt idx="10008">
                  <c:v>26.169880749899999</c:v>
                </c:pt>
                <c:pt idx="10009">
                  <c:v>26.2003472916</c:v>
                </c:pt>
                <c:pt idx="10010">
                  <c:v>26.169880749899999</c:v>
                </c:pt>
                <c:pt idx="10011">
                  <c:v>26.169880749899999</c:v>
                </c:pt>
                <c:pt idx="10012">
                  <c:v>26.230813833300001</c:v>
                </c:pt>
                <c:pt idx="10013">
                  <c:v>26.169880749899999</c:v>
                </c:pt>
                <c:pt idx="10014">
                  <c:v>26.169880749899999</c:v>
                </c:pt>
                <c:pt idx="10015">
                  <c:v>26.108947666399999</c:v>
                </c:pt>
                <c:pt idx="10016">
                  <c:v>26.2003472916</c:v>
                </c:pt>
                <c:pt idx="10017">
                  <c:v>26.230813833300001</c:v>
                </c:pt>
                <c:pt idx="10018">
                  <c:v>26.2003472916</c:v>
                </c:pt>
                <c:pt idx="10019">
                  <c:v>26.108947666399999</c:v>
                </c:pt>
                <c:pt idx="10020">
                  <c:v>26.108947666399999</c:v>
                </c:pt>
                <c:pt idx="10021">
                  <c:v>26.048014582899999</c:v>
                </c:pt>
                <c:pt idx="10022">
                  <c:v>26.108947666399999</c:v>
                </c:pt>
                <c:pt idx="10023">
                  <c:v>26.2003472916</c:v>
                </c:pt>
                <c:pt idx="10024">
                  <c:v>26.2612803751</c:v>
                </c:pt>
                <c:pt idx="10025">
                  <c:v>26.048014582899999</c:v>
                </c:pt>
                <c:pt idx="10026">
                  <c:v>26.108947666399999</c:v>
                </c:pt>
                <c:pt idx="10027">
                  <c:v>26.230813833300001</c:v>
                </c:pt>
                <c:pt idx="10028">
                  <c:v>26.169880749899999</c:v>
                </c:pt>
                <c:pt idx="10029">
                  <c:v>26.1394142081</c:v>
                </c:pt>
                <c:pt idx="10030">
                  <c:v>26.1394142081</c:v>
                </c:pt>
                <c:pt idx="10031">
                  <c:v>26.1394142081</c:v>
                </c:pt>
                <c:pt idx="10032">
                  <c:v>26.169880749899999</c:v>
                </c:pt>
                <c:pt idx="10033">
                  <c:v>26.108947666399999</c:v>
                </c:pt>
                <c:pt idx="10034">
                  <c:v>26.1394142081</c:v>
                </c:pt>
                <c:pt idx="10035">
                  <c:v>26.1394142081</c:v>
                </c:pt>
                <c:pt idx="10036">
                  <c:v>26.2612803751</c:v>
                </c:pt>
                <c:pt idx="10037">
                  <c:v>26.078481124700001</c:v>
                </c:pt>
                <c:pt idx="10038">
                  <c:v>26.108947666399999</c:v>
                </c:pt>
                <c:pt idx="10039">
                  <c:v>26.078481124700001</c:v>
                </c:pt>
                <c:pt idx="10040">
                  <c:v>26.108947666399999</c:v>
                </c:pt>
                <c:pt idx="10041">
                  <c:v>26.1394142081</c:v>
                </c:pt>
                <c:pt idx="10042">
                  <c:v>26.1394142081</c:v>
                </c:pt>
                <c:pt idx="10043">
                  <c:v>26.078481124700001</c:v>
                </c:pt>
                <c:pt idx="10044">
                  <c:v>26.169880749899999</c:v>
                </c:pt>
                <c:pt idx="10045">
                  <c:v>26.1394142081</c:v>
                </c:pt>
                <c:pt idx="10046">
                  <c:v>26.078481124700001</c:v>
                </c:pt>
                <c:pt idx="10047">
                  <c:v>26.1394142081</c:v>
                </c:pt>
                <c:pt idx="10048">
                  <c:v>26.2003472916</c:v>
                </c:pt>
                <c:pt idx="10049">
                  <c:v>26.1394142081</c:v>
                </c:pt>
                <c:pt idx="10050">
                  <c:v>26.108947666399999</c:v>
                </c:pt>
                <c:pt idx="10051">
                  <c:v>26.2003472916</c:v>
                </c:pt>
                <c:pt idx="10052">
                  <c:v>26.169880749899999</c:v>
                </c:pt>
                <c:pt idx="10053">
                  <c:v>26.230813833300001</c:v>
                </c:pt>
                <c:pt idx="10054">
                  <c:v>26.108947666399999</c:v>
                </c:pt>
                <c:pt idx="10055">
                  <c:v>26.169880749899999</c:v>
                </c:pt>
                <c:pt idx="10056">
                  <c:v>26.108947666399999</c:v>
                </c:pt>
                <c:pt idx="10057">
                  <c:v>26.1394142081</c:v>
                </c:pt>
                <c:pt idx="10058">
                  <c:v>26.169880749899999</c:v>
                </c:pt>
                <c:pt idx="10059">
                  <c:v>26.108947666399999</c:v>
                </c:pt>
                <c:pt idx="10060">
                  <c:v>26.169880749899999</c:v>
                </c:pt>
                <c:pt idx="10061">
                  <c:v>26.078481124700001</c:v>
                </c:pt>
                <c:pt idx="10062">
                  <c:v>26.169880749899999</c:v>
                </c:pt>
                <c:pt idx="10063">
                  <c:v>26.291746916800001</c:v>
                </c:pt>
                <c:pt idx="10064">
                  <c:v>26.169880749899999</c:v>
                </c:pt>
                <c:pt idx="10065">
                  <c:v>26.169880749899999</c:v>
                </c:pt>
                <c:pt idx="10066">
                  <c:v>26.108947666399999</c:v>
                </c:pt>
                <c:pt idx="10067">
                  <c:v>26.2003472916</c:v>
                </c:pt>
                <c:pt idx="10068">
                  <c:v>26.017548041200001</c:v>
                </c:pt>
                <c:pt idx="10069">
                  <c:v>26.108947666399999</c:v>
                </c:pt>
                <c:pt idx="10070">
                  <c:v>26.108947666399999</c:v>
                </c:pt>
                <c:pt idx="10071">
                  <c:v>26.108947666399999</c:v>
                </c:pt>
                <c:pt idx="10072">
                  <c:v>26.108947666399999</c:v>
                </c:pt>
                <c:pt idx="10073">
                  <c:v>26.108947666399999</c:v>
                </c:pt>
                <c:pt idx="10074">
                  <c:v>26.2003472916</c:v>
                </c:pt>
                <c:pt idx="10075">
                  <c:v>26.1394142081</c:v>
                </c:pt>
                <c:pt idx="10076">
                  <c:v>26.108947666399999</c:v>
                </c:pt>
                <c:pt idx="10077">
                  <c:v>26.1394142081</c:v>
                </c:pt>
                <c:pt idx="10078">
                  <c:v>26.108947666399999</c:v>
                </c:pt>
                <c:pt idx="10079">
                  <c:v>26.108947666399999</c:v>
                </c:pt>
                <c:pt idx="10080">
                  <c:v>26.169880749899999</c:v>
                </c:pt>
                <c:pt idx="10081">
                  <c:v>26.1394142081</c:v>
                </c:pt>
                <c:pt idx="10082">
                  <c:v>26.2003472916</c:v>
                </c:pt>
                <c:pt idx="10083">
                  <c:v>26.017548041200001</c:v>
                </c:pt>
                <c:pt idx="10084">
                  <c:v>26.108947666399999</c:v>
                </c:pt>
                <c:pt idx="10085">
                  <c:v>26.108947666399999</c:v>
                </c:pt>
                <c:pt idx="10086">
                  <c:v>26.078481124700001</c:v>
                </c:pt>
                <c:pt idx="10087">
                  <c:v>26.1394142081</c:v>
                </c:pt>
                <c:pt idx="10088">
                  <c:v>26.108947666399999</c:v>
                </c:pt>
                <c:pt idx="10089">
                  <c:v>26.048014582899999</c:v>
                </c:pt>
                <c:pt idx="10090">
                  <c:v>26.2003472916</c:v>
                </c:pt>
                <c:pt idx="10091">
                  <c:v>26.1394142081</c:v>
                </c:pt>
                <c:pt idx="10092">
                  <c:v>26.078481124700001</c:v>
                </c:pt>
                <c:pt idx="10093">
                  <c:v>26.078481124700001</c:v>
                </c:pt>
                <c:pt idx="10094">
                  <c:v>26.017548041200001</c:v>
                </c:pt>
                <c:pt idx="10095">
                  <c:v>26.078481124700001</c:v>
                </c:pt>
                <c:pt idx="10096">
                  <c:v>26.1394142081</c:v>
                </c:pt>
                <c:pt idx="10097">
                  <c:v>26.2003472916</c:v>
                </c:pt>
                <c:pt idx="10098">
                  <c:v>26.078481124700001</c:v>
                </c:pt>
                <c:pt idx="10099">
                  <c:v>26.108947666399999</c:v>
                </c:pt>
                <c:pt idx="10100">
                  <c:v>26.1394142081</c:v>
                </c:pt>
                <c:pt idx="10101">
                  <c:v>26.078481124700001</c:v>
                </c:pt>
                <c:pt idx="10102">
                  <c:v>26.2003472916</c:v>
                </c:pt>
                <c:pt idx="10103">
                  <c:v>26.078481124700001</c:v>
                </c:pt>
                <c:pt idx="10104">
                  <c:v>26.108947666399999</c:v>
                </c:pt>
                <c:pt idx="10105">
                  <c:v>26.1394142081</c:v>
                </c:pt>
                <c:pt idx="10106">
                  <c:v>26.048014582899999</c:v>
                </c:pt>
                <c:pt idx="10107">
                  <c:v>26.048014582899999</c:v>
                </c:pt>
                <c:pt idx="10108">
                  <c:v>26.108947666399999</c:v>
                </c:pt>
                <c:pt idx="10109">
                  <c:v>25.987081499399999</c:v>
                </c:pt>
                <c:pt idx="10110">
                  <c:v>26.108947666399999</c:v>
                </c:pt>
                <c:pt idx="10111">
                  <c:v>26.108947666399999</c:v>
                </c:pt>
                <c:pt idx="10112">
                  <c:v>26.108947666399999</c:v>
                </c:pt>
                <c:pt idx="10113">
                  <c:v>26.048014582899999</c:v>
                </c:pt>
                <c:pt idx="10114">
                  <c:v>25.895681874200001</c:v>
                </c:pt>
                <c:pt idx="10115">
                  <c:v>26.108947666399999</c:v>
                </c:pt>
                <c:pt idx="10116">
                  <c:v>26.108947666399999</c:v>
                </c:pt>
                <c:pt idx="10117">
                  <c:v>26.108947666399999</c:v>
                </c:pt>
                <c:pt idx="10118">
                  <c:v>25.987081499399999</c:v>
                </c:pt>
                <c:pt idx="10119">
                  <c:v>26.048014582899999</c:v>
                </c:pt>
                <c:pt idx="10120">
                  <c:v>26.2003472916</c:v>
                </c:pt>
                <c:pt idx="10121">
                  <c:v>26.108947666399999</c:v>
                </c:pt>
                <c:pt idx="10122">
                  <c:v>26.078481124700001</c:v>
                </c:pt>
                <c:pt idx="10123">
                  <c:v>26.048014582899999</c:v>
                </c:pt>
                <c:pt idx="10124">
                  <c:v>26.078481124700001</c:v>
                </c:pt>
                <c:pt idx="10125">
                  <c:v>26.291746916800001</c:v>
                </c:pt>
                <c:pt idx="10126">
                  <c:v>26.017548041200001</c:v>
                </c:pt>
                <c:pt idx="10127">
                  <c:v>26.048014582899999</c:v>
                </c:pt>
                <c:pt idx="10128">
                  <c:v>26.048014582899999</c:v>
                </c:pt>
                <c:pt idx="10129">
                  <c:v>26.1394142081</c:v>
                </c:pt>
                <c:pt idx="10130">
                  <c:v>26.108947666399999</c:v>
                </c:pt>
                <c:pt idx="10131">
                  <c:v>26.017548041200001</c:v>
                </c:pt>
                <c:pt idx="10132">
                  <c:v>26.1394142081</c:v>
                </c:pt>
                <c:pt idx="10133">
                  <c:v>26.108947666399999</c:v>
                </c:pt>
                <c:pt idx="10134">
                  <c:v>26.169880749899999</c:v>
                </c:pt>
                <c:pt idx="10135">
                  <c:v>26.048014582899999</c:v>
                </c:pt>
                <c:pt idx="10136">
                  <c:v>26.078481124700001</c:v>
                </c:pt>
                <c:pt idx="10137">
                  <c:v>26.048014582899999</c:v>
                </c:pt>
                <c:pt idx="10138">
                  <c:v>26.1394142081</c:v>
                </c:pt>
                <c:pt idx="10139">
                  <c:v>25.987081499399999</c:v>
                </c:pt>
                <c:pt idx="10140">
                  <c:v>26.1394142081</c:v>
                </c:pt>
                <c:pt idx="10141">
                  <c:v>26.1394142081</c:v>
                </c:pt>
                <c:pt idx="10142">
                  <c:v>26.048014582899999</c:v>
                </c:pt>
                <c:pt idx="10143">
                  <c:v>26.017548041200001</c:v>
                </c:pt>
                <c:pt idx="10144">
                  <c:v>26.017548041200001</c:v>
                </c:pt>
                <c:pt idx="10145">
                  <c:v>26.048014582899999</c:v>
                </c:pt>
                <c:pt idx="10146">
                  <c:v>26.108947666399999</c:v>
                </c:pt>
                <c:pt idx="10147">
                  <c:v>26.017548041200001</c:v>
                </c:pt>
                <c:pt idx="10148">
                  <c:v>26.017548041200001</c:v>
                </c:pt>
                <c:pt idx="10149">
                  <c:v>26.078481124700001</c:v>
                </c:pt>
                <c:pt idx="10150">
                  <c:v>26.048014582899999</c:v>
                </c:pt>
                <c:pt idx="10151">
                  <c:v>26.048014582899999</c:v>
                </c:pt>
                <c:pt idx="10152">
                  <c:v>26.078481124700001</c:v>
                </c:pt>
                <c:pt idx="10153">
                  <c:v>25.987081499399999</c:v>
                </c:pt>
                <c:pt idx="10154">
                  <c:v>26.108947666399999</c:v>
                </c:pt>
                <c:pt idx="10155">
                  <c:v>26.048014582899999</c:v>
                </c:pt>
                <c:pt idx="10156">
                  <c:v>26.108947666399999</c:v>
                </c:pt>
                <c:pt idx="10157">
                  <c:v>26.048014582899999</c:v>
                </c:pt>
                <c:pt idx="10158">
                  <c:v>26.048014582899999</c:v>
                </c:pt>
                <c:pt idx="10159">
                  <c:v>26.048014582899999</c:v>
                </c:pt>
                <c:pt idx="10160">
                  <c:v>26.078481124700001</c:v>
                </c:pt>
                <c:pt idx="10161">
                  <c:v>25.987081499399999</c:v>
                </c:pt>
                <c:pt idx="10162">
                  <c:v>26.048014582899999</c:v>
                </c:pt>
                <c:pt idx="10163">
                  <c:v>26.017548041200001</c:v>
                </c:pt>
                <c:pt idx="10164">
                  <c:v>26.108947666399999</c:v>
                </c:pt>
                <c:pt idx="10165">
                  <c:v>26.017548041200001</c:v>
                </c:pt>
                <c:pt idx="10166">
                  <c:v>26.017548041200001</c:v>
                </c:pt>
                <c:pt idx="10167">
                  <c:v>26.048014582899999</c:v>
                </c:pt>
                <c:pt idx="10168">
                  <c:v>25.956614957700001</c:v>
                </c:pt>
                <c:pt idx="10169">
                  <c:v>26.048014582899999</c:v>
                </c:pt>
                <c:pt idx="10170">
                  <c:v>25.895681874200001</c:v>
                </c:pt>
                <c:pt idx="10171">
                  <c:v>26.078481124700001</c:v>
                </c:pt>
                <c:pt idx="10172">
                  <c:v>26.017548041200001</c:v>
                </c:pt>
                <c:pt idx="10173">
                  <c:v>26.048014582899999</c:v>
                </c:pt>
                <c:pt idx="10174">
                  <c:v>26.017548041200001</c:v>
                </c:pt>
                <c:pt idx="10175">
                  <c:v>25.956614957700001</c:v>
                </c:pt>
                <c:pt idx="10176">
                  <c:v>25.987081499399999</c:v>
                </c:pt>
                <c:pt idx="10177">
                  <c:v>26.078481124700001</c:v>
                </c:pt>
                <c:pt idx="10178">
                  <c:v>25.956614957700001</c:v>
                </c:pt>
                <c:pt idx="10179">
                  <c:v>26.048014582899999</c:v>
                </c:pt>
                <c:pt idx="10180">
                  <c:v>26.1394142081</c:v>
                </c:pt>
                <c:pt idx="10181">
                  <c:v>26.017548041200001</c:v>
                </c:pt>
                <c:pt idx="10182">
                  <c:v>26.017548041200001</c:v>
                </c:pt>
                <c:pt idx="10183">
                  <c:v>26.017548041200001</c:v>
                </c:pt>
                <c:pt idx="10184">
                  <c:v>25.956614957700001</c:v>
                </c:pt>
                <c:pt idx="10185">
                  <c:v>25.834748790700001</c:v>
                </c:pt>
                <c:pt idx="10186">
                  <c:v>26.048014582899999</c:v>
                </c:pt>
                <c:pt idx="10187">
                  <c:v>26.017548041200001</c:v>
                </c:pt>
                <c:pt idx="10188">
                  <c:v>25.895681874200001</c:v>
                </c:pt>
                <c:pt idx="10189">
                  <c:v>26.017548041200001</c:v>
                </c:pt>
                <c:pt idx="10190">
                  <c:v>25.987081499399999</c:v>
                </c:pt>
                <c:pt idx="10191">
                  <c:v>26.078481124700001</c:v>
                </c:pt>
                <c:pt idx="10192">
                  <c:v>25.987081499399999</c:v>
                </c:pt>
                <c:pt idx="10193">
                  <c:v>26.048014582899999</c:v>
                </c:pt>
                <c:pt idx="10194">
                  <c:v>25.987081499399999</c:v>
                </c:pt>
                <c:pt idx="10195">
                  <c:v>25.956614957700001</c:v>
                </c:pt>
                <c:pt idx="10196">
                  <c:v>25.834748790700001</c:v>
                </c:pt>
                <c:pt idx="10197">
                  <c:v>26.048014582899999</c:v>
                </c:pt>
                <c:pt idx="10198">
                  <c:v>26.078481124700001</c:v>
                </c:pt>
                <c:pt idx="10199">
                  <c:v>25.956614957700001</c:v>
                </c:pt>
                <c:pt idx="10200">
                  <c:v>25.956614957700001</c:v>
                </c:pt>
                <c:pt idx="10201">
                  <c:v>26.048014582899999</c:v>
                </c:pt>
                <c:pt idx="10202">
                  <c:v>26.017548041200001</c:v>
                </c:pt>
                <c:pt idx="10203">
                  <c:v>26.017548041200001</c:v>
                </c:pt>
                <c:pt idx="10204">
                  <c:v>25.987081499399999</c:v>
                </c:pt>
                <c:pt idx="10205">
                  <c:v>25.987081499399999</c:v>
                </c:pt>
                <c:pt idx="10206">
                  <c:v>26.048014582899999</c:v>
                </c:pt>
                <c:pt idx="10207">
                  <c:v>25.926148416</c:v>
                </c:pt>
                <c:pt idx="10208">
                  <c:v>25.956614957700001</c:v>
                </c:pt>
                <c:pt idx="10209">
                  <c:v>25.987081499399999</c:v>
                </c:pt>
                <c:pt idx="10210">
                  <c:v>26.078481124700001</c:v>
                </c:pt>
                <c:pt idx="10211">
                  <c:v>25.956614957700001</c:v>
                </c:pt>
                <c:pt idx="10212">
                  <c:v>25.956614957700001</c:v>
                </c:pt>
                <c:pt idx="10213">
                  <c:v>25.987081499399999</c:v>
                </c:pt>
                <c:pt idx="10214">
                  <c:v>26.017548041200001</c:v>
                </c:pt>
                <c:pt idx="10215">
                  <c:v>26.078481124700001</c:v>
                </c:pt>
                <c:pt idx="10216">
                  <c:v>25.987081499399999</c:v>
                </c:pt>
                <c:pt idx="10217">
                  <c:v>25.926148416</c:v>
                </c:pt>
                <c:pt idx="10218">
                  <c:v>26.048014582899999</c:v>
                </c:pt>
                <c:pt idx="10219">
                  <c:v>25.987081499399999</c:v>
                </c:pt>
                <c:pt idx="10220">
                  <c:v>25.7433491655</c:v>
                </c:pt>
                <c:pt idx="10221">
                  <c:v>25.987081499399999</c:v>
                </c:pt>
                <c:pt idx="10222">
                  <c:v>25.956614957700001</c:v>
                </c:pt>
                <c:pt idx="10223">
                  <c:v>25.987081499399999</c:v>
                </c:pt>
                <c:pt idx="10224">
                  <c:v>25.926148416</c:v>
                </c:pt>
                <c:pt idx="10225">
                  <c:v>25.956614957700001</c:v>
                </c:pt>
                <c:pt idx="10226">
                  <c:v>25.956614957700001</c:v>
                </c:pt>
                <c:pt idx="10227">
                  <c:v>25.895681874200001</c:v>
                </c:pt>
                <c:pt idx="10228">
                  <c:v>26.078481124700001</c:v>
                </c:pt>
                <c:pt idx="10229">
                  <c:v>25.987081499399999</c:v>
                </c:pt>
                <c:pt idx="10230">
                  <c:v>25.987081499399999</c:v>
                </c:pt>
                <c:pt idx="10231">
                  <c:v>25.926148416</c:v>
                </c:pt>
                <c:pt idx="10232">
                  <c:v>26.048014582899999</c:v>
                </c:pt>
                <c:pt idx="10233">
                  <c:v>25.956614957700001</c:v>
                </c:pt>
                <c:pt idx="10234">
                  <c:v>25.987081499399999</c:v>
                </c:pt>
                <c:pt idx="10235">
                  <c:v>25.895681874200001</c:v>
                </c:pt>
                <c:pt idx="10236">
                  <c:v>25.926148416</c:v>
                </c:pt>
                <c:pt idx="10237">
                  <c:v>25.956614957700001</c:v>
                </c:pt>
                <c:pt idx="10238">
                  <c:v>25.926148416</c:v>
                </c:pt>
                <c:pt idx="10239">
                  <c:v>25.926148416</c:v>
                </c:pt>
                <c:pt idx="10240">
                  <c:v>25.956614957700001</c:v>
                </c:pt>
                <c:pt idx="10241">
                  <c:v>25.987081499399999</c:v>
                </c:pt>
                <c:pt idx="10242">
                  <c:v>25.956614957700001</c:v>
                </c:pt>
                <c:pt idx="10243">
                  <c:v>25.895681874200001</c:v>
                </c:pt>
                <c:pt idx="10244">
                  <c:v>26.017548041200001</c:v>
                </c:pt>
                <c:pt idx="10245">
                  <c:v>25.956614957700001</c:v>
                </c:pt>
                <c:pt idx="10246">
                  <c:v>25.956614957700001</c:v>
                </c:pt>
                <c:pt idx="10247">
                  <c:v>25.956614957700001</c:v>
                </c:pt>
                <c:pt idx="10248">
                  <c:v>25.8652153325</c:v>
                </c:pt>
                <c:pt idx="10249">
                  <c:v>26.017548041200001</c:v>
                </c:pt>
                <c:pt idx="10250">
                  <c:v>25.8652153325</c:v>
                </c:pt>
                <c:pt idx="10251">
                  <c:v>25.956614957700001</c:v>
                </c:pt>
                <c:pt idx="10252">
                  <c:v>25.956614957700001</c:v>
                </c:pt>
                <c:pt idx="10253">
                  <c:v>25.926148416</c:v>
                </c:pt>
                <c:pt idx="10254">
                  <c:v>25.956614957700001</c:v>
                </c:pt>
                <c:pt idx="10255">
                  <c:v>25.956614957700001</c:v>
                </c:pt>
                <c:pt idx="10256">
                  <c:v>25.956614957700001</c:v>
                </c:pt>
                <c:pt idx="10257">
                  <c:v>25.804282249</c:v>
                </c:pt>
                <c:pt idx="10258">
                  <c:v>26.048014582899999</c:v>
                </c:pt>
                <c:pt idx="10259">
                  <c:v>25.956614957700001</c:v>
                </c:pt>
                <c:pt idx="10260">
                  <c:v>25.895681874200001</c:v>
                </c:pt>
                <c:pt idx="10261">
                  <c:v>25.956614957700001</c:v>
                </c:pt>
                <c:pt idx="10262">
                  <c:v>25.682416082</c:v>
                </c:pt>
                <c:pt idx="10263">
                  <c:v>25.926148416</c:v>
                </c:pt>
                <c:pt idx="10264">
                  <c:v>25.926148416</c:v>
                </c:pt>
                <c:pt idx="10265">
                  <c:v>25.956614957700001</c:v>
                </c:pt>
                <c:pt idx="10266">
                  <c:v>25.987081499399999</c:v>
                </c:pt>
                <c:pt idx="10267">
                  <c:v>25.8652153325</c:v>
                </c:pt>
                <c:pt idx="10268">
                  <c:v>25.773815707299999</c:v>
                </c:pt>
                <c:pt idx="10269">
                  <c:v>25.895681874200001</c:v>
                </c:pt>
                <c:pt idx="10270">
                  <c:v>25.926148416</c:v>
                </c:pt>
                <c:pt idx="10271">
                  <c:v>25.956614957700001</c:v>
                </c:pt>
                <c:pt idx="10272">
                  <c:v>25.773815707299999</c:v>
                </c:pt>
                <c:pt idx="10273">
                  <c:v>25.8652153325</c:v>
                </c:pt>
                <c:pt idx="10274">
                  <c:v>25.895681874200001</c:v>
                </c:pt>
                <c:pt idx="10275">
                  <c:v>25.956614957700001</c:v>
                </c:pt>
                <c:pt idx="10276">
                  <c:v>25.8652153325</c:v>
                </c:pt>
                <c:pt idx="10277">
                  <c:v>25.926148416</c:v>
                </c:pt>
                <c:pt idx="10278">
                  <c:v>25.895681874200001</c:v>
                </c:pt>
                <c:pt idx="10279">
                  <c:v>25.895681874200001</c:v>
                </c:pt>
                <c:pt idx="10280">
                  <c:v>25.895681874200001</c:v>
                </c:pt>
                <c:pt idx="10281">
                  <c:v>25.8652153325</c:v>
                </c:pt>
                <c:pt idx="10282">
                  <c:v>25.926148416</c:v>
                </c:pt>
                <c:pt idx="10283">
                  <c:v>25.8652153325</c:v>
                </c:pt>
                <c:pt idx="10284">
                  <c:v>25.834748790700001</c:v>
                </c:pt>
                <c:pt idx="10285">
                  <c:v>25.926148416</c:v>
                </c:pt>
                <c:pt idx="10286">
                  <c:v>25.895681874200001</c:v>
                </c:pt>
                <c:pt idx="10287">
                  <c:v>25.895681874200001</c:v>
                </c:pt>
                <c:pt idx="10288">
                  <c:v>25.895681874200001</c:v>
                </c:pt>
                <c:pt idx="10289">
                  <c:v>25.926148416</c:v>
                </c:pt>
                <c:pt idx="10290">
                  <c:v>25.895681874200001</c:v>
                </c:pt>
                <c:pt idx="10291">
                  <c:v>25.895681874200001</c:v>
                </c:pt>
                <c:pt idx="10292">
                  <c:v>25.926148416</c:v>
                </c:pt>
                <c:pt idx="10293">
                  <c:v>25.987081499399999</c:v>
                </c:pt>
                <c:pt idx="10294">
                  <c:v>25.773815707299999</c:v>
                </c:pt>
                <c:pt idx="10295">
                  <c:v>25.895681874200001</c:v>
                </c:pt>
                <c:pt idx="10296">
                  <c:v>26.017548041200001</c:v>
                </c:pt>
                <c:pt idx="10297">
                  <c:v>25.895681874200001</c:v>
                </c:pt>
                <c:pt idx="10298">
                  <c:v>25.8652153325</c:v>
                </c:pt>
                <c:pt idx="10299">
                  <c:v>25.8652153325</c:v>
                </c:pt>
                <c:pt idx="10300">
                  <c:v>25.7433491655</c:v>
                </c:pt>
                <c:pt idx="10301">
                  <c:v>25.8652153325</c:v>
                </c:pt>
                <c:pt idx="10302">
                  <c:v>25.834748790700001</c:v>
                </c:pt>
                <c:pt idx="10303">
                  <c:v>25.895681874200001</c:v>
                </c:pt>
                <c:pt idx="10304">
                  <c:v>25.834748790700001</c:v>
                </c:pt>
                <c:pt idx="10305">
                  <c:v>25.712882623799999</c:v>
                </c:pt>
                <c:pt idx="10306">
                  <c:v>25.895681874200001</c:v>
                </c:pt>
                <c:pt idx="10307">
                  <c:v>25.8652153325</c:v>
                </c:pt>
                <c:pt idx="10308">
                  <c:v>25.8652153325</c:v>
                </c:pt>
                <c:pt idx="10309">
                  <c:v>25.804282249</c:v>
                </c:pt>
                <c:pt idx="10310">
                  <c:v>25.987081499399999</c:v>
                </c:pt>
                <c:pt idx="10311">
                  <c:v>25.834748790700001</c:v>
                </c:pt>
                <c:pt idx="10312">
                  <c:v>25.926148416</c:v>
                </c:pt>
                <c:pt idx="10313">
                  <c:v>25.895681874200001</c:v>
                </c:pt>
                <c:pt idx="10314">
                  <c:v>25.804282249</c:v>
                </c:pt>
                <c:pt idx="10315">
                  <c:v>25.804282249</c:v>
                </c:pt>
                <c:pt idx="10316">
                  <c:v>25.834748790700001</c:v>
                </c:pt>
                <c:pt idx="10317">
                  <c:v>25.804282249</c:v>
                </c:pt>
                <c:pt idx="10318">
                  <c:v>25.591016456799998</c:v>
                </c:pt>
                <c:pt idx="10319">
                  <c:v>25.895681874200001</c:v>
                </c:pt>
                <c:pt idx="10320">
                  <c:v>25.895681874200001</c:v>
                </c:pt>
                <c:pt idx="10321">
                  <c:v>25.834748790700001</c:v>
                </c:pt>
                <c:pt idx="10322">
                  <c:v>25.895681874200001</c:v>
                </c:pt>
                <c:pt idx="10323">
                  <c:v>25.8652153325</c:v>
                </c:pt>
                <c:pt idx="10324">
                  <c:v>25.895681874200001</c:v>
                </c:pt>
                <c:pt idx="10325">
                  <c:v>25.834748790700001</c:v>
                </c:pt>
                <c:pt idx="10326">
                  <c:v>25.834748790700001</c:v>
                </c:pt>
                <c:pt idx="10327">
                  <c:v>25.804282249</c:v>
                </c:pt>
                <c:pt idx="10328">
                  <c:v>25.834748790700001</c:v>
                </c:pt>
                <c:pt idx="10329">
                  <c:v>25.926148416</c:v>
                </c:pt>
                <c:pt idx="10330">
                  <c:v>25.895681874200001</c:v>
                </c:pt>
                <c:pt idx="10331">
                  <c:v>25.834748790700001</c:v>
                </c:pt>
                <c:pt idx="10332">
                  <c:v>25.895681874200001</c:v>
                </c:pt>
                <c:pt idx="10333">
                  <c:v>25.834748790700001</c:v>
                </c:pt>
                <c:pt idx="10334">
                  <c:v>25.8652153325</c:v>
                </c:pt>
                <c:pt idx="10335">
                  <c:v>25.895681874200001</c:v>
                </c:pt>
                <c:pt idx="10336">
                  <c:v>25.895681874200001</c:v>
                </c:pt>
                <c:pt idx="10337">
                  <c:v>25.926148416</c:v>
                </c:pt>
                <c:pt idx="10338">
                  <c:v>25.895681874200001</c:v>
                </c:pt>
                <c:pt idx="10339">
                  <c:v>25.773815707299999</c:v>
                </c:pt>
                <c:pt idx="10340">
                  <c:v>25.804282249</c:v>
                </c:pt>
                <c:pt idx="10341">
                  <c:v>25.804282249</c:v>
                </c:pt>
                <c:pt idx="10342">
                  <c:v>25.926148416</c:v>
                </c:pt>
                <c:pt idx="10343">
                  <c:v>25.834748790700001</c:v>
                </c:pt>
                <c:pt idx="10344">
                  <c:v>25.895681874200001</c:v>
                </c:pt>
                <c:pt idx="10345">
                  <c:v>25.834748790700001</c:v>
                </c:pt>
                <c:pt idx="10346">
                  <c:v>25.8652153325</c:v>
                </c:pt>
                <c:pt idx="10347">
                  <c:v>25.834748790700001</c:v>
                </c:pt>
                <c:pt idx="10348">
                  <c:v>25.804282249</c:v>
                </c:pt>
                <c:pt idx="10349">
                  <c:v>25.804282249</c:v>
                </c:pt>
                <c:pt idx="10350">
                  <c:v>25.804282249</c:v>
                </c:pt>
                <c:pt idx="10351">
                  <c:v>25.834748790700001</c:v>
                </c:pt>
                <c:pt idx="10352">
                  <c:v>25.804282249</c:v>
                </c:pt>
                <c:pt idx="10353">
                  <c:v>25.773815707299999</c:v>
                </c:pt>
                <c:pt idx="10354">
                  <c:v>25.773815707299999</c:v>
                </c:pt>
                <c:pt idx="10355">
                  <c:v>25.834748790700001</c:v>
                </c:pt>
                <c:pt idx="10356">
                  <c:v>25.804282249</c:v>
                </c:pt>
                <c:pt idx="10357">
                  <c:v>25.895681874200001</c:v>
                </c:pt>
                <c:pt idx="10358">
                  <c:v>25.895681874200001</c:v>
                </c:pt>
                <c:pt idx="10359">
                  <c:v>25.8652153325</c:v>
                </c:pt>
                <c:pt idx="10360">
                  <c:v>25.804282249</c:v>
                </c:pt>
                <c:pt idx="10361">
                  <c:v>25.804282249</c:v>
                </c:pt>
                <c:pt idx="10362">
                  <c:v>25.834748790700001</c:v>
                </c:pt>
                <c:pt idx="10363">
                  <c:v>25.804282249</c:v>
                </c:pt>
                <c:pt idx="10364">
                  <c:v>25.834748790700001</c:v>
                </c:pt>
                <c:pt idx="10365">
                  <c:v>25.834748790700001</c:v>
                </c:pt>
                <c:pt idx="10366">
                  <c:v>25.895681874200001</c:v>
                </c:pt>
                <c:pt idx="10367">
                  <c:v>25.8652153325</c:v>
                </c:pt>
                <c:pt idx="10368">
                  <c:v>25.834748790700001</c:v>
                </c:pt>
                <c:pt idx="10369">
                  <c:v>25.804282249</c:v>
                </c:pt>
                <c:pt idx="10370">
                  <c:v>25.7433491655</c:v>
                </c:pt>
                <c:pt idx="10371">
                  <c:v>25.8652153325</c:v>
                </c:pt>
                <c:pt idx="10372">
                  <c:v>25.8652153325</c:v>
                </c:pt>
                <c:pt idx="10373">
                  <c:v>25.804282249</c:v>
                </c:pt>
                <c:pt idx="10374">
                  <c:v>25.8652153325</c:v>
                </c:pt>
                <c:pt idx="10375">
                  <c:v>25.834748790700001</c:v>
                </c:pt>
                <c:pt idx="10376">
                  <c:v>25.834748790700001</c:v>
                </c:pt>
                <c:pt idx="10377">
                  <c:v>25.926148416</c:v>
                </c:pt>
                <c:pt idx="10378">
                  <c:v>25.804282249</c:v>
                </c:pt>
                <c:pt idx="10379">
                  <c:v>25.8652153325</c:v>
                </c:pt>
                <c:pt idx="10380">
                  <c:v>25.804282249</c:v>
                </c:pt>
                <c:pt idx="10381">
                  <c:v>25.773815707299999</c:v>
                </c:pt>
                <c:pt idx="10382">
                  <c:v>25.834748790700001</c:v>
                </c:pt>
                <c:pt idx="10383">
                  <c:v>25.773815707299999</c:v>
                </c:pt>
                <c:pt idx="10384">
                  <c:v>25.804282249</c:v>
                </c:pt>
                <c:pt idx="10385">
                  <c:v>25.834748790700001</c:v>
                </c:pt>
                <c:pt idx="10386">
                  <c:v>25.7433491655</c:v>
                </c:pt>
                <c:pt idx="10387">
                  <c:v>25.7433491655</c:v>
                </c:pt>
                <c:pt idx="10388">
                  <c:v>25.895681874200001</c:v>
                </c:pt>
                <c:pt idx="10389">
                  <c:v>25.834748790700001</c:v>
                </c:pt>
                <c:pt idx="10390">
                  <c:v>25.7433491655</c:v>
                </c:pt>
                <c:pt idx="10391">
                  <c:v>25.834748790700001</c:v>
                </c:pt>
                <c:pt idx="10392">
                  <c:v>25.804282249</c:v>
                </c:pt>
                <c:pt idx="10393">
                  <c:v>25.773815707299999</c:v>
                </c:pt>
                <c:pt idx="10394">
                  <c:v>25.8652153325</c:v>
                </c:pt>
                <c:pt idx="10395">
                  <c:v>25.895681874200001</c:v>
                </c:pt>
                <c:pt idx="10396">
                  <c:v>25.804282249</c:v>
                </c:pt>
                <c:pt idx="10397">
                  <c:v>25.834748790700001</c:v>
                </c:pt>
                <c:pt idx="10398">
                  <c:v>25.7433491655</c:v>
                </c:pt>
                <c:pt idx="10399">
                  <c:v>25.773815707299999</c:v>
                </c:pt>
                <c:pt idx="10400">
                  <c:v>25.7433491655</c:v>
                </c:pt>
                <c:pt idx="10401">
                  <c:v>25.773815707299999</c:v>
                </c:pt>
                <c:pt idx="10402">
                  <c:v>25.7433491655</c:v>
                </c:pt>
                <c:pt idx="10403">
                  <c:v>25.987081499399999</c:v>
                </c:pt>
                <c:pt idx="10404">
                  <c:v>25.804282249</c:v>
                </c:pt>
                <c:pt idx="10405">
                  <c:v>25.8652153325</c:v>
                </c:pt>
                <c:pt idx="10406">
                  <c:v>25.8652153325</c:v>
                </c:pt>
                <c:pt idx="10407">
                  <c:v>25.7433491655</c:v>
                </c:pt>
                <c:pt idx="10408">
                  <c:v>25.834748790700001</c:v>
                </c:pt>
                <c:pt idx="10409">
                  <c:v>25.712882623799999</c:v>
                </c:pt>
                <c:pt idx="10410">
                  <c:v>25.926148416</c:v>
                </c:pt>
                <c:pt idx="10411">
                  <c:v>25.7433491655</c:v>
                </c:pt>
                <c:pt idx="10412">
                  <c:v>25.8652153325</c:v>
                </c:pt>
                <c:pt idx="10413">
                  <c:v>25.7433491655</c:v>
                </c:pt>
                <c:pt idx="10414">
                  <c:v>25.773815707299999</c:v>
                </c:pt>
                <c:pt idx="10415">
                  <c:v>25.7433491655</c:v>
                </c:pt>
                <c:pt idx="10416">
                  <c:v>25.834748790700001</c:v>
                </c:pt>
                <c:pt idx="10417">
                  <c:v>25.834748790700001</c:v>
                </c:pt>
                <c:pt idx="10418">
                  <c:v>25.804282249</c:v>
                </c:pt>
                <c:pt idx="10419">
                  <c:v>25.804282249</c:v>
                </c:pt>
                <c:pt idx="10420">
                  <c:v>25.804282249</c:v>
                </c:pt>
                <c:pt idx="10421">
                  <c:v>25.834748790700001</c:v>
                </c:pt>
                <c:pt idx="10422">
                  <c:v>25.804282249</c:v>
                </c:pt>
                <c:pt idx="10423">
                  <c:v>25.682416082</c:v>
                </c:pt>
                <c:pt idx="10424">
                  <c:v>25.834748790700001</c:v>
                </c:pt>
                <c:pt idx="10425">
                  <c:v>25.773815707299999</c:v>
                </c:pt>
                <c:pt idx="10426">
                  <c:v>25.712882623799999</c:v>
                </c:pt>
                <c:pt idx="10427">
                  <c:v>25.682416082</c:v>
                </c:pt>
                <c:pt idx="10428">
                  <c:v>25.591016456799998</c:v>
                </c:pt>
                <c:pt idx="10429">
                  <c:v>25.804282249</c:v>
                </c:pt>
                <c:pt idx="10430">
                  <c:v>25.804282249</c:v>
                </c:pt>
                <c:pt idx="10431">
                  <c:v>25.651949540299999</c:v>
                </c:pt>
                <c:pt idx="10432">
                  <c:v>25.834748790700001</c:v>
                </c:pt>
                <c:pt idx="10433">
                  <c:v>25.804282249</c:v>
                </c:pt>
                <c:pt idx="10434">
                  <c:v>25.773815707299999</c:v>
                </c:pt>
                <c:pt idx="10435">
                  <c:v>25.712882623799999</c:v>
                </c:pt>
                <c:pt idx="10436">
                  <c:v>25.712882623799999</c:v>
                </c:pt>
                <c:pt idx="10437">
                  <c:v>25.8652153325</c:v>
                </c:pt>
                <c:pt idx="10438">
                  <c:v>25.834748790700001</c:v>
                </c:pt>
                <c:pt idx="10439">
                  <c:v>25.834748790700001</c:v>
                </c:pt>
                <c:pt idx="10440">
                  <c:v>25.8652153325</c:v>
                </c:pt>
                <c:pt idx="10441">
                  <c:v>25.773815707299999</c:v>
                </c:pt>
                <c:pt idx="10442">
                  <c:v>25.682416082</c:v>
                </c:pt>
                <c:pt idx="10443">
                  <c:v>25.7433491655</c:v>
                </c:pt>
                <c:pt idx="10444">
                  <c:v>25.773815707299999</c:v>
                </c:pt>
                <c:pt idx="10445">
                  <c:v>25.712882623799999</c:v>
                </c:pt>
                <c:pt idx="10446">
                  <c:v>25.712882623799999</c:v>
                </c:pt>
                <c:pt idx="10447">
                  <c:v>25.651949540299999</c:v>
                </c:pt>
                <c:pt idx="10448">
                  <c:v>25.773815707299999</c:v>
                </c:pt>
                <c:pt idx="10449">
                  <c:v>25.895681874200001</c:v>
                </c:pt>
                <c:pt idx="10450">
                  <c:v>25.682416082</c:v>
                </c:pt>
                <c:pt idx="10451">
                  <c:v>25.7433491655</c:v>
                </c:pt>
                <c:pt idx="10452">
                  <c:v>25.712882623799999</c:v>
                </c:pt>
                <c:pt idx="10453">
                  <c:v>25.7433491655</c:v>
                </c:pt>
                <c:pt idx="10454">
                  <c:v>25.773815707299999</c:v>
                </c:pt>
                <c:pt idx="10455">
                  <c:v>25.712882623799999</c:v>
                </c:pt>
                <c:pt idx="10456">
                  <c:v>25.773815707299999</c:v>
                </c:pt>
                <c:pt idx="10457">
                  <c:v>25.7433491655</c:v>
                </c:pt>
                <c:pt idx="10458">
                  <c:v>25.773815707299999</c:v>
                </c:pt>
                <c:pt idx="10459">
                  <c:v>25.773815707299999</c:v>
                </c:pt>
                <c:pt idx="10460">
                  <c:v>25.7433491655</c:v>
                </c:pt>
                <c:pt idx="10461">
                  <c:v>25.712882623799999</c:v>
                </c:pt>
                <c:pt idx="10462">
                  <c:v>25.682416082</c:v>
                </c:pt>
                <c:pt idx="10463">
                  <c:v>25.712882623799999</c:v>
                </c:pt>
                <c:pt idx="10464">
                  <c:v>25.773815707299999</c:v>
                </c:pt>
                <c:pt idx="10465">
                  <c:v>25.712882623799999</c:v>
                </c:pt>
                <c:pt idx="10466">
                  <c:v>25.682416082</c:v>
                </c:pt>
                <c:pt idx="10467">
                  <c:v>25.682416082</c:v>
                </c:pt>
                <c:pt idx="10468">
                  <c:v>25.7433491655</c:v>
                </c:pt>
                <c:pt idx="10469">
                  <c:v>25.7433491655</c:v>
                </c:pt>
                <c:pt idx="10470">
                  <c:v>25.773815707299999</c:v>
                </c:pt>
                <c:pt idx="10471">
                  <c:v>25.7433491655</c:v>
                </c:pt>
                <c:pt idx="10472">
                  <c:v>25.7433491655</c:v>
                </c:pt>
                <c:pt idx="10473">
                  <c:v>25.7433491655</c:v>
                </c:pt>
                <c:pt idx="10474">
                  <c:v>25.804282249</c:v>
                </c:pt>
                <c:pt idx="10475">
                  <c:v>25.621482998600001</c:v>
                </c:pt>
                <c:pt idx="10476">
                  <c:v>25.7433491655</c:v>
                </c:pt>
                <c:pt idx="10477">
                  <c:v>25.804282249</c:v>
                </c:pt>
                <c:pt idx="10478">
                  <c:v>25.7433491655</c:v>
                </c:pt>
                <c:pt idx="10479">
                  <c:v>25.712882623799999</c:v>
                </c:pt>
                <c:pt idx="10480">
                  <c:v>25.682416082</c:v>
                </c:pt>
                <c:pt idx="10481">
                  <c:v>25.804282249</c:v>
                </c:pt>
                <c:pt idx="10482">
                  <c:v>25.712882623799999</c:v>
                </c:pt>
                <c:pt idx="10483">
                  <c:v>25.804282249</c:v>
                </c:pt>
                <c:pt idx="10484">
                  <c:v>25.651949540299999</c:v>
                </c:pt>
                <c:pt idx="10485">
                  <c:v>25.591016456799998</c:v>
                </c:pt>
                <c:pt idx="10486">
                  <c:v>25.773815707299999</c:v>
                </c:pt>
                <c:pt idx="10487">
                  <c:v>25.712882623799999</c:v>
                </c:pt>
                <c:pt idx="10488">
                  <c:v>25.712882623799999</c:v>
                </c:pt>
                <c:pt idx="10489">
                  <c:v>25.7433491655</c:v>
                </c:pt>
                <c:pt idx="10490">
                  <c:v>25.712882623799999</c:v>
                </c:pt>
                <c:pt idx="10491">
                  <c:v>25.773815707299999</c:v>
                </c:pt>
                <c:pt idx="10492">
                  <c:v>25.712882623799999</c:v>
                </c:pt>
                <c:pt idx="10493">
                  <c:v>25.621482998600001</c:v>
                </c:pt>
                <c:pt idx="10494">
                  <c:v>25.712882623799999</c:v>
                </c:pt>
                <c:pt idx="10495">
                  <c:v>25.712882623799999</c:v>
                </c:pt>
                <c:pt idx="10496">
                  <c:v>25.651949540299999</c:v>
                </c:pt>
                <c:pt idx="10497">
                  <c:v>25.773815707299999</c:v>
                </c:pt>
                <c:pt idx="10498">
                  <c:v>25.773815707299999</c:v>
                </c:pt>
                <c:pt idx="10499">
                  <c:v>25.712882623799999</c:v>
                </c:pt>
                <c:pt idx="10500">
                  <c:v>25.7433491655</c:v>
                </c:pt>
                <c:pt idx="10501">
                  <c:v>25.682416082</c:v>
                </c:pt>
                <c:pt idx="10502">
                  <c:v>25.712882623799999</c:v>
                </c:pt>
                <c:pt idx="10503">
                  <c:v>25.712882623799999</c:v>
                </c:pt>
                <c:pt idx="10504">
                  <c:v>25.682416082</c:v>
                </c:pt>
                <c:pt idx="10505">
                  <c:v>25.682416082</c:v>
                </c:pt>
                <c:pt idx="10506">
                  <c:v>25.895681874200001</c:v>
                </c:pt>
                <c:pt idx="10507">
                  <c:v>25.834748790700001</c:v>
                </c:pt>
                <c:pt idx="10508">
                  <c:v>25.7433491655</c:v>
                </c:pt>
                <c:pt idx="10509">
                  <c:v>25.712882623799999</c:v>
                </c:pt>
                <c:pt idx="10510">
                  <c:v>25.773815707299999</c:v>
                </c:pt>
                <c:pt idx="10511">
                  <c:v>25.499616831600001</c:v>
                </c:pt>
                <c:pt idx="10512">
                  <c:v>25.712882623799999</c:v>
                </c:pt>
                <c:pt idx="10513">
                  <c:v>25.651949540299999</c:v>
                </c:pt>
                <c:pt idx="10514">
                  <c:v>25.712882623799999</c:v>
                </c:pt>
                <c:pt idx="10515">
                  <c:v>25.651949540299999</c:v>
                </c:pt>
                <c:pt idx="10516">
                  <c:v>25.7433491655</c:v>
                </c:pt>
                <c:pt idx="10517">
                  <c:v>25.834748790700001</c:v>
                </c:pt>
                <c:pt idx="10518">
                  <c:v>25.651949540299999</c:v>
                </c:pt>
                <c:pt idx="10519">
                  <c:v>25.712882623799999</c:v>
                </c:pt>
                <c:pt idx="10520">
                  <c:v>25.712882623799999</c:v>
                </c:pt>
                <c:pt idx="10521">
                  <c:v>25.773815707299999</c:v>
                </c:pt>
                <c:pt idx="10522">
                  <c:v>25.7433491655</c:v>
                </c:pt>
                <c:pt idx="10523">
                  <c:v>25.621482998600001</c:v>
                </c:pt>
                <c:pt idx="10524">
                  <c:v>25.651949540299999</c:v>
                </c:pt>
                <c:pt idx="10525">
                  <c:v>25.651949540299999</c:v>
                </c:pt>
                <c:pt idx="10526">
                  <c:v>25.682416082</c:v>
                </c:pt>
                <c:pt idx="10527">
                  <c:v>25.712882623799999</c:v>
                </c:pt>
                <c:pt idx="10528">
                  <c:v>25.7433491655</c:v>
                </c:pt>
                <c:pt idx="10529">
                  <c:v>25.682416082</c:v>
                </c:pt>
                <c:pt idx="10530">
                  <c:v>25.712882623799999</c:v>
                </c:pt>
                <c:pt idx="10531">
                  <c:v>25.682416082</c:v>
                </c:pt>
                <c:pt idx="10532">
                  <c:v>25.773815707299999</c:v>
                </c:pt>
                <c:pt idx="10533">
                  <c:v>25.712882623799999</c:v>
                </c:pt>
                <c:pt idx="10534">
                  <c:v>25.651949540299999</c:v>
                </c:pt>
                <c:pt idx="10535">
                  <c:v>25.712882623799999</c:v>
                </c:pt>
                <c:pt idx="10536">
                  <c:v>25.712882623799999</c:v>
                </c:pt>
                <c:pt idx="10537">
                  <c:v>25.7433491655</c:v>
                </c:pt>
                <c:pt idx="10538">
                  <c:v>25.682416082</c:v>
                </c:pt>
                <c:pt idx="10539">
                  <c:v>25.773815707299999</c:v>
                </c:pt>
                <c:pt idx="10540">
                  <c:v>25.712882623799999</c:v>
                </c:pt>
                <c:pt idx="10541">
                  <c:v>25.712882623799999</c:v>
                </c:pt>
                <c:pt idx="10542">
                  <c:v>25.682416082</c:v>
                </c:pt>
                <c:pt idx="10543">
                  <c:v>25.712882623799999</c:v>
                </c:pt>
                <c:pt idx="10544">
                  <c:v>25.682416082</c:v>
                </c:pt>
                <c:pt idx="10545">
                  <c:v>25.651949540299999</c:v>
                </c:pt>
                <c:pt idx="10546">
                  <c:v>25.651949540299999</c:v>
                </c:pt>
                <c:pt idx="10547">
                  <c:v>25.682416082</c:v>
                </c:pt>
                <c:pt idx="10548">
                  <c:v>25.651949540299999</c:v>
                </c:pt>
                <c:pt idx="10549">
                  <c:v>25.682416082</c:v>
                </c:pt>
                <c:pt idx="10550">
                  <c:v>25.591016456799998</c:v>
                </c:pt>
                <c:pt idx="10551">
                  <c:v>25.7433491655</c:v>
                </c:pt>
                <c:pt idx="10552">
                  <c:v>25.712882623799999</c:v>
                </c:pt>
                <c:pt idx="10553">
                  <c:v>25.651949540299999</c:v>
                </c:pt>
                <c:pt idx="10554">
                  <c:v>25.712882623799999</c:v>
                </c:pt>
                <c:pt idx="10555">
                  <c:v>25.804282249</c:v>
                </c:pt>
                <c:pt idx="10556">
                  <c:v>25.682416082</c:v>
                </c:pt>
                <c:pt idx="10557">
                  <c:v>25.773815707299999</c:v>
                </c:pt>
                <c:pt idx="10558">
                  <c:v>25.682416082</c:v>
                </c:pt>
                <c:pt idx="10559">
                  <c:v>25.682416082</c:v>
                </c:pt>
                <c:pt idx="10560">
                  <c:v>25.7433491655</c:v>
                </c:pt>
                <c:pt idx="10561">
                  <c:v>25.7433491655</c:v>
                </c:pt>
                <c:pt idx="10562">
                  <c:v>25.712882623799999</c:v>
                </c:pt>
                <c:pt idx="10563">
                  <c:v>25.712882623799999</c:v>
                </c:pt>
                <c:pt idx="10564">
                  <c:v>25.712882623799999</c:v>
                </c:pt>
                <c:pt idx="10565">
                  <c:v>25.621482998600001</c:v>
                </c:pt>
                <c:pt idx="10566">
                  <c:v>25.7433491655</c:v>
                </c:pt>
                <c:pt idx="10567">
                  <c:v>25.712882623799999</c:v>
                </c:pt>
                <c:pt idx="10568">
                  <c:v>25.651949540299999</c:v>
                </c:pt>
                <c:pt idx="10569">
                  <c:v>25.682416082</c:v>
                </c:pt>
                <c:pt idx="10570">
                  <c:v>25.773815707299999</c:v>
                </c:pt>
                <c:pt idx="10571">
                  <c:v>25.682416082</c:v>
                </c:pt>
                <c:pt idx="10572">
                  <c:v>25.499616831600001</c:v>
                </c:pt>
                <c:pt idx="10573">
                  <c:v>25.591016456799998</c:v>
                </c:pt>
                <c:pt idx="10574">
                  <c:v>25.651949540299999</c:v>
                </c:pt>
                <c:pt idx="10575">
                  <c:v>25.682416082</c:v>
                </c:pt>
                <c:pt idx="10576">
                  <c:v>25.682416082</c:v>
                </c:pt>
                <c:pt idx="10577">
                  <c:v>25.712882623799999</c:v>
                </c:pt>
                <c:pt idx="10578">
                  <c:v>25.712882623799999</c:v>
                </c:pt>
                <c:pt idx="10579">
                  <c:v>25.591016456799998</c:v>
                </c:pt>
                <c:pt idx="10580">
                  <c:v>25.682416082</c:v>
                </c:pt>
                <c:pt idx="10581">
                  <c:v>25.651949540299999</c:v>
                </c:pt>
                <c:pt idx="10582">
                  <c:v>25.621482998600001</c:v>
                </c:pt>
                <c:pt idx="10583">
                  <c:v>25.651949540299999</c:v>
                </c:pt>
                <c:pt idx="10584">
                  <c:v>25.651949540299999</c:v>
                </c:pt>
                <c:pt idx="10585">
                  <c:v>25.682416082</c:v>
                </c:pt>
                <c:pt idx="10586">
                  <c:v>25.712882623799999</c:v>
                </c:pt>
                <c:pt idx="10587">
                  <c:v>25.651949540299999</c:v>
                </c:pt>
                <c:pt idx="10588">
                  <c:v>25.651949540299999</c:v>
                </c:pt>
                <c:pt idx="10589">
                  <c:v>25.621482998600001</c:v>
                </c:pt>
                <c:pt idx="10590">
                  <c:v>25.591016456799998</c:v>
                </c:pt>
                <c:pt idx="10591">
                  <c:v>25.591016456799998</c:v>
                </c:pt>
                <c:pt idx="10592">
                  <c:v>25.7433491655</c:v>
                </c:pt>
                <c:pt idx="10593">
                  <c:v>25.682416082</c:v>
                </c:pt>
                <c:pt idx="10594">
                  <c:v>25.773815707299999</c:v>
                </c:pt>
                <c:pt idx="10595">
                  <c:v>25.651949540299999</c:v>
                </c:pt>
                <c:pt idx="10596">
                  <c:v>25.651949540299999</c:v>
                </c:pt>
                <c:pt idx="10597">
                  <c:v>25.682416082</c:v>
                </c:pt>
                <c:pt idx="10598">
                  <c:v>25.651949540299999</c:v>
                </c:pt>
                <c:pt idx="10599">
                  <c:v>25.7433491655</c:v>
                </c:pt>
                <c:pt idx="10600">
                  <c:v>25.621482998600001</c:v>
                </c:pt>
                <c:pt idx="10601">
                  <c:v>25.591016456799998</c:v>
                </c:pt>
                <c:pt idx="10602">
                  <c:v>25.621482998600001</c:v>
                </c:pt>
                <c:pt idx="10603">
                  <c:v>25.651949540299999</c:v>
                </c:pt>
                <c:pt idx="10604">
                  <c:v>25.591016456799998</c:v>
                </c:pt>
                <c:pt idx="10605">
                  <c:v>25.651949540299999</c:v>
                </c:pt>
                <c:pt idx="10606">
                  <c:v>25.682416082</c:v>
                </c:pt>
                <c:pt idx="10607">
                  <c:v>25.560549915100001</c:v>
                </c:pt>
                <c:pt idx="10608">
                  <c:v>25.621482998600001</c:v>
                </c:pt>
                <c:pt idx="10609">
                  <c:v>25.773815707299999</c:v>
                </c:pt>
                <c:pt idx="10610">
                  <c:v>25.621482998600001</c:v>
                </c:pt>
                <c:pt idx="10611">
                  <c:v>25.651949540299999</c:v>
                </c:pt>
                <c:pt idx="10612">
                  <c:v>25.591016456799998</c:v>
                </c:pt>
                <c:pt idx="10613">
                  <c:v>25.530083373299998</c:v>
                </c:pt>
                <c:pt idx="10614">
                  <c:v>25.438683748100001</c:v>
                </c:pt>
                <c:pt idx="10615">
                  <c:v>25.682416082</c:v>
                </c:pt>
                <c:pt idx="10616">
                  <c:v>25.773815707299999</c:v>
                </c:pt>
                <c:pt idx="10617">
                  <c:v>25.651949540299999</c:v>
                </c:pt>
                <c:pt idx="10618">
                  <c:v>25.621482998600001</c:v>
                </c:pt>
                <c:pt idx="10619">
                  <c:v>25.682416082</c:v>
                </c:pt>
                <c:pt idx="10620">
                  <c:v>25.621482998600001</c:v>
                </c:pt>
                <c:pt idx="10621">
                  <c:v>25.591016456799998</c:v>
                </c:pt>
                <c:pt idx="10622">
                  <c:v>25.621482998600001</c:v>
                </c:pt>
                <c:pt idx="10623">
                  <c:v>25.621482998600001</c:v>
                </c:pt>
                <c:pt idx="10624">
                  <c:v>25.621482998600001</c:v>
                </c:pt>
                <c:pt idx="10625">
                  <c:v>25.682416082</c:v>
                </c:pt>
                <c:pt idx="10626">
                  <c:v>25.591016456799998</c:v>
                </c:pt>
                <c:pt idx="10627">
                  <c:v>25.682416082</c:v>
                </c:pt>
                <c:pt idx="10628">
                  <c:v>25.651949540299999</c:v>
                </c:pt>
                <c:pt idx="10629">
                  <c:v>25.621482998600001</c:v>
                </c:pt>
                <c:pt idx="10630">
                  <c:v>25.591016456799998</c:v>
                </c:pt>
                <c:pt idx="10631">
                  <c:v>25.499616831600001</c:v>
                </c:pt>
                <c:pt idx="10632">
                  <c:v>25.682416082</c:v>
                </c:pt>
                <c:pt idx="10633">
                  <c:v>25.591016456799998</c:v>
                </c:pt>
                <c:pt idx="10634">
                  <c:v>25.651949540299999</c:v>
                </c:pt>
                <c:pt idx="10635">
                  <c:v>25.651949540299999</c:v>
                </c:pt>
                <c:pt idx="10636">
                  <c:v>25.591016456799998</c:v>
                </c:pt>
                <c:pt idx="10637">
                  <c:v>25.591016456799998</c:v>
                </c:pt>
                <c:pt idx="10638">
                  <c:v>25.651949540299999</c:v>
                </c:pt>
                <c:pt idx="10639">
                  <c:v>25.651949540299999</c:v>
                </c:pt>
                <c:pt idx="10640">
                  <c:v>25.560549915100001</c:v>
                </c:pt>
                <c:pt idx="10641">
                  <c:v>25.621482998600001</c:v>
                </c:pt>
                <c:pt idx="10642">
                  <c:v>25.621482998600001</c:v>
                </c:pt>
                <c:pt idx="10643">
                  <c:v>25.621482998600001</c:v>
                </c:pt>
                <c:pt idx="10644">
                  <c:v>25.438683748100001</c:v>
                </c:pt>
                <c:pt idx="10645">
                  <c:v>25.682416082</c:v>
                </c:pt>
                <c:pt idx="10646">
                  <c:v>25.651949540299999</c:v>
                </c:pt>
                <c:pt idx="10647">
                  <c:v>25.591016456799998</c:v>
                </c:pt>
                <c:pt idx="10648">
                  <c:v>25.651949540299999</c:v>
                </c:pt>
                <c:pt idx="10649">
                  <c:v>25.591016456799998</c:v>
                </c:pt>
                <c:pt idx="10650">
                  <c:v>25.621482998600001</c:v>
                </c:pt>
                <c:pt idx="10651">
                  <c:v>25.621482998600001</c:v>
                </c:pt>
                <c:pt idx="10652">
                  <c:v>25.651949540299999</c:v>
                </c:pt>
                <c:pt idx="10653">
                  <c:v>25.621482998600001</c:v>
                </c:pt>
                <c:pt idx="10654">
                  <c:v>25.591016456799998</c:v>
                </c:pt>
                <c:pt idx="10655">
                  <c:v>25.651949540299999</c:v>
                </c:pt>
                <c:pt idx="10656">
                  <c:v>25.682416082</c:v>
                </c:pt>
                <c:pt idx="10657">
                  <c:v>25.651949540299999</c:v>
                </c:pt>
                <c:pt idx="10658">
                  <c:v>25.560549915100001</c:v>
                </c:pt>
                <c:pt idx="10659">
                  <c:v>25.621482998600001</c:v>
                </c:pt>
                <c:pt idx="10660">
                  <c:v>25.682416082</c:v>
                </c:pt>
                <c:pt idx="10661">
                  <c:v>25.7433491655</c:v>
                </c:pt>
                <c:pt idx="10662">
                  <c:v>25.621482998600001</c:v>
                </c:pt>
                <c:pt idx="10663">
                  <c:v>25.621482998600001</c:v>
                </c:pt>
                <c:pt idx="10664">
                  <c:v>25.560549915100001</c:v>
                </c:pt>
                <c:pt idx="10665">
                  <c:v>25.651949540299999</c:v>
                </c:pt>
                <c:pt idx="10666">
                  <c:v>25.621482998600001</c:v>
                </c:pt>
                <c:pt idx="10667">
                  <c:v>25.651949540299999</c:v>
                </c:pt>
                <c:pt idx="10668">
                  <c:v>25.560549915100001</c:v>
                </c:pt>
                <c:pt idx="10669">
                  <c:v>25.651949540299999</c:v>
                </c:pt>
                <c:pt idx="10670">
                  <c:v>25.560549915100001</c:v>
                </c:pt>
                <c:pt idx="10671">
                  <c:v>25.499616831600001</c:v>
                </c:pt>
                <c:pt idx="10672">
                  <c:v>25.591016456799998</c:v>
                </c:pt>
                <c:pt idx="10673">
                  <c:v>25.591016456799998</c:v>
                </c:pt>
                <c:pt idx="10674">
                  <c:v>25.682416082</c:v>
                </c:pt>
                <c:pt idx="10675">
                  <c:v>25.621482998600001</c:v>
                </c:pt>
                <c:pt idx="10676">
                  <c:v>25.560549915100001</c:v>
                </c:pt>
                <c:pt idx="10677">
                  <c:v>25.560549915100001</c:v>
                </c:pt>
                <c:pt idx="10678">
                  <c:v>25.712882623799999</c:v>
                </c:pt>
                <c:pt idx="10679">
                  <c:v>25.591016456799998</c:v>
                </c:pt>
                <c:pt idx="10680">
                  <c:v>25.621482998600001</c:v>
                </c:pt>
                <c:pt idx="10681">
                  <c:v>25.560549915100001</c:v>
                </c:pt>
                <c:pt idx="10682">
                  <c:v>25.4691502899</c:v>
                </c:pt>
                <c:pt idx="10683">
                  <c:v>25.560549915100001</c:v>
                </c:pt>
                <c:pt idx="10684">
                  <c:v>25.591016456799998</c:v>
                </c:pt>
                <c:pt idx="10685">
                  <c:v>25.591016456799998</c:v>
                </c:pt>
                <c:pt idx="10686">
                  <c:v>25.499616831600001</c:v>
                </c:pt>
                <c:pt idx="10687">
                  <c:v>25.560549915100001</c:v>
                </c:pt>
                <c:pt idx="10688">
                  <c:v>25.499616831600001</c:v>
                </c:pt>
                <c:pt idx="10689">
                  <c:v>25.560549915100001</c:v>
                </c:pt>
                <c:pt idx="10690">
                  <c:v>25.499616831600001</c:v>
                </c:pt>
                <c:pt idx="10691">
                  <c:v>25.651949540299999</c:v>
                </c:pt>
                <c:pt idx="10692">
                  <c:v>25.651949540299999</c:v>
                </c:pt>
                <c:pt idx="10693">
                  <c:v>25.560549915100001</c:v>
                </c:pt>
                <c:pt idx="10694">
                  <c:v>25.651949540299999</c:v>
                </c:pt>
                <c:pt idx="10695">
                  <c:v>25.530083373299998</c:v>
                </c:pt>
                <c:pt idx="10696">
                  <c:v>25.682416082</c:v>
                </c:pt>
                <c:pt idx="10697">
                  <c:v>25.651949540299999</c:v>
                </c:pt>
                <c:pt idx="10698">
                  <c:v>25.4691502899</c:v>
                </c:pt>
                <c:pt idx="10699">
                  <c:v>25.560549915100001</c:v>
                </c:pt>
                <c:pt idx="10700">
                  <c:v>25.591016456799998</c:v>
                </c:pt>
                <c:pt idx="10701">
                  <c:v>25.530083373299998</c:v>
                </c:pt>
                <c:pt idx="10702">
                  <c:v>25.621482998600001</c:v>
                </c:pt>
                <c:pt idx="10703">
                  <c:v>25.621482998600001</c:v>
                </c:pt>
                <c:pt idx="10704">
                  <c:v>25.530083373299998</c:v>
                </c:pt>
                <c:pt idx="10705">
                  <c:v>25.591016456799998</c:v>
                </c:pt>
                <c:pt idx="10706">
                  <c:v>25.499616831600001</c:v>
                </c:pt>
                <c:pt idx="10707">
                  <c:v>25.591016456799998</c:v>
                </c:pt>
                <c:pt idx="10708">
                  <c:v>25.651949540299999</c:v>
                </c:pt>
                <c:pt idx="10709">
                  <c:v>25.621482998600001</c:v>
                </c:pt>
                <c:pt idx="10710">
                  <c:v>25.4691502899</c:v>
                </c:pt>
                <c:pt idx="10711">
                  <c:v>25.621482998600001</c:v>
                </c:pt>
                <c:pt idx="10712">
                  <c:v>25.651949540299999</c:v>
                </c:pt>
                <c:pt idx="10713">
                  <c:v>25.591016456799998</c:v>
                </c:pt>
                <c:pt idx="10714">
                  <c:v>25.621482998600001</c:v>
                </c:pt>
                <c:pt idx="10715">
                  <c:v>25.499616831600001</c:v>
                </c:pt>
                <c:pt idx="10716">
                  <c:v>25.591016456799998</c:v>
                </c:pt>
                <c:pt idx="10717">
                  <c:v>25.4691502899</c:v>
                </c:pt>
                <c:pt idx="10718">
                  <c:v>25.499616831600001</c:v>
                </c:pt>
                <c:pt idx="10719">
                  <c:v>25.621482998600001</c:v>
                </c:pt>
                <c:pt idx="10720">
                  <c:v>25.560549915100001</c:v>
                </c:pt>
                <c:pt idx="10721">
                  <c:v>25.530083373299998</c:v>
                </c:pt>
                <c:pt idx="10722">
                  <c:v>25.560549915100001</c:v>
                </c:pt>
                <c:pt idx="10723">
                  <c:v>25.4691502899</c:v>
                </c:pt>
                <c:pt idx="10724">
                  <c:v>25.560549915100001</c:v>
                </c:pt>
                <c:pt idx="10725">
                  <c:v>25.530083373299998</c:v>
                </c:pt>
                <c:pt idx="10726">
                  <c:v>25.530083373299998</c:v>
                </c:pt>
                <c:pt idx="10727">
                  <c:v>25.560549915100001</c:v>
                </c:pt>
                <c:pt idx="10728">
                  <c:v>25.560549915100001</c:v>
                </c:pt>
                <c:pt idx="10729">
                  <c:v>25.499616831600001</c:v>
                </c:pt>
                <c:pt idx="10730">
                  <c:v>25.591016456799998</c:v>
                </c:pt>
                <c:pt idx="10731">
                  <c:v>25.530083373299998</c:v>
                </c:pt>
                <c:pt idx="10732">
                  <c:v>25.591016456799998</c:v>
                </c:pt>
                <c:pt idx="10733">
                  <c:v>25.560549915100001</c:v>
                </c:pt>
                <c:pt idx="10734">
                  <c:v>25.499616831600001</c:v>
                </c:pt>
                <c:pt idx="10735">
                  <c:v>25.438683748100001</c:v>
                </c:pt>
                <c:pt idx="10736">
                  <c:v>25.530083373299998</c:v>
                </c:pt>
                <c:pt idx="10737">
                  <c:v>25.560549915100001</c:v>
                </c:pt>
                <c:pt idx="10738">
                  <c:v>25.499616831600001</c:v>
                </c:pt>
                <c:pt idx="10739">
                  <c:v>25.438683748100001</c:v>
                </c:pt>
                <c:pt idx="10740">
                  <c:v>25.4082172064</c:v>
                </c:pt>
                <c:pt idx="10741">
                  <c:v>25.499616831600001</c:v>
                </c:pt>
                <c:pt idx="10742">
                  <c:v>25.499616831600001</c:v>
                </c:pt>
                <c:pt idx="10743">
                  <c:v>25.499616831600001</c:v>
                </c:pt>
                <c:pt idx="10744">
                  <c:v>25.560549915100001</c:v>
                </c:pt>
                <c:pt idx="10745">
                  <c:v>25.621482998600001</c:v>
                </c:pt>
                <c:pt idx="10746">
                  <c:v>25.499616831600001</c:v>
                </c:pt>
                <c:pt idx="10747">
                  <c:v>25.560549915100001</c:v>
                </c:pt>
                <c:pt idx="10748">
                  <c:v>25.530083373299998</c:v>
                </c:pt>
                <c:pt idx="10749">
                  <c:v>25.621482998600001</c:v>
                </c:pt>
                <c:pt idx="10750">
                  <c:v>25.591016456799998</c:v>
                </c:pt>
                <c:pt idx="10751">
                  <c:v>25.530083373299998</c:v>
                </c:pt>
                <c:pt idx="10752">
                  <c:v>25.591016456799998</c:v>
                </c:pt>
                <c:pt idx="10753">
                  <c:v>25.530083373299998</c:v>
                </c:pt>
                <c:pt idx="10754">
                  <c:v>25.4691502899</c:v>
                </c:pt>
                <c:pt idx="10755">
                  <c:v>25.560549915100001</c:v>
                </c:pt>
                <c:pt idx="10756">
                  <c:v>25.499616831600001</c:v>
                </c:pt>
                <c:pt idx="10757">
                  <c:v>25.4691502899</c:v>
                </c:pt>
                <c:pt idx="10758">
                  <c:v>25.560549915100001</c:v>
                </c:pt>
                <c:pt idx="10759">
                  <c:v>25.591016456799998</c:v>
                </c:pt>
                <c:pt idx="10760">
                  <c:v>25.499616831600001</c:v>
                </c:pt>
                <c:pt idx="10761">
                  <c:v>25.377750664600001</c:v>
                </c:pt>
                <c:pt idx="10762">
                  <c:v>25.530083373299998</c:v>
                </c:pt>
                <c:pt idx="10763">
                  <c:v>25.530083373299998</c:v>
                </c:pt>
                <c:pt idx="10764">
                  <c:v>25.591016456799998</c:v>
                </c:pt>
                <c:pt idx="10765">
                  <c:v>25.530083373299998</c:v>
                </c:pt>
                <c:pt idx="10766">
                  <c:v>25.4691502899</c:v>
                </c:pt>
                <c:pt idx="10767">
                  <c:v>25.499616831600001</c:v>
                </c:pt>
                <c:pt idx="10768">
                  <c:v>25.530083373299998</c:v>
                </c:pt>
                <c:pt idx="10769">
                  <c:v>25.530083373299998</c:v>
                </c:pt>
                <c:pt idx="10770">
                  <c:v>25.499616831600001</c:v>
                </c:pt>
                <c:pt idx="10771">
                  <c:v>25.2863510394</c:v>
                </c:pt>
                <c:pt idx="10772">
                  <c:v>25.621482998600001</c:v>
                </c:pt>
                <c:pt idx="10773">
                  <c:v>25.3472841229</c:v>
                </c:pt>
                <c:pt idx="10774">
                  <c:v>25.560549915100001</c:v>
                </c:pt>
                <c:pt idx="10775">
                  <c:v>25.530083373299998</c:v>
                </c:pt>
                <c:pt idx="10776">
                  <c:v>25.591016456799998</c:v>
                </c:pt>
                <c:pt idx="10777">
                  <c:v>25.499616831600001</c:v>
                </c:pt>
                <c:pt idx="10778">
                  <c:v>25.530083373299998</c:v>
                </c:pt>
                <c:pt idx="10779">
                  <c:v>25.530083373299998</c:v>
                </c:pt>
                <c:pt idx="10780">
                  <c:v>25.530083373299998</c:v>
                </c:pt>
                <c:pt idx="10781">
                  <c:v>25.4691502899</c:v>
                </c:pt>
                <c:pt idx="10782">
                  <c:v>25.499616831600001</c:v>
                </c:pt>
                <c:pt idx="10783">
                  <c:v>25.621482998600001</c:v>
                </c:pt>
                <c:pt idx="10784">
                  <c:v>25.591016456799998</c:v>
                </c:pt>
                <c:pt idx="10785">
                  <c:v>25.560549915100001</c:v>
                </c:pt>
                <c:pt idx="10786">
                  <c:v>25.499616831600001</c:v>
                </c:pt>
                <c:pt idx="10787">
                  <c:v>25.4691502899</c:v>
                </c:pt>
                <c:pt idx="10788">
                  <c:v>25.591016456799998</c:v>
                </c:pt>
                <c:pt idx="10789">
                  <c:v>25.4082172064</c:v>
                </c:pt>
                <c:pt idx="10790">
                  <c:v>25.651949540299999</c:v>
                </c:pt>
                <c:pt idx="10791">
                  <c:v>25.560549915100001</c:v>
                </c:pt>
                <c:pt idx="10792">
                  <c:v>25.591016456799998</c:v>
                </c:pt>
                <c:pt idx="10793">
                  <c:v>25.621482998600001</c:v>
                </c:pt>
                <c:pt idx="10794">
                  <c:v>25.591016456799998</c:v>
                </c:pt>
                <c:pt idx="10795">
                  <c:v>25.4691502899</c:v>
                </c:pt>
                <c:pt idx="10796">
                  <c:v>25.499616831600001</c:v>
                </c:pt>
                <c:pt idx="10797">
                  <c:v>25.499616831600001</c:v>
                </c:pt>
                <c:pt idx="10798">
                  <c:v>25.530083373299998</c:v>
                </c:pt>
                <c:pt idx="10799">
                  <c:v>25.4691502899</c:v>
                </c:pt>
                <c:pt idx="10800">
                  <c:v>25.560549915100001</c:v>
                </c:pt>
                <c:pt idx="10801">
                  <c:v>25.438683748100001</c:v>
                </c:pt>
                <c:pt idx="10802">
                  <c:v>25.530083373299998</c:v>
                </c:pt>
                <c:pt idx="10803">
                  <c:v>25.438683748100001</c:v>
                </c:pt>
                <c:pt idx="10804">
                  <c:v>25.621482998600001</c:v>
                </c:pt>
                <c:pt idx="10805">
                  <c:v>25.4691502899</c:v>
                </c:pt>
                <c:pt idx="10806">
                  <c:v>25.530083373299998</c:v>
                </c:pt>
                <c:pt idx="10807">
                  <c:v>25.530083373299998</c:v>
                </c:pt>
                <c:pt idx="10808">
                  <c:v>25.560549915100001</c:v>
                </c:pt>
                <c:pt idx="10809">
                  <c:v>25.591016456799998</c:v>
                </c:pt>
                <c:pt idx="10810">
                  <c:v>25.499616831600001</c:v>
                </c:pt>
                <c:pt idx="10811">
                  <c:v>25.560549915100001</c:v>
                </c:pt>
                <c:pt idx="10812">
                  <c:v>25.377750664600001</c:v>
                </c:pt>
                <c:pt idx="10813">
                  <c:v>25.438683748100001</c:v>
                </c:pt>
                <c:pt idx="10814">
                  <c:v>25.530083373299998</c:v>
                </c:pt>
                <c:pt idx="10815">
                  <c:v>25.560549915100001</c:v>
                </c:pt>
                <c:pt idx="10816">
                  <c:v>25.560549915100001</c:v>
                </c:pt>
                <c:pt idx="10817">
                  <c:v>25.499616831600001</c:v>
                </c:pt>
                <c:pt idx="10818">
                  <c:v>25.560549915100001</c:v>
                </c:pt>
                <c:pt idx="10819">
                  <c:v>25.530083373299998</c:v>
                </c:pt>
                <c:pt idx="10820">
                  <c:v>25.438683748100001</c:v>
                </c:pt>
                <c:pt idx="10821">
                  <c:v>25.4691502899</c:v>
                </c:pt>
                <c:pt idx="10822">
                  <c:v>25.621482998600001</c:v>
                </c:pt>
                <c:pt idx="10823">
                  <c:v>25.4691502899</c:v>
                </c:pt>
                <c:pt idx="10824">
                  <c:v>25.438683748100001</c:v>
                </c:pt>
                <c:pt idx="10825">
                  <c:v>25.377750664600001</c:v>
                </c:pt>
                <c:pt idx="10826">
                  <c:v>25.499616831600001</c:v>
                </c:pt>
                <c:pt idx="10827">
                  <c:v>25.530083373299998</c:v>
                </c:pt>
                <c:pt idx="10828">
                  <c:v>25.377750664600001</c:v>
                </c:pt>
                <c:pt idx="10829">
                  <c:v>25.438683748100001</c:v>
                </c:pt>
                <c:pt idx="10830">
                  <c:v>25.438683748100001</c:v>
                </c:pt>
                <c:pt idx="10831">
                  <c:v>25.530083373299998</c:v>
                </c:pt>
                <c:pt idx="10832">
                  <c:v>25.560549915100001</c:v>
                </c:pt>
                <c:pt idx="10833">
                  <c:v>25.499616831600001</c:v>
                </c:pt>
                <c:pt idx="10834">
                  <c:v>25.499616831600001</c:v>
                </c:pt>
                <c:pt idx="10835">
                  <c:v>25.438683748100001</c:v>
                </c:pt>
                <c:pt idx="10836">
                  <c:v>25.4691502899</c:v>
                </c:pt>
                <c:pt idx="10837">
                  <c:v>25.4691502899</c:v>
                </c:pt>
                <c:pt idx="10838">
                  <c:v>25.4691502899</c:v>
                </c:pt>
                <c:pt idx="10839">
                  <c:v>25.4082172064</c:v>
                </c:pt>
                <c:pt idx="10840">
                  <c:v>25.438683748100001</c:v>
                </c:pt>
                <c:pt idx="10841">
                  <c:v>25.377750664600001</c:v>
                </c:pt>
                <c:pt idx="10842">
                  <c:v>25.438683748100001</c:v>
                </c:pt>
                <c:pt idx="10843">
                  <c:v>25.4691502899</c:v>
                </c:pt>
                <c:pt idx="10844">
                  <c:v>25.4691502899</c:v>
                </c:pt>
                <c:pt idx="10845">
                  <c:v>25.438683748100001</c:v>
                </c:pt>
                <c:pt idx="10846">
                  <c:v>25.530083373299998</c:v>
                </c:pt>
                <c:pt idx="10847">
                  <c:v>25.4082172064</c:v>
                </c:pt>
                <c:pt idx="10848">
                  <c:v>25.438683748100001</c:v>
                </c:pt>
                <c:pt idx="10849">
                  <c:v>25.530083373299998</c:v>
                </c:pt>
                <c:pt idx="10850">
                  <c:v>25.4691502899</c:v>
                </c:pt>
                <c:pt idx="10851">
                  <c:v>25.530083373299998</c:v>
                </c:pt>
                <c:pt idx="10852">
                  <c:v>25.499616831600001</c:v>
                </c:pt>
                <c:pt idx="10853">
                  <c:v>25.4691502899</c:v>
                </c:pt>
                <c:pt idx="10854">
                  <c:v>25.438683748100001</c:v>
                </c:pt>
                <c:pt idx="10855">
                  <c:v>25.4691502899</c:v>
                </c:pt>
                <c:pt idx="10856">
                  <c:v>25.438683748100001</c:v>
                </c:pt>
                <c:pt idx="10857">
                  <c:v>25.438683748100001</c:v>
                </c:pt>
                <c:pt idx="10858">
                  <c:v>25.3472841229</c:v>
                </c:pt>
                <c:pt idx="10859">
                  <c:v>25.4691502899</c:v>
                </c:pt>
                <c:pt idx="10860">
                  <c:v>25.4082172064</c:v>
                </c:pt>
                <c:pt idx="10861">
                  <c:v>25.530083373299998</c:v>
                </c:pt>
                <c:pt idx="10862">
                  <c:v>25.499616831600001</c:v>
                </c:pt>
                <c:pt idx="10863">
                  <c:v>25.4691502899</c:v>
                </c:pt>
                <c:pt idx="10864">
                  <c:v>25.4691502899</c:v>
                </c:pt>
                <c:pt idx="10865">
                  <c:v>25.4082172064</c:v>
                </c:pt>
                <c:pt idx="10866">
                  <c:v>25.4691502899</c:v>
                </c:pt>
                <c:pt idx="10867">
                  <c:v>25.530083373299998</c:v>
                </c:pt>
                <c:pt idx="10868">
                  <c:v>25.591016456799998</c:v>
                </c:pt>
                <c:pt idx="10869">
                  <c:v>25.4082172064</c:v>
                </c:pt>
                <c:pt idx="10870">
                  <c:v>25.377750664600001</c:v>
                </c:pt>
                <c:pt idx="10871">
                  <c:v>25.4082172064</c:v>
                </c:pt>
                <c:pt idx="10872">
                  <c:v>25.438683748100001</c:v>
                </c:pt>
                <c:pt idx="10873">
                  <c:v>25.438683748100001</c:v>
                </c:pt>
                <c:pt idx="10874">
                  <c:v>25.560549915100001</c:v>
                </c:pt>
                <c:pt idx="10875">
                  <c:v>25.2863510394</c:v>
                </c:pt>
                <c:pt idx="10876">
                  <c:v>25.377750664600001</c:v>
                </c:pt>
                <c:pt idx="10877">
                  <c:v>25.377750664600001</c:v>
                </c:pt>
                <c:pt idx="10878">
                  <c:v>25.438683748100001</c:v>
                </c:pt>
                <c:pt idx="10879">
                  <c:v>25.499616831600001</c:v>
                </c:pt>
                <c:pt idx="10880">
                  <c:v>25.438683748100001</c:v>
                </c:pt>
                <c:pt idx="10881">
                  <c:v>25.377750664600001</c:v>
                </c:pt>
                <c:pt idx="10882">
                  <c:v>25.4082172064</c:v>
                </c:pt>
                <c:pt idx="10883">
                  <c:v>25.4691502899</c:v>
                </c:pt>
                <c:pt idx="10884">
                  <c:v>25.4082172064</c:v>
                </c:pt>
                <c:pt idx="10885">
                  <c:v>25.4691502899</c:v>
                </c:pt>
                <c:pt idx="10886">
                  <c:v>25.4082172064</c:v>
                </c:pt>
                <c:pt idx="10887">
                  <c:v>25.438683748100001</c:v>
                </c:pt>
                <c:pt idx="10888">
                  <c:v>25.4082172064</c:v>
                </c:pt>
                <c:pt idx="10889">
                  <c:v>25.4082172064</c:v>
                </c:pt>
                <c:pt idx="10890">
                  <c:v>25.4691502899</c:v>
                </c:pt>
                <c:pt idx="10891">
                  <c:v>25.4082172064</c:v>
                </c:pt>
                <c:pt idx="10892">
                  <c:v>25.377750664600001</c:v>
                </c:pt>
                <c:pt idx="10893">
                  <c:v>25.3472841229</c:v>
                </c:pt>
                <c:pt idx="10894">
                  <c:v>25.499616831600001</c:v>
                </c:pt>
                <c:pt idx="10895">
                  <c:v>25.438683748100001</c:v>
                </c:pt>
                <c:pt idx="10896">
                  <c:v>25.438683748100001</c:v>
                </c:pt>
                <c:pt idx="10897">
                  <c:v>25.4082172064</c:v>
                </c:pt>
                <c:pt idx="10898">
                  <c:v>25.530083373299998</c:v>
                </c:pt>
                <c:pt idx="10899">
                  <c:v>25.4691502899</c:v>
                </c:pt>
                <c:pt idx="10900">
                  <c:v>25.499616831600001</c:v>
                </c:pt>
                <c:pt idx="10901">
                  <c:v>25.2863510394</c:v>
                </c:pt>
                <c:pt idx="10902">
                  <c:v>25.438683748100001</c:v>
                </c:pt>
                <c:pt idx="10903">
                  <c:v>25.377750664600001</c:v>
                </c:pt>
                <c:pt idx="10904">
                  <c:v>25.4082172064</c:v>
                </c:pt>
                <c:pt idx="10905">
                  <c:v>25.438683748100001</c:v>
                </c:pt>
                <c:pt idx="10906">
                  <c:v>25.377750664600001</c:v>
                </c:pt>
                <c:pt idx="10907">
                  <c:v>25.194951414199998</c:v>
                </c:pt>
                <c:pt idx="10908">
                  <c:v>25.377750664600001</c:v>
                </c:pt>
                <c:pt idx="10909">
                  <c:v>25.4082172064</c:v>
                </c:pt>
                <c:pt idx="10910">
                  <c:v>25.377750664600001</c:v>
                </c:pt>
                <c:pt idx="10911">
                  <c:v>25.438683748100001</c:v>
                </c:pt>
                <c:pt idx="10912">
                  <c:v>25.316817581199999</c:v>
                </c:pt>
                <c:pt idx="10913">
                  <c:v>25.2863510394</c:v>
                </c:pt>
                <c:pt idx="10914">
                  <c:v>25.4082172064</c:v>
                </c:pt>
                <c:pt idx="10915">
                  <c:v>25.225417955899999</c:v>
                </c:pt>
                <c:pt idx="10916">
                  <c:v>25.4082172064</c:v>
                </c:pt>
                <c:pt idx="10917">
                  <c:v>25.438683748100001</c:v>
                </c:pt>
                <c:pt idx="10918">
                  <c:v>25.377750664600001</c:v>
                </c:pt>
                <c:pt idx="10919">
                  <c:v>25.438683748100001</c:v>
                </c:pt>
                <c:pt idx="10920">
                  <c:v>25.499616831600001</c:v>
                </c:pt>
                <c:pt idx="10921">
                  <c:v>25.377750664600001</c:v>
                </c:pt>
                <c:pt idx="10922">
                  <c:v>25.4082172064</c:v>
                </c:pt>
                <c:pt idx="10923">
                  <c:v>25.4082172064</c:v>
                </c:pt>
                <c:pt idx="10924">
                  <c:v>25.377750664600001</c:v>
                </c:pt>
                <c:pt idx="10925">
                  <c:v>25.530083373299998</c:v>
                </c:pt>
                <c:pt idx="10926">
                  <c:v>25.377750664600001</c:v>
                </c:pt>
                <c:pt idx="10927">
                  <c:v>25.3472841229</c:v>
                </c:pt>
                <c:pt idx="10928">
                  <c:v>25.4082172064</c:v>
                </c:pt>
                <c:pt idx="10929">
                  <c:v>25.4082172064</c:v>
                </c:pt>
                <c:pt idx="10930">
                  <c:v>25.4082172064</c:v>
                </c:pt>
                <c:pt idx="10931">
                  <c:v>25.4082172064</c:v>
                </c:pt>
                <c:pt idx="10932">
                  <c:v>25.4082172064</c:v>
                </c:pt>
                <c:pt idx="10933">
                  <c:v>25.377750664600001</c:v>
                </c:pt>
                <c:pt idx="10934">
                  <c:v>25.3472841229</c:v>
                </c:pt>
                <c:pt idx="10935">
                  <c:v>25.4082172064</c:v>
                </c:pt>
                <c:pt idx="10936">
                  <c:v>25.377750664600001</c:v>
                </c:pt>
                <c:pt idx="10937">
                  <c:v>25.4082172064</c:v>
                </c:pt>
                <c:pt idx="10938">
                  <c:v>25.438683748100001</c:v>
                </c:pt>
                <c:pt idx="10939">
                  <c:v>25.377750664600001</c:v>
                </c:pt>
                <c:pt idx="10940">
                  <c:v>25.3472841229</c:v>
                </c:pt>
                <c:pt idx="10941">
                  <c:v>25.3472841229</c:v>
                </c:pt>
                <c:pt idx="10942">
                  <c:v>25.3472841229</c:v>
                </c:pt>
                <c:pt idx="10943">
                  <c:v>25.377750664600001</c:v>
                </c:pt>
                <c:pt idx="10944">
                  <c:v>25.4082172064</c:v>
                </c:pt>
                <c:pt idx="10945">
                  <c:v>25.3472841229</c:v>
                </c:pt>
                <c:pt idx="10946">
                  <c:v>25.4691502899</c:v>
                </c:pt>
                <c:pt idx="10947">
                  <c:v>25.316817581199999</c:v>
                </c:pt>
                <c:pt idx="10948">
                  <c:v>25.377750664600001</c:v>
                </c:pt>
                <c:pt idx="10949">
                  <c:v>25.438683748100001</c:v>
                </c:pt>
                <c:pt idx="10950">
                  <c:v>25.4082172064</c:v>
                </c:pt>
                <c:pt idx="10951">
                  <c:v>25.3472841229</c:v>
                </c:pt>
                <c:pt idx="10952">
                  <c:v>25.377750664600001</c:v>
                </c:pt>
                <c:pt idx="10953">
                  <c:v>25.4691502899</c:v>
                </c:pt>
                <c:pt idx="10954">
                  <c:v>25.4082172064</c:v>
                </c:pt>
                <c:pt idx="10955">
                  <c:v>25.3472841229</c:v>
                </c:pt>
                <c:pt idx="10956">
                  <c:v>25.377750664600001</c:v>
                </c:pt>
                <c:pt idx="10957">
                  <c:v>25.316817581199999</c:v>
                </c:pt>
                <c:pt idx="10958">
                  <c:v>25.4691502899</c:v>
                </c:pt>
                <c:pt idx="10959">
                  <c:v>25.377750664600001</c:v>
                </c:pt>
                <c:pt idx="10960">
                  <c:v>25.3472841229</c:v>
                </c:pt>
                <c:pt idx="10961">
                  <c:v>25.377750664600001</c:v>
                </c:pt>
                <c:pt idx="10962">
                  <c:v>25.377750664600001</c:v>
                </c:pt>
                <c:pt idx="10963">
                  <c:v>25.377750664600001</c:v>
                </c:pt>
                <c:pt idx="10964">
                  <c:v>25.3472841229</c:v>
                </c:pt>
                <c:pt idx="10965">
                  <c:v>25.3472841229</c:v>
                </c:pt>
                <c:pt idx="10966">
                  <c:v>25.316817581199999</c:v>
                </c:pt>
                <c:pt idx="10967">
                  <c:v>25.2863510394</c:v>
                </c:pt>
                <c:pt idx="10968">
                  <c:v>25.377750664600001</c:v>
                </c:pt>
                <c:pt idx="10969">
                  <c:v>25.316817581199999</c:v>
                </c:pt>
                <c:pt idx="10970">
                  <c:v>25.2863510394</c:v>
                </c:pt>
                <c:pt idx="10971">
                  <c:v>25.377750664600001</c:v>
                </c:pt>
                <c:pt idx="10972">
                  <c:v>25.377750664600001</c:v>
                </c:pt>
                <c:pt idx="10973">
                  <c:v>25.3472841229</c:v>
                </c:pt>
                <c:pt idx="10974">
                  <c:v>25.3472841229</c:v>
                </c:pt>
                <c:pt idx="10975">
                  <c:v>25.2863510394</c:v>
                </c:pt>
                <c:pt idx="10976">
                  <c:v>25.316817581199999</c:v>
                </c:pt>
                <c:pt idx="10977">
                  <c:v>25.377750664600001</c:v>
                </c:pt>
                <c:pt idx="10978">
                  <c:v>25.316817581199999</c:v>
                </c:pt>
                <c:pt idx="10979">
                  <c:v>25.3472841229</c:v>
                </c:pt>
                <c:pt idx="10980">
                  <c:v>25.4082172064</c:v>
                </c:pt>
                <c:pt idx="10981">
                  <c:v>25.4082172064</c:v>
                </c:pt>
                <c:pt idx="10982">
                  <c:v>25.3472841229</c:v>
                </c:pt>
                <c:pt idx="10983">
                  <c:v>25.316817581199999</c:v>
                </c:pt>
                <c:pt idx="10984">
                  <c:v>25.377750664600001</c:v>
                </c:pt>
                <c:pt idx="10985">
                  <c:v>25.316817581199999</c:v>
                </c:pt>
                <c:pt idx="10986">
                  <c:v>25.2863510394</c:v>
                </c:pt>
                <c:pt idx="10987">
                  <c:v>25.3472841229</c:v>
                </c:pt>
                <c:pt idx="10988">
                  <c:v>25.164484872500001</c:v>
                </c:pt>
                <c:pt idx="10989">
                  <c:v>25.4082172064</c:v>
                </c:pt>
                <c:pt idx="10990">
                  <c:v>25.134018330699998</c:v>
                </c:pt>
                <c:pt idx="10991">
                  <c:v>25.2863510394</c:v>
                </c:pt>
                <c:pt idx="10992">
                  <c:v>25.3472841229</c:v>
                </c:pt>
                <c:pt idx="10993">
                  <c:v>25.2863510394</c:v>
                </c:pt>
                <c:pt idx="10994">
                  <c:v>25.2863510394</c:v>
                </c:pt>
                <c:pt idx="10995">
                  <c:v>25.4082172064</c:v>
                </c:pt>
                <c:pt idx="10996">
                  <c:v>25.255884497699999</c:v>
                </c:pt>
                <c:pt idx="10997">
                  <c:v>25.316817581199999</c:v>
                </c:pt>
                <c:pt idx="10998">
                  <c:v>25.3472841229</c:v>
                </c:pt>
                <c:pt idx="10999">
                  <c:v>25.2863510394</c:v>
                </c:pt>
                <c:pt idx="11000">
                  <c:v>25.255884497699999</c:v>
                </c:pt>
                <c:pt idx="11001">
                  <c:v>25.377750664600001</c:v>
                </c:pt>
                <c:pt idx="11002">
                  <c:v>25.316817581199999</c:v>
                </c:pt>
                <c:pt idx="11003">
                  <c:v>25.3472841229</c:v>
                </c:pt>
                <c:pt idx="11004">
                  <c:v>25.316817581199999</c:v>
                </c:pt>
                <c:pt idx="11005">
                  <c:v>25.3472841229</c:v>
                </c:pt>
                <c:pt idx="11006">
                  <c:v>25.316817581199999</c:v>
                </c:pt>
                <c:pt idx="11007">
                  <c:v>25.3472841229</c:v>
                </c:pt>
                <c:pt idx="11008">
                  <c:v>25.2863510394</c:v>
                </c:pt>
                <c:pt idx="11009">
                  <c:v>25.377750664600001</c:v>
                </c:pt>
                <c:pt idx="11010">
                  <c:v>25.2863510394</c:v>
                </c:pt>
                <c:pt idx="11011">
                  <c:v>25.2863510394</c:v>
                </c:pt>
                <c:pt idx="11012">
                  <c:v>25.134018330699998</c:v>
                </c:pt>
                <c:pt idx="11013">
                  <c:v>25.2863510394</c:v>
                </c:pt>
                <c:pt idx="11014">
                  <c:v>25.255884497699999</c:v>
                </c:pt>
                <c:pt idx="11015">
                  <c:v>25.377750664600001</c:v>
                </c:pt>
                <c:pt idx="11016">
                  <c:v>25.3472841229</c:v>
                </c:pt>
                <c:pt idx="11017">
                  <c:v>25.316817581199999</c:v>
                </c:pt>
                <c:pt idx="11018">
                  <c:v>25.225417955899999</c:v>
                </c:pt>
                <c:pt idx="11019">
                  <c:v>25.2863510394</c:v>
                </c:pt>
                <c:pt idx="11020">
                  <c:v>25.2863510394</c:v>
                </c:pt>
                <c:pt idx="11021">
                  <c:v>25.2863510394</c:v>
                </c:pt>
                <c:pt idx="11022">
                  <c:v>25.316817581199999</c:v>
                </c:pt>
                <c:pt idx="11023">
                  <c:v>25.316817581199999</c:v>
                </c:pt>
                <c:pt idx="11024">
                  <c:v>25.4082172064</c:v>
                </c:pt>
                <c:pt idx="11025">
                  <c:v>25.316817581199999</c:v>
                </c:pt>
                <c:pt idx="11026">
                  <c:v>25.316817581199999</c:v>
                </c:pt>
                <c:pt idx="11027">
                  <c:v>25.225417955899999</c:v>
                </c:pt>
                <c:pt idx="11028">
                  <c:v>25.3472841229</c:v>
                </c:pt>
                <c:pt idx="11029">
                  <c:v>25.3472841229</c:v>
                </c:pt>
                <c:pt idx="11030">
                  <c:v>25.316817581199999</c:v>
                </c:pt>
                <c:pt idx="11031">
                  <c:v>25.316817581199999</c:v>
                </c:pt>
                <c:pt idx="11032">
                  <c:v>25.2863510394</c:v>
                </c:pt>
                <c:pt idx="11033">
                  <c:v>25.3472841229</c:v>
                </c:pt>
                <c:pt idx="11034">
                  <c:v>25.2863510394</c:v>
                </c:pt>
                <c:pt idx="11035">
                  <c:v>25.164484872500001</c:v>
                </c:pt>
                <c:pt idx="11036">
                  <c:v>25.2863510394</c:v>
                </c:pt>
                <c:pt idx="11037">
                  <c:v>25.2863510394</c:v>
                </c:pt>
                <c:pt idx="11038">
                  <c:v>25.194951414199998</c:v>
                </c:pt>
                <c:pt idx="11039">
                  <c:v>25.255884497699999</c:v>
                </c:pt>
                <c:pt idx="11040">
                  <c:v>25.2863510394</c:v>
                </c:pt>
                <c:pt idx="11041">
                  <c:v>25.2863510394</c:v>
                </c:pt>
                <c:pt idx="11042">
                  <c:v>25.225417955899999</c:v>
                </c:pt>
                <c:pt idx="11043">
                  <c:v>25.225417955899999</c:v>
                </c:pt>
                <c:pt idx="11044">
                  <c:v>25.316817581199999</c:v>
                </c:pt>
                <c:pt idx="11045">
                  <c:v>25.316817581199999</c:v>
                </c:pt>
                <c:pt idx="11046">
                  <c:v>25.255884497699999</c:v>
                </c:pt>
                <c:pt idx="11047">
                  <c:v>25.194951414199998</c:v>
                </c:pt>
                <c:pt idx="11048">
                  <c:v>25.2863510394</c:v>
                </c:pt>
                <c:pt idx="11049">
                  <c:v>25.3472841229</c:v>
                </c:pt>
                <c:pt idx="11050">
                  <c:v>25.164484872500001</c:v>
                </c:pt>
                <c:pt idx="11051">
                  <c:v>25.255884497699999</c:v>
                </c:pt>
                <c:pt idx="11052">
                  <c:v>25.164484872500001</c:v>
                </c:pt>
                <c:pt idx="11053">
                  <c:v>25.2863510394</c:v>
                </c:pt>
                <c:pt idx="11054">
                  <c:v>25.316817581199999</c:v>
                </c:pt>
                <c:pt idx="11055">
                  <c:v>25.2863510394</c:v>
                </c:pt>
                <c:pt idx="11056">
                  <c:v>25.316817581199999</c:v>
                </c:pt>
                <c:pt idx="11057">
                  <c:v>25.2863510394</c:v>
                </c:pt>
                <c:pt idx="11058">
                  <c:v>25.255884497699999</c:v>
                </c:pt>
                <c:pt idx="11059">
                  <c:v>25.164484872500001</c:v>
                </c:pt>
                <c:pt idx="11060">
                  <c:v>25.255884497699999</c:v>
                </c:pt>
                <c:pt idx="11061">
                  <c:v>25.316817581199999</c:v>
                </c:pt>
                <c:pt idx="11062">
                  <c:v>25.377750664600001</c:v>
                </c:pt>
                <c:pt idx="11063">
                  <c:v>25.255884497699999</c:v>
                </c:pt>
                <c:pt idx="11064">
                  <c:v>25.255884497699999</c:v>
                </c:pt>
                <c:pt idx="11065">
                  <c:v>25.316817581199999</c:v>
                </c:pt>
                <c:pt idx="11066">
                  <c:v>25.2863510394</c:v>
                </c:pt>
                <c:pt idx="11067">
                  <c:v>25.377750664600001</c:v>
                </c:pt>
                <c:pt idx="11068">
                  <c:v>25.225417955899999</c:v>
                </c:pt>
                <c:pt idx="11069">
                  <c:v>25.255884497699999</c:v>
                </c:pt>
                <c:pt idx="11070">
                  <c:v>25.255884497699999</c:v>
                </c:pt>
                <c:pt idx="11071">
                  <c:v>25.377750664600001</c:v>
                </c:pt>
                <c:pt idx="11072">
                  <c:v>25.316817581199999</c:v>
                </c:pt>
                <c:pt idx="11073">
                  <c:v>25.255884497699999</c:v>
                </c:pt>
                <c:pt idx="11074">
                  <c:v>25.3472841229</c:v>
                </c:pt>
                <c:pt idx="11075">
                  <c:v>25.316817581199999</c:v>
                </c:pt>
                <c:pt idx="11076">
                  <c:v>25.2863510394</c:v>
                </c:pt>
                <c:pt idx="11077">
                  <c:v>25.103551789000001</c:v>
                </c:pt>
                <c:pt idx="11078">
                  <c:v>25.255884497699999</c:v>
                </c:pt>
                <c:pt idx="11079">
                  <c:v>25.255884497699999</c:v>
                </c:pt>
                <c:pt idx="11080">
                  <c:v>25.377750664600001</c:v>
                </c:pt>
                <c:pt idx="11081">
                  <c:v>25.225417955899999</c:v>
                </c:pt>
                <c:pt idx="11082">
                  <c:v>25.377750664600001</c:v>
                </c:pt>
                <c:pt idx="11083">
                  <c:v>25.194951414199998</c:v>
                </c:pt>
                <c:pt idx="11084">
                  <c:v>25.194951414199998</c:v>
                </c:pt>
                <c:pt idx="11085">
                  <c:v>25.2863510394</c:v>
                </c:pt>
                <c:pt idx="11086">
                  <c:v>25.225417955899999</c:v>
                </c:pt>
                <c:pt idx="11087">
                  <c:v>25.316817581199999</c:v>
                </c:pt>
                <c:pt idx="11088">
                  <c:v>25.255884497699999</c:v>
                </c:pt>
                <c:pt idx="11089">
                  <c:v>25.316817581199999</c:v>
                </c:pt>
                <c:pt idx="11090">
                  <c:v>25.225417955899999</c:v>
                </c:pt>
                <c:pt idx="11091">
                  <c:v>25.255884497699999</c:v>
                </c:pt>
                <c:pt idx="11092">
                  <c:v>25.316817581199999</c:v>
                </c:pt>
                <c:pt idx="11093">
                  <c:v>25.194951414199998</c:v>
                </c:pt>
                <c:pt idx="11094">
                  <c:v>25.255884497699999</c:v>
                </c:pt>
                <c:pt idx="11095">
                  <c:v>25.164484872500001</c:v>
                </c:pt>
                <c:pt idx="11096">
                  <c:v>25.225417955899999</c:v>
                </c:pt>
                <c:pt idx="11097">
                  <c:v>25.225417955899999</c:v>
                </c:pt>
                <c:pt idx="11098">
                  <c:v>25.194951414199998</c:v>
                </c:pt>
                <c:pt idx="11099">
                  <c:v>25.103551789000001</c:v>
                </c:pt>
                <c:pt idx="11100">
                  <c:v>25.255884497699999</c:v>
                </c:pt>
                <c:pt idx="11101">
                  <c:v>25.2863510394</c:v>
                </c:pt>
                <c:pt idx="11102">
                  <c:v>25.255884497699999</c:v>
                </c:pt>
                <c:pt idx="11103">
                  <c:v>25.225417955899999</c:v>
                </c:pt>
                <c:pt idx="11104">
                  <c:v>25.225417955899999</c:v>
                </c:pt>
                <c:pt idx="11105">
                  <c:v>25.225417955899999</c:v>
                </c:pt>
                <c:pt idx="11106">
                  <c:v>25.194951414199998</c:v>
                </c:pt>
                <c:pt idx="11107">
                  <c:v>25.164484872500001</c:v>
                </c:pt>
                <c:pt idx="11108">
                  <c:v>25.255884497699999</c:v>
                </c:pt>
                <c:pt idx="11109">
                  <c:v>25.194951414199998</c:v>
                </c:pt>
                <c:pt idx="11110">
                  <c:v>25.225417955899999</c:v>
                </c:pt>
                <c:pt idx="11111">
                  <c:v>25.134018330699998</c:v>
                </c:pt>
                <c:pt idx="11112">
                  <c:v>25.255884497699999</c:v>
                </c:pt>
                <c:pt idx="11113">
                  <c:v>25.3472841229</c:v>
                </c:pt>
                <c:pt idx="11114">
                  <c:v>25.255884497699999</c:v>
                </c:pt>
                <c:pt idx="11115">
                  <c:v>25.255884497699999</c:v>
                </c:pt>
                <c:pt idx="11116">
                  <c:v>25.194951414199998</c:v>
                </c:pt>
                <c:pt idx="11117">
                  <c:v>25.225417955899999</c:v>
                </c:pt>
                <c:pt idx="11118">
                  <c:v>25.164484872500001</c:v>
                </c:pt>
                <c:pt idx="11119">
                  <c:v>25.164484872500001</c:v>
                </c:pt>
                <c:pt idx="11120">
                  <c:v>25.194951414199998</c:v>
                </c:pt>
                <c:pt idx="11121">
                  <c:v>25.255884497699999</c:v>
                </c:pt>
                <c:pt idx="11122">
                  <c:v>25.194951414199998</c:v>
                </c:pt>
                <c:pt idx="11123">
                  <c:v>25.225417955899999</c:v>
                </c:pt>
                <c:pt idx="11124">
                  <c:v>25.225417955899999</c:v>
                </c:pt>
                <c:pt idx="11125">
                  <c:v>25.194951414199998</c:v>
                </c:pt>
                <c:pt idx="11126">
                  <c:v>25.225417955899999</c:v>
                </c:pt>
                <c:pt idx="11127">
                  <c:v>25.164484872500001</c:v>
                </c:pt>
                <c:pt idx="11128">
                  <c:v>25.225417955899999</c:v>
                </c:pt>
                <c:pt idx="11129">
                  <c:v>25.3472841229</c:v>
                </c:pt>
                <c:pt idx="11130">
                  <c:v>25.164484872500001</c:v>
                </c:pt>
                <c:pt idx="11131">
                  <c:v>25.2863510394</c:v>
                </c:pt>
                <c:pt idx="11132">
                  <c:v>25.134018330699998</c:v>
                </c:pt>
                <c:pt idx="11133">
                  <c:v>25.225417955899999</c:v>
                </c:pt>
                <c:pt idx="11134">
                  <c:v>25.225417955899999</c:v>
                </c:pt>
                <c:pt idx="11135">
                  <c:v>25.194951414199998</c:v>
                </c:pt>
                <c:pt idx="11136">
                  <c:v>25.134018330699998</c:v>
                </c:pt>
                <c:pt idx="11137">
                  <c:v>25.225417955899999</c:v>
                </c:pt>
                <c:pt idx="11138">
                  <c:v>25.194951414199998</c:v>
                </c:pt>
                <c:pt idx="11139">
                  <c:v>25.194951414199998</c:v>
                </c:pt>
                <c:pt idx="11140">
                  <c:v>25.225417955899999</c:v>
                </c:pt>
                <c:pt idx="11141">
                  <c:v>25.225417955899999</c:v>
                </c:pt>
                <c:pt idx="11142">
                  <c:v>25.225417955899999</c:v>
                </c:pt>
                <c:pt idx="11143">
                  <c:v>25.225417955899999</c:v>
                </c:pt>
                <c:pt idx="11144">
                  <c:v>25.134018330699998</c:v>
                </c:pt>
                <c:pt idx="11145">
                  <c:v>25.225417955899999</c:v>
                </c:pt>
                <c:pt idx="11146">
                  <c:v>25.194951414199998</c:v>
                </c:pt>
                <c:pt idx="11147">
                  <c:v>25.164484872500001</c:v>
                </c:pt>
                <c:pt idx="11148">
                  <c:v>25.225417955899999</c:v>
                </c:pt>
                <c:pt idx="11149">
                  <c:v>25.164484872500001</c:v>
                </c:pt>
                <c:pt idx="11150">
                  <c:v>25.2863510394</c:v>
                </c:pt>
                <c:pt idx="11151">
                  <c:v>25.2863510394</c:v>
                </c:pt>
                <c:pt idx="11152">
                  <c:v>25.134018330699998</c:v>
                </c:pt>
                <c:pt idx="11153">
                  <c:v>25.2863510394</c:v>
                </c:pt>
                <c:pt idx="11154">
                  <c:v>25.225417955899999</c:v>
                </c:pt>
                <c:pt idx="11155">
                  <c:v>25.194951414199998</c:v>
                </c:pt>
                <c:pt idx="11156">
                  <c:v>25.2863510394</c:v>
                </c:pt>
                <c:pt idx="11157">
                  <c:v>25.194951414199998</c:v>
                </c:pt>
                <c:pt idx="11158">
                  <c:v>25.316817581199999</c:v>
                </c:pt>
                <c:pt idx="11159">
                  <c:v>25.164484872500001</c:v>
                </c:pt>
                <c:pt idx="11160">
                  <c:v>25.225417955899999</c:v>
                </c:pt>
                <c:pt idx="11161">
                  <c:v>25.225417955899999</c:v>
                </c:pt>
                <c:pt idx="11162">
                  <c:v>25.073085247200002</c:v>
                </c:pt>
                <c:pt idx="11163">
                  <c:v>25.255884497699999</c:v>
                </c:pt>
                <c:pt idx="11164">
                  <c:v>25.194951414199998</c:v>
                </c:pt>
                <c:pt idx="11165">
                  <c:v>25.194951414199998</c:v>
                </c:pt>
                <c:pt idx="11166">
                  <c:v>25.225417955899999</c:v>
                </c:pt>
                <c:pt idx="11167">
                  <c:v>25.194951414199998</c:v>
                </c:pt>
                <c:pt idx="11168">
                  <c:v>25.194951414199998</c:v>
                </c:pt>
                <c:pt idx="11169">
                  <c:v>25.194951414199998</c:v>
                </c:pt>
                <c:pt idx="11170">
                  <c:v>25.164484872500001</c:v>
                </c:pt>
                <c:pt idx="11171">
                  <c:v>25.194951414199998</c:v>
                </c:pt>
                <c:pt idx="11172">
                  <c:v>25.194951414199998</c:v>
                </c:pt>
                <c:pt idx="11173">
                  <c:v>25.194951414199998</c:v>
                </c:pt>
                <c:pt idx="11174">
                  <c:v>25.194951414199998</c:v>
                </c:pt>
                <c:pt idx="11175">
                  <c:v>25.134018330699998</c:v>
                </c:pt>
                <c:pt idx="11176">
                  <c:v>25.194951414199998</c:v>
                </c:pt>
                <c:pt idx="11177">
                  <c:v>25.164484872500001</c:v>
                </c:pt>
                <c:pt idx="11178">
                  <c:v>25.194951414199998</c:v>
                </c:pt>
                <c:pt idx="11179">
                  <c:v>25.225417955899999</c:v>
                </c:pt>
                <c:pt idx="11180">
                  <c:v>25.225417955899999</c:v>
                </c:pt>
                <c:pt idx="11181">
                  <c:v>25.134018330699998</c:v>
                </c:pt>
                <c:pt idx="11182">
                  <c:v>25.164484872500001</c:v>
                </c:pt>
                <c:pt idx="11183">
                  <c:v>25.255884497699999</c:v>
                </c:pt>
                <c:pt idx="11184">
                  <c:v>25.255884497699999</c:v>
                </c:pt>
                <c:pt idx="11185">
                  <c:v>25.255884497699999</c:v>
                </c:pt>
                <c:pt idx="11186">
                  <c:v>25.164484872500001</c:v>
                </c:pt>
                <c:pt idx="11187">
                  <c:v>25.134018330699998</c:v>
                </c:pt>
                <c:pt idx="11188">
                  <c:v>25.164484872500001</c:v>
                </c:pt>
                <c:pt idx="11189">
                  <c:v>25.164484872500001</c:v>
                </c:pt>
                <c:pt idx="11190">
                  <c:v>25.194951414199998</c:v>
                </c:pt>
                <c:pt idx="11191">
                  <c:v>25.2863510394</c:v>
                </c:pt>
                <c:pt idx="11192">
                  <c:v>25.194951414199998</c:v>
                </c:pt>
                <c:pt idx="11193">
                  <c:v>25.194951414199998</c:v>
                </c:pt>
                <c:pt idx="11194">
                  <c:v>25.225417955899999</c:v>
                </c:pt>
                <c:pt idx="11195">
                  <c:v>25.225417955899999</c:v>
                </c:pt>
                <c:pt idx="11196">
                  <c:v>25.2863510394</c:v>
                </c:pt>
                <c:pt idx="11197">
                  <c:v>25.225417955899999</c:v>
                </c:pt>
                <c:pt idx="11198">
                  <c:v>25.164484872500001</c:v>
                </c:pt>
                <c:pt idx="11199">
                  <c:v>25.164484872500001</c:v>
                </c:pt>
                <c:pt idx="11200">
                  <c:v>25.134018330699998</c:v>
                </c:pt>
                <c:pt idx="11201">
                  <c:v>25.255884497699999</c:v>
                </c:pt>
                <c:pt idx="11202">
                  <c:v>25.194951414199998</c:v>
                </c:pt>
                <c:pt idx="11203">
                  <c:v>25.255884497699999</c:v>
                </c:pt>
                <c:pt idx="11204">
                  <c:v>25.194951414199998</c:v>
                </c:pt>
                <c:pt idx="11205">
                  <c:v>25.164484872500001</c:v>
                </c:pt>
                <c:pt idx="11206">
                  <c:v>25.103551789000001</c:v>
                </c:pt>
                <c:pt idx="11207">
                  <c:v>25.194951414199998</c:v>
                </c:pt>
                <c:pt idx="11208">
                  <c:v>25.164484872500001</c:v>
                </c:pt>
                <c:pt idx="11209">
                  <c:v>25.103551789000001</c:v>
                </c:pt>
                <c:pt idx="11210">
                  <c:v>25.225417955899999</c:v>
                </c:pt>
                <c:pt idx="11211">
                  <c:v>25.164484872500001</c:v>
                </c:pt>
                <c:pt idx="11212">
                  <c:v>25.134018330699998</c:v>
                </c:pt>
                <c:pt idx="11213">
                  <c:v>25.194951414199998</c:v>
                </c:pt>
                <c:pt idx="11214">
                  <c:v>25.194951414199998</c:v>
                </c:pt>
                <c:pt idx="11215">
                  <c:v>25.164484872500001</c:v>
                </c:pt>
                <c:pt idx="11216">
                  <c:v>25.194951414199998</c:v>
                </c:pt>
                <c:pt idx="11217">
                  <c:v>25.225417955899999</c:v>
                </c:pt>
                <c:pt idx="11218">
                  <c:v>25.164484872500001</c:v>
                </c:pt>
                <c:pt idx="11219">
                  <c:v>25.073085247200002</c:v>
                </c:pt>
                <c:pt idx="11220">
                  <c:v>25.164484872500001</c:v>
                </c:pt>
                <c:pt idx="11221">
                  <c:v>25.164484872500001</c:v>
                </c:pt>
                <c:pt idx="11222">
                  <c:v>25.194951414199998</c:v>
                </c:pt>
                <c:pt idx="11223">
                  <c:v>25.103551789000001</c:v>
                </c:pt>
                <c:pt idx="11224">
                  <c:v>25.164484872500001</c:v>
                </c:pt>
                <c:pt idx="11225">
                  <c:v>25.103551789000001</c:v>
                </c:pt>
                <c:pt idx="11226">
                  <c:v>25.164484872500001</c:v>
                </c:pt>
                <c:pt idx="11227">
                  <c:v>25.164484872500001</c:v>
                </c:pt>
                <c:pt idx="11228">
                  <c:v>25.2863510394</c:v>
                </c:pt>
                <c:pt idx="11229">
                  <c:v>25.225417955899999</c:v>
                </c:pt>
                <c:pt idx="11230">
                  <c:v>25.134018330699998</c:v>
                </c:pt>
                <c:pt idx="11231">
                  <c:v>25.164484872500001</c:v>
                </c:pt>
                <c:pt idx="11232">
                  <c:v>25.225417955899999</c:v>
                </c:pt>
                <c:pt idx="11233">
                  <c:v>25.164484872500001</c:v>
                </c:pt>
                <c:pt idx="11234">
                  <c:v>25.164484872500001</c:v>
                </c:pt>
                <c:pt idx="11235">
                  <c:v>25.103551789000001</c:v>
                </c:pt>
                <c:pt idx="11236">
                  <c:v>25.194951414199998</c:v>
                </c:pt>
                <c:pt idx="11237">
                  <c:v>25.073085247200002</c:v>
                </c:pt>
                <c:pt idx="11238">
                  <c:v>25.194951414199998</c:v>
                </c:pt>
                <c:pt idx="11239">
                  <c:v>25.134018330699998</c:v>
                </c:pt>
                <c:pt idx="11240">
                  <c:v>25.103551789000001</c:v>
                </c:pt>
                <c:pt idx="11241">
                  <c:v>25.164484872500001</c:v>
                </c:pt>
                <c:pt idx="11242">
                  <c:v>25.134018330699998</c:v>
                </c:pt>
                <c:pt idx="11243">
                  <c:v>25.103551789000001</c:v>
                </c:pt>
                <c:pt idx="11244">
                  <c:v>25.103551789000001</c:v>
                </c:pt>
                <c:pt idx="11245">
                  <c:v>25.073085247200002</c:v>
                </c:pt>
                <c:pt idx="11246">
                  <c:v>25.164484872500001</c:v>
                </c:pt>
                <c:pt idx="11247">
                  <c:v>25.073085247200002</c:v>
                </c:pt>
                <c:pt idx="11248">
                  <c:v>25.134018330699998</c:v>
                </c:pt>
                <c:pt idx="11249">
                  <c:v>24.9512190803</c:v>
                </c:pt>
                <c:pt idx="11250">
                  <c:v>25.194951414199998</c:v>
                </c:pt>
                <c:pt idx="11251">
                  <c:v>25.225417955899999</c:v>
                </c:pt>
                <c:pt idx="11252">
                  <c:v>25.042618705500001</c:v>
                </c:pt>
                <c:pt idx="11253">
                  <c:v>25.194951414199998</c:v>
                </c:pt>
                <c:pt idx="11254">
                  <c:v>25.134018330699998</c:v>
                </c:pt>
                <c:pt idx="11255">
                  <c:v>25.103551789000001</c:v>
                </c:pt>
                <c:pt idx="11256">
                  <c:v>25.134018330699998</c:v>
                </c:pt>
                <c:pt idx="11257">
                  <c:v>25.194951414199998</c:v>
                </c:pt>
                <c:pt idx="11258">
                  <c:v>25.073085247200002</c:v>
                </c:pt>
                <c:pt idx="11259">
                  <c:v>25.103551789000001</c:v>
                </c:pt>
                <c:pt idx="11260">
                  <c:v>25.103551789000001</c:v>
                </c:pt>
                <c:pt idx="11261">
                  <c:v>25.042618705500001</c:v>
                </c:pt>
                <c:pt idx="11262">
                  <c:v>25.134018330699998</c:v>
                </c:pt>
                <c:pt idx="11263">
                  <c:v>25.073085247200002</c:v>
                </c:pt>
                <c:pt idx="11264">
                  <c:v>25.103551789000001</c:v>
                </c:pt>
                <c:pt idx="11265">
                  <c:v>25.134018330699998</c:v>
                </c:pt>
                <c:pt idx="11266">
                  <c:v>25.103551789000001</c:v>
                </c:pt>
                <c:pt idx="11267">
                  <c:v>25.103551789000001</c:v>
                </c:pt>
                <c:pt idx="11268">
                  <c:v>25.103551789000001</c:v>
                </c:pt>
                <c:pt idx="11269">
                  <c:v>25.073085247200002</c:v>
                </c:pt>
                <c:pt idx="11270">
                  <c:v>25.164484872500001</c:v>
                </c:pt>
                <c:pt idx="11271">
                  <c:v>25.194951414199998</c:v>
                </c:pt>
                <c:pt idx="11272">
                  <c:v>25.134018330699998</c:v>
                </c:pt>
                <c:pt idx="11273">
                  <c:v>25.164484872500001</c:v>
                </c:pt>
                <c:pt idx="11274">
                  <c:v>25.164484872500001</c:v>
                </c:pt>
                <c:pt idx="11275">
                  <c:v>25.103551789000001</c:v>
                </c:pt>
                <c:pt idx="11276">
                  <c:v>25.164484872500001</c:v>
                </c:pt>
                <c:pt idx="11277">
                  <c:v>25.103551789000001</c:v>
                </c:pt>
                <c:pt idx="11278">
                  <c:v>25.225417955899999</c:v>
                </c:pt>
                <c:pt idx="11279">
                  <c:v>25.194951414199998</c:v>
                </c:pt>
                <c:pt idx="11280">
                  <c:v>25.134018330699998</c:v>
                </c:pt>
                <c:pt idx="11281">
                  <c:v>25.103551789000001</c:v>
                </c:pt>
                <c:pt idx="11282">
                  <c:v>25.042618705500001</c:v>
                </c:pt>
                <c:pt idx="11283">
                  <c:v>25.103551789000001</c:v>
                </c:pt>
                <c:pt idx="11284">
                  <c:v>25.103551789000001</c:v>
                </c:pt>
                <c:pt idx="11285">
                  <c:v>25.194951414199998</c:v>
                </c:pt>
                <c:pt idx="11286">
                  <c:v>25.134018330699998</c:v>
                </c:pt>
                <c:pt idx="11287">
                  <c:v>25.073085247200002</c:v>
                </c:pt>
                <c:pt idx="11288">
                  <c:v>25.255884497699999</c:v>
                </c:pt>
                <c:pt idx="11289">
                  <c:v>25.073085247200002</c:v>
                </c:pt>
                <c:pt idx="11290">
                  <c:v>25.164484872500001</c:v>
                </c:pt>
                <c:pt idx="11291">
                  <c:v>25.073085247200002</c:v>
                </c:pt>
                <c:pt idx="11292">
                  <c:v>25.042618705500001</c:v>
                </c:pt>
                <c:pt idx="11293">
                  <c:v>25.073085247200002</c:v>
                </c:pt>
                <c:pt idx="11294">
                  <c:v>25.073085247200002</c:v>
                </c:pt>
                <c:pt idx="11295">
                  <c:v>25.073085247200002</c:v>
                </c:pt>
                <c:pt idx="11296">
                  <c:v>25.103551789000001</c:v>
                </c:pt>
                <c:pt idx="11297">
                  <c:v>25.103551789000001</c:v>
                </c:pt>
                <c:pt idx="11298">
                  <c:v>25.073085247200002</c:v>
                </c:pt>
                <c:pt idx="11299">
                  <c:v>25.194951414199998</c:v>
                </c:pt>
                <c:pt idx="11300">
                  <c:v>25.103551789000001</c:v>
                </c:pt>
                <c:pt idx="11301">
                  <c:v>25.134018330699998</c:v>
                </c:pt>
                <c:pt idx="11302">
                  <c:v>25.194951414199998</c:v>
                </c:pt>
                <c:pt idx="11303">
                  <c:v>25.073085247200002</c:v>
                </c:pt>
                <c:pt idx="11304">
                  <c:v>25.073085247200002</c:v>
                </c:pt>
                <c:pt idx="11305">
                  <c:v>25.073085247200002</c:v>
                </c:pt>
                <c:pt idx="11306">
                  <c:v>25.073085247200002</c:v>
                </c:pt>
                <c:pt idx="11307">
                  <c:v>24.981685622000001</c:v>
                </c:pt>
                <c:pt idx="11308">
                  <c:v>25.103551789000001</c:v>
                </c:pt>
                <c:pt idx="11309">
                  <c:v>25.073085247200002</c:v>
                </c:pt>
                <c:pt idx="11310">
                  <c:v>25.073085247200002</c:v>
                </c:pt>
                <c:pt idx="11311">
                  <c:v>25.134018330699998</c:v>
                </c:pt>
                <c:pt idx="11312">
                  <c:v>25.0121521638</c:v>
                </c:pt>
                <c:pt idx="11313">
                  <c:v>25.103551789000001</c:v>
                </c:pt>
                <c:pt idx="11314">
                  <c:v>25.103551789000001</c:v>
                </c:pt>
                <c:pt idx="11315">
                  <c:v>25.073085247200002</c:v>
                </c:pt>
                <c:pt idx="11316">
                  <c:v>25.042618705500001</c:v>
                </c:pt>
                <c:pt idx="11317">
                  <c:v>25.103551789000001</c:v>
                </c:pt>
                <c:pt idx="11318">
                  <c:v>25.073085247200002</c:v>
                </c:pt>
                <c:pt idx="11319">
                  <c:v>25.103551789000001</c:v>
                </c:pt>
                <c:pt idx="11320">
                  <c:v>25.103551789000001</c:v>
                </c:pt>
                <c:pt idx="11321">
                  <c:v>25.103551789000001</c:v>
                </c:pt>
                <c:pt idx="11322">
                  <c:v>25.103551789000001</c:v>
                </c:pt>
                <c:pt idx="11323">
                  <c:v>25.073085247200002</c:v>
                </c:pt>
                <c:pt idx="11324">
                  <c:v>24.9512190803</c:v>
                </c:pt>
                <c:pt idx="11325">
                  <c:v>25.134018330699998</c:v>
                </c:pt>
                <c:pt idx="11326">
                  <c:v>25.073085247200002</c:v>
                </c:pt>
                <c:pt idx="11327">
                  <c:v>25.164484872500001</c:v>
                </c:pt>
                <c:pt idx="11328">
                  <c:v>25.134018330699998</c:v>
                </c:pt>
                <c:pt idx="11329">
                  <c:v>25.042618705500001</c:v>
                </c:pt>
                <c:pt idx="11330">
                  <c:v>25.042618705500001</c:v>
                </c:pt>
                <c:pt idx="11331">
                  <c:v>25.0121521638</c:v>
                </c:pt>
                <c:pt idx="11332">
                  <c:v>25.134018330699998</c:v>
                </c:pt>
                <c:pt idx="11333">
                  <c:v>25.225417955899999</c:v>
                </c:pt>
                <c:pt idx="11334">
                  <c:v>25.103551789000001</c:v>
                </c:pt>
                <c:pt idx="11335">
                  <c:v>25.073085247200002</c:v>
                </c:pt>
                <c:pt idx="11336">
                  <c:v>25.164484872500001</c:v>
                </c:pt>
                <c:pt idx="11337">
                  <c:v>25.164484872500001</c:v>
                </c:pt>
                <c:pt idx="11338">
                  <c:v>25.042618705500001</c:v>
                </c:pt>
                <c:pt idx="11339">
                  <c:v>25.134018330699998</c:v>
                </c:pt>
                <c:pt idx="11340">
                  <c:v>25.103551789000001</c:v>
                </c:pt>
                <c:pt idx="11341">
                  <c:v>25.073085247200002</c:v>
                </c:pt>
                <c:pt idx="11342">
                  <c:v>24.9512190803</c:v>
                </c:pt>
                <c:pt idx="11343">
                  <c:v>25.073085247200002</c:v>
                </c:pt>
                <c:pt idx="11344">
                  <c:v>24.981685622000001</c:v>
                </c:pt>
                <c:pt idx="11345">
                  <c:v>25.103551789000001</c:v>
                </c:pt>
                <c:pt idx="11346">
                  <c:v>25.103551789000001</c:v>
                </c:pt>
                <c:pt idx="11347">
                  <c:v>24.981685622000001</c:v>
                </c:pt>
                <c:pt idx="11348">
                  <c:v>24.981685622000001</c:v>
                </c:pt>
                <c:pt idx="11349">
                  <c:v>25.073085247200002</c:v>
                </c:pt>
                <c:pt idx="11350">
                  <c:v>25.164484872500001</c:v>
                </c:pt>
                <c:pt idx="11351">
                  <c:v>25.073085247200002</c:v>
                </c:pt>
                <c:pt idx="11352">
                  <c:v>25.042618705500001</c:v>
                </c:pt>
                <c:pt idx="11353">
                  <c:v>25.134018330699998</c:v>
                </c:pt>
                <c:pt idx="11354">
                  <c:v>25.164484872500001</c:v>
                </c:pt>
                <c:pt idx="11355">
                  <c:v>25.042618705500001</c:v>
                </c:pt>
                <c:pt idx="11356">
                  <c:v>25.164484872500001</c:v>
                </c:pt>
                <c:pt idx="11357">
                  <c:v>25.073085247200002</c:v>
                </c:pt>
                <c:pt idx="11358">
                  <c:v>25.103551789000001</c:v>
                </c:pt>
                <c:pt idx="11359">
                  <c:v>25.042618705500001</c:v>
                </c:pt>
                <c:pt idx="11360">
                  <c:v>25.103551789000001</c:v>
                </c:pt>
                <c:pt idx="11361">
                  <c:v>25.0121521638</c:v>
                </c:pt>
                <c:pt idx="11362">
                  <c:v>25.225417955899999</c:v>
                </c:pt>
                <c:pt idx="11363">
                  <c:v>25.042618705500001</c:v>
                </c:pt>
                <c:pt idx="11364">
                  <c:v>25.103551789000001</c:v>
                </c:pt>
                <c:pt idx="11365">
                  <c:v>25.042618705500001</c:v>
                </c:pt>
                <c:pt idx="11366">
                  <c:v>25.042618705500001</c:v>
                </c:pt>
                <c:pt idx="11367">
                  <c:v>25.103551789000001</c:v>
                </c:pt>
                <c:pt idx="11368">
                  <c:v>25.042618705500001</c:v>
                </c:pt>
                <c:pt idx="11369">
                  <c:v>25.0121521638</c:v>
                </c:pt>
                <c:pt idx="11370">
                  <c:v>25.316817581199999</c:v>
                </c:pt>
                <c:pt idx="11371">
                  <c:v>24.981685622000001</c:v>
                </c:pt>
                <c:pt idx="11372">
                  <c:v>25.164484872500001</c:v>
                </c:pt>
                <c:pt idx="11373">
                  <c:v>25.073085247200002</c:v>
                </c:pt>
                <c:pt idx="11374">
                  <c:v>25.042618705500001</c:v>
                </c:pt>
                <c:pt idx="11375">
                  <c:v>25.042618705500001</c:v>
                </c:pt>
                <c:pt idx="11376">
                  <c:v>25.134018330699998</c:v>
                </c:pt>
                <c:pt idx="11377">
                  <c:v>25.073085247200002</c:v>
                </c:pt>
                <c:pt idx="11378">
                  <c:v>24.920752538599999</c:v>
                </c:pt>
                <c:pt idx="11379">
                  <c:v>25.073085247200002</c:v>
                </c:pt>
                <c:pt idx="11380">
                  <c:v>24.981685622000001</c:v>
                </c:pt>
                <c:pt idx="11381">
                  <c:v>25.042618705500001</c:v>
                </c:pt>
                <c:pt idx="11382">
                  <c:v>25.134018330699998</c:v>
                </c:pt>
                <c:pt idx="11383">
                  <c:v>25.073085247200002</c:v>
                </c:pt>
                <c:pt idx="11384">
                  <c:v>25.0121521638</c:v>
                </c:pt>
                <c:pt idx="11385">
                  <c:v>25.073085247200002</c:v>
                </c:pt>
                <c:pt idx="11386">
                  <c:v>25.194951414199998</c:v>
                </c:pt>
                <c:pt idx="11387">
                  <c:v>25.073085247200002</c:v>
                </c:pt>
                <c:pt idx="11388">
                  <c:v>25.073085247200002</c:v>
                </c:pt>
                <c:pt idx="11389">
                  <c:v>24.981685622000001</c:v>
                </c:pt>
                <c:pt idx="11390">
                  <c:v>24.981685622000001</c:v>
                </c:pt>
                <c:pt idx="11391">
                  <c:v>25.134018330699998</c:v>
                </c:pt>
                <c:pt idx="11392">
                  <c:v>25.042618705500001</c:v>
                </c:pt>
                <c:pt idx="11393">
                  <c:v>24.9512190803</c:v>
                </c:pt>
                <c:pt idx="11394">
                  <c:v>24.9512190803</c:v>
                </c:pt>
                <c:pt idx="11395">
                  <c:v>25.0121521638</c:v>
                </c:pt>
                <c:pt idx="11396">
                  <c:v>25.0121521638</c:v>
                </c:pt>
                <c:pt idx="11397">
                  <c:v>25.042618705500001</c:v>
                </c:pt>
                <c:pt idx="11398">
                  <c:v>25.0121521638</c:v>
                </c:pt>
                <c:pt idx="11399">
                  <c:v>25.103551789000001</c:v>
                </c:pt>
                <c:pt idx="11400">
                  <c:v>25.073085247200002</c:v>
                </c:pt>
                <c:pt idx="11401">
                  <c:v>24.920752538599999</c:v>
                </c:pt>
                <c:pt idx="11402">
                  <c:v>25.042618705500001</c:v>
                </c:pt>
                <c:pt idx="11403">
                  <c:v>24.981685622000001</c:v>
                </c:pt>
                <c:pt idx="11404">
                  <c:v>25.073085247200002</c:v>
                </c:pt>
                <c:pt idx="11405">
                  <c:v>25.042618705500001</c:v>
                </c:pt>
                <c:pt idx="11406">
                  <c:v>25.042618705500001</c:v>
                </c:pt>
                <c:pt idx="11407">
                  <c:v>25.0121521638</c:v>
                </c:pt>
                <c:pt idx="11408">
                  <c:v>25.073085247200002</c:v>
                </c:pt>
                <c:pt idx="11409">
                  <c:v>25.042618705500001</c:v>
                </c:pt>
                <c:pt idx="11410">
                  <c:v>25.0121521638</c:v>
                </c:pt>
                <c:pt idx="11411">
                  <c:v>25.073085247200002</c:v>
                </c:pt>
                <c:pt idx="11412">
                  <c:v>25.0121521638</c:v>
                </c:pt>
                <c:pt idx="11413">
                  <c:v>25.042618705500001</c:v>
                </c:pt>
                <c:pt idx="11414">
                  <c:v>25.042618705500001</c:v>
                </c:pt>
                <c:pt idx="11415">
                  <c:v>25.164484872500001</c:v>
                </c:pt>
                <c:pt idx="11416">
                  <c:v>25.073085247200002</c:v>
                </c:pt>
                <c:pt idx="11417">
                  <c:v>25.0121521638</c:v>
                </c:pt>
                <c:pt idx="11418">
                  <c:v>25.103551789000001</c:v>
                </c:pt>
                <c:pt idx="11419">
                  <c:v>24.981685622000001</c:v>
                </c:pt>
                <c:pt idx="11420">
                  <c:v>25.0121521638</c:v>
                </c:pt>
                <c:pt idx="11421">
                  <c:v>24.981685622000001</c:v>
                </c:pt>
                <c:pt idx="11422">
                  <c:v>25.073085247200002</c:v>
                </c:pt>
                <c:pt idx="11423">
                  <c:v>25.042618705500001</c:v>
                </c:pt>
                <c:pt idx="11424">
                  <c:v>25.073085247200002</c:v>
                </c:pt>
                <c:pt idx="11425">
                  <c:v>25.134018330699998</c:v>
                </c:pt>
                <c:pt idx="11426">
                  <c:v>24.9512190803</c:v>
                </c:pt>
                <c:pt idx="11427">
                  <c:v>24.981685622000001</c:v>
                </c:pt>
                <c:pt idx="11428">
                  <c:v>25.0121521638</c:v>
                </c:pt>
                <c:pt idx="11429">
                  <c:v>25.073085247200002</c:v>
                </c:pt>
                <c:pt idx="11430">
                  <c:v>25.042618705500001</c:v>
                </c:pt>
                <c:pt idx="11431">
                  <c:v>25.042618705500001</c:v>
                </c:pt>
                <c:pt idx="11432">
                  <c:v>24.981685622000001</c:v>
                </c:pt>
                <c:pt idx="11433">
                  <c:v>25.164484872500001</c:v>
                </c:pt>
                <c:pt idx="11434">
                  <c:v>25.134018330699998</c:v>
                </c:pt>
                <c:pt idx="11435">
                  <c:v>25.073085247200002</c:v>
                </c:pt>
                <c:pt idx="11436">
                  <c:v>24.981685622000001</c:v>
                </c:pt>
                <c:pt idx="11437">
                  <c:v>25.0121521638</c:v>
                </c:pt>
                <c:pt idx="11438">
                  <c:v>24.981685622000001</c:v>
                </c:pt>
                <c:pt idx="11439">
                  <c:v>25.0121521638</c:v>
                </c:pt>
                <c:pt idx="11440">
                  <c:v>25.103551789000001</c:v>
                </c:pt>
                <c:pt idx="11441">
                  <c:v>24.981685622000001</c:v>
                </c:pt>
                <c:pt idx="11442">
                  <c:v>25.042618705500001</c:v>
                </c:pt>
                <c:pt idx="11443">
                  <c:v>24.981685622000001</c:v>
                </c:pt>
                <c:pt idx="11444">
                  <c:v>25.073085247200002</c:v>
                </c:pt>
                <c:pt idx="11445">
                  <c:v>24.981685622000001</c:v>
                </c:pt>
                <c:pt idx="11446">
                  <c:v>25.073085247200002</c:v>
                </c:pt>
                <c:pt idx="11447">
                  <c:v>24.981685622000001</c:v>
                </c:pt>
                <c:pt idx="11448">
                  <c:v>24.920752538599999</c:v>
                </c:pt>
                <c:pt idx="11449">
                  <c:v>25.0121521638</c:v>
                </c:pt>
                <c:pt idx="11450">
                  <c:v>25.042618705500001</c:v>
                </c:pt>
                <c:pt idx="11451">
                  <c:v>24.890285996799999</c:v>
                </c:pt>
                <c:pt idx="11452">
                  <c:v>25.073085247200002</c:v>
                </c:pt>
                <c:pt idx="11453">
                  <c:v>25.042618705500001</c:v>
                </c:pt>
                <c:pt idx="11454">
                  <c:v>24.981685622000001</c:v>
                </c:pt>
                <c:pt idx="11455">
                  <c:v>24.920752538599999</c:v>
                </c:pt>
                <c:pt idx="11456">
                  <c:v>25.0121521638</c:v>
                </c:pt>
                <c:pt idx="11457">
                  <c:v>25.0121521638</c:v>
                </c:pt>
                <c:pt idx="11458">
                  <c:v>25.073085247200002</c:v>
                </c:pt>
                <c:pt idx="11459">
                  <c:v>24.981685622000001</c:v>
                </c:pt>
                <c:pt idx="11460">
                  <c:v>25.042618705500001</c:v>
                </c:pt>
                <c:pt idx="11461">
                  <c:v>25.134018330699998</c:v>
                </c:pt>
                <c:pt idx="11462">
                  <c:v>24.981685622000001</c:v>
                </c:pt>
                <c:pt idx="11463">
                  <c:v>25.0121521638</c:v>
                </c:pt>
                <c:pt idx="11464">
                  <c:v>24.981685622000001</c:v>
                </c:pt>
                <c:pt idx="11465">
                  <c:v>25.0121521638</c:v>
                </c:pt>
                <c:pt idx="11466">
                  <c:v>24.9512190803</c:v>
                </c:pt>
                <c:pt idx="11467">
                  <c:v>24.920752538599999</c:v>
                </c:pt>
                <c:pt idx="11468">
                  <c:v>24.9512190803</c:v>
                </c:pt>
                <c:pt idx="11469">
                  <c:v>24.981685622000001</c:v>
                </c:pt>
                <c:pt idx="11470">
                  <c:v>24.920752538599999</c:v>
                </c:pt>
                <c:pt idx="11471">
                  <c:v>25.0121521638</c:v>
                </c:pt>
                <c:pt idx="11472">
                  <c:v>25.042618705500001</c:v>
                </c:pt>
                <c:pt idx="11473">
                  <c:v>24.9512190803</c:v>
                </c:pt>
                <c:pt idx="11474">
                  <c:v>25.042618705500001</c:v>
                </c:pt>
                <c:pt idx="11475">
                  <c:v>24.9512190803</c:v>
                </c:pt>
                <c:pt idx="11476">
                  <c:v>24.981685622000001</c:v>
                </c:pt>
                <c:pt idx="11477">
                  <c:v>25.103551789000001</c:v>
                </c:pt>
                <c:pt idx="11478">
                  <c:v>24.981685622000001</c:v>
                </c:pt>
                <c:pt idx="11479">
                  <c:v>24.920752538599999</c:v>
                </c:pt>
                <c:pt idx="11480">
                  <c:v>25.0121521638</c:v>
                </c:pt>
                <c:pt idx="11481">
                  <c:v>25.042618705500001</c:v>
                </c:pt>
                <c:pt idx="11482">
                  <c:v>24.9512190803</c:v>
                </c:pt>
                <c:pt idx="11483">
                  <c:v>24.981685622000001</c:v>
                </c:pt>
                <c:pt idx="11484">
                  <c:v>25.0121521638</c:v>
                </c:pt>
                <c:pt idx="11485">
                  <c:v>25.0121521638</c:v>
                </c:pt>
                <c:pt idx="11486">
                  <c:v>24.798886371599998</c:v>
                </c:pt>
                <c:pt idx="11487">
                  <c:v>25.073085247200002</c:v>
                </c:pt>
                <c:pt idx="11488">
                  <c:v>25.042618705500001</c:v>
                </c:pt>
                <c:pt idx="11489">
                  <c:v>24.920752538599999</c:v>
                </c:pt>
                <c:pt idx="11490">
                  <c:v>24.9512190803</c:v>
                </c:pt>
                <c:pt idx="11491">
                  <c:v>24.981685622000001</c:v>
                </c:pt>
                <c:pt idx="11492">
                  <c:v>25.0121521638</c:v>
                </c:pt>
                <c:pt idx="11493">
                  <c:v>25.042618705500001</c:v>
                </c:pt>
                <c:pt idx="11494">
                  <c:v>25.103551789000001</c:v>
                </c:pt>
                <c:pt idx="11495">
                  <c:v>25.073085247200002</c:v>
                </c:pt>
                <c:pt idx="11496">
                  <c:v>25.0121521638</c:v>
                </c:pt>
                <c:pt idx="11497">
                  <c:v>25.042618705500001</c:v>
                </c:pt>
                <c:pt idx="11498">
                  <c:v>24.9512190803</c:v>
                </c:pt>
                <c:pt idx="11499">
                  <c:v>25.0121521638</c:v>
                </c:pt>
                <c:pt idx="11500">
                  <c:v>25.0121521638</c:v>
                </c:pt>
                <c:pt idx="11501">
                  <c:v>24.9512190803</c:v>
                </c:pt>
                <c:pt idx="11502">
                  <c:v>24.890285996799999</c:v>
                </c:pt>
                <c:pt idx="11503">
                  <c:v>24.981685622000001</c:v>
                </c:pt>
                <c:pt idx="11504">
                  <c:v>24.920752538599999</c:v>
                </c:pt>
                <c:pt idx="11505">
                  <c:v>25.073085247200002</c:v>
                </c:pt>
                <c:pt idx="11506">
                  <c:v>25.0121521638</c:v>
                </c:pt>
                <c:pt idx="11507">
                  <c:v>24.9512190803</c:v>
                </c:pt>
                <c:pt idx="11508">
                  <c:v>24.981685622000001</c:v>
                </c:pt>
                <c:pt idx="11509">
                  <c:v>24.981685622000001</c:v>
                </c:pt>
                <c:pt idx="11510">
                  <c:v>25.042618705500001</c:v>
                </c:pt>
                <c:pt idx="11511">
                  <c:v>24.981685622000001</c:v>
                </c:pt>
                <c:pt idx="11512">
                  <c:v>25.042618705500001</c:v>
                </c:pt>
                <c:pt idx="11513">
                  <c:v>24.981685622000001</c:v>
                </c:pt>
                <c:pt idx="11514">
                  <c:v>24.9512190803</c:v>
                </c:pt>
                <c:pt idx="11515">
                  <c:v>24.920752538599999</c:v>
                </c:pt>
                <c:pt idx="11516">
                  <c:v>24.981685622000001</c:v>
                </c:pt>
                <c:pt idx="11517">
                  <c:v>24.981685622000001</c:v>
                </c:pt>
                <c:pt idx="11518">
                  <c:v>25.073085247200002</c:v>
                </c:pt>
                <c:pt idx="11519">
                  <c:v>24.890285996799999</c:v>
                </c:pt>
                <c:pt idx="11520">
                  <c:v>25.042618705500001</c:v>
                </c:pt>
                <c:pt idx="11521">
                  <c:v>24.981685622000001</c:v>
                </c:pt>
                <c:pt idx="11522">
                  <c:v>25.0121521638</c:v>
                </c:pt>
                <c:pt idx="11523">
                  <c:v>24.9512190803</c:v>
                </c:pt>
                <c:pt idx="11524">
                  <c:v>25.042618705500001</c:v>
                </c:pt>
                <c:pt idx="11525">
                  <c:v>24.9512190803</c:v>
                </c:pt>
                <c:pt idx="11526">
                  <c:v>24.981685622000001</c:v>
                </c:pt>
                <c:pt idx="11527">
                  <c:v>24.9512190803</c:v>
                </c:pt>
                <c:pt idx="11528">
                  <c:v>24.9512190803</c:v>
                </c:pt>
                <c:pt idx="11529">
                  <c:v>24.859819455099998</c:v>
                </c:pt>
                <c:pt idx="11530">
                  <c:v>25.042618705500001</c:v>
                </c:pt>
                <c:pt idx="11531">
                  <c:v>25.042618705500001</c:v>
                </c:pt>
                <c:pt idx="11532">
                  <c:v>24.920752538599999</c:v>
                </c:pt>
                <c:pt idx="11533">
                  <c:v>25.0121521638</c:v>
                </c:pt>
                <c:pt idx="11534">
                  <c:v>25.0121521638</c:v>
                </c:pt>
                <c:pt idx="11535">
                  <c:v>25.0121521638</c:v>
                </c:pt>
                <c:pt idx="11536">
                  <c:v>24.859819455099998</c:v>
                </c:pt>
                <c:pt idx="11537">
                  <c:v>24.981685622000001</c:v>
                </c:pt>
                <c:pt idx="11538">
                  <c:v>24.920752538599999</c:v>
                </c:pt>
                <c:pt idx="11539">
                  <c:v>24.890285996799999</c:v>
                </c:pt>
                <c:pt idx="11540">
                  <c:v>25.042618705500001</c:v>
                </c:pt>
                <c:pt idx="11541">
                  <c:v>24.920752538599999</c:v>
                </c:pt>
                <c:pt idx="11542">
                  <c:v>25.042618705500001</c:v>
                </c:pt>
                <c:pt idx="11543">
                  <c:v>24.9512190803</c:v>
                </c:pt>
                <c:pt idx="11544">
                  <c:v>24.920752538599999</c:v>
                </c:pt>
                <c:pt idx="11545">
                  <c:v>25.042618705500001</c:v>
                </c:pt>
                <c:pt idx="11546">
                  <c:v>24.920752538599999</c:v>
                </c:pt>
                <c:pt idx="11547">
                  <c:v>25.0121521638</c:v>
                </c:pt>
                <c:pt idx="11548">
                  <c:v>25.0121521638</c:v>
                </c:pt>
                <c:pt idx="11549">
                  <c:v>24.920752538599999</c:v>
                </c:pt>
                <c:pt idx="11550">
                  <c:v>24.890285996799999</c:v>
                </c:pt>
                <c:pt idx="11551">
                  <c:v>24.9512190803</c:v>
                </c:pt>
                <c:pt idx="11552">
                  <c:v>25.0121521638</c:v>
                </c:pt>
                <c:pt idx="11553">
                  <c:v>24.920752538599999</c:v>
                </c:pt>
                <c:pt idx="11554">
                  <c:v>24.9512190803</c:v>
                </c:pt>
                <c:pt idx="11555">
                  <c:v>24.9512190803</c:v>
                </c:pt>
                <c:pt idx="11556">
                  <c:v>24.981685622000001</c:v>
                </c:pt>
                <c:pt idx="11557">
                  <c:v>24.920752538599999</c:v>
                </c:pt>
                <c:pt idx="11558">
                  <c:v>25.042618705500001</c:v>
                </c:pt>
                <c:pt idx="11559">
                  <c:v>24.981685622000001</c:v>
                </c:pt>
                <c:pt idx="11560">
                  <c:v>25.0121521638</c:v>
                </c:pt>
                <c:pt idx="11561">
                  <c:v>24.9512190803</c:v>
                </c:pt>
                <c:pt idx="11562">
                  <c:v>24.890285996799999</c:v>
                </c:pt>
                <c:pt idx="11563">
                  <c:v>24.9512190803</c:v>
                </c:pt>
                <c:pt idx="11564">
                  <c:v>24.859819455099998</c:v>
                </c:pt>
                <c:pt idx="11565">
                  <c:v>24.981685622000001</c:v>
                </c:pt>
                <c:pt idx="11566">
                  <c:v>25.0121521638</c:v>
                </c:pt>
                <c:pt idx="11567">
                  <c:v>24.981685622000001</c:v>
                </c:pt>
                <c:pt idx="11568">
                  <c:v>24.829352913299999</c:v>
                </c:pt>
                <c:pt idx="11569">
                  <c:v>24.920752538599999</c:v>
                </c:pt>
                <c:pt idx="11570">
                  <c:v>24.9512190803</c:v>
                </c:pt>
                <c:pt idx="11571">
                  <c:v>24.981685622000001</c:v>
                </c:pt>
                <c:pt idx="11572">
                  <c:v>24.890285996799999</c:v>
                </c:pt>
                <c:pt idx="11573">
                  <c:v>24.890285996799999</c:v>
                </c:pt>
                <c:pt idx="11574">
                  <c:v>24.859819455099998</c:v>
                </c:pt>
                <c:pt idx="11575">
                  <c:v>24.920752538599999</c:v>
                </c:pt>
                <c:pt idx="11576">
                  <c:v>24.768419829900001</c:v>
                </c:pt>
                <c:pt idx="11577">
                  <c:v>24.859819455099998</c:v>
                </c:pt>
                <c:pt idx="11578">
                  <c:v>24.9512190803</c:v>
                </c:pt>
                <c:pt idx="11579">
                  <c:v>24.9512190803</c:v>
                </c:pt>
                <c:pt idx="11580">
                  <c:v>24.920752538599999</c:v>
                </c:pt>
                <c:pt idx="11581">
                  <c:v>24.890285996799999</c:v>
                </c:pt>
                <c:pt idx="11582">
                  <c:v>24.9512190803</c:v>
                </c:pt>
                <c:pt idx="11583">
                  <c:v>24.981685622000001</c:v>
                </c:pt>
                <c:pt idx="11584">
                  <c:v>24.890285996799999</c:v>
                </c:pt>
                <c:pt idx="11585">
                  <c:v>24.920752538599999</c:v>
                </c:pt>
                <c:pt idx="11586">
                  <c:v>24.9512190803</c:v>
                </c:pt>
                <c:pt idx="11587">
                  <c:v>25.042618705500001</c:v>
                </c:pt>
                <c:pt idx="11588">
                  <c:v>24.981685622000001</c:v>
                </c:pt>
                <c:pt idx="11589">
                  <c:v>24.9512190803</c:v>
                </c:pt>
                <c:pt idx="11590">
                  <c:v>24.920752538599999</c:v>
                </c:pt>
                <c:pt idx="11591">
                  <c:v>24.859819455099998</c:v>
                </c:pt>
                <c:pt idx="11592">
                  <c:v>24.890285996799999</c:v>
                </c:pt>
                <c:pt idx="11593">
                  <c:v>24.890285996799999</c:v>
                </c:pt>
                <c:pt idx="11594">
                  <c:v>24.9512190803</c:v>
                </c:pt>
                <c:pt idx="11595">
                  <c:v>24.9512190803</c:v>
                </c:pt>
                <c:pt idx="11596">
                  <c:v>24.890285996799999</c:v>
                </c:pt>
                <c:pt idx="11597">
                  <c:v>24.981685622000001</c:v>
                </c:pt>
                <c:pt idx="11598">
                  <c:v>24.9512190803</c:v>
                </c:pt>
                <c:pt idx="11599">
                  <c:v>24.9512190803</c:v>
                </c:pt>
                <c:pt idx="11600">
                  <c:v>24.920752538599999</c:v>
                </c:pt>
                <c:pt idx="11601">
                  <c:v>24.829352913299999</c:v>
                </c:pt>
                <c:pt idx="11602">
                  <c:v>24.920752538599999</c:v>
                </c:pt>
                <c:pt idx="11603">
                  <c:v>24.890285996799999</c:v>
                </c:pt>
                <c:pt idx="11604">
                  <c:v>24.859819455099998</c:v>
                </c:pt>
                <c:pt idx="11605">
                  <c:v>24.9512190803</c:v>
                </c:pt>
                <c:pt idx="11606">
                  <c:v>25.0121521638</c:v>
                </c:pt>
                <c:pt idx="11607">
                  <c:v>24.859819455099998</c:v>
                </c:pt>
                <c:pt idx="11608">
                  <c:v>24.981685622000001</c:v>
                </c:pt>
                <c:pt idx="11609">
                  <c:v>24.920752538599999</c:v>
                </c:pt>
                <c:pt idx="11610">
                  <c:v>24.9512190803</c:v>
                </c:pt>
                <c:pt idx="11611">
                  <c:v>24.829352913299999</c:v>
                </c:pt>
                <c:pt idx="11612">
                  <c:v>24.890285996799999</c:v>
                </c:pt>
                <c:pt idx="11613">
                  <c:v>24.920752538599999</c:v>
                </c:pt>
                <c:pt idx="11614">
                  <c:v>24.890285996799999</c:v>
                </c:pt>
                <c:pt idx="11615">
                  <c:v>24.859819455099998</c:v>
                </c:pt>
                <c:pt idx="11616">
                  <c:v>24.890285996799999</c:v>
                </c:pt>
                <c:pt idx="11617">
                  <c:v>24.981685622000001</c:v>
                </c:pt>
                <c:pt idx="11618">
                  <c:v>24.798886371599998</c:v>
                </c:pt>
                <c:pt idx="11619">
                  <c:v>24.920752538599999</c:v>
                </c:pt>
                <c:pt idx="11620">
                  <c:v>24.829352913299999</c:v>
                </c:pt>
                <c:pt idx="11621">
                  <c:v>24.859819455099998</c:v>
                </c:pt>
                <c:pt idx="11622">
                  <c:v>24.890285996799999</c:v>
                </c:pt>
                <c:pt idx="11623">
                  <c:v>24.859819455099998</c:v>
                </c:pt>
                <c:pt idx="11624">
                  <c:v>24.859819455099998</c:v>
                </c:pt>
                <c:pt idx="11625">
                  <c:v>25.0121521638</c:v>
                </c:pt>
                <c:pt idx="11626">
                  <c:v>24.890285996799999</c:v>
                </c:pt>
                <c:pt idx="11627">
                  <c:v>24.768419829900001</c:v>
                </c:pt>
                <c:pt idx="11628">
                  <c:v>24.859819455099998</c:v>
                </c:pt>
                <c:pt idx="11629">
                  <c:v>24.829352913299999</c:v>
                </c:pt>
                <c:pt idx="11630">
                  <c:v>24.798886371599998</c:v>
                </c:pt>
                <c:pt idx="11631">
                  <c:v>24.890285996799999</c:v>
                </c:pt>
                <c:pt idx="11632">
                  <c:v>24.9512190803</c:v>
                </c:pt>
                <c:pt idx="11633">
                  <c:v>24.859819455099998</c:v>
                </c:pt>
                <c:pt idx="11634">
                  <c:v>24.829352913299999</c:v>
                </c:pt>
                <c:pt idx="11635">
                  <c:v>24.707486746400001</c:v>
                </c:pt>
                <c:pt idx="11636">
                  <c:v>24.859819455099998</c:v>
                </c:pt>
                <c:pt idx="11637">
                  <c:v>24.859819455099998</c:v>
                </c:pt>
                <c:pt idx="11638">
                  <c:v>25.0121521638</c:v>
                </c:pt>
                <c:pt idx="11639">
                  <c:v>24.859819455099998</c:v>
                </c:pt>
                <c:pt idx="11640">
                  <c:v>24.798886371599998</c:v>
                </c:pt>
                <c:pt idx="11641">
                  <c:v>24.859819455099998</c:v>
                </c:pt>
                <c:pt idx="11642">
                  <c:v>24.859819455099998</c:v>
                </c:pt>
                <c:pt idx="11643">
                  <c:v>24.920752538599999</c:v>
                </c:pt>
                <c:pt idx="11644">
                  <c:v>24.798886371599998</c:v>
                </c:pt>
                <c:pt idx="11645">
                  <c:v>24.890285996799999</c:v>
                </c:pt>
                <c:pt idx="11646">
                  <c:v>24.9512190803</c:v>
                </c:pt>
                <c:pt idx="11647">
                  <c:v>24.859819455099998</c:v>
                </c:pt>
                <c:pt idx="11648">
                  <c:v>24.920752538599999</c:v>
                </c:pt>
                <c:pt idx="11649">
                  <c:v>24.9512190803</c:v>
                </c:pt>
                <c:pt idx="11650">
                  <c:v>24.920752538599999</c:v>
                </c:pt>
                <c:pt idx="11651">
                  <c:v>24.737953288100002</c:v>
                </c:pt>
                <c:pt idx="11652">
                  <c:v>24.829352913299999</c:v>
                </c:pt>
                <c:pt idx="11653">
                  <c:v>24.920752538599999</c:v>
                </c:pt>
                <c:pt idx="11654">
                  <c:v>24.798886371599998</c:v>
                </c:pt>
                <c:pt idx="11655">
                  <c:v>24.829352913299999</c:v>
                </c:pt>
                <c:pt idx="11656">
                  <c:v>24.829352913299999</c:v>
                </c:pt>
                <c:pt idx="11657">
                  <c:v>24.859819455099998</c:v>
                </c:pt>
                <c:pt idx="11658">
                  <c:v>24.859819455099998</c:v>
                </c:pt>
                <c:pt idx="11659">
                  <c:v>24.920752538599999</c:v>
                </c:pt>
                <c:pt idx="11660">
                  <c:v>25.0121521638</c:v>
                </c:pt>
                <c:pt idx="11661">
                  <c:v>24.859819455099998</c:v>
                </c:pt>
                <c:pt idx="11662">
                  <c:v>24.829352913299999</c:v>
                </c:pt>
                <c:pt idx="11663">
                  <c:v>24.829352913299999</c:v>
                </c:pt>
                <c:pt idx="11664">
                  <c:v>24.859819455099998</c:v>
                </c:pt>
                <c:pt idx="11665">
                  <c:v>24.981685622000001</c:v>
                </c:pt>
                <c:pt idx="11666">
                  <c:v>24.890285996799999</c:v>
                </c:pt>
                <c:pt idx="11667">
                  <c:v>24.859819455099998</c:v>
                </c:pt>
                <c:pt idx="11668">
                  <c:v>24.890285996799999</c:v>
                </c:pt>
                <c:pt idx="11669">
                  <c:v>24.890285996799999</c:v>
                </c:pt>
                <c:pt idx="11670">
                  <c:v>24.859819455099998</c:v>
                </c:pt>
                <c:pt idx="11671">
                  <c:v>24.677020204600002</c:v>
                </c:pt>
                <c:pt idx="11672">
                  <c:v>24.890285996799999</c:v>
                </c:pt>
                <c:pt idx="11673">
                  <c:v>24.859819455099998</c:v>
                </c:pt>
                <c:pt idx="11674">
                  <c:v>24.859819455099998</c:v>
                </c:pt>
                <c:pt idx="11675">
                  <c:v>24.890285996799999</c:v>
                </c:pt>
                <c:pt idx="11676">
                  <c:v>24.829352913299999</c:v>
                </c:pt>
                <c:pt idx="11677">
                  <c:v>24.829352913299999</c:v>
                </c:pt>
                <c:pt idx="11678">
                  <c:v>24.9512190803</c:v>
                </c:pt>
                <c:pt idx="11679">
                  <c:v>24.859819455099998</c:v>
                </c:pt>
                <c:pt idx="11680">
                  <c:v>24.890285996799999</c:v>
                </c:pt>
                <c:pt idx="11681">
                  <c:v>24.890285996799999</c:v>
                </c:pt>
                <c:pt idx="11682">
                  <c:v>24.829352913299999</c:v>
                </c:pt>
                <c:pt idx="11683">
                  <c:v>24.9512190803</c:v>
                </c:pt>
                <c:pt idx="11684">
                  <c:v>24.737953288100002</c:v>
                </c:pt>
                <c:pt idx="11685">
                  <c:v>24.9512190803</c:v>
                </c:pt>
                <c:pt idx="11686">
                  <c:v>24.829352913299999</c:v>
                </c:pt>
                <c:pt idx="11687">
                  <c:v>24.829352913299999</c:v>
                </c:pt>
                <c:pt idx="11688">
                  <c:v>24.859819455099998</c:v>
                </c:pt>
                <c:pt idx="11689">
                  <c:v>24.920752538599999</c:v>
                </c:pt>
                <c:pt idx="11690">
                  <c:v>24.798886371599998</c:v>
                </c:pt>
                <c:pt idx="11691">
                  <c:v>24.859819455099998</c:v>
                </c:pt>
                <c:pt idx="11692">
                  <c:v>24.798886371599998</c:v>
                </c:pt>
                <c:pt idx="11693">
                  <c:v>24.859819455099998</c:v>
                </c:pt>
                <c:pt idx="11694">
                  <c:v>24.737953288100002</c:v>
                </c:pt>
                <c:pt idx="11695">
                  <c:v>24.829352913299999</c:v>
                </c:pt>
                <c:pt idx="11696">
                  <c:v>24.859819455099998</c:v>
                </c:pt>
                <c:pt idx="11697">
                  <c:v>24.859819455099998</c:v>
                </c:pt>
                <c:pt idx="11698">
                  <c:v>24.859819455099998</c:v>
                </c:pt>
                <c:pt idx="11699">
                  <c:v>24.859819455099998</c:v>
                </c:pt>
                <c:pt idx="11700">
                  <c:v>24.829352913299999</c:v>
                </c:pt>
                <c:pt idx="11701">
                  <c:v>24.768419829900001</c:v>
                </c:pt>
                <c:pt idx="11702">
                  <c:v>24.890285996799999</c:v>
                </c:pt>
                <c:pt idx="11703">
                  <c:v>24.768419829900001</c:v>
                </c:pt>
                <c:pt idx="11704">
                  <c:v>24.920752538599999</c:v>
                </c:pt>
                <c:pt idx="11705">
                  <c:v>24.829352913299999</c:v>
                </c:pt>
                <c:pt idx="11706">
                  <c:v>24.859819455099998</c:v>
                </c:pt>
                <c:pt idx="11707">
                  <c:v>24.829352913299999</c:v>
                </c:pt>
                <c:pt idx="11708">
                  <c:v>24.768419829900001</c:v>
                </c:pt>
                <c:pt idx="11709">
                  <c:v>24.798886371599998</c:v>
                </c:pt>
                <c:pt idx="11710">
                  <c:v>24.890285996799999</c:v>
                </c:pt>
                <c:pt idx="11711">
                  <c:v>24.798886371599998</c:v>
                </c:pt>
                <c:pt idx="11712">
                  <c:v>24.798886371599998</c:v>
                </c:pt>
                <c:pt idx="11713">
                  <c:v>24.890285996799999</c:v>
                </c:pt>
                <c:pt idx="11714">
                  <c:v>24.737953288100002</c:v>
                </c:pt>
                <c:pt idx="11715">
                  <c:v>24.859819455099998</c:v>
                </c:pt>
                <c:pt idx="11716">
                  <c:v>24.890285996799999</c:v>
                </c:pt>
                <c:pt idx="11717">
                  <c:v>24.859819455099998</c:v>
                </c:pt>
                <c:pt idx="11718">
                  <c:v>24.920752538599999</c:v>
                </c:pt>
                <c:pt idx="11719">
                  <c:v>24.890285996799999</c:v>
                </c:pt>
                <c:pt idx="11720">
                  <c:v>24.798886371599998</c:v>
                </c:pt>
                <c:pt idx="11721">
                  <c:v>24.798886371599998</c:v>
                </c:pt>
                <c:pt idx="11722">
                  <c:v>24.859819455099998</c:v>
                </c:pt>
                <c:pt idx="11723">
                  <c:v>24.890285996799999</c:v>
                </c:pt>
                <c:pt idx="11724">
                  <c:v>24.890285996799999</c:v>
                </c:pt>
                <c:pt idx="11725">
                  <c:v>24.768419829900001</c:v>
                </c:pt>
                <c:pt idx="11726">
                  <c:v>24.707486746400001</c:v>
                </c:pt>
                <c:pt idx="11727">
                  <c:v>24.829352913299999</c:v>
                </c:pt>
                <c:pt idx="11728">
                  <c:v>24.798886371599998</c:v>
                </c:pt>
                <c:pt idx="11729">
                  <c:v>24.798886371599998</c:v>
                </c:pt>
                <c:pt idx="11730">
                  <c:v>24.859819455099998</c:v>
                </c:pt>
                <c:pt idx="11731">
                  <c:v>24.737953288100002</c:v>
                </c:pt>
                <c:pt idx="11732">
                  <c:v>24.768419829900001</c:v>
                </c:pt>
                <c:pt idx="11733">
                  <c:v>24.798886371599998</c:v>
                </c:pt>
                <c:pt idx="11734">
                  <c:v>24.646553662900001</c:v>
                </c:pt>
                <c:pt idx="11735">
                  <c:v>24.798886371599998</c:v>
                </c:pt>
                <c:pt idx="11736">
                  <c:v>24.859819455099998</c:v>
                </c:pt>
                <c:pt idx="11737">
                  <c:v>24.859819455099998</c:v>
                </c:pt>
                <c:pt idx="11738">
                  <c:v>24.768419829900001</c:v>
                </c:pt>
                <c:pt idx="11739">
                  <c:v>24.798886371599998</c:v>
                </c:pt>
                <c:pt idx="11740">
                  <c:v>24.768419829900001</c:v>
                </c:pt>
                <c:pt idx="11741">
                  <c:v>24.829352913299999</c:v>
                </c:pt>
                <c:pt idx="11742">
                  <c:v>24.768419829900001</c:v>
                </c:pt>
                <c:pt idx="11743">
                  <c:v>24.829352913299999</c:v>
                </c:pt>
                <c:pt idx="11744">
                  <c:v>24.768419829900001</c:v>
                </c:pt>
                <c:pt idx="11745">
                  <c:v>24.829352913299999</c:v>
                </c:pt>
                <c:pt idx="11746">
                  <c:v>24.798886371599998</c:v>
                </c:pt>
                <c:pt idx="11747">
                  <c:v>24.798886371599998</c:v>
                </c:pt>
                <c:pt idx="11748">
                  <c:v>24.829352913299999</c:v>
                </c:pt>
                <c:pt idx="11749">
                  <c:v>24.646553662900001</c:v>
                </c:pt>
                <c:pt idx="11750">
                  <c:v>24.737953288100002</c:v>
                </c:pt>
                <c:pt idx="11751">
                  <c:v>24.798886371599998</c:v>
                </c:pt>
                <c:pt idx="11752">
                  <c:v>24.798886371599998</c:v>
                </c:pt>
                <c:pt idx="11753">
                  <c:v>24.768419829900001</c:v>
                </c:pt>
                <c:pt idx="11754">
                  <c:v>24.768419829900001</c:v>
                </c:pt>
                <c:pt idx="11755">
                  <c:v>24.829352913299999</c:v>
                </c:pt>
                <c:pt idx="11756">
                  <c:v>24.798886371599998</c:v>
                </c:pt>
                <c:pt idx="11757">
                  <c:v>24.768419829900001</c:v>
                </c:pt>
                <c:pt idx="11758">
                  <c:v>24.768419829900001</c:v>
                </c:pt>
                <c:pt idx="11759">
                  <c:v>24.798886371599998</c:v>
                </c:pt>
                <c:pt idx="11760">
                  <c:v>24.859819455099998</c:v>
                </c:pt>
                <c:pt idx="11761">
                  <c:v>24.737953288100002</c:v>
                </c:pt>
                <c:pt idx="11762">
                  <c:v>24.798886371599998</c:v>
                </c:pt>
                <c:pt idx="11763">
                  <c:v>24.798886371599998</c:v>
                </c:pt>
                <c:pt idx="11764">
                  <c:v>24.768419829900001</c:v>
                </c:pt>
                <c:pt idx="11765">
                  <c:v>24.798886371599998</c:v>
                </c:pt>
                <c:pt idx="11766">
                  <c:v>24.859819455099998</c:v>
                </c:pt>
                <c:pt idx="11767">
                  <c:v>24.829352913299999</c:v>
                </c:pt>
                <c:pt idx="11768">
                  <c:v>24.890285996799999</c:v>
                </c:pt>
                <c:pt idx="11769">
                  <c:v>24.737953288100002</c:v>
                </c:pt>
                <c:pt idx="11770">
                  <c:v>24.829352913299999</c:v>
                </c:pt>
                <c:pt idx="11771">
                  <c:v>24.768419829900001</c:v>
                </c:pt>
                <c:pt idx="11772">
                  <c:v>24.768419829900001</c:v>
                </c:pt>
                <c:pt idx="11773">
                  <c:v>24.707486746400001</c:v>
                </c:pt>
                <c:pt idx="11774">
                  <c:v>24.707486746400001</c:v>
                </c:pt>
                <c:pt idx="11775">
                  <c:v>24.798886371599998</c:v>
                </c:pt>
                <c:pt idx="11776">
                  <c:v>24.768419829900001</c:v>
                </c:pt>
                <c:pt idx="11777">
                  <c:v>24.768419829900001</c:v>
                </c:pt>
                <c:pt idx="11778">
                  <c:v>24.798886371599998</c:v>
                </c:pt>
                <c:pt idx="11779">
                  <c:v>24.798886371599998</c:v>
                </c:pt>
                <c:pt idx="11780">
                  <c:v>24.768419829900001</c:v>
                </c:pt>
                <c:pt idx="11781">
                  <c:v>24.829352913299999</c:v>
                </c:pt>
                <c:pt idx="11782">
                  <c:v>24.737953288100002</c:v>
                </c:pt>
                <c:pt idx="11783">
                  <c:v>24.737953288100002</c:v>
                </c:pt>
                <c:pt idx="11784">
                  <c:v>24.646553662900001</c:v>
                </c:pt>
                <c:pt idx="11785">
                  <c:v>24.737953288100002</c:v>
                </c:pt>
                <c:pt idx="11786">
                  <c:v>24.768419829900001</c:v>
                </c:pt>
                <c:pt idx="11787">
                  <c:v>24.555154037699999</c:v>
                </c:pt>
                <c:pt idx="11788">
                  <c:v>24.829352913299999</c:v>
                </c:pt>
                <c:pt idx="11789">
                  <c:v>24.768419829900001</c:v>
                </c:pt>
                <c:pt idx="11790">
                  <c:v>24.768419829900001</c:v>
                </c:pt>
                <c:pt idx="11791">
                  <c:v>24.646553662900001</c:v>
                </c:pt>
                <c:pt idx="11792">
                  <c:v>24.707486746400001</c:v>
                </c:pt>
                <c:pt idx="11793">
                  <c:v>24.707486746400001</c:v>
                </c:pt>
                <c:pt idx="11794">
                  <c:v>24.768419829900001</c:v>
                </c:pt>
                <c:pt idx="11795">
                  <c:v>24.798886371599998</c:v>
                </c:pt>
                <c:pt idx="11796">
                  <c:v>24.707486746400001</c:v>
                </c:pt>
                <c:pt idx="11797">
                  <c:v>24.677020204600002</c:v>
                </c:pt>
                <c:pt idx="11798">
                  <c:v>24.798886371599998</c:v>
                </c:pt>
                <c:pt idx="11799">
                  <c:v>24.677020204600002</c:v>
                </c:pt>
                <c:pt idx="11800">
                  <c:v>24.707486746400001</c:v>
                </c:pt>
                <c:pt idx="11801">
                  <c:v>24.707486746400001</c:v>
                </c:pt>
                <c:pt idx="11802">
                  <c:v>24.768419829900001</c:v>
                </c:pt>
                <c:pt idx="11803">
                  <c:v>24.555154037699999</c:v>
                </c:pt>
                <c:pt idx="11804">
                  <c:v>24.707486746400001</c:v>
                </c:pt>
                <c:pt idx="11805">
                  <c:v>24.798886371599998</c:v>
                </c:pt>
                <c:pt idx="11806">
                  <c:v>24.768419829900001</c:v>
                </c:pt>
                <c:pt idx="11807">
                  <c:v>24.768419829900001</c:v>
                </c:pt>
                <c:pt idx="11808">
                  <c:v>24.707486746400001</c:v>
                </c:pt>
                <c:pt idx="11809">
                  <c:v>24.768419829900001</c:v>
                </c:pt>
                <c:pt idx="11810">
                  <c:v>24.829352913299999</c:v>
                </c:pt>
                <c:pt idx="11811">
                  <c:v>24.768419829900001</c:v>
                </c:pt>
                <c:pt idx="11812">
                  <c:v>24.677020204600002</c:v>
                </c:pt>
                <c:pt idx="11813">
                  <c:v>24.768419829900001</c:v>
                </c:pt>
                <c:pt idx="11814">
                  <c:v>24.737953288100002</c:v>
                </c:pt>
                <c:pt idx="11815">
                  <c:v>24.768419829900001</c:v>
                </c:pt>
                <c:pt idx="11816">
                  <c:v>24.768419829900001</c:v>
                </c:pt>
                <c:pt idx="11817">
                  <c:v>24.737953288100002</c:v>
                </c:pt>
                <c:pt idx="11818">
                  <c:v>24.768419829900001</c:v>
                </c:pt>
                <c:pt idx="11819">
                  <c:v>24.677020204600002</c:v>
                </c:pt>
                <c:pt idx="11820">
                  <c:v>24.798886371599998</c:v>
                </c:pt>
                <c:pt idx="11821">
                  <c:v>24.677020204600002</c:v>
                </c:pt>
                <c:pt idx="11822">
                  <c:v>24.737953288100002</c:v>
                </c:pt>
                <c:pt idx="11823">
                  <c:v>24.707486746400001</c:v>
                </c:pt>
                <c:pt idx="11824">
                  <c:v>24.768419829900001</c:v>
                </c:pt>
                <c:pt idx="11825">
                  <c:v>24.768419829900001</c:v>
                </c:pt>
                <c:pt idx="11826">
                  <c:v>24.737953288100002</c:v>
                </c:pt>
                <c:pt idx="11827">
                  <c:v>24.768419829900001</c:v>
                </c:pt>
                <c:pt idx="11828">
                  <c:v>24.737953288100002</c:v>
                </c:pt>
                <c:pt idx="11829">
                  <c:v>24.646553662900001</c:v>
                </c:pt>
                <c:pt idx="11830">
                  <c:v>24.707486746400001</c:v>
                </c:pt>
                <c:pt idx="11831">
                  <c:v>24.798886371599998</c:v>
                </c:pt>
                <c:pt idx="11832">
                  <c:v>24.707486746400001</c:v>
                </c:pt>
                <c:pt idx="11833">
                  <c:v>24.646553662900001</c:v>
                </c:pt>
                <c:pt idx="11834">
                  <c:v>24.737953288100002</c:v>
                </c:pt>
                <c:pt idx="11835">
                  <c:v>24.6160871212</c:v>
                </c:pt>
                <c:pt idx="11836">
                  <c:v>24.737953288100002</c:v>
                </c:pt>
                <c:pt idx="11837">
                  <c:v>24.677020204600002</c:v>
                </c:pt>
                <c:pt idx="11838">
                  <c:v>24.6160871212</c:v>
                </c:pt>
                <c:pt idx="11839">
                  <c:v>24.768419829900001</c:v>
                </c:pt>
                <c:pt idx="11840">
                  <c:v>24.768419829900001</c:v>
                </c:pt>
                <c:pt idx="11841">
                  <c:v>24.677020204600002</c:v>
                </c:pt>
                <c:pt idx="11842">
                  <c:v>24.768419829900001</c:v>
                </c:pt>
                <c:pt idx="11843">
                  <c:v>24.737953288100002</c:v>
                </c:pt>
                <c:pt idx="11844">
                  <c:v>24.707486746400001</c:v>
                </c:pt>
                <c:pt idx="11845">
                  <c:v>24.707486746400001</c:v>
                </c:pt>
                <c:pt idx="11846">
                  <c:v>24.890285996799999</c:v>
                </c:pt>
                <c:pt idx="11847">
                  <c:v>24.707486746400001</c:v>
                </c:pt>
                <c:pt idx="11848">
                  <c:v>24.707486746400001</c:v>
                </c:pt>
                <c:pt idx="11849">
                  <c:v>24.707486746400001</c:v>
                </c:pt>
                <c:pt idx="11850">
                  <c:v>24.737953288100002</c:v>
                </c:pt>
                <c:pt idx="11851">
                  <c:v>24.768419829900001</c:v>
                </c:pt>
                <c:pt idx="11852">
                  <c:v>24.798886371599998</c:v>
                </c:pt>
                <c:pt idx="11853">
                  <c:v>24.798886371599998</c:v>
                </c:pt>
                <c:pt idx="11854">
                  <c:v>24.707486746400001</c:v>
                </c:pt>
                <c:pt idx="11855">
                  <c:v>24.737953288100002</c:v>
                </c:pt>
                <c:pt idx="11856">
                  <c:v>24.677020204600002</c:v>
                </c:pt>
                <c:pt idx="11857">
                  <c:v>24.798886371599998</c:v>
                </c:pt>
                <c:pt idx="11858">
                  <c:v>24.677020204600002</c:v>
                </c:pt>
                <c:pt idx="11859">
                  <c:v>24.768419829900001</c:v>
                </c:pt>
                <c:pt idx="11860">
                  <c:v>24.707486746400001</c:v>
                </c:pt>
                <c:pt idx="11861">
                  <c:v>24.737953288100002</c:v>
                </c:pt>
                <c:pt idx="11862">
                  <c:v>24.677020204600002</c:v>
                </c:pt>
                <c:pt idx="11863">
                  <c:v>24.768419829900001</c:v>
                </c:pt>
                <c:pt idx="11864">
                  <c:v>24.737953288100002</c:v>
                </c:pt>
                <c:pt idx="11865">
                  <c:v>24.677020204600002</c:v>
                </c:pt>
                <c:pt idx="11866">
                  <c:v>24.677020204600002</c:v>
                </c:pt>
                <c:pt idx="11867">
                  <c:v>24.677020204600002</c:v>
                </c:pt>
                <c:pt idx="11868">
                  <c:v>24.768419829900001</c:v>
                </c:pt>
                <c:pt idx="11869">
                  <c:v>24.707486746400001</c:v>
                </c:pt>
                <c:pt idx="11870">
                  <c:v>24.737953288100002</c:v>
                </c:pt>
                <c:pt idx="11871">
                  <c:v>24.707486746400001</c:v>
                </c:pt>
                <c:pt idx="11872">
                  <c:v>24.677020204600002</c:v>
                </c:pt>
                <c:pt idx="11873">
                  <c:v>24.707486746400001</c:v>
                </c:pt>
                <c:pt idx="11874">
                  <c:v>24.707486746400001</c:v>
                </c:pt>
                <c:pt idx="11875">
                  <c:v>24.646553662900001</c:v>
                </c:pt>
                <c:pt idx="11876">
                  <c:v>24.768419829900001</c:v>
                </c:pt>
                <c:pt idx="11877">
                  <c:v>24.737953288100002</c:v>
                </c:pt>
                <c:pt idx="11878">
                  <c:v>24.768419829900001</c:v>
                </c:pt>
                <c:pt idx="11879">
                  <c:v>24.6160871212</c:v>
                </c:pt>
                <c:pt idx="11880">
                  <c:v>24.707486746400001</c:v>
                </c:pt>
                <c:pt idx="11881">
                  <c:v>24.677020204600002</c:v>
                </c:pt>
                <c:pt idx="11882">
                  <c:v>24.737953288100002</c:v>
                </c:pt>
                <c:pt idx="11883">
                  <c:v>24.768419829900001</c:v>
                </c:pt>
                <c:pt idx="11884">
                  <c:v>24.677020204600002</c:v>
                </c:pt>
                <c:pt idx="11885">
                  <c:v>24.677020204600002</c:v>
                </c:pt>
                <c:pt idx="11886">
                  <c:v>24.768419829900001</c:v>
                </c:pt>
                <c:pt idx="11887">
                  <c:v>24.707486746400001</c:v>
                </c:pt>
                <c:pt idx="11888">
                  <c:v>24.768419829900001</c:v>
                </c:pt>
                <c:pt idx="11889">
                  <c:v>24.737953288100002</c:v>
                </c:pt>
                <c:pt idx="11890">
                  <c:v>24.707486746400001</c:v>
                </c:pt>
                <c:pt idx="11891">
                  <c:v>24.677020204600002</c:v>
                </c:pt>
                <c:pt idx="11892">
                  <c:v>24.737953288100002</c:v>
                </c:pt>
                <c:pt idx="11893">
                  <c:v>24.677020204600002</c:v>
                </c:pt>
                <c:pt idx="11894">
                  <c:v>24.677020204600002</c:v>
                </c:pt>
                <c:pt idx="11895">
                  <c:v>24.677020204600002</c:v>
                </c:pt>
                <c:pt idx="11896">
                  <c:v>24.677020204600002</c:v>
                </c:pt>
                <c:pt idx="11897">
                  <c:v>24.677020204600002</c:v>
                </c:pt>
                <c:pt idx="11898">
                  <c:v>24.768419829900001</c:v>
                </c:pt>
                <c:pt idx="11899">
                  <c:v>24.737953288100002</c:v>
                </c:pt>
                <c:pt idx="11900">
                  <c:v>24.737953288100002</c:v>
                </c:pt>
                <c:pt idx="11901">
                  <c:v>24.646553662900001</c:v>
                </c:pt>
                <c:pt idx="11902">
                  <c:v>24.737953288100002</c:v>
                </c:pt>
                <c:pt idx="11903">
                  <c:v>24.6160871212</c:v>
                </c:pt>
                <c:pt idx="11904">
                  <c:v>24.5856205794</c:v>
                </c:pt>
                <c:pt idx="11905">
                  <c:v>24.737953288100002</c:v>
                </c:pt>
                <c:pt idx="11906">
                  <c:v>24.677020204600002</c:v>
                </c:pt>
                <c:pt idx="11907">
                  <c:v>24.707486746400001</c:v>
                </c:pt>
                <c:pt idx="11908">
                  <c:v>24.737953288100002</c:v>
                </c:pt>
                <c:pt idx="11909">
                  <c:v>24.707486746400001</c:v>
                </c:pt>
                <c:pt idx="11910">
                  <c:v>24.737953288100002</c:v>
                </c:pt>
                <c:pt idx="11911">
                  <c:v>24.677020204600002</c:v>
                </c:pt>
                <c:pt idx="11912">
                  <c:v>24.707486746400001</c:v>
                </c:pt>
                <c:pt idx="11913">
                  <c:v>24.6160871212</c:v>
                </c:pt>
                <c:pt idx="11914">
                  <c:v>24.677020204600002</c:v>
                </c:pt>
                <c:pt idx="11915">
                  <c:v>24.677020204600002</c:v>
                </c:pt>
                <c:pt idx="11916">
                  <c:v>24.707486746400001</c:v>
                </c:pt>
                <c:pt idx="11917">
                  <c:v>24.677020204600002</c:v>
                </c:pt>
                <c:pt idx="11918">
                  <c:v>24.677020204600002</c:v>
                </c:pt>
                <c:pt idx="11919">
                  <c:v>24.677020204600002</c:v>
                </c:pt>
                <c:pt idx="11920">
                  <c:v>24.677020204600002</c:v>
                </c:pt>
                <c:pt idx="11921">
                  <c:v>24.6160871212</c:v>
                </c:pt>
                <c:pt idx="11922">
                  <c:v>24.646553662900001</c:v>
                </c:pt>
                <c:pt idx="11923">
                  <c:v>24.707486746400001</c:v>
                </c:pt>
                <c:pt idx="11924">
                  <c:v>24.646553662900001</c:v>
                </c:pt>
                <c:pt idx="11925">
                  <c:v>24.646553662900001</c:v>
                </c:pt>
                <c:pt idx="11926">
                  <c:v>24.6160871212</c:v>
                </c:pt>
                <c:pt idx="11927">
                  <c:v>24.677020204600002</c:v>
                </c:pt>
                <c:pt idx="11928">
                  <c:v>24.707486746400001</c:v>
                </c:pt>
                <c:pt idx="11929">
                  <c:v>24.677020204600002</c:v>
                </c:pt>
                <c:pt idx="11930">
                  <c:v>24.737953288100002</c:v>
                </c:pt>
                <c:pt idx="11931">
                  <c:v>24.707486746400001</c:v>
                </c:pt>
                <c:pt idx="11932">
                  <c:v>24.677020204600002</c:v>
                </c:pt>
                <c:pt idx="11933">
                  <c:v>24.677020204600002</c:v>
                </c:pt>
                <c:pt idx="11934">
                  <c:v>24.646553662900001</c:v>
                </c:pt>
                <c:pt idx="11935">
                  <c:v>24.707486746400001</c:v>
                </c:pt>
                <c:pt idx="11936">
                  <c:v>24.768419829900001</c:v>
                </c:pt>
                <c:pt idx="11937">
                  <c:v>24.768419829900001</c:v>
                </c:pt>
                <c:pt idx="11938">
                  <c:v>24.677020204600002</c:v>
                </c:pt>
                <c:pt idx="11939">
                  <c:v>24.737953288100002</c:v>
                </c:pt>
                <c:pt idx="11940">
                  <c:v>24.737953288100002</c:v>
                </c:pt>
                <c:pt idx="11941">
                  <c:v>24.555154037699999</c:v>
                </c:pt>
                <c:pt idx="11942">
                  <c:v>24.6160871212</c:v>
                </c:pt>
                <c:pt idx="11943">
                  <c:v>24.707486746400001</c:v>
                </c:pt>
                <c:pt idx="11944">
                  <c:v>24.646553662900001</c:v>
                </c:pt>
                <c:pt idx="11945">
                  <c:v>24.646553662900001</c:v>
                </c:pt>
                <c:pt idx="11946">
                  <c:v>24.646553662900001</c:v>
                </c:pt>
                <c:pt idx="11947">
                  <c:v>24.6160871212</c:v>
                </c:pt>
                <c:pt idx="11948">
                  <c:v>24.646553662900001</c:v>
                </c:pt>
                <c:pt idx="11949">
                  <c:v>24.646553662900001</c:v>
                </c:pt>
                <c:pt idx="11950">
                  <c:v>24.6160871212</c:v>
                </c:pt>
                <c:pt idx="11951">
                  <c:v>24.707486746400001</c:v>
                </c:pt>
                <c:pt idx="11952">
                  <c:v>24.646553662900001</c:v>
                </c:pt>
                <c:pt idx="11953">
                  <c:v>24.6160871212</c:v>
                </c:pt>
                <c:pt idx="11954">
                  <c:v>24.646553662900001</c:v>
                </c:pt>
                <c:pt idx="11955">
                  <c:v>24.707486746400001</c:v>
                </c:pt>
                <c:pt idx="11956">
                  <c:v>24.6160871212</c:v>
                </c:pt>
                <c:pt idx="11957">
                  <c:v>24.5856205794</c:v>
                </c:pt>
                <c:pt idx="11958">
                  <c:v>24.677020204600002</c:v>
                </c:pt>
                <c:pt idx="11959">
                  <c:v>24.737953288100002</c:v>
                </c:pt>
                <c:pt idx="11960">
                  <c:v>24.6160871212</c:v>
                </c:pt>
                <c:pt idx="11961">
                  <c:v>24.707486746400001</c:v>
                </c:pt>
                <c:pt idx="11962">
                  <c:v>24.6160871212</c:v>
                </c:pt>
                <c:pt idx="11963">
                  <c:v>24.677020204600002</c:v>
                </c:pt>
                <c:pt idx="11964">
                  <c:v>24.677020204600002</c:v>
                </c:pt>
                <c:pt idx="11965">
                  <c:v>24.646553662900001</c:v>
                </c:pt>
                <c:pt idx="11966">
                  <c:v>24.646553662900001</c:v>
                </c:pt>
                <c:pt idx="11967">
                  <c:v>24.6160871212</c:v>
                </c:pt>
                <c:pt idx="11968">
                  <c:v>24.6160871212</c:v>
                </c:pt>
                <c:pt idx="11969">
                  <c:v>24.6160871212</c:v>
                </c:pt>
                <c:pt idx="11970">
                  <c:v>24.707486746400001</c:v>
                </c:pt>
                <c:pt idx="11971">
                  <c:v>24.677020204600002</c:v>
                </c:pt>
                <c:pt idx="11972">
                  <c:v>24.555154037699999</c:v>
                </c:pt>
                <c:pt idx="11973">
                  <c:v>24.677020204600002</c:v>
                </c:pt>
                <c:pt idx="11974">
                  <c:v>24.6160871212</c:v>
                </c:pt>
                <c:pt idx="11975">
                  <c:v>24.768419829900001</c:v>
                </c:pt>
                <c:pt idx="11976">
                  <c:v>24.707486746400001</c:v>
                </c:pt>
                <c:pt idx="11977">
                  <c:v>24.6160871212</c:v>
                </c:pt>
                <c:pt idx="11978">
                  <c:v>24.707486746400001</c:v>
                </c:pt>
                <c:pt idx="11979">
                  <c:v>24.646553662900001</c:v>
                </c:pt>
                <c:pt idx="11980">
                  <c:v>24.677020204600002</c:v>
                </c:pt>
                <c:pt idx="11981">
                  <c:v>24.677020204600002</c:v>
                </c:pt>
                <c:pt idx="11982">
                  <c:v>24.646553662900001</c:v>
                </c:pt>
                <c:pt idx="11983">
                  <c:v>24.5856205794</c:v>
                </c:pt>
                <c:pt idx="11984">
                  <c:v>24.6160871212</c:v>
                </c:pt>
                <c:pt idx="11985">
                  <c:v>24.5856205794</c:v>
                </c:pt>
                <c:pt idx="11986">
                  <c:v>24.677020204600002</c:v>
                </c:pt>
                <c:pt idx="11987">
                  <c:v>24.677020204600002</c:v>
                </c:pt>
                <c:pt idx="11988">
                  <c:v>24.677020204600002</c:v>
                </c:pt>
                <c:pt idx="11989">
                  <c:v>24.707486746400001</c:v>
                </c:pt>
                <c:pt idx="11990">
                  <c:v>24.707486746400001</c:v>
                </c:pt>
                <c:pt idx="11991">
                  <c:v>24.555154037699999</c:v>
                </c:pt>
                <c:pt idx="11992">
                  <c:v>24.677020204600002</c:v>
                </c:pt>
                <c:pt idx="11993">
                  <c:v>24.646553662900001</c:v>
                </c:pt>
                <c:pt idx="11994">
                  <c:v>24.677020204600002</c:v>
                </c:pt>
                <c:pt idx="11995">
                  <c:v>24.707486746400001</c:v>
                </c:pt>
                <c:pt idx="11996">
                  <c:v>24.646553662900001</c:v>
                </c:pt>
                <c:pt idx="11997">
                  <c:v>24.737953288100002</c:v>
                </c:pt>
                <c:pt idx="11998">
                  <c:v>24.555154037699999</c:v>
                </c:pt>
                <c:pt idx="11999">
                  <c:v>24.677020204600002</c:v>
                </c:pt>
                <c:pt idx="12000">
                  <c:v>24.677020204600002</c:v>
                </c:pt>
                <c:pt idx="12001">
                  <c:v>24.6160871212</c:v>
                </c:pt>
                <c:pt idx="12002">
                  <c:v>24.6160871212</c:v>
                </c:pt>
                <c:pt idx="12003">
                  <c:v>24.646553662900001</c:v>
                </c:pt>
                <c:pt idx="12004">
                  <c:v>24.6160871212</c:v>
                </c:pt>
                <c:pt idx="12005">
                  <c:v>24.6160871212</c:v>
                </c:pt>
                <c:pt idx="12006">
                  <c:v>24.677020204600002</c:v>
                </c:pt>
                <c:pt idx="12007">
                  <c:v>24.677020204600002</c:v>
                </c:pt>
                <c:pt idx="12008">
                  <c:v>24.555154037699999</c:v>
                </c:pt>
                <c:pt idx="12009">
                  <c:v>24.677020204600002</c:v>
                </c:pt>
                <c:pt idx="12010">
                  <c:v>24.6160871212</c:v>
                </c:pt>
                <c:pt idx="12011">
                  <c:v>24.646553662900001</c:v>
                </c:pt>
                <c:pt idx="12012">
                  <c:v>24.677020204600002</c:v>
                </c:pt>
                <c:pt idx="12013">
                  <c:v>24.677020204600002</c:v>
                </c:pt>
                <c:pt idx="12014">
                  <c:v>24.5856205794</c:v>
                </c:pt>
                <c:pt idx="12015">
                  <c:v>24.677020204600002</c:v>
                </c:pt>
                <c:pt idx="12016">
                  <c:v>24.677020204600002</c:v>
                </c:pt>
                <c:pt idx="12017">
                  <c:v>24.646553662900001</c:v>
                </c:pt>
                <c:pt idx="12018">
                  <c:v>24.646553662900001</c:v>
                </c:pt>
                <c:pt idx="12019">
                  <c:v>24.6160871212</c:v>
                </c:pt>
                <c:pt idx="12020">
                  <c:v>24.677020204600002</c:v>
                </c:pt>
                <c:pt idx="12021">
                  <c:v>24.555154037699999</c:v>
                </c:pt>
                <c:pt idx="12022">
                  <c:v>24.6160871212</c:v>
                </c:pt>
                <c:pt idx="12023">
                  <c:v>24.6160871212</c:v>
                </c:pt>
                <c:pt idx="12024">
                  <c:v>24.707486746400001</c:v>
                </c:pt>
                <c:pt idx="12025">
                  <c:v>24.6160871212</c:v>
                </c:pt>
                <c:pt idx="12026">
                  <c:v>24.768419829900001</c:v>
                </c:pt>
                <c:pt idx="12027">
                  <c:v>24.555154037699999</c:v>
                </c:pt>
                <c:pt idx="12028">
                  <c:v>24.5856205794</c:v>
                </c:pt>
                <c:pt idx="12029">
                  <c:v>24.677020204600002</c:v>
                </c:pt>
                <c:pt idx="12030">
                  <c:v>24.646553662900001</c:v>
                </c:pt>
                <c:pt idx="12031">
                  <c:v>24.6160871212</c:v>
                </c:pt>
                <c:pt idx="12032">
                  <c:v>24.555154037699999</c:v>
                </c:pt>
                <c:pt idx="12033">
                  <c:v>24.677020204600002</c:v>
                </c:pt>
                <c:pt idx="12034">
                  <c:v>24.6160871212</c:v>
                </c:pt>
                <c:pt idx="12035">
                  <c:v>24.5856205794</c:v>
                </c:pt>
                <c:pt idx="12036">
                  <c:v>24.707486746400001</c:v>
                </c:pt>
                <c:pt idx="12037">
                  <c:v>24.737953288100002</c:v>
                </c:pt>
                <c:pt idx="12038">
                  <c:v>24.677020204600002</c:v>
                </c:pt>
                <c:pt idx="12039">
                  <c:v>24.5856205794</c:v>
                </c:pt>
                <c:pt idx="12040">
                  <c:v>24.555154037699999</c:v>
                </c:pt>
                <c:pt idx="12041">
                  <c:v>24.707486746400001</c:v>
                </c:pt>
                <c:pt idx="12042">
                  <c:v>24.646553662900001</c:v>
                </c:pt>
                <c:pt idx="12043">
                  <c:v>24.5856205794</c:v>
                </c:pt>
                <c:pt idx="12044">
                  <c:v>24.5856205794</c:v>
                </c:pt>
                <c:pt idx="12045">
                  <c:v>24.6160871212</c:v>
                </c:pt>
                <c:pt idx="12046">
                  <c:v>24.555154037699999</c:v>
                </c:pt>
                <c:pt idx="12047">
                  <c:v>24.555154037699999</c:v>
                </c:pt>
                <c:pt idx="12048">
                  <c:v>24.5856205794</c:v>
                </c:pt>
                <c:pt idx="12049">
                  <c:v>24.646553662900001</c:v>
                </c:pt>
                <c:pt idx="12050">
                  <c:v>24.646553662900001</c:v>
                </c:pt>
                <c:pt idx="12051">
                  <c:v>24.5246874959</c:v>
                </c:pt>
                <c:pt idx="12052">
                  <c:v>24.677020204600002</c:v>
                </c:pt>
                <c:pt idx="12053">
                  <c:v>24.677020204600002</c:v>
                </c:pt>
                <c:pt idx="12054">
                  <c:v>24.555154037699999</c:v>
                </c:pt>
                <c:pt idx="12055">
                  <c:v>24.646553662900001</c:v>
                </c:pt>
                <c:pt idx="12056">
                  <c:v>24.677020204600002</c:v>
                </c:pt>
                <c:pt idx="12057">
                  <c:v>24.5246874959</c:v>
                </c:pt>
                <c:pt idx="12058">
                  <c:v>24.646553662900001</c:v>
                </c:pt>
                <c:pt idx="12059">
                  <c:v>24.6160871212</c:v>
                </c:pt>
                <c:pt idx="12060">
                  <c:v>24.707486746400001</c:v>
                </c:pt>
                <c:pt idx="12061">
                  <c:v>24.5246874959</c:v>
                </c:pt>
                <c:pt idx="12062">
                  <c:v>24.5246874959</c:v>
                </c:pt>
                <c:pt idx="12063">
                  <c:v>24.5246874959</c:v>
                </c:pt>
                <c:pt idx="12064">
                  <c:v>24.5856205794</c:v>
                </c:pt>
                <c:pt idx="12065">
                  <c:v>24.707486746400001</c:v>
                </c:pt>
                <c:pt idx="12066">
                  <c:v>24.646553662900001</c:v>
                </c:pt>
                <c:pt idx="12067">
                  <c:v>24.5856205794</c:v>
                </c:pt>
                <c:pt idx="12068">
                  <c:v>24.6160871212</c:v>
                </c:pt>
                <c:pt idx="12069">
                  <c:v>24.5246874959</c:v>
                </c:pt>
                <c:pt idx="12070">
                  <c:v>24.677020204600002</c:v>
                </c:pt>
                <c:pt idx="12071">
                  <c:v>24.6160871212</c:v>
                </c:pt>
                <c:pt idx="12072">
                  <c:v>24.677020204600002</c:v>
                </c:pt>
                <c:pt idx="12073">
                  <c:v>24.677020204600002</c:v>
                </c:pt>
                <c:pt idx="12074">
                  <c:v>24.5246874959</c:v>
                </c:pt>
                <c:pt idx="12075">
                  <c:v>24.5246874959</c:v>
                </c:pt>
                <c:pt idx="12076">
                  <c:v>24.646553662900001</c:v>
                </c:pt>
                <c:pt idx="12077">
                  <c:v>24.555154037699999</c:v>
                </c:pt>
                <c:pt idx="12078">
                  <c:v>24.5246874959</c:v>
                </c:pt>
                <c:pt idx="12079">
                  <c:v>24.677020204600002</c:v>
                </c:pt>
                <c:pt idx="12080">
                  <c:v>24.5856205794</c:v>
                </c:pt>
                <c:pt idx="12081">
                  <c:v>24.6160871212</c:v>
                </c:pt>
                <c:pt idx="12082">
                  <c:v>24.6160871212</c:v>
                </c:pt>
                <c:pt idx="12083">
                  <c:v>24.555154037699999</c:v>
                </c:pt>
                <c:pt idx="12084">
                  <c:v>24.555154037699999</c:v>
                </c:pt>
                <c:pt idx="12085">
                  <c:v>24.677020204600002</c:v>
                </c:pt>
                <c:pt idx="12086">
                  <c:v>24.494220954199999</c:v>
                </c:pt>
                <c:pt idx="12087">
                  <c:v>24.646553662900001</c:v>
                </c:pt>
                <c:pt idx="12088">
                  <c:v>24.5856205794</c:v>
                </c:pt>
                <c:pt idx="12089">
                  <c:v>24.5246874959</c:v>
                </c:pt>
                <c:pt idx="12090">
                  <c:v>24.555154037699999</c:v>
                </c:pt>
                <c:pt idx="12091">
                  <c:v>24.6160871212</c:v>
                </c:pt>
                <c:pt idx="12092">
                  <c:v>24.5856205794</c:v>
                </c:pt>
                <c:pt idx="12093">
                  <c:v>24.555154037699999</c:v>
                </c:pt>
                <c:pt idx="12094">
                  <c:v>24.555154037699999</c:v>
                </c:pt>
                <c:pt idx="12095">
                  <c:v>24.646553662900001</c:v>
                </c:pt>
                <c:pt idx="12096">
                  <c:v>24.555154037699999</c:v>
                </c:pt>
                <c:pt idx="12097">
                  <c:v>24.5856205794</c:v>
                </c:pt>
                <c:pt idx="12098">
                  <c:v>24.433287870699999</c:v>
                </c:pt>
                <c:pt idx="12099">
                  <c:v>24.5856205794</c:v>
                </c:pt>
                <c:pt idx="12100">
                  <c:v>24.5856205794</c:v>
                </c:pt>
                <c:pt idx="12101">
                  <c:v>24.646553662900001</c:v>
                </c:pt>
                <c:pt idx="12102">
                  <c:v>24.6160871212</c:v>
                </c:pt>
                <c:pt idx="12103">
                  <c:v>24.5246874959</c:v>
                </c:pt>
                <c:pt idx="12104">
                  <c:v>24.5246874959</c:v>
                </c:pt>
                <c:pt idx="12105">
                  <c:v>24.5856205794</c:v>
                </c:pt>
                <c:pt idx="12106">
                  <c:v>24.5856205794</c:v>
                </c:pt>
                <c:pt idx="12107">
                  <c:v>24.646553662900001</c:v>
                </c:pt>
                <c:pt idx="12108">
                  <c:v>24.5856205794</c:v>
                </c:pt>
                <c:pt idx="12109">
                  <c:v>24.6160871212</c:v>
                </c:pt>
                <c:pt idx="12110">
                  <c:v>24.5246874959</c:v>
                </c:pt>
                <c:pt idx="12111">
                  <c:v>24.555154037699999</c:v>
                </c:pt>
                <c:pt idx="12112">
                  <c:v>24.646553662900001</c:v>
                </c:pt>
                <c:pt idx="12113">
                  <c:v>24.494220954199999</c:v>
                </c:pt>
                <c:pt idx="12114">
                  <c:v>24.555154037699999</c:v>
                </c:pt>
                <c:pt idx="12115">
                  <c:v>24.6160871212</c:v>
                </c:pt>
                <c:pt idx="12116">
                  <c:v>24.646553662900001</c:v>
                </c:pt>
                <c:pt idx="12117">
                  <c:v>24.6160871212</c:v>
                </c:pt>
                <c:pt idx="12118">
                  <c:v>24.6160871212</c:v>
                </c:pt>
                <c:pt idx="12119">
                  <c:v>24.555154037699999</c:v>
                </c:pt>
                <c:pt idx="12120">
                  <c:v>24.494220954199999</c:v>
                </c:pt>
                <c:pt idx="12121">
                  <c:v>24.5246874959</c:v>
                </c:pt>
                <c:pt idx="12122">
                  <c:v>24.677020204600002</c:v>
                </c:pt>
                <c:pt idx="12123">
                  <c:v>24.555154037699999</c:v>
                </c:pt>
                <c:pt idx="12124">
                  <c:v>24.6160871212</c:v>
                </c:pt>
                <c:pt idx="12125">
                  <c:v>24.555154037699999</c:v>
                </c:pt>
                <c:pt idx="12126">
                  <c:v>24.707486746400001</c:v>
                </c:pt>
                <c:pt idx="12127">
                  <c:v>24.6160871212</c:v>
                </c:pt>
                <c:pt idx="12128">
                  <c:v>24.555154037699999</c:v>
                </c:pt>
                <c:pt idx="12129">
                  <c:v>24.6160871212</c:v>
                </c:pt>
                <c:pt idx="12130">
                  <c:v>24.555154037699999</c:v>
                </c:pt>
                <c:pt idx="12131">
                  <c:v>24.5246874959</c:v>
                </c:pt>
                <c:pt idx="12132">
                  <c:v>24.5246874959</c:v>
                </c:pt>
                <c:pt idx="12133">
                  <c:v>24.494220954199999</c:v>
                </c:pt>
                <c:pt idx="12134">
                  <c:v>24.555154037699999</c:v>
                </c:pt>
                <c:pt idx="12135">
                  <c:v>24.555154037699999</c:v>
                </c:pt>
                <c:pt idx="12136">
                  <c:v>24.5856205794</c:v>
                </c:pt>
                <c:pt idx="12137">
                  <c:v>24.555154037699999</c:v>
                </c:pt>
                <c:pt idx="12138">
                  <c:v>24.5246874959</c:v>
                </c:pt>
                <c:pt idx="12139">
                  <c:v>24.5856205794</c:v>
                </c:pt>
                <c:pt idx="12140">
                  <c:v>24.5856205794</c:v>
                </c:pt>
                <c:pt idx="12141">
                  <c:v>24.5246874959</c:v>
                </c:pt>
                <c:pt idx="12142">
                  <c:v>24.555154037699999</c:v>
                </c:pt>
                <c:pt idx="12143">
                  <c:v>24.463754412499998</c:v>
                </c:pt>
                <c:pt idx="12144">
                  <c:v>24.5856205794</c:v>
                </c:pt>
                <c:pt idx="12145">
                  <c:v>24.5246874959</c:v>
                </c:pt>
                <c:pt idx="12146">
                  <c:v>24.6160871212</c:v>
                </c:pt>
                <c:pt idx="12147">
                  <c:v>24.494220954199999</c:v>
                </c:pt>
                <c:pt idx="12148">
                  <c:v>24.555154037699999</c:v>
                </c:pt>
                <c:pt idx="12149">
                  <c:v>24.433287870699999</c:v>
                </c:pt>
                <c:pt idx="12150">
                  <c:v>24.433287870699999</c:v>
                </c:pt>
                <c:pt idx="12151">
                  <c:v>24.555154037699999</c:v>
                </c:pt>
                <c:pt idx="12152">
                  <c:v>24.5246874959</c:v>
                </c:pt>
                <c:pt idx="12153">
                  <c:v>24.5246874959</c:v>
                </c:pt>
                <c:pt idx="12154">
                  <c:v>24.494220954199999</c:v>
                </c:pt>
                <c:pt idx="12155">
                  <c:v>24.494220954199999</c:v>
                </c:pt>
                <c:pt idx="12156">
                  <c:v>24.5246874959</c:v>
                </c:pt>
                <c:pt idx="12157">
                  <c:v>24.6160871212</c:v>
                </c:pt>
                <c:pt idx="12158">
                  <c:v>24.5246874959</c:v>
                </c:pt>
                <c:pt idx="12159">
                  <c:v>24.5246874959</c:v>
                </c:pt>
                <c:pt idx="12160">
                  <c:v>24.5246874959</c:v>
                </c:pt>
                <c:pt idx="12161">
                  <c:v>24.5856205794</c:v>
                </c:pt>
                <c:pt idx="12162">
                  <c:v>24.433287870699999</c:v>
                </c:pt>
                <c:pt idx="12163">
                  <c:v>24.555154037699999</c:v>
                </c:pt>
                <c:pt idx="12164">
                  <c:v>24.5246874959</c:v>
                </c:pt>
                <c:pt idx="12165">
                  <c:v>24.6160871212</c:v>
                </c:pt>
                <c:pt idx="12166">
                  <c:v>24.5246874959</c:v>
                </c:pt>
                <c:pt idx="12167">
                  <c:v>24.555154037699999</c:v>
                </c:pt>
                <c:pt idx="12168">
                  <c:v>24.5246874959</c:v>
                </c:pt>
                <c:pt idx="12169">
                  <c:v>24.5856205794</c:v>
                </c:pt>
                <c:pt idx="12170">
                  <c:v>24.555154037699999</c:v>
                </c:pt>
                <c:pt idx="12171">
                  <c:v>24.5856205794</c:v>
                </c:pt>
                <c:pt idx="12172">
                  <c:v>24.707486746400001</c:v>
                </c:pt>
                <c:pt idx="12173">
                  <c:v>24.6160871212</c:v>
                </c:pt>
                <c:pt idx="12174">
                  <c:v>24.6160871212</c:v>
                </c:pt>
                <c:pt idx="12175">
                  <c:v>24.555154037699999</c:v>
                </c:pt>
                <c:pt idx="12176">
                  <c:v>24.463754412499998</c:v>
                </c:pt>
                <c:pt idx="12177">
                  <c:v>24.555154037699999</c:v>
                </c:pt>
                <c:pt idx="12178">
                  <c:v>24.494220954199999</c:v>
                </c:pt>
                <c:pt idx="12179">
                  <c:v>24.798886371599998</c:v>
                </c:pt>
                <c:pt idx="12180">
                  <c:v>24.646553662900001</c:v>
                </c:pt>
                <c:pt idx="12181">
                  <c:v>24.555154037699999</c:v>
                </c:pt>
                <c:pt idx="12182">
                  <c:v>24.555154037699999</c:v>
                </c:pt>
                <c:pt idx="12183">
                  <c:v>24.494220954199999</c:v>
                </c:pt>
                <c:pt idx="12184">
                  <c:v>24.6160871212</c:v>
                </c:pt>
                <c:pt idx="12185">
                  <c:v>24.494220954199999</c:v>
                </c:pt>
                <c:pt idx="12186">
                  <c:v>24.5246874959</c:v>
                </c:pt>
                <c:pt idx="12187">
                  <c:v>24.5856205794</c:v>
                </c:pt>
                <c:pt idx="12188">
                  <c:v>24.646553662900001</c:v>
                </c:pt>
                <c:pt idx="12189">
                  <c:v>24.555154037699999</c:v>
                </c:pt>
                <c:pt idx="12190">
                  <c:v>24.5246874959</c:v>
                </c:pt>
                <c:pt idx="12191">
                  <c:v>24.5246874959</c:v>
                </c:pt>
                <c:pt idx="12192">
                  <c:v>24.494220954199999</c:v>
                </c:pt>
                <c:pt idx="12193">
                  <c:v>24.555154037699999</c:v>
                </c:pt>
                <c:pt idx="12194">
                  <c:v>24.707486746400001</c:v>
                </c:pt>
                <c:pt idx="12195">
                  <c:v>24.5246874959</c:v>
                </c:pt>
                <c:pt idx="12196">
                  <c:v>24.555154037699999</c:v>
                </c:pt>
                <c:pt idx="12197">
                  <c:v>24.6160871212</c:v>
                </c:pt>
                <c:pt idx="12198">
                  <c:v>24.5856205794</c:v>
                </c:pt>
                <c:pt idx="12199">
                  <c:v>24.6160871212</c:v>
                </c:pt>
                <c:pt idx="12200">
                  <c:v>24.6160871212</c:v>
                </c:pt>
                <c:pt idx="12201">
                  <c:v>24.5246874959</c:v>
                </c:pt>
                <c:pt idx="12202">
                  <c:v>24.6160871212</c:v>
                </c:pt>
                <c:pt idx="12203">
                  <c:v>24.433287870699999</c:v>
                </c:pt>
                <c:pt idx="12204">
                  <c:v>24.555154037699999</c:v>
                </c:pt>
                <c:pt idx="12205">
                  <c:v>24.5246874959</c:v>
                </c:pt>
                <c:pt idx="12206">
                  <c:v>24.5246874959</c:v>
                </c:pt>
                <c:pt idx="12207">
                  <c:v>24.555154037699999</c:v>
                </c:pt>
                <c:pt idx="12208">
                  <c:v>24.494220954199999</c:v>
                </c:pt>
                <c:pt idx="12209">
                  <c:v>24.5246874959</c:v>
                </c:pt>
                <c:pt idx="12210">
                  <c:v>24.5246874959</c:v>
                </c:pt>
                <c:pt idx="12211">
                  <c:v>24.494220954199999</c:v>
                </c:pt>
                <c:pt idx="12212">
                  <c:v>24.463754412499998</c:v>
                </c:pt>
                <c:pt idx="12213">
                  <c:v>24.5856205794</c:v>
                </c:pt>
                <c:pt idx="12214">
                  <c:v>24.646553662900001</c:v>
                </c:pt>
                <c:pt idx="12215">
                  <c:v>24.646553662900001</c:v>
                </c:pt>
                <c:pt idx="12216">
                  <c:v>24.5246874959</c:v>
                </c:pt>
                <c:pt idx="12217">
                  <c:v>24.5856205794</c:v>
                </c:pt>
                <c:pt idx="12218">
                  <c:v>24.494220954199999</c:v>
                </c:pt>
                <c:pt idx="12219">
                  <c:v>24.5246874959</c:v>
                </c:pt>
                <c:pt idx="12220">
                  <c:v>24.494220954199999</c:v>
                </c:pt>
                <c:pt idx="12221">
                  <c:v>24.677020204600002</c:v>
                </c:pt>
                <c:pt idx="12222">
                  <c:v>24.5246874959</c:v>
                </c:pt>
                <c:pt idx="12223">
                  <c:v>24.463754412499998</c:v>
                </c:pt>
                <c:pt idx="12224">
                  <c:v>24.5856205794</c:v>
                </c:pt>
                <c:pt idx="12225">
                  <c:v>24.494220954199999</c:v>
                </c:pt>
                <c:pt idx="12226">
                  <c:v>24.5246874959</c:v>
                </c:pt>
                <c:pt idx="12227">
                  <c:v>24.646553662900001</c:v>
                </c:pt>
                <c:pt idx="12228">
                  <c:v>24.5856205794</c:v>
                </c:pt>
                <c:pt idx="12229">
                  <c:v>24.5856205794</c:v>
                </c:pt>
                <c:pt idx="12230">
                  <c:v>24.555154037699999</c:v>
                </c:pt>
                <c:pt idx="12231">
                  <c:v>24.463754412499998</c:v>
                </c:pt>
                <c:pt idx="12232">
                  <c:v>24.555154037699999</c:v>
                </c:pt>
                <c:pt idx="12233">
                  <c:v>24.5246874959</c:v>
                </c:pt>
                <c:pt idx="12234">
                  <c:v>24.555154037699999</c:v>
                </c:pt>
                <c:pt idx="12235">
                  <c:v>24.463754412499998</c:v>
                </c:pt>
                <c:pt idx="12236">
                  <c:v>24.5246874959</c:v>
                </c:pt>
                <c:pt idx="12237">
                  <c:v>24.555154037699999</c:v>
                </c:pt>
                <c:pt idx="12238">
                  <c:v>24.494220954199999</c:v>
                </c:pt>
                <c:pt idx="12239">
                  <c:v>24.433287870699999</c:v>
                </c:pt>
                <c:pt idx="12240">
                  <c:v>24.555154037699999</c:v>
                </c:pt>
                <c:pt idx="12241">
                  <c:v>24.5246874959</c:v>
                </c:pt>
                <c:pt idx="12242">
                  <c:v>24.5246874959</c:v>
                </c:pt>
                <c:pt idx="12243">
                  <c:v>24.555154037699999</c:v>
                </c:pt>
                <c:pt idx="12244">
                  <c:v>24.433287870699999</c:v>
                </c:pt>
                <c:pt idx="12245">
                  <c:v>24.463754412499998</c:v>
                </c:pt>
                <c:pt idx="12246">
                  <c:v>24.433287870699999</c:v>
                </c:pt>
                <c:pt idx="12247">
                  <c:v>24.5246874959</c:v>
                </c:pt>
                <c:pt idx="12248">
                  <c:v>24.5246874959</c:v>
                </c:pt>
                <c:pt idx="12249">
                  <c:v>24.5246874959</c:v>
                </c:pt>
                <c:pt idx="12250">
                  <c:v>24.494220954199999</c:v>
                </c:pt>
                <c:pt idx="12251">
                  <c:v>24.5856205794</c:v>
                </c:pt>
                <c:pt idx="12252">
                  <c:v>24.433287870699999</c:v>
                </c:pt>
                <c:pt idx="12253">
                  <c:v>24.555154037699999</c:v>
                </c:pt>
                <c:pt idx="12254">
                  <c:v>24.463754412499998</c:v>
                </c:pt>
                <c:pt idx="12255">
                  <c:v>24.646553662900001</c:v>
                </c:pt>
                <c:pt idx="12256">
                  <c:v>24.463754412499998</c:v>
                </c:pt>
                <c:pt idx="12257">
                  <c:v>24.5246874959</c:v>
                </c:pt>
                <c:pt idx="12258">
                  <c:v>24.646553662900001</c:v>
                </c:pt>
                <c:pt idx="12259">
                  <c:v>24.5246874959</c:v>
                </c:pt>
                <c:pt idx="12260">
                  <c:v>24.5856205794</c:v>
                </c:pt>
                <c:pt idx="12261">
                  <c:v>24.6160871212</c:v>
                </c:pt>
                <c:pt idx="12262">
                  <c:v>24.5246874959</c:v>
                </c:pt>
                <c:pt idx="12263">
                  <c:v>24.463754412499998</c:v>
                </c:pt>
                <c:pt idx="12264">
                  <c:v>24.555154037699999</c:v>
                </c:pt>
                <c:pt idx="12265">
                  <c:v>24.555154037699999</c:v>
                </c:pt>
                <c:pt idx="12266">
                  <c:v>24.463754412499998</c:v>
                </c:pt>
                <c:pt idx="12267">
                  <c:v>24.494220954199999</c:v>
                </c:pt>
                <c:pt idx="12268">
                  <c:v>24.555154037699999</c:v>
                </c:pt>
                <c:pt idx="12269">
                  <c:v>24.494220954199999</c:v>
                </c:pt>
                <c:pt idx="12270">
                  <c:v>24.5856205794</c:v>
                </c:pt>
                <c:pt idx="12271">
                  <c:v>24.5856205794</c:v>
                </c:pt>
                <c:pt idx="12272">
                  <c:v>24.494220954199999</c:v>
                </c:pt>
                <c:pt idx="12273">
                  <c:v>24.5856205794</c:v>
                </c:pt>
                <c:pt idx="12274">
                  <c:v>24.5246874959</c:v>
                </c:pt>
                <c:pt idx="12275">
                  <c:v>24.5246874959</c:v>
                </c:pt>
                <c:pt idx="12276">
                  <c:v>24.5246874959</c:v>
                </c:pt>
                <c:pt idx="12277">
                  <c:v>24.463754412499998</c:v>
                </c:pt>
                <c:pt idx="12278">
                  <c:v>24.494220954199999</c:v>
                </c:pt>
                <c:pt idx="12279">
                  <c:v>24.5246874959</c:v>
                </c:pt>
                <c:pt idx="12280">
                  <c:v>24.463754412499998</c:v>
                </c:pt>
                <c:pt idx="12281">
                  <c:v>24.5246874959</c:v>
                </c:pt>
                <c:pt idx="12282">
                  <c:v>24.5246874959</c:v>
                </c:pt>
                <c:pt idx="12283">
                  <c:v>24.6160871212</c:v>
                </c:pt>
                <c:pt idx="12284">
                  <c:v>24.5856205794</c:v>
                </c:pt>
                <c:pt idx="12285">
                  <c:v>24.463754412499998</c:v>
                </c:pt>
                <c:pt idx="12286">
                  <c:v>24.494220954199999</c:v>
                </c:pt>
                <c:pt idx="12287">
                  <c:v>24.5246874959</c:v>
                </c:pt>
                <c:pt idx="12288">
                  <c:v>24.494220954199999</c:v>
                </c:pt>
                <c:pt idx="12289">
                  <c:v>24.402821328999998</c:v>
                </c:pt>
                <c:pt idx="12290">
                  <c:v>24.463754412499998</c:v>
                </c:pt>
                <c:pt idx="12291">
                  <c:v>24.494220954199999</c:v>
                </c:pt>
                <c:pt idx="12292">
                  <c:v>24.494220954199999</c:v>
                </c:pt>
                <c:pt idx="12293">
                  <c:v>24.463754412499998</c:v>
                </c:pt>
                <c:pt idx="12294">
                  <c:v>24.463754412499998</c:v>
                </c:pt>
                <c:pt idx="12295">
                  <c:v>24.433287870699999</c:v>
                </c:pt>
                <c:pt idx="12296">
                  <c:v>24.433287870699999</c:v>
                </c:pt>
                <c:pt idx="12297">
                  <c:v>24.555154037699999</c:v>
                </c:pt>
                <c:pt idx="12298">
                  <c:v>24.555154037699999</c:v>
                </c:pt>
                <c:pt idx="12299">
                  <c:v>24.5246874959</c:v>
                </c:pt>
                <c:pt idx="12300">
                  <c:v>24.5856205794</c:v>
                </c:pt>
                <c:pt idx="12301">
                  <c:v>24.463754412499998</c:v>
                </c:pt>
                <c:pt idx="12302">
                  <c:v>24.494220954199999</c:v>
                </c:pt>
                <c:pt idx="12303">
                  <c:v>24.494220954199999</c:v>
                </c:pt>
                <c:pt idx="12304">
                  <c:v>24.463754412499998</c:v>
                </c:pt>
                <c:pt idx="12305">
                  <c:v>24.433287870699999</c:v>
                </c:pt>
                <c:pt idx="12306">
                  <c:v>24.494220954199999</c:v>
                </c:pt>
                <c:pt idx="12307">
                  <c:v>24.494220954199999</c:v>
                </c:pt>
                <c:pt idx="12308">
                  <c:v>24.494220954199999</c:v>
                </c:pt>
                <c:pt idx="12309">
                  <c:v>24.494220954199999</c:v>
                </c:pt>
                <c:pt idx="12310">
                  <c:v>24.463754412499998</c:v>
                </c:pt>
                <c:pt idx="12311">
                  <c:v>24.463754412499998</c:v>
                </c:pt>
                <c:pt idx="12312">
                  <c:v>24.463754412499998</c:v>
                </c:pt>
                <c:pt idx="12313">
                  <c:v>24.463754412499998</c:v>
                </c:pt>
                <c:pt idx="12314">
                  <c:v>24.494220954199999</c:v>
                </c:pt>
                <c:pt idx="12315">
                  <c:v>24.402821328999998</c:v>
                </c:pt>
                <c:pt idx="12316">
                  <c:v>24.5246874959</c:v>
                </c:pt>
                <c:pt idx="12317">
                  <c:v>24.402821328999998</c:v>
                </c:pt>
                <c:pt idx="12318">
                  <c:v>24.555154037699999</c:v>
                </c:pt>
                <c:pt idx="12319">
                  <c:v>24.5246874959</c:v>
                </c:pt>
                <c:pt idx="12320">
                  <c:v>24.5246874959</c:v>
                </c:pt>
                <c:pt idx="12321">
                  <c:v>24.463754412499998</c:v>
                </c:pt>
                <c:pt idx="12322">
                  <c:v>24.494220954199999</c:v>
                </c:pt>
                <c:pt idx="12323">
                  <c:v>24.463754412499998</c:v>
                </c:pt>
                <c:pt idx="12324">
                  <c:v>24.433287870699999</c:v>
                </c:pt>
                <c:pt idx="12325">
                  <c:v>24.433287870699999</c:v>
                </c:pt>
                <c:pt idx="12326">
                  <c:v>24.341888245500002</c:v>
                </c:pt>
                <c:pt idx="12327">
                  <c:v>24.494220954199999</c:v>
                </c:pt>
                <c:pt idx="12328">
                  <c:v>24.463754412499998</c:v>
                </c:pt>
                <c:pt idx="12329">
                  <c:v>24.402821328999998</c:v>
                </c:pt>
                <c:pt idx="12330">
                  <c:v>24.463754412499998</c:v>
                </c:pt>
                <c:pt idx="12331">
                  <c:v>24.5246874959</c:v>
                </c:pt>
                <c:pt idx="12332">
                  <c:v>24.433287870699999</c:v>
                </c:pt>
                <c:pt idx="12333">
                  <c:v>24.433287870699999</c:v>
                </c:pt>
                <c:pt idx="12334">
                  <c:v>24.494220954199999</c:v>
                </c:pt>
                <c:pt idx="12335">
                  <c:v>24.433287870699999</c:v>
                </c:pt>
                <c:pt idx="12336">
                  <c:v>24.463754412499998</c:v>
                </c:pt>
                <c:pt idx="12337">
                  <c:v>24.5246874959</c:v>
                </c:pt>
                <c:pt idx="12338">
                  <c:v>24.5246874959</c:v>
                </c:pt>
                <c:pt idx="12339">
                  <c:v>24.494220954199999</c:v>
                </c:pt>
                <c:pt idx="12340">
                  <c:v>24.5246874959</c:v>
                </c:pt>
                <c:pt idx="12341">
                  <c:v>24.494220954199999</c:v>
                </c:pt>
                <c:pt idx="12342">
                  <c:v>24.402821328999998</c:v>
                </c:pt>
                <c:pt idx="12343">
                  <c:v>24.463754412499998</c:v>
                </c:pt>
                <c:pt idx="12344">
                  <c:v>24.5246874959</c:v>
                </c:pt>
                <c:pt idx="12345">
                  <c:v>24.463754412499998</c:v>
                </c:pt>
                <c:pt idx="12346">
                  <c:v>24.433287870699999</c:v>
                </c:pt>
                <c:pt idx="12347">
                  <c:v>24.433287870699999</c:v>
                </c:pt>
                <c:pt idx="12348">
                  <c:v>24.463754412499998</c:v>
                </c:pt>
                <c:pt idx="12349">
                  <c:v>24.433287870699999</c:v>
                </c:pt>
                <c:pt idx="12350">
                  <c:v>24.402821328999998</c:v>
                </c:pt>
                <c:pt idx="12351">
                  <c:v>24.494220954199999</c:v>
                </c:pt>
                <c:pt idx="12352">
                  <c:v>24.5246874959</c:v>
                </c:pt>
                <c:pt idx="12353">
                  <c:v>24.494220954199999</c:v>
                </c:pt>
                <c:pt idx="12354">
                  <c:v>24.250488620300001</c:v>
                </c:pt>
                <c:pt idx="12355">
                  <c:v>24.494220954199999</c:v>
                </c:pt>
                <c:pt idx="12356">
                  <c:v>24.463754412499998</c:v>
                </c:pt>
                <c:pt idx="12357">
                  <c:v>24.463754412499998</c:v>
                </c:pt>
                <c:pt idx="12358">
                  <c:v>24.402821328999998</c:v>
                </c:pt>
                <c:pt idx="12359">
                  <c:v>24.463754412499998</c:v>
                </c:pt>
                <c:pt idx="12360">
                  <c:v>24.494220954199999</c:v>
                </c:pt>
                <c:pt idx="12361">
                  <c:v>24.555154037699999</c:v>
                </c:pt>
                <c:pt idx="12362">
                  <c:v>24.433287870699999</c:v>
                </c:pt>
                <c:pt idx="12363">
                  <c:v>24.494220954199999</c:v>
                </c:pt>
                <c:pt idx="12364">
                  <c:v>24.402821328999998</c:v>
                </c:pt>
                <c:pt idx="12365">
                  <c:v>24.5246874959</c:v>
                </c:pt>
                <c:pt idx="12366">
                  <c:v>24.402821328999998</c:v>
                </c:pt>
                <c:pt idx="12367">
                  <c:v>24.463754412499998</c:v>
                </c:pt>
                <c:pt idx="12368">
                  <c:v>24.220022078500001</c:v>
                </c:pt>
                <c:pt idx="12369">
                  <c:v>24.372354787199999</c:v>
                </c:pt>
                <c:pt idx="12370">
                  <c:v>24.494220954199999</c:v>
                </c:pt>
                <c:pt idx="12371">
                  <c:v>24.402821328999998</c:v>
                </c:pt>
                <c:pt idx="12372">
                  <c:v>24.494220954199999</c:v>
                </c:pt>
                <c:pt idx="12373">
                  <c:v>24.433287870699999</c:v>
                </c:pt>
                <c:pt idx="12374">
                  <c:v>24.341888245500002</c:v>
                </c:pt>
                <c:pt idx="12375">
                  <c:v>24.402821328999998</c:v>
                </c:pt>
                <c:pt idx="12376">
                  <c:v>24.433287870699999</c:v>
                </c:pt>
                <c:pt idx="12377">
                  <c:v>24.433287870699999</c:v>
                </c:pt>
                <c:pt idx="12378">
                  <c:v>24.402821328999998</c:v>
                </c:pt>
                <c:pt idx="12379">
                  <c:v>24.372354787199999</c:v>
                </c:pt>
                <c:pt idx="12380">
                  <c:v>24.494220954199999</c:v>
                </c:pt>
                <c:pt idx="12381">
                  <c:v>24.372354787199999</c:v>
                </c:pt>
                <c:pt idx="12382">
                  <c:v>24.402821328999998</c:v>
                </c:pt>
                <c:pt idx="12383">
                  <c:v>24.463754412499998</c:v>
                </c:pt>
                <c:pt idx="12384">
                  <c:v>24.402821328999998</c:v>
                </c:pt>
                <c:pt idx="12385">
                  <c:v>24.494220954199999</c:v>
                </c:pt>
                <c:pt idx="12386">
                  <c:v>24.494220954199999</c:v>
                </c:pt>
                <c:pt idx="12387">
                  <c:v>24.372354787199999</c:v>
                </c:pt>
                <c:pt idx="12388">
                  <c:v>24.341888245500002</c:v>
                </c:pt>
                <c:pt idx="12389">
                  <c:v>24.433287870699999</c:v>
                </c:pt>
                <c:pt idx="12390">
                  <c:v>24.372354787199999</c:v>
                </c:pt>
                <c:pt idx="12391">
                  <c:v>24.402821328999998</c:v>
                </c:pt>
                <c:pt idx="12392">
                  <c:v>24.341888245500002</c:v>
                </c:pt>
                <c:pt idx="12393">
                  <c:v>24.372354787199999</c:v>
                </c:pt>
                <c:pt idx="12394">
                  <c:v>24.463754412499998</c:v>
                </c:pt>
                <c:pt idx="12395">
                  <c:v>24.433287870699999</c:v>
                </c:pt>
                <c:pt idx="12396">
                  <c:v>24.372354787199999</c:v>
                </c:pt>
                <c:pt idx="12397">
                  <c:v>24.494220954199999</c:v>
                </c:pt>
                <c:pt idx="12398">
                  <c:v>24.402821328999998</c:v>
                </c:pt>
                <c:pt idx="12399">
                  <c:v>24.433287870699999</c:v>
                </c:pt>
                <c:pt idx="12400">
                  <c:v>24.280955162000001</c:v>
                </c:pt>
                <c:pt idx="12401">
                  <c:v>24.372354787199999</c:v>
                </c:pt>
                <c:pt idx="12402">
                  <c:v>24.433287870699999</c:v>
                </c:pt>
                <c:pt idx="12403">
                  <c:v>24.372354787199999</c:v>
                </c:pt>
                <c:pt idx="12404">
                  <c:v>24.463754412499998</c:v>
                </c:pt>
                <c:pt idx="12405">
                  <c:v>24.341888245500002</c:v>
                </c:pt>
                <c:pt idx="12406">
                  <c:v>24.402821328999998</c:v>
                </c:pt>
                <c:pt idx="12407">
                  <c:v>24.372354787199999</c:v>
                </c:pt>
                <c:pt idx="12408">
                  <c:v>24.402821328999998</c:v>
                </c:pt>
                <c:pt idx="12409">
                  <c:v>24.433287870699999</c:v>
                </c:pt>
                <c:pt idx="12410">
                  <c:v>24.372354787199999</c:v>
                </c:pt>
                <c:pt idx="12411">
                  <c:v>24.372354787199999</c:v>
                </c:pt>
                <c:pt idx="12412">
                  <c:v>24.5246874959</c:v>
                </c:pt>
                <c:pt idx="12413">
                  <c:v>24.372354787199999</c:v>
                </c:pt>
                <c:pt idx="12414">
                  <c:v>24.463754412499998</c:v>
                </c:pt>
                <c:pt idx="12415">
                  <c:v>24.494220954199999</c:v>
                </c:pt>
                <c:pt idx="12416">
                  <c:v>24.433287870699999</c:v>
                </c:pt>
                <c:pt idx="12417">
                  <c:v>24.494220954199999</c:v>
                </c:pt>
                <c:pt idx="12418">
                  <c:v>24.341888245500002</c:v>
                </c:pt>
                <c:pt idx="12419">
                  <c:v>24.433287870699999</c:v>
                </c:pt>
                <c:pt idx="12420">
                  <c:v>24.433287870699999</c:v>
                </c:pt>
                <c:pt idx="12421">
                  <c:v>24.372354787199999</c:v>
                </c:pt>
                <c:pt idx="12422">
                  <c:v>24.402821328999998</c:v>
                </c:pt>
                <c:pt idx="12423">
                  <c:v>24.402821328999998</c:v>
                </c:pt>
                <c:pt idx="12424">
                  <c:v>24.402821328999998</c:v>
                </c:pt>
                <c:pt idx="12425">
                  <c:v>24.494220954199999</c:v>
                </c:pt>
                <c:pt idx="12426">
                  <c:v>24.433287870699999</c:v>
                </c:pt>
                <c:pt idx="12427">
                  <c:v>24.341888245500002</c:v>
                </c:pt>
                <c:pt idx="12428">
                  <c:v>24.372354787199999</c:v>
                </c:pt>
                <c:pt idx="12429">
                  <c:v>24.402821328999998</c:v>
                </c:pt>
                <c:pt idx="12430">
                  <c:v>24.341888245500002</c:v>
                </c:pt>
                <c:pt idx="12431">
                  <c:v>24.402821328999998</c:v>
                </c:pt>
                <c:pt idx="12432">
                  <c:v>24.372354787199999</c:v>
                </c:pt>
                <c:pt idx="12433">
                  <c:v>24.372354787199999</c:v>
                </c:pt>
                <c:pt idx="12434">
                  <c:v>24.372354787199999</c:v>
                </c:pt>
                <c:pt idx="12435">
                  <c:v>24.494220954199999</c:v>
                </c:pt>
                <c:pt idx="12436">
                  <c:v>24.494220954199999</c:v>
                </c:pt>
                <c:pt idx="12437">
                  <c:v>24.402821328999998</c:v>
                </c:pt>
                <c:pt idx="12438">
                  <c:v>24.463754412499998</c:v>
                </c:pt>
                <c:pt idx="12439">
                  <c:v>24.1895555368</c:v>
                </c:pt>
                <c:pt idx="12440">
                  <c:v>24.372354787199999</c:v>
                </c:pt>
                <c:pt idx="12441">
                  <c:v>24.5246874959</c:v>
                </c:pt>
                <c:pt idx="12442">
                  <c:v>24.402821328999998</c:v>
                </c:pt>
                <c:pt idx="12443">
                  <c:v>24.372354787199999</c:v>
                </c:pt>
                <c:pt idx="12444">
                  <c:v>24.463754412499998</c:v>
                </c:pt>
                <c:pt idx="12445">
                  <c:v>24.433287870699999</c:v>
                </c:pt>
                <c:pt idx="12446">
                  <c:v>24.372354787199999</c:v>
                </c:pt>
                <c:pt idx="12447">
                  <c:v>24.372354787199999</c:v>
                </c:pt>
                <c:pt idx="12448">
                  <c:v>24.402821328999998</c:v>
                </c:pt>
                <c:pt idx="12449">
                  <c:v>24.433287870699999</c:v>
                </c:pt>
                <c:pt idx="12450">
                  <c:v>24.402821328999998</c:v>
                </c:pt>
                <c:pt idx="12451">
                  <c:v>24.372354787199999</c:v>
                </c:pt>
                <c:pt idx="12452">
                  <c:v>24.433287870699999</c:v>
                </c:pt>
                <c:pt idx="12453">
                  <c:v>24.463754412499998</c:v>
                </c:pt>
                <c:pt idx="12454">
                  <c:v>24.402821328999998</c:v>
                </c:pt>
                <c:pt idx="12455">
                  <c:v>24.372354787199999</c:v>
                </c:pt>
                <c:pt idx="12456">
                  <c:v>24.372354787199999</c:v>
                </c:pt>
                <c:pt idx="12457">
                  <c:v>24.402821328999998</c:v>
                </c:pt>
                <c:pt idx="12458">
                  <c:v>24.341888245500002</c:v>
                </c:pt>
                <c:pt idx="12459">
                  <c:v>24.250488620300001</c:v>
                </c:pt>
                <c:pt idx="12460">
                  <c:v>24.494220954199999</c:v>
                </c:pt>
                <c:pt idx="12461">
                  <c:v>24.433287870699999</c:v>
                </c:pt>
                <c:pt idx="12462">
                  <c:v>24.372354787199999</c:v>
                </c:pt>
                <c:pt idx="12463">
                  <c:v>24.372354787199999</c:v>
                </c:pt>
                <c:pt idx="12464">
                  <c:v>24.220022078500001</c:v>
                </c:pt>
                <c:pt idx="12465">
                  <c:v>24.341888245500002</c:v>
                </c:pt>
                <c:pt idx="12466">
                  <c:v>24.402821328999998</c:v>
                </c:pt>
                <c:pt idx="12467">
                  <c:v>24.433287870699999</c:v>
                </c:pt>
                <c:pt idx="12468">
                  <c:v>24.433287870699999</c:v>
                </c:pt>
                <c:pt idx="12469">
                  <c:v>24.311421703800001</c:v>
                </c:pt>
                <c:pt idx="12470">
                  <c:v>24.402821328999998</c:v>
                </c:pt>
                <c:pt idx="12471">
                  <c:v>24.402821328999998</c:v>
                </c:pt>
                <c:pt idx="12472">
                  <c:v>24.372354787199999</c:v>
                </c:pt>
                <c:pt idx="12473">
                  <c:v>24.402821328999998</c:v>
                </c:pt>
                <c:pt idx="12474">
                  <c:v>24.341888245500002</c:v>
                </c:pt>
                <c:pt idx="12475">
                  <c:v>24.402821328999998</c:v>
                </c:pt>
                <c:pt idx="12476">
                  <c:v>24.341888245500002</c:v>
                </c:pt>
                <c:pt idx="12477">
                  <c:v>24.372354787199999</c:v>
                </c:pt>
                <c:pt idx="12478">
                  <c:v>24.402821328999998</c:v>
                </c:pt>
                <c:pt idx="12479">
                  <c:v>24.372354787199999</c:v>
                </c:pt>
                <c:pt idx="12480">
                  <c:v>24.220022078500001</c:v>
                </c:pt>
                <c:pt idx="12481">
                  <c:v>24.220022078500001</c:v>
                </c:pt>
                <c:pt idx="12482">
                  <c:v>24.372354787199999</c:v>
                </c:pt>
                <c:pt idx="12483">
                  <c:v>24.433287870699999</c:v>
                </c:pt>
                <c:pt idx="12484">
                  <c:v>24.402821328999998</c:v>
                </c:pt>
                <c:pt idx="12485">
                  <c:v>24.372354787199999</c:v>
                </c:pt>
                <c:pt idx="12486">
                  <c:v>24.372354787199999</c:v>
                </c:pt>
                <c:pt idx="12487">
                  <c:v>24.372354787199999</c:v>
                </c:pt>
                <c:pt idx="12488">
                  <c:v>24.341888245500002</c:v>
                </c:pt>
                <c:pt idx="12489">
                  <c:v>24.402821328999998</c:v>
                </c:pt>
                <c:pt idx="12490">
                  <c:v>24.311421703800001</c:v>
                </c:pt>
                <c:pt idx="12491">
                  <c:v>24.372354787199999</c:v>
                </c:pt>
                <c:pt idx="12492">
                  <c:v>24.372354787199999</c:v>
                </c:pt>
                <c:pt idx="12493">
                  <c:v>24.280955162000001</c:v>
                </c:pt>
                <c:pt idx="12494">
                  <c:v>24.494220954199999</c:v>
                </c:pt>
                <c:pt idx="12495">
                  <c:v>24.433287870699999</c:v>
                </c:pt>
                <c:pt idx="12496">
                  <c:v>24.341888245500002</c:v>
                </c:pt>
                <c:pt idx="12497">
                  <c:v>24.311421703800001</c:v>
                </c:pt>
                <c:pt idx="12498">
                  <c:v>24.341888245500002</c:v>
                </c:pt>
                <c:pt idx="12499">
                  <c:v>24.372354787199999</c:v>
                </c:pt>
                <c:pt idx="12500">
                  <c:v>24.402821328999998</c:v>
                </c:pt>
                <c:pt idx="12501">
                  <c:v>24.463754412499998</c:v>
                </c:pt>
                <c:pt idx="12502">
                  <c:v>24.372354787199999</c:v>
                </c:pt>
                <c:pt idx="12503">
                  <c:v>24.372354787199999</c:v>
                </c:pt>
                <c:pt idx="12504">
                  <c:v>24.311421703800001</c:v>
                </c:pt>
                <c:pt idx="12505">
                  <c:v>24.463754412499998</c:v>
                </c:pt>
                <c:pt idx="12506">
                  <c:v>24.402821328999998</c:v>
                </c:pt>
                <c:pt idx="12507">
                  <c:v>24.372354787199999</c:v>
                </c:pt>
                <c:pt idx="12508">
                  <c:v>24.341888245500002</c:v>
                </c:pt>
                <c:pt idx="12509">
                  <c:v>24.433287870699999</c:v>
                </c:pt>
                <c:pt idx="12510">
                  <c:v>24.341888245500002</c:v>
                </c:pt>
                <c:pt idx="12511">
                  <c:v>24.341888245500002</c:v>
                </c:pt>
                <c:pt idx="12512">
                  <c:v>24.372354787199999</c:v>
                </c:pt>
                <c:pt idx="12513">
                  <c:v>24.250488620300001</c:v>
                </c:pt>
                <c:pt idx="12514">
                  <c:v>24.372354787199999</c:v>
                </c:pt>
                <c:pt idx="12515">
                  <c:v>24.311421703800001</c:v>
                </c:pt>
                <c:pt idx="12516">
                  <c:v>24.311421703800001</c:v>
                </c:pt>
                <c:pt idx="12517">
                  <c:v>24.5246874959</c:v>
                </c:pt>
                <c:pt idx="12518">
                  <c:v>24.341888245500002</c:v>
                </c:pt>
                <c:pt idx="12519">
                  <c:v>24.372354787199999</c:v>
                </c:pt>
                <c:pt idx="12520">
                  <c:v>24.402821328999998</c:v>
                </c:pt>
                <c:pt idx="12521">
                  <c:v>24.402821328999998</c:v>
                </c:pt>
                <c:pt idx="12522">
                  <c:v>24.341888245500002</c:v>
                </c:pt>
                <c:pt idx="12523">
                  <c:v>24.402821328999998</c:v>
                </c:pt>
                <c:pt idx="12524">
                  <c:v>24.372354787199999</c:v>
                </c:pt>
                <c:pt idx="12525">
                  <c:v>24.341888245500002</c:v>
                </c:pt>
                <c:pt idx="12526">
                  <c:v>24.372354787199999</c:v>
                </c:pt>
                <c:pt idx="12527">
                  <c:v>24.433287870699999</c:v>
                </c:pt>
                <c:pt idx="12528">
                  <c:v>24.372354787199999</c:v>
                </c:pt>
                <c:pt idx="12529">
                  <c:v>24.280955162000001</c:v>
                </c:pt>
                <c:pt idx="12530">
                  <c:v>24.402821328999998</c:v>
                </c:pt>
                <c:pt idx="12531">
                  <c:v>24.220022078500001</c:v>
                </c:pt>
                <c:pt idx="12532">
                  <c:v>24.280955162000001</c:v>
                </c:pt>
                <c:pt idx="12533">
                  <c:v>24.341888245500002</c:v>
                </c:pt>
                <c:pt idx="12534">
                  <c:v>24.372354787199999</c:v>
                </c:pt>
                <c:pt idx="12535">
                  <c:v>24.341888245500002</c:v>
                </c:pt>
                <c:pt idx="12536">
                  <c:v>24.402821328999998</c:v>
                </c:pt>
                <c:pt idx="12537">
                  <c:v>24.341888245500002</c:v>
                </c:pt>
                <c:pt idx="12538">
                  <c:v>24.494220954199999</c:v>
                </c:pt>
                <c:pt idx="12539">
                  <c:v>24.280955162000001</c:v>
                </c:pt>
                <c:pt idx="12540">
                  <c:v>24.372354787199999</c:v>
                </c:pt>
                <c:pt idx="12541">
                  <c:v>24.250488620300001</c:v>
                </c:pt>
                <c:pt idx="12542">
                  <c:v>24.372354787199999</c:v>
                </c:pt>
                <c:pt idx="12543">
                  <c:v>24.280955162000001</c:v>
                </c:pt>
                <c:pt idx="12544">
                  <c:v>24.372354787199999</c:v>
                </c:pt>
                <c:pt idx="12545">
                  <c:v>24.311421703800001</c:v>
                </c:pt>
                <c:pt idx="12546">
                  <c:v>24.372354787199999</c:v>
                </c:pt>
                <c:pt idx="12547">
                  <c:v>24.341888245500002</c:v>
                </c:pt>
                <c:pt idx="12548">
                  <c:v>24.372354787199999</c:v>
                </c:pt>
                <c:pt idx="12549">
                  <c:v>24.402821328999998</c:v>
                </c:pt>
                <c:pt idx="12550">
                  <c:v>24.341888245500002</c:v>
                </c:pt>
                <c:pt idx="12551">
                  <c:v>24.402821328999998</c:v>
                </c:pt>
                <c:pt idx="12552">
                  <c:v>24.341888245500002</c:v>
                </c:pt>
                <c:pt idx="12553">
                  <c:v>24.311421703800001</c:v>
                </c:pt>
                <c:pt idx="12554">
                  <c:v>24.341888245500002</c:v>
                </c:pt>
                <c:pt idx="12555">
                  <c:v>24.372354787199999</c:v>
                </c:pt>
                <c:pt idx="12556">
                  <c:v>24.341888245500002</c:v>
                </c:pt>
                <c:pt idx="12557">
                  <c:v>24.402821328999998</c:v>
                </c:pt>
                <c:pt idx="12558">
                  <c:v>24.341888245500002</c:v>
                </c:pt>
                <c:pt idx="12559">
                  <c:v>24.372354787199999</c:v>
                </c:pt>
                <c:pt idx="12560">
                  <c:v>24.311421703800001</c:v>
                </c:pt>
                <c:pt idx="12561">
                  <c:v>24.250488620300001</c:v>
                </c:pt>
                <c:pt idx="12562">
                  <c:v>24.250488620300001</c:v>
                </c:pt>
                <c:pt idx="12563">
                  <c:v>24.311421703800001</c:v>
                </c:pt>
                <c:pt idx="12564">
                  <c:v>24.341888245500002</c:v>
                </c:pt>
                <c:pt idx="12565">
                  <c:v>24.311421703800001</c:v>
                </c:pt>
                <c:pt idx="12566">
                  <c:v>24.1895555368</c:v>
                </c:pt>
                <c:pt idx="12567">
                  <c:v>24.372354787199999</c:v>
                </c:pt>
                <c:pt idx="12568">
                  <c:v>24.402821328999998</c:v>
                </c:pt>
                <c:pt idx="12569">
                  <c:v>24.341888245500002</c:v>
                </c:pt>
                <c:pt idx="12570">
                  <c:v>24.372354787199999</c:v>
                </c:pt>
                <c:pt idx="12571">
                  <c:v>24.311421703800001</c:v>
                </c:pt>
                <c:pt idx="12572">
                  <c:v>24.341888245500002</c:v>
                </c:pt>
                <c:pt idx="12573">
                  <c:v>24.341888245500002</c:v>
                </c:pt>
                <c:pt idx="12574">
                  <c:v>24.341888245500002</c:v>
                </c:pt>
                <c:pt idx="12575">
                  <c:v>24.372354787199999</c:v>
                </c:pt>
                <c:pt idx="12576">
                  <c:v>24.341888245500002</c:v>
                </c:pt>
                <c:pt idx="12577">
                  <c:v>24.402821328999998</c:v>
                </c:pt>
                <c:pt idx="12578">
                  <c:v>24.280955162000001</c:v>
                </c:pt>
                <c:pt idx="12579">
                  <c:v>24.311421703800001</c:v>
                </c:pt>
                <c:pt idx="12580">
                  <c:v>24.341888245500002</c:v>
                </c:pt>
                <c:pt idx="12581">
                  <c:v>24.402821328999998</c:v>
                </c:pt>
                <c:pt idx="12582">
                  <c:v>24.311421703800001</c:v>
                </c:pt>
                <c:pt idx="12583">
                  <c:v>24.341888245500002</c:v>
                </c:pt>
                <c:pt idx="12584">
                  <c:v>24.280955162000001</c:v>
                </c:pt>
                <c:pt idx="12585">
                  <c:v>24.250488620300001</c:v>
                </c:pt>
                <c:pt idx="12586">
                  <c:v>24.341888245500002</c:v>
                </c:pt>
                <c:pt idx="12587">
                  <c:v>24.402821328999998</c:v>
                </c:pt>
                <c:pt idx="12588">
                  <c:v>24.280955162000001</c:v>
                </c:pt>
                <c:pt idx="12589">
                  <c:v>24.280955162000001</c:v>
                </c:pt>
                <c:pt idx="12590">
                  <c:v>24.311421703800001</c:v>
                </c:pt>
                <c:pt idx="12591">
                  <c:v>24.280955162000001</c:v>
                </c:pt>
                <c:pt idx="12592">
                  <c:v>24.402821328999998</c:v>
                </c:pt>
                <c:pt idx="12593">
                  <c:v>24.341888245500002</c:v>
                </c:pt>
                <c:pt idx="12594">
                  <c:v>24.311421703800001</c:v>
                </c:pt>
                <c:pt idx="12595">
                  <c:v>24.220022078500001</c:v>
                </c:pt>
                <c:pt idx="12596">
                  <c:v>24.341888245500002</c:v>
                </c:pt>
                <c:pt idx="12597">
                  <c:v>24.311421703800001</c:v>
                </c:pt>
                <c:pt idx="12598">
                  <c:v>24.341888245500002</c:v>
                </c:pt>
                <c:pt idx="12599">
                  <c:v>24.341888245500002</c:v>
                </c:pt>
                <c:pt idx="12600">
                  <c:v>24.280955162000001</c:v>
                </c:pt>
                <c:pt idx="12601">
                  <c:v>24.402821328999998</c:v>
                </c:pt>
                <c:pt idx="12602">
                  <c:v>24.341888245500002</c:v>
                </c:pt>
                <c:pt idx="12603">
                  <c:v>24.280955162000001</c:v>
                </c:pt>
                <c:pt idx="12604">
                  <c:v>24.311421703800001</c:v>
                </c:pt>
                <c:pt idx="12605">
                  <c:v>24.311421703800001</c:v>
                </c:pt>
                <c:pt idx="12606">
                  <c:v>24.341888245500002</c:v>
                </c:pt>
                <c:pt idx="12607">
                  <c:v>24.372354787199999</c:v>
                </c:pt>
                <c:pt idx="12608">
                  <c:v>24.250488620300001</c:v>
                </c:pt>
                <c:pt idx="12609">
                  <c:v>24.311421703800001</c:v>
                </c:pt>
                <c:pt idx="12610">
                  <c:v>24.341888245500002</c:v>
                </c:pt>
                <c:pt idx="12611">
                  <c:v>24.341888245500002</c:v>
                </c:pt>
                <c:pt idx="12612">
                  <c:v>24.280955162000001</c:v>
                </c:pt>
                <c:pt idx="12613">
                  <c:v>24.433287870699999</c:v>
                </c:pt>
                <c:pt idx="12614">
                  <c:v>24.311421703800001</c:v>
                </c:pt>
                <c:pt idx="12615">
                  <c:v>24.280955162000001</c:v>
                </c:pt>
                <c:pt idx="12616">
                  <c:v>24.280955162000001</c:v>
                </c:pt>
                <c:pt idx="12617">
                  <c:v>24.372354787199999</c:v>
                </c:pt>
                <c:pt idx="12618">
                  <c:v>24.311421703800001</c:v>
                </c:pt>
                <c:pt idx="12619">
                  <c:v>24.280955162000001</c:v>
                </c:pt>
                <c:pt idx="12620">
                  <c:v>24.311421703800001</c:v>
                </c:pt>
                <c:pt idx="12621">
                  <c:v>24.341888245500002</c:v>
                </c:pt>
                <c:pt idx="12622">
                  <c:v>24.341888245500002</c:v>
                </c:pt>
                <c:pt idx="12623">
                  <c:v>24.280955162000001</c:v>
                </c:pt>
                <c:pt idx="12624">
                  <c:v>24.220022078500001</c:v>
                </c:pt>
                <c:pt idx="12625">
                  <c:v>24.311421703800001</c:v>
                </c:pt>
                <c:pt idx="12626">
                  <c:v>24.220022078500001</c:v>
                </c:pt>
                <c:pt idx="12627">
                  <c:v>24.250488620300001</c:v>
                </c:pt>
                <c:pt idx="12628">
                  <c:v>24.280955162000001</c:v>
                </c:pt>
                <c:pt idx="12629">
                  <c:v>24.280955162000001</c:v>
                </c:pt>
                <c:pt idx="12630">
                  <c:v>24.341888245500002</c:v>
                </c:pt>
                <c:pt idx="12631">
                  <c:v>24.372354787199999</c:v>
                </c:pt>
                <c:pt idx="12632">
                  <c:v>24.341888245500002</c:v>
                </c:pt>
                <c:pt idx="12633">
                  <c:v>24.280955162000001</c:v>
                </c:pt>
                <c:pt idx="12634">
                  <c:v>24.280955162000001</c:v>
                </c:pt>
                <c:pt idx="12635">
                  <c:v>24.220022078500001</c:v>
                </c:pt>
                <c:pt idx="12636">
                  <c:v>24.220022078500001</c:v>
                </c:pt>
                <c:pt idx="12637">
                  <c:v>24.280955162000001</c:v>
                </c:pt>
                <c:pt idx="12638">
                  <c:v>24.311421703800001</c:v>
                </c:pt>
                <c:pt idx="12639">
                  <c:v>24.250488620300001</c:v>
                </c:pt>
                <c:pt idx="12640">
                  <c:v>24.311421703800001</c:v>
                </c:pt>
                <c:pt idx="12641">
                  <c:v>24.250488620300001</c:v>
                </c:pt>
                <c:pt idx="12642">
                  <c:v>24.341888245500002</c:v>
                </c:pt>
                <c:pt idx="12643">
                  <c:v>24.280955162000001</c:v>
                </c:pt>
                <c:pt idx="12644">
                  <c:v>24.311421703800001</c:v>
                </c:pt>
                <c:pt idx="12645">
                  <c:v>24.341888245500002</c:v>
                </c:pt>
                <c:pt idx="12646">
                  <c:v>24.250488620300001</c:v>
                </c:pt>
                <c:pt idx="12647">
                  <c:v>24.311421703800001</c:v>
                </c:pt>
                <c:pt idx="12648">
                  <c:v>24.341888245500002</c:v>
                </c:pt>
                <c:pt idx="12649">
                  <c:v>24.341888245500002</c:v>
                </c:pt>
                <c:pt idx="12650">
                  <c:v>24.280955162000001</c:v>
                </c:pt>
                <c:pt idx="12651">
                  <c:v>24.220022078500001</c:v>
                </c:pt>
                <c:pt idx="12652">
                  <c:v>24.280955162000001</c:v>
                </c:pt>
                <c:pt idx="12653">
                  <c:v>24.311421703800001</c:v>
                </c:pt>
                <c:pt idx="12654">
                  <c:v>24.341888245500002</c:v>
                </c:pt>
                <c:pt idx="12655">
                  <c:v>24.311421703800001</c:v>
                </c:pt>
                <c:pt idx="12656">
                  <c:v>24.311421703800001</c:v>
                </c:pt>
                <c:pt idx="12657">
                  <c:v>24.280955162000001</c:v>
                </c:pt>
                <c:pt idx="12658">
                  <c:v>24.341888245500002</c:v>
                </c:pt>
                <c:pt idx="12659">
                  <c:v>24.341888245500002</c:v>
                </c:pt>
                <c:pt idx="12660">
                  <c:v>24.372354787199999</c:v>
                </c:pt>
                <c:pt idx="12661">
                  <c:v>24.250488620300001</c:v>
                </c:pt>
                <c:pt idx="12662">
                  <c:v>24.250488620300001</c:v>
                </c:pt>
                <c:pt idx="12663">
                  <c:v>24.311421703800001</c:v>
                </c:pt>
                <c:pt idx="12664">
                  <c:v>24.250488620300001</c:v>
                </c:pt>
                <c:pt idx="12665">
                  <c:v>24.250488620300001</c:v>
                </c:pt>
                <c:pt idx="12666">
                  <c:v>24.311421703800001</c:v>
                </c:pt>
                <c:pt idx="12667">
                  <c:v>24.311421703800001</c:v>
                </c:pt>
                <c:pt idx="12668">
                  <c:v>24.250488620300001</c:v>
                </c:pt>
                <c:pt idx="12669">
                  <c:v>24.1286224533</c:v>
                </c:pt>
                <c:pt idx="12670">
                  <c:v>24.311421703800001</c:v>
                </c:pt>
                <c:pt idx="12671">
                  <c:v>24.311421703800001</c:v>
                </c:pt>
                <c:pt idx="12672">
                  <c:v>24.280955162000001</c:v>
                </c:pt>
                <c:pt idx="12673">
                  <c:v>24.280955162000001</c:v>
                </c:pt>
                <c:pt idx="12674">
                  <c:v>24.311421703800001</c:v>
                </c:pt>
                <c:pt idx="12675">
                  <c:v>24.250488620300001</c:v>
                </c:pt>
                <c:pt idx="12676">
                  <c:v>24.1286224533</c:v>
                </c:pt>
                <c:pt idx="12677">
                  <c:v>24.372354787199999</c:v>
                </c:pt>
                <c:pt idx="12678">
                  <c:v>24.220022078500001</c:v>
                </c:pt>
                <c:pt idx="12679">
                  <c:v>24.280955162000001</c:v>
                </c:pt>
                <c:pt idx="12680">
                  <c:v>24.372354787199999</c:v>
                </c:pt>
                <c:pt idx="12681">
                  <c:v>24.341888245500002</c:v>
                </c:pt>
                <c:pt idx="12682">
                  <c:v>24.311421703800001</c:v>
                </c:pt>
                <c:pt idx="12683">
                  <c:v>24.220022078500001</c:v>
                </c:pt>
                <c:pt idx="12684">
                  <c:v>24.250488620300001</c:v>
                </c:pt>
                <c:pt idx="12685">
                  <c:v>24.372354787199999</c:v>
                </c:pt>
                <c:pt idx="12686">
                  <c:v>24.220022078500001</c:v>
                </c:pt>
                <c:pt idx="12687">
                  <c:v>24.280955162000001</c:v>
                </c:pt>
                <c:pt idx="12688">
                  <c:v>24.372354787199999</c:v>
                </c:pt>
                <c:pt idx="12689">
                  <c:v>24.1895555368</c:v>
                </c:pt>
                <c:pt idx="12690">
                  <c:v>24.220022078500001</c:v>
                </c:pt>
                <c:pt idx="12691">
                  <c:v>24.280955162000001</c:v>
                </c:pt>
                <c:pt idx="12692">
                  <c:v>24.280955162000001</c:v>
                </c:pt>
                <c:pt idx="12693">
                  <c:v>24.250488620300001</c:v>
                </c:pt>
                <c:pt idx="12694">
                  <c:v>24.220022078500001</c:v>
                </c:pt>
                <c:pt idx="12695">
                  <c:v>24.1895555368</c:v>
                </c:pt>
                <c:pt idx="12696">
                  <c:v>24.280955162000001</c:v>
                </c:pt>
                <c:pt idx="12697">
                  <c:v>24.341888245500002</c:v>
                </c:pt>
                <c:pt idx="12698">
                  <c:v>24.250488620300001</c:v>
                </c:pt>
                <c:pt idx="12699">
                  <c:v>24.250488620300001</c:v>
                </c:pt>
                <c:pt idx="12700">
                  <c:v>24.311421703800001</c:v>
                </c:pt>
                <c:pt idx="12701">
                  <c:v>24.250488620300001</c:v>
                </c:pt>
                <c:pt idx="12702">
                  <c:v>24.220022078500001</c:v>
                </c:pt>
                <c:pt idx="12703">
                  <c:v>24.220022078500001</c:v>
                </c:pt>
                <c:pt idx="12704">
                  <c:v>24.220022078500001</c:v>
                </c:pt>
                <c:pt idx="12705">
                  <c:v>24.220022078500001</c:v>
                </c:pt>
                <c:pt idx="12706">
                  <c:v>24.280955162000001</c:v>
                </c:pt>
                <c:pt idx="12707">
                  <c:v>24.341888245500002</c:v>
                </c:pt>
                <c:pt idx="12708">
                  <c:v>24.250488620300001</c:v>
                </c:pt>
                <c:pt idx="12709">
                  <c:v>24.280955162000001</c:v>
                </c:pt>
                <c:pt idx="12710">
                  <c:v>24.280955162000001</c:v>
                </c:pt>
                <c:pt idx="12711">
                  <c:v>24.280955162000001</c:v>
                </c:pt>
                <c:pt idx="12712">
                  <c:v>24.280955162000001</c:v>
                </c:pt>
                <c:pt idx="12713">
                  <c:v>24.250488620300001</c:v>
                </c:pt>
                <c:pt idx="12714">
                  <c:v>24.220022078500001</c:v>
                </c:pt>
                <c:pt idx="12715">
                  <c:v>24.341888245500002</c:v>
                </c:pt>
                <c:pt idx="12716">
                  <c:v>24.1286224533</c:v>
                </c:pt>
                <c:pt idx="12717">
                  <c:v>24.250488620300001</c:v>
                </c:pt>
                <c:pt idx="12718">
                  <c:v>24.311421703800001</c:v>
                </c:pt>
                <c:pt idx="12719">
                  <c:v>24.220022078500001</c:v>
                </c:pt>
                <c:pt idx="12720">
                  <c:v>24.1895555368</c:v>
                </c:pt>
                <c:pt idx="12721">
                  <c:v>24.250488620300001</c:v>
                </c:pt>
                <c:pt idx="12722">
                  <c:v>24.311421703800001</c:v>
                </c:pt>
                <c:pt idx="12723">
                  <c:v>24.280955162000001</c:v>
                </c:pt>
                <c:pt idx="12724">
                  <c:v>24.220022078500001</c:v>
                </c:pt>
                <c:pt idx="12725">
                  <c:v>24.220022078500001</c:v>
                </c:pt>
                <c:pt idx="12726">
                  <c:v>24.280955162000001</c:v>
                </c:pt>
                <c:pt idx="12727">
                  <c:v>24.311421703800001</c:v>
                </c:pt>
                <c:pt idx="12728">
                  <c:v>24.250488620300001</c:v>
                </c:pt>
                <c:pt idx="12729">
                  <c:v>24.341888245500002</c:v>
                </c:pt>
                <c:pt idx="12730">
                  <c:v>24.280955162000001</c:v>
                </c:pt>
                <c:pt idx="12731">
                  <c:v>24.280955162000001</c:v>
                </c:pt>
                <c:pt idx="12732">
                  <c:v>24.341888245500002</c:v>
                </c:pt>
                <c:pt idx="12733">
                  <c:v>24.1895555368</c:v>
                </c:pt>
                <c:pt idx="12734">
                  <c:v>24.250488620300001</c:v>
                </c:pt>
                <c:pt idx="12735">
                  <c:v>24.250488620300001</c:v>
                </c:pt>
                <c:pt idx="12736">
                  <c:v>24.220022078500001</c:v>
                </c:pt>
                <c:pt idx="12737">
                  <c:v>24.250488620300001</c:v>
                </c:pt>
                <c:pt idx="12738">
                  <c:v>24.280955162000001</c:v>
                </c:pt>
                <c:pt idx="12739">
                  <c:v>24.1895555368</c:v>
                </c:pt>
                <c:pt idx="12740">
                  <c:v>24.220022078500001</c:v>
                </c:pt>
                <c:pt idx="12741">
                  <c:v>24.250488620300001</c:v>
                </c:pt>
                <c:pt idx="12742">
                  <c:v>24.250488620300001</c:v>
                </c:pt>
                <c:pt idx="12743">
                  <c:v>24.220022078500001</c:v>
                </c:pt>
                <c:pt idx="12744">
                  <c:v>24.280955162000001</c:v>
                </c:pt>
                <c:pt idx="12745">
                  <c:v>24.220022078500001</c:v>
                </c:pt>
                <c:pt idx="12746">
                  <c:v>24.250488620300001</c:v>
                </c:pt>
                <c:pt idx="12747">
                  <c:v>24.311421703800001</c:v>
                </c:pt>
                <c:pt idx="12748">
                  <c:v>24.220022078500001</c:v>
                </c:pt>
                <c:pt idx="12749">
                  <c:v>24.250488620300001</c:v>
                </c:pt>
                <c:pt idx="12750">
                  <c:v>24.250488620300001</c:v>
                </c:pt>
                <c:pt idx="12751">
                  <c:v>24.250488620300001</c:v>
                </c:pt>
                <c:pt idx="12752">
                  <c:v>24.159088995099999</c:v>
                </c:pt>
                <c:pt idx="12753">
                  <c:v>24.1895555368</c:v>
                </c:pt>
                <c:pt idx="12754">
                  <c:v>24.159088995099999</c:v>
                </c:pt>
                <c:pt idx="12755">
                  <c:v>24.372354787199999</c:v>
                </c:pt>
                <c:pt idx="12756">
                  <c:v>24.1895555368</c:v>
                </c:pt>
                <c:pt idx="12757">
                  <c:v>24.1895555368</c:v>
                </c:pt>
                <c:pt idx="12758">
                  <c:v>24.220022078500001</c:v>
                </c:pt>
                <c:pt idx="12759">
                  <c:v>24.159088995099999</c:v>
                </c:pt>
                <c:pt idx="12760">
                  <c:v>24.311421703800001</c:v>
                </c:pt>
                <c:pt idx="12761">
                  <c:v>24.280955162000001</c:v>
                </c:pt>
                <c:pt idx="12762">
                  <c:v>24.1895555368</c:v>
                </c:pt>
                <c:pt idx="12763">
                  <c:v>24.220022078500001</c:v>
                </c:pt>
                <c:pt idx="12764">
                  <c:v>24.280955162000001</c:v>
                </c:pt>
                <c:pt idx="12765">
                  <c:v>24.1895555368</c:v>
                </c:pt>
                <c:pt idx="12766">
                  <c:v>24.250488620300001</c:v>
                </c:pt>
                <c:pt idx="12767">
                  <c:v>24.250488620300001</c:v>
                </c:pt>
                <c:pt idx="12768">
                  <c:v>24.220022078500001</c:v>
                </c:pt>
                <c:pt idx="12769">
                  <c:v>24.159088995099999</c:v>
                </c:pt>
                <c:pt idx="12770">
                  <c:v>24.402821328999998</c:v>
                </c:pt>
                <c:pt idx="12771">
                  <c:v>24.280955162000001</c:v>
                </c:pt>
                <c:pt idx="12772">
                  <c:v>24.1286224533</c:v>
                </c:pt>
                <c:pt idx="12773">
                  <c:v>24.280955162000001</c:v>
                </c:pt>
                <c:pt idx="12774">
                  <c:v>24.341888245500002</c:v>
                </c:pt>
                <c:pt idx="12775">
                  <c:v>24.250488620300001</c:v>
                </c:pt>
                <c:pt idx="12776">
                  <c:v>24.250488620300001</c:v>
                </c:pt>
                <c:pt idx="12777">
                  <c:v>24.250488620300001</c:v>
                </c:pt>
                <c:pt idx="12778">
                  <c:v>24.311421703800001</c:v>
                </c:pt>
                <c:pt idx="12779">
                  <c:v>24.220022078500001</c:v>
                </c:pt>
                <c:pt idx="12780">
                  <c:v>24.250488620300001</c:v>
                </c:pt>
                <c:pt idx="12781">
                  <c:v>24.220022078500001</c:v>
                </c:pt>
                <c:pt idx="12782">
                  <c:v>24.341888245500002</c:v>
                </c:pt>
                <c:pt idx="12783">
                  <c:v>24.220022078500001</c:v>
                </c:pt>
                <c:pt idx="12784">
                  <c:v>24.250488620300001</c:v>
                </c:pt>
                <c:pt idx="12785">
                  <c:v>24.250488620300001</c:v>
                </c:pt>
                <c:pt idx="12786">
                  <c:v>24.280955162000001</c:v>
                </c:pt>
                <c:pt idx="12787">
                  <c:v>24.280955162000001</c:v>
                </c:pt>
                <c:pt idx="12788">
                  <c:v>24.280955162000001</c:v>
                </c:pt>
                <c:pt idx="12789">
                  <c:v>24.280955162000001</c:v>
                </c:pt>
                <c:pt idx="12790">
                  <c:v>24.1895555368</c:v>
                </c:pt>
                <c:pt idx="12791">
                  <c:v>24.1895555368</c:v>
                </c:pt>
                <c:pt idx="12792">
                  <c:v>24.220022078500001</c:v>
                </c:pt>
                <c:pt idx="12793">
                  <c:v>24.220022078500001</c:v>
                </c:pt>
                <c:pt idx="12794">
                  <c:v>24.220022078500001</c:v>
                </c:pt>
                <c:pt idx="12795">
                  <c:v>24.280955162000001</c:v>
                </c:pt>
                <c:pt idx="12796">
                  <c:v>24.280955162000001</c:v>
                </c:pt>
                <c:pt idx="12797">
                  <c:v>24.1895555368</c:v>
                </c:pt>
                <c:pt idx="12798">
                  <c:v>24.220022078500001</c:v>
                </c:pt>
                <c:pt idx="12799">
                  <c:v>24.402821328999998</c:v>
                </c:pt>
                <c:pt idx="12800">
                  <c:v>24.1286224533</c:v>
                </c:pt>
                <c:pt idx="12801">
                  <c:v>24.1286224533</c:v>
                </c:pt>
                <c:pt idx="12802">
                  <c:v>24.250488620300001</c:v>
                </c:pt>
                <c:pt idx="12803">
                  <c:v>24.280955162000001</c:v>
                </c:pt>
                <c:pt idx="12804">
                  <c:v>24.220022078500001</c:v>
                </c:pt>
                <c:pt idx="12805">
                  <c:v>24.341888245500002</c:v>
                </c:pt>
                <c:pt idx="12806">
                  <c:v>24.311421703800001</c:v>
                </c:pt>
                <c:pt idx="12807">
                  <c:v>24.311421703800001</c:v>
                </c:pt>
                <c:pt idx="12808">
                  <c:v>24.220022078500001</c:v>
                </c:pt>
                <c:pt idx="12809">
                  <c:v>24.220022078500001</c:v>
                </c:pt>
                <c:pt idx="12810">
                  <c:v>24.280955162000001</c:v>
                </c:pt>
                <c:pt idx="12811">
                  <c:v>24.159088995099999</c:v>
                </c:pt>
                <c:pt idx="12812">
                  <c:v>24.220022078500001</c:v>
                </c:pt>
                <c:pt idx="12813">
                  <c:v>24.1895555368</c:v>
                </c:pt>
                <c:pt idx="12814">
                  <c:v>24.220022078500001</c:v>
                </c:pt>
                <c:pt idx="12815">
                  <c:v>24.1895555368</c:v>
                </c:pt>
                <c:pt idx="12816">
                  <c:v>24.250488620300001</c:v>
                </c:pt>
                <c:pt idx="12817">
                  <c:v>24.280955162000001</c:v>
                </c:pt>
                <c:pt idx="12818">
                  <c:v>24.159088995099999</c:v>
                </c:pt>
                <c:pt idx="12819">
                  <c:v>24.250488620300001</c:v>
                </c:pt>
                <c:pt idx="12820">
                  <c:v>24.220022078500001</c:v>
                </c:pt>
                <c:pt idx="12821">
                  <c:v>24.220022078500001</c:v>
                </c:pt>
                <c:pt idx="12822">
                  <c:v>24.1895555368</c:v>
                </c:pt>
                <c:pt idx="12823">
                  <c:v>24.250488620300001</c:v>
                </c:pt>
                <c:pt idx="12824">
                  <c:v>24.311421703800001</c:v>
                </c:pt>
                <c:pt idx="12825">
                  <c:v>24.220022078500001</c:v>
                </c:pt>
                <c:pt idx="12826">
                  <c:v>24.250488620300001</c:v>
                </c:pt>
                <c:pt idx="12827">
                  <c:v>24.1286224533</c:v>
                </c:pt>
                <c:pt idx="12828">
                  <c:v>24.220022078500001</c:v>
                </c:pt>
                <c:pt idx="12829">
                  <c:v>24.311421703800001</c:v>
                </c:pt>
                <c:pt idx="12830">
                  <c:v>24.250488620300001</c:v>
                </c:pt>
                <c:pt idx="12831">
                  <c:v>24.250488620300001</c:v>
                </c:pt>
                <c:pt idx="12832">
                  <c:v>24.220022078500001</c:v>
                </c:pt>
                <c:pt idx="12833">
                  <c:v>24.280955162000001</c:v>
                </c:pt>
                <c:pt idx="12834">
                  <c:v>24.1286224533</c:v>
                </c:pt>
                <c:pt idx="12835">
                  <c:v>24.220022078500001</c:v>
                </c:pt>
                <c:pt idx="12836">
                  <c:v>24.311421703800001</c:v>
                </c:pt>
                <c:pt idx="12837">
                  <c:v>24.1895555368</c:v>
                </c:pt>
                <c:pt idx="12838">
                  <c:v>24.311421703800001</c:v>
                </c:pt>
                <c:pt idx="12839">
                  <c:v>23.976289744599999</c:v>
                </c:pt>
                <c:pt idx="12840">
                  <c:v>24.250488620300001</c:v>
                </c:pt>
                <c:pt idx="12841">
                  <c:v>24.220022078500001</c:v>
                </c:pt>
                <c:pt idx="12842">
                  <c:v>24.220022078500001</c:v>
                </c:pt>
                <c:pt idx="12843">
                  <c:v>24.280955162000001</c:v>
                </c:pt>
                <c:pt idx="12844">
                  <c:v>24.250488620300001</c:v>
                </c:pt>
                <c:pt idx="12845">
                  <c:v>24.250488620300001</c:v>
                </c:pt>
                <c:pt idx="12846">
                  <c:v>24.159088995099999</c:v>
                </c:pt>
                <c:pt idx="12847">
                  <c:v>24.1286224533</c:v>
                </c:pt>
                <c:pt idx="12848">
                  <c:v>24.1895555368</c:v>
                </c:pt>
                <c:pt idx="12849">
                  <c:v>24.159088995099999</c:v>
                </c:pt>
                <c:pt idx="12850">
                  <c:v>24.280955162000001</c:v>
                </c:pt>
                <c:pt idx="12851">
                  <c:v>24.1895555368</c:v>
                </c:pt>
                <c:pt idx="12852">
                  <c:v>24.280955162000001</c:v>
                </c:pt>
                <c:pt idx="12853">
                  <c:v>24.1895555368</c:v>
                </c:pt>
                <c:pt idx="12854">
                  <c:v>24.1895555368</c:v>
                </c:pt>
                <c:pt idx="12855">
                  <c:v>24.280955162000001</c:v>
                </c:pt>
                <c:pt idx="12856">
                  <c:v>24.1895555368</c:v>
                </c:pt>
                <c:pt idx="12857">
                  <c:v>24.1895555368</c:v>
                </c:pt>
                <c:pt idx="12858">
                  <c:v>24.159088995099999</c:v>
                </c:pt>
                <c:pt idx="12859">
                  <c:v>24.220022078500001</c:v>
                </c:pt>
                <c:pt idx="12860">
                  <c:v>24.250488620300001</c:v>
                </c:pt>
                <c:pt idx="12861">
                  <c:v>24.159088995099999</c:v>
                </c:pt>
                <c:pt idx="12862">
                  <c:v>24.220022078500001</c:v>
                </c:pt>
                <c:pt idx="12863">
                  <c:v>24.250488620300001</c:v>
                </c:pt>
                <c:pt idx="12864">
                  <c:v>24.159088995099999</c:v>
                </c:pt>
                <c:pt idx="12865">
                  <c:v>24.220022078500001</c:v>
                </c:pt>
                <c:pt idx="12866">
                  <c:v>24.159088995099999</c:v>
                </c:pt>
                <c:pt idx="12867">
                  <c:v>24.250488620300001</c:v>
                </c:pt>
                <c:pt idx="12868">
                  <c:v>24.220022078500001</c:v>
                </c:pt>
                <c:pt idx="12869">
                  <c:v>24.1895555368</c:v>
                </c:pt>
                <c:pt idx="12870">
                  <c:v>24.1286224533</c:v>
                </c:pt>
                <c:pt idx="12871">
                  <c:v>24.159088995099999</c:v>
                </c:pt>
                <c:pt idx="12872">
                  <c:v>24.1895555368</c:v>
                </c:pt>
                <c:pt idx="12873">
                  <c:v>24.159088995099999</c:v>
                </c:pt>
                <c:pt idx="12874">
                  <c:v>24.1895555368</c:v>
                </c:pt>
                <c:pt idx="12875">
                  <c:v>24.1286224533</c:v>
                </c:pt>
                <c:pt idx="12876">
                  <c:v>24.220022078500001</c:v>
                </c:pt>
                <c:pt idx="12877">
                  <c:v>24.250488620300001</c:v>
                </c:pt>
                <c:pt idx="12878">
                  <c:v>24.1895555368</c:v>
                </c:pt>
                <c:pt idx="12879">
                  <c:v>24.220022078500001</c:v>
                </c:pt>
                <c:pt idx="12880">
                  <c:v>24.250488620300001</c:v>
                </c:pt>
                <c:pt idx="12881">
                  <c:v>24.311421703800001</c:v>
                </c:pt>
                <c:pt idx="12882">
                  <c:v>24.220022078500001</c:v>
                </c:pt>
                <c:pt idx="12883">
                  <c:v>24.280955162000001</c:v>
                </c:pt>
                <c:pt idx="12884">
                  <c:v>24.220022078500001</c:v>
                </c:pt>
                <c:pt idx="12885">
                  <c:v>24.280955162000001</c:v>
                </c:pt>
                <c:pt idx="12886">
                  <c:v>24.311421703800001</c:v>
                </c:pt>
                <c:pt idx="12887">
                  <c:v>24.250488620300001</c:v>
                </c:pt>
                <c:pt idx="12888">
                  <c:v>24.220022078500001</c:v>
                </c:pt>
                <c:pt idx="12889">
                  <c:v>24.220022078500001</c:v>
                </c:pt>
                <c:pt idx="12890">
                  <c:v>24.1286224533</c:v>
                </c:pt>
                <c:pt idx="12891">
                  <c:v>24.159088995099999</c:v>
                </c:pt>
                <c:pt idx="12892">
                  <c:v>24.1895555368</c:v>
                </c:pt>
                <c:pt idx="12893">
                  <c:v>24.220022078500001</c:v>
                </c:pt>
                <c:pt idx="12894">
                  <c:v>24.1895555368</c:v>
                </c:pt>
                <c:pt idx="12895">
                  <c:v>24.250488620300001</c:v>
                </c:pt>
                <c:pt idx="12896">
                  <c:v>24.220022078500001</c:v>
                </c:pt>
                <c:pt idx="12897">
                  <c:v>24.159088995099999</c:v>
                </c:pt>
                <c:pt idx="12898">
                  <c:v>24.0676893698</c:v>
                </c:pt>
                <c:pt idx="12899">
                  <c:v>24.098155911599999</c:v>
                </c:pt>
                <c:pt idx="12900">
                  <c:v>24.250488620300001</c:v>
                </c:pt>
                <c:pt idx="12901">
                  <c:v>24.159088995099999</c:v>
                </c:pt>
                <c:pt idx="12902">
                  <c:v>24.159088995099999</c:v>
                </c:pt>
                <c:pt idx="12903">
                  <c:v>24.1895555368</c:v>
                </c:pt>
                <c:pt idx="12904">
                  <c:v>24.220022078500001</c:v>
                </c:pt>
                <c:pt idx="12905">
                  <c:v>24.1286224533</c:v>
                </c:pt>
                <c:pt idx="12906">
                  <c:v>24.311421703800001</c:v>
                </c:pt>
                <c:pt idx="12907">
                  <c:v>24.1895555368</c:v>
                </c:pt>
                <c:pt idx="12908">
                  <c:v>24.280955162000001</c:v>
                </c:pt>
                <c:pt idx="12909">
                  <c:v>24.159088995099999</c:v>
                </c:pt>
                <c:pt idx="12910">
                  <c:v>24.159088995099999</c:v>
                </c:pt>
                <c:pt idx="12911">
                  <c:v>24.1286224533</c:v>
                </c:pt>
                <c:pt idx="12912">
                  <c:v>24.220022078500001</c:v>
                </c:pt>
                <c:pt idx="12913">
                  <c:v>24.220022078500001</c:v>
                </c:pt>
                <c:pt idx="12914">
                  <c:v>24.220022078500001</c:v>
                </c:pt>
                <c:pt idx="12915">
                  <c:v>24.280955162000001</c:v>
                </c:pt>
                <c:pt idx="12916">
                  <c:v>24.159088995099999</c:v>
                </c:pt>
                <c:pt idx="12917">
                  <c:v>24.1895555368</c:v>
                </c:pt>
                <c:pt idx="12918">
                  <c:v>24.1286224533</c:v>
                </c:pt>
                <c:pt idx="12919">
                  <c:v>24.1895555368</c:v>
                </c:pt>
                <c:pt idx="12920">
                  <c:v>24.280955162000001</c:v>
                </c:pt>
                <c:pt idx="12921">
                  <c:v>24.250488620300001</c:v>
                </c:pt>
                <c:pt idx="12922">
                  <c:v>24.1895555368</c:v>
                </c:pt>
                <c:pt idx="12923">
                  <c:v>24.1895555368</c:v>
                </c:pt>
                <c:pt idx="12924">
                  <c:v>24.220022078500001</c:v>
                </c:pt>
                <c:pt idx="12925">
                  <c:v>24.220022078500001</c:v>
                </c:pt>
                <c:pt idx="12926">
                  <c:v>24.250488620300001</c:v>
                </c:pt>
                <c:pt idx="12927">
                  <c:v>24.159088995099999</c:v>
                </c:pt>
                <c:pt idx="12928">
                  <c:v>24.159088995099999</c:v>
                </c:pt>
                <c:pt idx="12929">
                  <c:v>24.1895555368</c:v>
                </c:pt>
                <c:pt idx="12930">
                  <c:v>24.159088995099999</c:v>
                </c:pt>
                <c:pt idx="12931">
                  <c:v>24.1286224533</c:v>
                </c:pt>
                <c:pt idx="12932">
                  <c:v>24.220022078500001</c:v>
                </c:pt>
                <c:pt idx="12933">
                  <c:v>24.250488620300001</c:v>
                </c:pt>
                <c:pt idx="12934">
                  <c:v>24.159088995099999</c:v>
                </c:pt>
                <c:pt idx="12935">
                  <c:v>24.280955162000001</c:v>
                </c:pt>
                <c:pt idx="12936">
                  <c:v>24.220022078500001</c:v>
                </c:pt>
                <c:pt idx="12937">
                  <c:v>24.1895555368</c:v>
                </c:pt>
                <c:pt idx="12938">
                  <c:v>24.280955162000001</c:v>
                </c:pt>
                <c:pt idx="12939">
                  <c:v>24.159088995099999</c:v>
                </c:pt>
                <c:pt idx="12940">
                  <c:v>24.159088995099999</c:v>
                </c:pt>
                <c:pt idx="12941">
                  <c:v>24.1286224533</c:v>
                </c:pt>
                <c:pt idx="12942">
                  <c:v>24.1895555368</c:v>
                </c:pt>
                <c:pt idx="12943">
                  <c:v>24.159088995099999</c:v>
                </c:pt>
                <c:pt idx="12944">
                  <c:v>24.037222828099999</c:v>
                </c:pt>
                <c:pt idx="12945">
                  <c:v>24.1895555368</c:v>
                </c:pt>
                <c:pt idx="12946">
                  <c:v>24.220022078500001</c:v>
                </c:pt>
                <c:pt idx="12947">
                  <c:v>24.1895555368</c:v>
                </c:pt>
                <c:pt idx="12948">
                  <c:v>24.220022078500001</c:v>
                </c:pt>
                <c:pt idx="12949">
                  <c:v>24.280955162000001</c:v>
                </c:pt>
                <c:pt idx="12950">
                  <c:v>24.159088995099999</c:v>
                </c:pt>
                <c:pt idx="12951">
                  <c:v>24.1895555368</c:v>
                </c:pt>
                <c:pt idx="12952">
                  <c:v>24.1895555368</c:v>
                </c:pt>
                <c:pt idx="12953">
                  <c:v>24.1895555368</c:v>
                </c:pt>
                <c:pt idx="12954">
                  <c:v>24.159088995099999</c:v>
                </c:pt>
                <c:pt idx="12955">
                  <c:v>24.1286224533</c:v>
                </c:pt>
                <c:pt idx="12956">
                  <c:v>24.220022078500001</c:v>
                </c:pt>
                <c:pt idx="12957">
                  <c:v>24.098155911599999</c:v>
                </c:pt>
                <c:pt idx="12958">
                  <c:v>24.341888245500002</c:v>
                </c:pt>
                <c:pt idx="12959">
                  <c:v>24.1895555368</c:v>
                </c:pt>
                <c:pt idx="12960">
                  <c:v>24.1895555368</c:v>
                </c:pt>
                <c:pt idx="12961">
                  <c:v>24.220022078500001</c:v>
                </c:pt>
                <c:pt idx="12962">
                  <c:v>24.159088995099999</c:v>
                </c:pt>
                <c:pt idx="12963">
                  <c:v>24.220022078500001</c:v>
                </c:pt>
                <c:pt idx="12964">
                  <c:v>24.1286224533</c:v>
                </c:pt>
                <c:pt idx="12965">
                  <c:v>24.1895555368</c:v>
                </c:pt>
                <c:pt idx="12966">
                  <c:v>24.250488620300001</c:v>
                </c:pt>
                <c:pt idx="12967">
                  <c:v>24.1286224533</c:v>
                </c:pt>
                <c:pt idx="12968">
                  <c:v>24.1895555368</c:v>
                </c:pt>
                <c:pt idx="12969">
                  <c:v>24.159088995099999</c:v>
                </c:pt>
                <c:pt idx="12970">
                  <c:v>24.1895555368</c:v>
                </c:pt>
                <c:pt idx="12971">
                  <c:v>24.1895555368</c:v>
                </c:pt>
                <c:pt idx="12972">
                  <c:v>24.1895555368</c:v>
                </c:pt>
                <c:pt idx="12973">
                  <c:v>24.220022078500001</c:v>
                </c:pt>
                <c:pt idx="12974">
                  <c:v>24.1286224533</c:v>
                </c:pt>
                <c:pt idx="12975">
                  <c:v>24.220022078500001</c:v>
                </c:pt>
                <c:pt idx="12976">
                  <c:v>24.1895555368</c:v>
                </c:pt>
                <c:pt idx="12977">
                  <c:v>24.1286224533</c:v>
                </c:pt>
                <c:pt idx="12978">
                  <c:v>24.1895555368</c:v>
                </c:pt>
                <c:pt idx="12979">
                  <c:v>24.1895555368</c:v>
                </c:pt>
                <c:pt idx="12980">
                  <c:v>24.250488620300001</c:v>
                </c:pt>
                <c:pt idx="12981">
                  <c:v>24.220022078500001</c:v>
                </c:pt>
                <c:pt idx="12982">
                  <c:v>24.1895555368</c:v>
                </c:pt>
                <c:pt idx="12983">
                  <c:v>24.1286224533</c:v>
                </c:pt>
                <c:pt idx="12984">
                  <c:v>24.098155911599999</c:v>
                </c:pt>
                <c:pt idx="12985">
                  <c:v>24.1286224533</c:v>
                </c:pt>
                <c:pt idx="12986">
                  <c:v>24.1286224533</c:v>
                </c:pt>
                <c:pt idx="12987">
                  <c:v>24.159088995099999</c:v>
                </c:pt>
                <c:pt idx="12988">
                  <c:v>24.159088995099999</c:v>
                </c:pt>
                <c:pt idx="12989">
                  <c:v>24.220022078500001</c:v>
                </c:pt>
                <c:pt idx="12990">
                  <c:v>24.159088995099999</c:v>
                </c:pt>
                <c:pt idx="12991">
                  <c:v>24.159088995099999</c:v>
                </c:pt>
                <c:pt idx="12992">
                  <c:v>24.0676893698</c:v>
                </c:pt>
                <c:pt idx="12993">
                  <c:v>24.159088995099999</c:v>
                </c:pt>
                <c:pt idx="12994">
                  <c:v>24.159088995099999</c:v>
                </c:pt>
                <c:pt idx="12995">
                  <c:v>24.1286224533</c:v>
                </c:pt>
                <c:pt idx="12996">
                  <c:v>24.159088995099999</c:v>
                </c:pt>
                <c:pt idx="12997">
                  <c:v>24.159088995099999</c:v>
                </c:pt>
                <c:pt idx="12998">
                  <c:v>24.0676893698</c:v>
                </c:pt>
                <c:pt idx="12999">
                  <c:v>24.0676893698</c:v>
                </c:pt>
                <c:pt idx="13000">
                  <c:v>24.159088995099999</c:v>
                </c:pt>
                <c:pt idx="13001">
                  <c:v>24.159088995099999</c:v>
                </c:pt>
                <c:pt idx="13002">
                  <c:v>24.159088995099999</c:v>
                </c:pt>
                <c:pt idx="13003">
                  <c:v>24.0676893698</c:v>
                </c:pt>
                <c:pt idx="13004">
                  <c:v>24.159088995099999</c:v>
                </c:pt>
                <c:pt idx="13005">
                  <c:v>24.159088995099999</c:v>
                </c:pt>
                <c:pt idx="13006">
                  <c:v>24.159088995099999</c:v>
                </c:pt>
                <c:pt idx="13007">
                  <c:v>24.159088995099999</c:v>
                </c:pt>
                <c:pt idx="13008">
                  <c:v>24.220022078500001</c:v>
                </c:pt>
                <c:pt idx="13009">
                  <c:v>24.1286224533</c:v>
                </c:pt>
                <c:pt idx="13010">
                  <c:v>24.098155911599999</c:v>
                </c:pt>
                <c:pt idx="13011">
                  <c:v>24.0676893698</c:v>
                </c:pt>
                <c:pt idx="13012">
                  <c:v>24.098155911599999</c:v>
                </c:pt>
                <c:pt idx="13013">
                  <c:v>24.1895555368</c:v>
                </c:pt>
                <c:pt idx="13014">
                  <c:v>24.1286224533</c:v>
                </c:pt>
                <c:pt idx="13015">
                  <c:v>24.1286224533</c:v>
                </c:pt>
                <c:pt idx="13016">
                  <c:v>23.945823202900002</c:v>
                </c:pt>
                <c:pt idx="13017">
                  <c:v>24.220022078500001</c:v>
                </c:pt>
                <c:pt idx="13018">
                  <c:v>24.1895555368</c:v>
                </c:pt>
                <c:pt idx="13019">
                  <c:v>24.1286224533</c:v>
                </c:pt>
                <c:pt idx="13020">
                  <c:v>24.1895555368</c:v>
                </c:pt>
                <c:pt idx="13021">
                  <c:v>24.1286224533</c:v>
                </c:pt>
                <c:pt idx="13022">
                  <c:v>24.159088995099999</c:v>
                </c:pt>
                <c:pt idx="13023">
                  <c:v>24.220022078500001</c:v>
                </c:pt>
                <c:pt idx="13024">
                  <c:v>24.159088995099999</c:v>
                </c:pt>
                <c:pt idx="13025">
                  <c:v>24.098155911599999</c:v>
                </c:pt>
                <c:pt idx="13026">
                  <c:v>24.0676893698</c:v>
                </c:pt>
                <c:pt idx="13027">
                  <c:v>24.159088995099999</c:v>
                </c:pt>
                <c:pt idx="13028">
                  <c:v>24.098155911599999</c:v>
                </c:pt>
                <c:pt idx="13029">
                  <c:v>24.159088995099999</c:v>
                </c:pt>
                <c:pt idx="13030">
                  <c:v>24.098155911599999</c:v>
                </c:pt>
                <c:pt idx="13031">
                  <c:v>24.1286224533</c:v>
                </c:pt>
                <c:pt idx="13032">
                  <c:v>24.159088995099999</c:v>
                </c:pt>
                <c:pt idx="13033">
                  <c:v>24.159088995099999</c:v>
                </c:pt>
                <c:pt idx="13034">
                  <c:v>24.1895555368</c:v>
                </c:pt>
                <c:pt idx="13035">
                  <c:v>24.1286224533</c:v>
                </c:pt>
                <c:pt idx="13036">
                  <c:v>24.1286224533</c:v>
                </c:pt>
                <c:pt idx="13037">
                  <c:v>24.159088995099999</c:v>
                </c:pt>
                <c:pt idx="13038">
                  <c:v>24.159088995099999</c:v>
                </c:pt>
                <c:pt idx="13039">
                  <c:v>24.1895555368</c:v>
                </c:pt>
                <c:pt idx="13040">
                  <c:v>24.280955162000001</c:v>
                </c:pt>
                <c:pt idx="13041">
                  <c:v>24.1286224533</c:v>
                </c:pt>
                <c:pt idx="13042">
                  <c:v>24.098155911599999</c:v>
                </c:pt>
                <c:pt idx="13043">
                  <c:v>24.1286224533</c:v>
                </c:pt>
                <c:pt idx="13044">
                  <c:v>24.1895555368</c:v>
                </c:pt>
                <c:pt idx="13045">
                  <c:v>24.098155911599999</c:v>
                </c:pt>
                <c:pt idx="13046">
                  <c:v>24.0676893698</c:v>
                </c:pt>
                <c:pt idx="13047">
                  <c:v>24.1286224533</c:v>
                </c:pt>
                <c:pt idx="13048">
                  <c:v>24.1895555368</c:v>
                </c:pt>
                <c:pt idx="13049">
                  <c:v>24.098155911599999</c:v>
                </c:pt>
                <c:pt idx="13050">
                  <c:v>24.159088995099999</c:v>
                </c:pt>
                <c:pt idx="13051">
                  <c:v>24.159088995099999</c:v>
                </c:pt>
                <c:pt idx="13052">
                  <c:v>24.098155911599999</c:v>
                </c:pt>
                <c:pt idx="13053">
                  <c:v>24.159088995099999</c:v>
                </c:pt>
                <c:pt idx="13054">
                  <c:v>24.098155911599999</c:v>
                </c:pt>
                <c:pt idx="13055">
                  <c:v>24.0676893698</c:v>
                </c:pt>
                <c:pt idx="13056">
                  <c:v>24.1286224533</c:v>
                </c:pt>
                <c:pt idx="13057">
                  <c:v>24.1286224533</c:v>
                </c:pt>
                <c:pt idx="13058">
                  <c:v>24.159088995099999</c:v>
                </c:pt>
                <c:pt idx="13059">
                  <c:v>24.159088995099999</c:v>
                </c:pt>
                <c:pt idx="13060">
                  <c:v>24.098155911599999</c:v>
                </c:pt>
                <c:pt idx="13061">
                  <c:v>24.1286224533</c:v>
                </c:pt>
                <c:pt idx="13062">
                  <c:v>24.098155911599999</c:v>
                </c:pt>
                <c:pt idx="13063">
                  <c:v>24.006756286400002</c:v>
                </c:pt>
                <c:pt idx="13064">
                  <c:v>24.037222828099999</c:v>
                </c:pt>
                <c:pt idx="13065">
                  <c:v>24.098155911599999</c:v>
                </c:pt>
                <c:pt idx="13066">
                  <c:v>24.159088995099999</c:v>
                </c:pt>
                <c:pt idx="13067">
                  <c:v>24.098155911599999</c:v>
                </c:pt>
                <c:pt idx="13068">
                  <c:v>24.006756286400002</c:v>
                </c:pt>
                <c:pt idx="13069">
                  <c:v>24.1286224533</c:v>
                </c:pt>
                <c:pt idx="13070">
                  <c:v>24.0676893698</c:v>
                </c:pt>
                <c:pt idx="13071">
                  <c:v>24.1286224533</c:v>
                </c:pt>
                <c:pt idx="13072">
                  <c:v>24.1895555368</c:v>
                </c:pt>
                <c:pt idx="13073">
                  <c:v>24.098155911599999</c:v>
                </c:pt>
                <c:pt idx="13074">
                  <c:v>24.098155911599999</c:v>
                </c:pt>
                <c:pt idx="13075">
                  <c:v>24.1286224533</c:v>
                </c:pt>
                <c:pt idx="13076">
                  <c:v>24.1286224533</c:v>
                </c:pt>
                <c:pt idx="13077">
                  <c:v>24.159088995099999</c:v>
                </c:pt>
                <c:pt idx="13078">
                  <c:v>24.1286224533</c:v>
                </c:pt>
                <c:pt idx="13079">
                  <c:v>24.0676893698</c:v>
                </c:pt>
                <c:pt idx="13080">
                  <c:v>23.976289744599999</c:v>
                </c:pt>
                <c:pt idx="13081">
                  <c:v>24.1895555368</c:v>
                </c:pt>
                <c:pt idx="13082">
                  <c:v>24.006756286400002</c:v>
                </c:pt>
                <c:pt idx="13083">
                  <c:v>24.159088995099999</c:v>
                </c:pt>
                <c:pt idx="13084">
                  <c:v>24.0676893698</c:v>
                </c:pt>
                <c:pt idx="13085">
                  <c:v>24.1286224533</c:v>
                </c:pt>
                <c:pt idx="13086">
                  <c:v>24.1286224533</c:v>
                </c:pt>
                <c:pt idx="13087">
                  <c:v>24.1895555368</c:v>
                </c:pt>
                <c:pt idx="13088">
                  <c:v>24.0676893698</c:v>
                </c:pt>
                <c:pt idx="13089">
                  <c:v>24.098155911599999</c:v>
                </c:pt>
                <c:pt idx="13090">
                  <c:v>24.037222828099999</c:v>
                </c:pt>
                <c:pt idx="13091">
                  <c:v>24.098155911599999</c:v>
                </c:pt>
                <c:pt idx="13092">
                  <c:v>24.0676893698</c:v>
                </c:pt>
                <c:pt idx="13093">
                  <c:v>24.098155911599999</c:v>
                </c:pt>
                <c:pt idx="13094">
                  <c:v>24.1286224533</c:v>
                </c:pt>
                <c:pt idx="13095">
                  <c:v>24.098155911599999</c:v>
                </c:pt>
                <c:pt idx="13096">
                  <c:v>24.098155911599999</c:v>
                </c:pt>
                <c:pt idx="13097">
                  <c:v>24.037222828099999</c:v>
                </c:pt>
                <c:pt idx="13098">
                  <c:v>24.098155911599999</c:v>
                </c:pt>
                <c:pt idx="13099">
                  <c:v>24.098155911599999</c:v>
                </c:pt>
                <c:pt idx="13100">
                  <c:v>24.098155911599999</c:v>
                </c:pt>
                <c:pt idx="13101">
                  <c:v>24.1286224533</c:v>
                </c:pt>
                <c:pt idx="13102">
                  <c:v>24.037222828099999</c:v>
                </c:pt>
                <c:pt idx="13103">
                  <c:v>24.1286224533</c:v>
                </c:pt>
                <c:pt idx="13104">
                  <c:v>24.0676893698</c:v>
                </c:pt>
                <c:pt idx="13105">
                  <c:v>24.098155911599999</c:v>
                </c:pt>
                <c:pt idx="13106">
                  <c:v>24.0676893698</c:v>
                </c:pt>
                <c:pt idx="13107">
                  <c:v>24.098155911599999</c:v>
                </c:pt>
                <c:pt idx="13108">
                  <c:v>24.037222828099999</c:v>
                </c:pt>
                <c:pt idx="13109">
                  <c:v>24.1895555368</c:v>
                </c:pt>
                <c:pt idx="13110">
                  <c:v>24.1286224533</c:v>
                </c:pt>
                <c:pt idx="13111">
                  <c:v>24.098155911599999</c:v>
                </c:pt>
                <c:pt idx="13112">
                  <c:v>24.0676893698</c:v>
                </c:pt>
                <c:pt idx="13113">
                  <c:v>24.0676893698</c:v>
                </c:pt>
                <c:pt idx="13114">
                  <c:v>24.098155911599999</c:v>
                </c:pt>
                <c:pt idx="13115">
                  <c:v>24.0676893698</c:v>
                </c:pt>
                <c:pt idx="13116">
                  <c:v>24.098155911599999</c:v>
                </c:pt>
                <c:pt idx="13117">
                  <c:v>24.098155911599999</c:v>
                </c:pt>
                <c:pt idx="13118">
                  <c:v>24.0676893698</c:v>
                </c:pt>
                <c:pt idx="13119">
                  <c:v>24.098155911599999</c:v>
                </c:pt>
                <c:pt idx="13120">
                  <c:v>24.0676893698</c:v>
                </c:pt>
                <c:pt idx="13121">
                  <c:v>24.037222828099999</c:v>
                </c:pt>
                <c:pt idx="13122">
                  <c:v>24.037222828099999</c:v>
                </c:pt>
                <c:pt idx="13123">
                  <c:v>24.159088995099999</c:v>
                </c:pt>
                <c:pt idx="13124">
                  <c:v>24.098155911599999</c:v>
                </c:pt>
                <c:pt idx="13125">
                  <c:v>24.0676893698</c:v>
                </c:pt>
                <c:pt idx="13126">
                  <c:v>24.006756286400002</c:v>
                </c:pt>
                <c:pt idx="13127">
                  <c:v>24.0676893698</c:v>
                </c:pt>
                <c:pt idx="13128">
                  <c:v>24.0676893698</c:v>
                </c:pt>
                <c:pt idx="13129">
                  <c:v>24.1286224533</c:v>
                </c:pt>
                <c:pt idx="13130">
                  <c:v>24.0676893698</c:v>
                </c:pt>
                <c:pt idx="13131">
                  <c:v>24.0676893698</c:v>
                </c:pt>
                <c:pt idx="13132">
                  <c:v>24.037222828099999</c:v>
                </c:pt>
                <c:pt idx="13133">
                  <c:v>24.0676893698</c:v>
                </c:pt>
                <c:pt idx="13134">
                  <c:v>24.1286224533</c:v>
                </c:pt>
                <c:pt idx="13135">
                  <c:v>24.037222828099999</c:v>
                </c:pt>
                <c:pt idx="13136">
                  <c:v>24.159088995099999</c:v>
                </c:pt>
                <c:pt idx="13137">
                  <c:v>23.976289744599999</c:v>
                </c:pt>
                <c:pt idx="13138">
                  <c:v>24.1286224533</c:v>
                </c:pt>
                <c:pt idx="13139">
                  <c:v>24.098155911599999</c:v>
                </c:pt>
                <c:pt idx="13140">
                  <c:v>23.945823202900002</c:v>
                </c:pt>
                <c:pt idx="13141">
                  <c:v>24.159088995099999</c:v>
                </c:pt>
                <c:pt idx="13142">
                  <c:v>24.098155911599999</c:v>
                </c:pt>
                <c:pt idx="13143">
                  <c:v>24.1286224533</c:v>
                </c:pt>
                <c:pt idx="13144">
                  <c:v>24.098155911599999</c:v>
                </c:pt>
                <c:pt idx="13145">
                  <c:v>24.0676893698</c:v>
                </c:pt>
                <c:pt idx="13146">
                  <c:v>24.037222828099999</c:v>
                </c:pt>
                <c:pt idx="13147">
                  <c:v>23.884890119400001</c:v>
                </c:pt>
                <c:pt idx="13148">
                  <c:v>24.098155911599999</c:v>
                </c:pt>
                <c:pt idx="13149">
                  <c:v>24.098155911599999</c:v>
                </c:pt>
                <c:pt idx="13150">
                  <c:v>24.098155911599999</c:v>
                </c:pt>
                <c:pt idx="13151">
                  <c:v>24.0676893698</c:v>
                </c:pt>
                <c:pt idx="13152">
                  <c:v>24.0676893698</c:v>
                </c:pt>
                <c:pt idx="13153">
                  <c:v>24.1286224533</c:v>
                </c:pt>
                <c:pt idx="13154">
                  <c:v>24.006756286400002</c:v>
                </c:pt>
                <c:pt idx="13155">
                  <c:v>24.159088995099999</c:v>
                </c:pt>
                <c:pt idx="13156">
                  <c:v>24.006756286400002</c:v>
                </c:pt>
                <c:pt idx="13157">
                  <c:v>24.037222828099999</c:v>
                </c:pt>
                <c:pt idx="13158">
                  <c:v>24.006756286400002</c:v>
                </c:pt>
                <c:pt idx="13159">
                  <c:v>24.0676893698</c:v>
                </c:pt>
                <c:pt idx="13160">
                  <c:v>24.037222828099999</c:v>
                </c:pt>
                <c:pt idx="13161">
                  <c:v>24.1895555368</c:v>
                </c:pt>
                <c:pt idx="13162">
                  <c:v>24.220022078500001</c:v>
                </c:pt>
                <c:pt idx="13163">
                  <c:v>24.037222828099999</c:v>
                </c:pt>
                <c:pt idx="13164">
                  <c:v>24.1286224533</c:v>
                </c:pt>
                <c:pt idx="13165">
                  <c:v>24.098155911599999</c:v>
                </c:pt>
                <c:pt idx="13166">
                  <c:v>24.006756286400002</c:v>
                </c:pt>
                <c:pt idx="13167">
                  <c:v>24.037222828099999</c:v>
                </c:pt>
                <c:pt idx="13168">
                  <c:v>24.037222828099999</c:v>
                </c:pt>
                <c:pt idx="13169">
                  <c:v>24.037222828099999</c:v>
                </c:pt>
                <c:pt idx="13170">
                  <c:v>24.0676893698</c:v>
                </c:pt>
                <c:pt idx="13171">
                  <c:v>24.037222828099999</c:v>
                </c:pt>
                <c:pt idx="13172">
                  <c:v>24.0676893698</c:v>
                </c:pt>
                <c:pt idx="13173">
                  <c:v>24.098155911599999</c:v>
                </c:pt>
                <c:pt idx="13174">
                  <c:v>24.037222828099999</c:v>
                </c:pt>
                <c:pt idx="13175">
                  <c:v>24.0676893698</c:v>
                </c:pt>
                <c:pt idx="13176">
                  <c:v>24.0676893698</c:v>
                </c:pt>
                <c:pt idx="13177">
                  <c:v>24.037222828099999</c:v>
                </c:pt>
                <c:pt idx="13178">
                  <c:v>24.0676893698</c:v>
                </c:pt>
                <c:pt idx="13179">
                  <c:v>24.0676893698</c:v>
                </c:pt>
                <c:pt idx="13180">
                  <c:v>24.0676893698</c:v>
                </c:pt>
                <c:pt idx="13181">
                  <c:v>23.915356661099999</c:v>
                </c:pt>
                <c:pt idx="13182">
                  <c:v>24.037222828099999</c:v>
                </c:pt>
                <c:pt idx="13183">
                  <c:v>24.1286224533</c:v>
                </c:pt>
                <c:pt idx="13184">
                  <c:v>24.0676893698</c:v>
                </c:pt>
                <c:pt idx="13185">
                  <c:v>24.1895555368</c:v>
                </c:pt>
                <c:pt idx="13186">
                  <c:v>24.098155911599999</c:v>
                </c:pt>
                <c:pt idx="13187">
                  <c:v>23.976289744599999</c:v>
                </c:pt>
                <c:pt idx="13188">
                  <c:v>24.098155911599999</c:v>
                </c:pt>
                <c:pt idx="13189">
                  <c:v>24.098155911599999</c:v>
                </c:pt>
                <c:pt idx="13190">
                  <c:v>24.037222828099999</c:v>
                </c:pt>
                <c:pt idx="13191">
                  <c:v>24.098155911599999</c:v>
                </c:pt>
                <c:pt idx="13192">
                  <c:v>23.945823202900002</c:v>
                </c:pt>
                <c:pt idx="13193">
                  <c:v>23.945823202900002</c:v>
                </c:pt>
                <c:pt idx="13194">
                  <c:v>24.0676893698</c:v>
                </c:pt>
                <c:pt idx="13195">
                  <c:v>24.037222828099999</c:v>
                </c:pt>
                <c:pt idx="13196">
                  <c:v>24.0676893698</c:v>
                </c:pt>
                <c:pt idx="13197">
                  <c:v>23.915356661099999</c:v>
                </c:pt>
                <c:pt idx="13198">
                  <c:v>24.006756286400002</c:v>
                </c:pt>
                <c:pt idx="13199">
                  <c:v>24.098155911599999</c:v>
                </c:pt>
                <c:pt idx="13200">
                  <c:v>24.037222828099999</c:v>
                </c:pt>
                <c:pt idx="13201">
                  <c:v>24.098155911599999</c:v>
                </c:pt>
                <c:pt idx="13202">
                  <c:v>23.976289744599999</c:v>
                </c:pt>
                <c:pt idx="13203">
                  <c:v>24.037222828099999</c:v>
                </c:pt>
                <c:pt idx="13204">
                  <c:v>24.037222828099999</c:v>
                </c:pt>
                <c:pt idx="13205">
                  <c:v>24.006756286400002</c:v>
                </c:pt>
                <c:pt idx="13206">
                  <c:v>24.037222828099999</c:v>
                </c:pt>
                <c:pt idx="13207">
                  <c:v>24.037222828099999</c:v>
                </c:pt>
                <c:pt idx="13208">
                  <c:v>24.037222828099999</c:v>
                </c:pt>
                <c:pt idx="13209">
                  <c:v>24.037222828099999</c:v>
                </c:pt>
                <c:pt idx="13210">
                  <c:v>24.006756286400002</c:v>
                </c:pt>
                <c:pt idx="13211">
                  <c:v>24.037222828099999</c:v>
                </c:pt>
                <c:pt idx="13212">
                  <c:v>24.006756286400002</c:v>
                </c:pt>
                <c:pt idx="13213">
                  <c:v>24.037222828099999</c:v>
                </c:pt>
                <c:pt idx="13214">
                  <c:v>24.098155911599999</c:v>
                </c:pt>
                <c:pt idx="13215">
                  <c:v>24.006756286400002</c:v>
                </c:pt>
                <c:pt idx="13216">
                  <c:v>24.006756286400002</c:v>
                </c:pt>
                <c:pt idx="13217">
                  <c:v>24.0676893698</c:v>
                </c:pt>
                <c:pt idx="13218">
                  <c:v>24.006756286400002</c:v>
                </c:pt>
                <c:pt idx="13219">
                  <c:v>24.0676893698</c:v>
                </c:pt>
                <c:pt idx="13220">
                  <c:v>24.037222828099999</c:v>
                </c:pt>
                <c:pt idx="13221">
                  <c:v>24.0676893698</c:v>
                </c:pt>
                <c:pt idx="13222">
                  <c:v>24.037222828099999</c:v>
                </c:pt>
                <c:pt idx="13223">
                  <c:v>24.0676893698</c:v>
                </c:pt>
                <c:pt idx="13224">
                  <c:v>24.0676893698</c:v>
                </c:pt>
                <c:pt idx="13225">
                  <c:v>24.0676893698</c:v>
                </c:pt>
                <c:pt idx="13226">
                  <c:v>24.006756286400002</c:v>
                </c:pt>
                <c:pt idx="13227">
                  <c:v>24.037222828099999</c:v>
                </c:pt>
                <c:pt idx="13228">
                  <c:v>24.0676893698</c:v>
                </c:pt>
                <c:pt idx="13229">
                  <c:v>24.0676893698</c:v>
                </c:pt>
                <c:pt idx="13230">
                  <c:v>24.006756286400002</c:v>
                </c:pt>
                <c:pt idx="13231">
                  <c:v>24.0676893698</c:v>
                </c:pt>
                <c:pt idx="13232">
                  <c:v>24.0676893698</c:v>
                </c:pt>
                <c:pt idx="13233">
                  <c:v>24.006756286400002</c:v>
                </c:pt>
                <c:pt idx="13234">
                  <c:v>24.1286224533</c:v>
                </c:pt>
                <c:pt idx="13235">
                  <c:v>24.098155911599999</c:v>
                </c:pt>
                <c:pt idx="13236">
                  <c:v>24.037222828099999</c:v>
                </c:pt>
                <c:pt idx="13237">
                  <c:v>24.098155911599999</c:v>
                </c:pt>
                <c:pt idx="13238">
                  <c:v>24.0676893698</c:v>
                </c:pt>
                <c:pt idx="13239">
                  <c:v>24.037222828099999</c:v>
                </c:pt>
                <c:pt idx="13240">
                  <c:v>23.976289744599999</c:v>
                </c:pt>
                <c:pt idx="13241">
                  <c:v>24.006756286400002</c:v>
                </c:pt>
                <c:pt idx="13242">
                  <c:v>24.006756286400002</c:v>
                </c:pt>
                <c:pt idx="13243">
                  <c:v>23.976289744599999</c:v>
                </c:pt>
                <c:pt idx="13244">
                  <c:v>24.037222828099999</c:v>
                </c:pt>
                <c:pt idx="13245">
                  <c:v>24.006756286400002</c:v>
                </c:pt>
                <c:pt idx="13246">
                  <c:v>24.037222828099999</c:v>
                </c:pt>
                <c:pt idx="13247">
                  <c:v>24.0676893698</c:v>
                </c:pt>
                <c:pt idx="13248">
                  <c:v>23.945823202900002</c:v>
                </c:pt>
                <c:pt idx="13249">
                  <c:v>24.006756286400002</c:v>
                </c:pt>
                <c:pt idx="13250">
                  <c:v>24.037222828099999</c:v>
                </c:pt>
                <c:pt idx="13251">
                  <c:v>24.1286224533</c:v>
                </c:pt>
                <c:pt idx="13252">
                  <c:v>24.0676893698</c:v>
                </c:pt>
                <c:pt idx="13253">
                  <c:v>24.0676893698</c:v>
                </c:pt>
                <c:pt idx="13254">
                  <c:v>24.0676893698</c:v>
                </c:pt>
                <c:pt idx="13255">
                  <c:v>24.0676893698</c:v>
                </c:pt>
                <c:pt idx="13256">
                  <c:v>24.037222828099999</c:v>
                </c:pt>
                <c:pt idx="13257">
                  <c:v>24.0676893698</c:v>
                </c:pt>
                <c:pt idx="13258">
                  <c:v>24.0676893698</c:v>
                </c:pt>
                <c:pt idx="13259">
                  <c:v>23.945823202900002</c:v>
                </c:pt>
                <c:pt idx="13260">
                  <c:v>24.037222828099999</c:v>
                </c:pt>
                <c:pt idx="13261">
                  <c:v>24.0676893698</c:v>
                </c:pt>
                <c:pt idx="13262">
                  <c:v>23.823957035900001</c:v>
                </c:pt>
                <c:pt idx="13263">
                  <c:v>24.006756286400002</c:v>
                </c:pt>
                <c:pt idx="13264">
                  <c:v>24.037222828099999</c:v>
                </c:pt>
                <c:pt idx="13265">
                  <c:v>24.006756286400002</c:v>
                </c:pt>
                <c:pt idx="13266">
                  <c:v>23.884890119400001</c:v>
                </c:pt>
                <c:pt idx="13267">
                  <c:v>23.945823202900002</c:v>
                </c:pt>
                <c:pt idx="13268">
                  <c:v>24.037222828099999</c:v>
                </c:pt>
                <c:pt idx="13269">
                  <c:v>23.976289744599999</c:v>
                </c:pt>
                <c:pt idx="13270">
                  <c:v>24.037222828099999</c:v>
                </c:pt>
                <c:pt idx="13271">
                  <c:v>24.098155911599999</c:v>
                </c:pt>
                <c:pt idx="13272">
                  <c:v>24.0676893698</c:v>
                </c:pt>
                <c:pt idx="13273">
                  <c:v>24.1286224533</c:v>
                </c:pt>
                <c:pt idx="13274">
                  <c:v>24.037222828099999</c:v>
                </c:pt>
                <c:pt idx="13275">
                  <c:v>24.006756286400002</c:v>
                </c:pt>
                <c:pt idx="13276">
                  <c:v>24.0676893698</c:v>
                </c:pt>
                <c:pt idx="13277">
                  <c:v>24.037222828099999</c:v>
                </c:pt>
                <c:pt idx="13278">
                  <c:v>24.098155911599999</c:v>
                </c:pt>
                <c:pt idx="13279">
                  <c:v>23.976289744599999</c:v>
                </c:pt>
                <c:pt idx="13280">
                  <c:v>23.884890119400001</c:v>
                </c:pt>
                <c:pt idx="13281">
                  <c:v>23.915356661099999</c:v>
                </c:pt>
                <c:pt idx="13282">
                  <c:v>24.006756286400002</c:v>
                </c:pt>
                <c:pt idx="13283">
                  <c:v>24.0676893698</c:v>
                </c:pt>
                <c:pt idx="13284">
                  <c:v>23.884890119400001</c:v>
                </c:pt>
                <c:pt idx="13285">
                  <c:v>24.006756286400002</c:v>
                </c:pt>
                <c:pt idx="13286">
                  <c:v>24.098155911599999</c:v>
                </c:pt>
                <c:pt idx="13287">
                  <c:v>24.006756286400002</c:v>
                </c:pt>
                <c:pt idx="13288">
                  <c:v>24.037222828099999</c:v>
                </c:pt>
                <c:pt idx="13289">
                  <c:v>24.037222828099999</c:v>
                </c:pt>
                <c:pt idx="13290">
                  <c:v>23.976289744599999</c:v>
                </c:pt>
                <c:pt idx="13291">
                  <c:v>24.006756286400002</c:v>
                </c:pt>
                <c:pt idx="13292">
                  <c:v>23.976289744599999</c:v>
                </c:pt>
                <c:pt idx="13293">
                  <c:v>24.006756286400002</c:v>
                </c:pt>
                <c:pt idx="13294">
                  <c:v>23.976289744599999</c:v>
                </c:pt>
                <c:pt idx="13295">
                  <c:v>24.006756286400002</c:v>
                </c:pt>
                <c:pt idx="13296">
                  <c:v>24.006756286400002</c:v>
                </c:pt>
                <c:pt idx="13297">
                  <c:v>24.006756286400002</c:v>
                </c:pt>
                <c:pt idx="13298">
                  <c:v>23.976289744599999</c:v>
                </c:pt>
                <c:pt idx="13299">
                  <c:v>23.915356661099999</c:v>
                </c:pt>
                <c:pt idx="13300">
                  <c:v>23.945823202900002</c:v>
                </c:pt>
                <c:pt idx="13301">
                  <c:v>24.0676893698</c:v>
                </c:pt>
                <c:pt idx="13302">
                  <c:v>23.945823202900002</c:v>
                </c:pt>
                <c:pt idx="13303">
                  <c:v>24.037222828099999</c:v>
                </c:pt>
                <c:pt idx="13304">
                  <c:v>24.1286224533</c:v>
                </c:pt>
                <c:pt idx="13305">
                  <c:v>23.976289744599999</c:v>
                </c:pt>
                <c:pt idx="13306">
                  <c:v>23.976289744599999</c:v>
                </c:pt>
                <c:pt idx="13307">
                  <c:v>23.945823202900002</c:v>
                </c:pt>
                <c:pt idx="13308">
                  <c:v>24.037222828099999</c:v>
                </c:pt>
                <c:pt idx="13309">
                  <c:v>24.006756286400002</c:v>
                </c:pt>
                <c:pt idx="13310">
                  <c:v>24.006756286400002</c:v>
                </c:pt>
                <c:pt idx="13311">
                  <c:v>24.098155911599999</c:v>
                </c:pt>
                <c:pt idx="13312">
                  <c:v>23.976289744599999</c:v>
                </c:pt>
                <c:pt idx="13313">
                  <c:v>23.915356661099999</c:v>
                </c:pt>
                <c:pt idx="13314">
                  <c:v>24.006756286400002</c:v>
                </c:pt>
                <c:pt idx="13315">
                  <c:v>24.1286224533</c:v>
                </c:pt>
                <c:pt idx="13316">
                  <c:v>24.037222828099999</c:v>
                </c:pt>
                <c:pt idx="13317">
                  <c:v>24.037222828099999</c:v>
                </c:pt>
                <c:pt idx="13318">
                  <c:v>23.945823202900002</c:v>
                </c:pt>
                <c:pt idx="13319">
                  <c:v>23.976289744599999</c:v>
                </c:pt>
                <c:pt idx="13320">
                  <c:v>23.945823202900002</c:v>
                </c:pt>
                <c:pt idx="13321">
                  <c:v>23.945823202900002</c:v>
                </c:pt>
                <c:pt idx="13322">
                  <c:v>24.006756286400002</c:v>
                </c:pt>
                <c:pt idx="13323">
                  <c:v>23.976289744599999</c:v>
                </c:pt>
                <c:pt idx="13324">
                  <c:v>24.037222828099999</c:v>
                </c:pt>
                <c:pt idx="13325">
                  <c:v>24.037222828099999</c:v>
                </c:pt>
                <c:pt idx="13326">
                  <c:v>23.976289744599999</c:v>
                </c:pt>
                <c:pt idx="13327">
                  <c:v>24.006756286400002</c:v>
                </c:pt>
                <c:pt idx="13328">
                  <c:v>24.006756286400002</c:v>
                </c:pt>
                <c:pt idx="13329">
                  <c:v>24.037222828099999</c:v>
                </c:pt>
                <c:pt idx="13330">
                  <c:v>24.006756286400002</c:v>
                </c:pt>
                <c:pt idx="13331">
                  <c:v>23.976289744599999</c:v>
                </c:pt>
                <c:pt idx="13332">
                  <c:v>24.037222828099999</c:v>
                </c:pt>
                <c:pt idx="13333">
                  <c:v>24.037222828099999</c:v>
                </c:pt>
                <c:pt idx="13334">
                  <c:v>23.945823202900002</c:v>
                </c:pt>
                <c:pt idx="13335">
                  <c:v>23.976289744599999</c:v>
                </c:pt>
                <c:pt idx="13336">
                  <c:v>23.915356661099999</c:v>
                </c:pt>
                <c:pt idx="13337">
                  <c:v>23.976289744599999</c:v>
                </c:pt>
                <c:pt idx="13338">
                  <c:v>23.915356661099999</c:v>
                </c:pt>
                <c:pt idx="13339">
                  <c:v>23.945823202900002</c:v>
                </c:pt>
                <c:pt idx="13340">
                  <c:v>23.976289744599999</c:v>
                </c:pt>
                <c:pt idx="13341">
                  <c:v>23.976289744599999</c:v>
                </c:pt>
                <c:pt idx="13342">
                  <c:v>24.006756286400002</c:v>
                </c:pt>
                <c:pt idx="13343">
                  <c:v>24.037222828099999</c:v>
                </c:pt>
                <c:pt idx="13344">
                  <c:v>24.037222828099999</c:v>
                </c:pt>
                <c:pt idx="13345">
                  <c:v>23.884890119400001</c:v>
                </c:pt>
                <c:pt idx="13346">
                  <c:v>24.037222828099999</c:v>
                </c:pt>
                <c:pt idx="13347">
                  <c:v>23.945823202900002</c:v>
                </c:pt>
                <c:pt idx="13348">
                  <c:v>23.945823202900002</c:v>
                </c:pt>
                <c:pt idx="13349">
                  <c:v>24.1286224533</c:v>
                </c:pt>
                <c:pt idx="13350">
                  <c:v>23.915356661099999</c:v>
                </c:pt>
                <c:pt idx="13351">
                  <c:v>23.976289744599999</c:v>
                </c:pt>
                <c:pt idx="13352">
                  <c:v>24.006756286400002</c:v>
                </c:pt>
                <c:pt idx="13353">
                  <c:v>23.915356661099999</c:v>
                </c:pt>
                <c:pt idx="13354">
                  <c:v>24.006756286400002</c:v>
                </c:pt>
                <c:pt idx="13355">
                  <c:v>23.915356661099999</c:v>
                </c:pt>
                <c:pt idx="13356">
                  <c:v>23.945823202900002</c:v>
                </c:pt>
                <c:pt idx="13357">
                  <c:v>23.976289744599999</c:v>
                </c:pt>
                <c:pt idx="13358">
                  <c:v>23.884890119400001</c:v>
                </c:pt>
                <c:pt idx="13359">
                  <c:v>24.006756286400002</c:v>
                </c:pt>
                <c:pt idx="13360">
                  <c:v>24.0676893698</c:v>
                </c:pt>
                <c:pt idx="13361">
                  <c:v>24.006756286400002</c:v>
                </c:pt>
                <c:pt idx="13362">
                  <c:v>23.976289744599999</c:v>
                </c:pt>
                <c:pt idx="13363">
                  <c:v>23.976289744599999</c:v>
                </c:pt>
                <c:pt idx="13364">
                  <c:v>23.976289744599999</c:v>
                </c:pt>
                <c:pt idx="13365">
                  <c:v>23.976289744599999</c:v>
                </c:pt>
                <c:pt idx="13366">
                  <c:v>23.915356661099999</c:v>
                </c:pt>
                <c:pt idx="13367">
                  <c:v>23.976289744599999</c:v>
                </c:pt>
                <c:pt idx="13368">
                  <c:v>24.006756286400002</c:v>
                </c:pt>
                <c:pt idx="13369">
                  <c:v>24.006756286400002</c:v>
                </c:pt>
                <c:pt idx="13370">
                  <c:v>23.945823202900002</c:v>
                </c:pt>
                <c:pt idx="13371">
                  <c:v>23.976289744599999</c:v>
                </c:pt>
                <c:pt idx="13372">
                  <c:v>23.823957035900001</c:v>
                </c:pt>
                <c:pt idx="13373">
                  <c:v>23.976289744599999</c:v>
                </c:pt>
                <c:pt idx="13374">
                  <c:v>23.915356661099999</c:v>
                </c:pt>
                <c:pt idx="13375">
                  <c:v>23.915356661099999</c:v>
                </c:pt>
                <c:pt idx="13376">
                  <c:v>24.006756286400002</c:v>
                </c:pt>
                <c:pt idx="13377">
                  <c:v>24.006756286400002</c:v>
                </c:pt>
                <c:pt idx="13378">
                  <c:v>23.915356661099999</c:v>
                </c:pt>
                <c:pt idx="13379">
                  <c:v>24.006756286400002</c:v>
                </c:pt>
                <c:pt idx="13380">
                  <c:v>23.915356661099999</c:v>
                </c:pt>
                <c:pt idx="13381">
                  <c:v>24.006756286400002</c:v>
                </c:pt>
                <c:pt idx="13382">
                  <c:v>24.037222828099999</c:v>
                </c:pt>
                <c:pt idx="13383">
                  <c:v>23.823957035900001</c:v>
                </c:pt>
                <c:pt idx="13384">
                  <c:v>23.976289744599999</c:v>
                </c:pt>
                <c:pt idx="13385">
                  <c:v>23.884890119400001</c:v>
                </c:pt>
                <c:pt idx="13386">
                  <c:v>23.976289744599999</c:v>
                </c:pt>
                <c:pt idx="13387">
                  <c:v>24.006756286400002</c:v>
                </c:pt>
                <c:pt idx="13388">
                  <c:v>23.976289744599999</c:v>
                </c:pt>
                <c:pt idx="13389">
                  <c:v>24.006756286400002</c:v>
                </c:pt>
                <c:pt idx="13390">
                  <c:v>23.945823202900002</c:v>
                </c:pt>
                <c:pt idx="13391">
                  <c:v>23.915356661099999</c:v>
                </c:pt>
                <c:pt idx="13392">
                  <c:v>23.915356661099999</c:v>
                </c:pt>
                <c:pt idx="13393">
                  <c:v>23.884890119400001</c:v>
                </c:pt>
                <c:pt idx="13394">
                  <c:v>24.037222828099999</c:v>
                </c:pt>
                <c:pt idx="13395">
                  <c:v>23.945823202900002</c:v>
                </c:pt>
                <c:pt idx="13396">
                  <c:v>23.945823202900002</c:v>
                </c:pt>
                <c:pt idx="13397">
                  <c:v>24.006756286400002</c:v>
                </c:pt>
                <c:pt idx="13398">
                  <c:v>23.945823202900002</c:v>
                </c:pt>
                <c:pt idx="13399">
                  <c:v>23.945823202900002</c:v>
                </c:pt>
                <c:pt idx="13400">
                  <c:v>24.006756286400002</c:v>
                </c:pt>
                <c:pt idx="13401">
                  <c:v>23.976289744599999</c:v>
                </c:pt>
                <c:pt idx="13402">
                  <c:v>23.823957035900001</c:v>
                </c:pt>
                <c:pt idx="13403">
                  <c:v>23.884890119400001</c:v>
                </c:pt>
                <c:pt idx="13404">
                  <c:v>23.915356661099999</c:v>
                </c:pt>
                <c:pt idx="13405">
                  <c:v>23.915356661099999</c:v>
                </c:pt>
                <c:pt idx="13406">
                  <c:v>23.884890119400001</c:v>
                </c:pt>
                <c:pt idx="13407">
                  <c:v>23.945823202900002</c:v>
                </c:pt>
                <c:pt idx="13408">
                  <c:v>23.976289744599999</c:v>
                </c:pt>
                <c:pt idx="13409">
                  <c:v>23.976289744599999</c:v>
                </c:pt>
                <c:pt idx="13410">
                  <c:v>23.915356661099999</c:v>
                </c:pt>
                <c:pt idx="13411">
                  <c:v>24.006756286400002</c:v>
                </c:pt>
                <c:pt idx="13412">
                  <c:v>23.884890119400001</c:v>
                </c:pt>
                <c:pt idx="13413">
                  <c:v>23.915356661099999</c:v>
                </c:pt>
                <c:pt idx="13414">
                  <c:v>24.006756286400002</c:v>
                </c:pt>
                <c:pt idx="13415">
                  <c:v>24.006756286400002</c:v>
                </c:pt>
                <c:pt idx="13416">
                  <c:v>24.037222828099999</c:v>
                </c:pt>
                <c:pt idx="13417">
                  <c:v>23.945823202900002</c:v>
                </c:pt>
                <c:pt idx="13418">
                  <c:v>23.884890119400001</c:v>
                </c:pt>
                <c:pt idx="13419">
                  <c:v>23.884890119400001</c:v>
                </c:pt>
                <c:pt idx="13420">
                  <c:v>24.006756286400002</c:v>
                </c:pt>
                <c:pt idx="13421">
                  <c:v>23.945823202900002</c:v>
                </c:pt>
                <c:pt idx="13422">
                  <c:v>24.037222828099999</c:v>
                </c:pt>
                <c:pt idx="13423">
                  <c:v>23.884890119400001</c:v>
                </c:pt>
                <c:pt idx="13424">
                  <c:v>23.915356661099999</c:v>
                </c:pt>
                <c:pt idx="13425">
                  <c:v>23.976289744599999</c:v>
                </c:pt>
                <c:pt idx="13426">
                  <c:v>23.976289744599999</c:v>
                </c:pt>
                <c:pt idx="13427">
                  <c:v>24.0676893698</c:v>
                </c:pt>
                <c:pt idx="13428">
                  <c:v>23.976289744599999</c:v>
                </c:pt>
                <c:pt idx="13429">
                  <c:v>24.037222828099999</c:v>
                </c:pt>
                <c:pt idx="13430">
                  <c:v>24.006756286400002</c:v>
                </c:pt>
                <c:pt idx="13431">
                  <c:v>23.945823202900002</c:v>
                </c:pt>
                <c:pt idx="13432">
                  <c:v>23.976289744599999</c:v>
                </c:pt>
                <c:pt idx="13433">
                  <c:v>24.006756286400002</c:v>
                </c:pt>
                <c:pt idx="13434">
                  <c:v>23.915356661099999</c:v>
                </c:pt>
                <c:pt idx="13435">
                  <c:v>24.0676893698</c:v>
                </c:pt>
                <c:pt idx="13436">
                  <c:v>23.945823202900002</c:v>
                </c:pt>
                <c:pt idx="13437">
                  <c:v>23.945823202900002</c:v>
                </c:pt>
                <c:pt idx="13438">
                  <c:v>23.976289744599999</c:v>
                </c:pt>
                <c:pt idx="13439">
                  <c:v>24.098155911599999</c:v>
                </c:pt>
                <c:pt idx="13440">
                  <c:v>23.976289744599999</c:v>
                </c:pt>
                <c:pt idx="13441">
                  <c:v>23.976289744599999</c:v>
                </c:pt>
                <c:pt idx="13442">
                  <c:v>24.037222828099999</c:v>
                </c:pt>
                <c:pt idx="13443">
                  <c:v>23.884890119400001</c:v>
                </c:pt>
                <c:pt idx="13444">
                  <c:v>24.037222828099999</c:v>
                </c:pt>
                <c:pt idx="13445">
                  <c:v>23.945823202900002</c:v>
                </c:pt>
                <c:pt idx="13446">
                  <c:v>24.006756286400002</c:v>
                </c:pt>
                <c:pt idx="13447">
                  <c:v>23.915356661099999</c:v>
                </c:pt>
                <c:pt idx="13448">
                  <c:v>24.006756286400002</c:v>
                </c:pt>
                <c:pt idx="13449">
                  <c:v>24.006756286400002</c:v>
                </c:pt>
                <c:pt idx="13450">
                  <c:v>23.915356661099999</c:v>
                </c:pt>
                <c:pt idx="13451">
                  <c:v>23.915356661099999</c:v>
                </c:pt>
                <c:pt idx="13452">
                  <c:v>23.915356661099999</c:v>
                </c:pt>
                <c:pt idx="13453">
                  <c:v>23.976289744599999</c:v>
                </c:pt>
                <c:pt idx="13454">
                  <c:v>24.006756286400002</c:v>
                </c:pt>
                <c:pt idx="13455">
                  <c:v>23.884890119400001</c:v>
                </c:pt>
                <c:pt idx="13456">
                  <c:v>24.037222828099999</c:v>
                </c:pt>
                <c:pt idx="13457">
                  <c:v>23.8544235777</c:v>
                </c:pt>
                <c:pt idx="13458">
                  <c:v>23.823957035900001</c:v>
                </c:pt>
                <c:pt idx="13459">
                  <c:v>23.915356661099999</c:v>
                </c:pt>
                <c:pt idx="13460">
                  <c:v>23.945823202900002</c:v>
                </c:pt>
                <c:pt idx="13461">
                  <c:v>23.915356661099999</c:v>
                </c:pt>
                <c:pt idx="13462">
                  <c:v>23.976289744599999</c:v>
                </c:pt>
                <c:pt idx="13463">
                  <c:v>23.945823202900002</c:v>
                </c:pt>
                <c:pt idx="13464">
                  <c:v>24.006756286400002</c:v>
                </c:pt>
                <c:pt idx="13465">
                  <c:v>23.945823202900002</c:v>
                </c:pt>
                <c:pt idx="13466">
                  <c:v>23.976289744599999</c:v>
                </c:pt>
                <c:pt idx="13467">
                  <c:v>23.915356661099999</c:v>
                </c:pt>
                <c:pt idx="13468">
                  <c:v>23.884890119400001</c:v>
                </c:pt>
                <c:pt idx="13469">
                  <c:v>23.915356661099999</c:v>
                </c:pt>
                <c:pt idx="13470">
                  <c:v>23.884890119400001</c:v>
                </c:pt>
                <c:pt idx="13471">
                  <c:v>23.884890119400001</c:v>
                </c:pt>
                <c:pt idx="13472">
                  <c:v>24.0676893698</c:v>
                </c:pt>
                <c:pt idx="13473">
                  <c:v>23.945823202900002</c:v>
                </c:pt>
                <c:pt idx="13474">
                  <c:v>23.945823202900002</c:v>
                </c:pt>
                <c:pt idx="13475">
                  <c:v>23.915356661099999</c:v>
                </c:pt>
                <c:pt idx="13476">
                  <c:v>23.915356661099999</c:v>
                </c:pt>
                <c:pt idx="13477">
                  <c:v>23.945823202900002</c:v>
                </c:pt>
                <c:pt idx="13478">
                  <c:v>23.915356661099999</c:v>
                </c:pt>
                <c:pt idx="13479">
                  <c:v>23.976289744599999</c:v>
                </c:pt>
                <c:pt idx="13480">
                  <c:v>23.945823202900002</c:v>
                </c:pt>
                <c:pt idx="13481">
                  <c:v>24.037222828099999</c:v>
                </c:pt>
                <c:pt idx="13482">
                  <c:v>23.976289744599999</c:v>
                </c:pt>
                <c:pt idx="13483">
                  <c:v>23.976289744599999</c:v>
                </c:pt>
                <c:pt idx="13484">
                  <c:v>23.915356661099999</c:v>
                </c:pt>
                <c:pt idx="13485">
                  <c:v>23.945823202900002</c:v>
                </c:pt>
                <c:pt idx="13486">
                  <c:v>23.976289744599999</c:v>
                </c:pt>
                <c:pt idx="13487">
                  <c:v>23.945823202900002</c:v>
                </c:pt>
                <c:pt idx="13488">
                  <c:v>23.976289744599999</c:v>
                </c:pt>
                <c:pt idx="13489">
                  <c:v>23.976289744599999</c:v>
                </c:pt>
                <c:pt idx="13490">
                  <c:v>23.915356661099999</c:v>
                </c:pt>
                <c:pt idx="13491">
                  <c:v>23.915356661099999</c:v>
                </c:pt>
                <c:pt idx="13492">
                  <c:v>23.976289744599999</c:v>
                </c:pt>
                <c:pt idx="13493">
                  <c:v>23.915356661099999</c:v>
                </c:pt>
                <c:pt idx="13494">
                  <c:v>23.945823202900002</c:v>
                </c:pt>
                <c:pt idx="13495">
                  <c:v>23.976289744599999</c:v>
                </c:pt>
                <c:pt idx="13496">
                  <c:v>23.915356661099999</c:v>
                </c:pt>
                <c:pt idx="13497">
                  <c:v>23.945823202900002</c:v>
                </c:pt>
                <c:pt idx="13498">
                  <c:v>23.945823202900002</c:v>
                </c:pt>
                <c:pt idx="13499">
                  <c:v>23.915356661099999</c:v>
                </c:pt>
                <c:pt idx="13500">
                  <c:v>23.8544235777</c:v>
                </c:pt>
                <c:pt idx="13501">
                  <c:v>23.976289744599999</c:v>
                </c:pt>
                <c:pt idx="13502">
                  <c:v>23.915356661099999</c:v>
                </c:pt>
                <c:pt idx="13503">
                  <c:v>23.915356661099999</c:v>
                </c:pt>
                <c:pt idx="13504">
                  <c:v>23.976289744599999</c:v>
                </c:pt>
                <c:pt idx="13505">
                  <c:v>23.976289744599999</c:v>
                </c:pt>
                <c:pt idx="13506">
                  <c:v>23.884890119400001</c:v>
                </c:pt>
                <c:pt idx="13507">
                  <c:v>23.976289744599999</c:v>
                </c:pt>
                <c:pt idx="13508">
                  <c:v>23.915356661099999</c:v>
                </c:pt>
                <c:pt idx="13509">
                  <c:v>23.915356661099999</c:v>
                </c:pt>
                <c:pt idx="13510">
                  <c:v>23.976289744599999</c:v>
                </c:pt>
                <c:pt idx="13511">
                  <c:v>23.8544235777</c:v>
                </c:pt>
                <c:pt idx="13512">
                  <c:v>23.945823202900002</c:v>
                </c:pt>
                <c:pt idx="13513">
                  <c:v>23.915356661099999</c:v>
                </c:pt>
                <c:pt idx="13514">
                  <c:v>23.915356661099999</c:v>
                </c:pt>
                <c:pt idx="13515">
                  <c:v>23.884890119400001</c:v>
                </c:pt>
                <c:pt idx="13516">
                  <c:v>23.976289744599999</c:v>
                </c:pt>
                <c:pt idx="13517">
                  <c:v>23.945823202900002</c:v>
                </c:pt>
                <c:pt idx="13518">
                  <c:v>23.884890119400001</c:v>
                </c:pt>
                <c:pt idx="13519">
                  <c:v>23.976289744599999</c:v>
                </c:pt>
                <c:pt idx="13520">
                  <c:v>23.976289744599999</c:v>
                </c:pt>
                <c:pt idx="13521">
                  <c:v>23.884890119400001</c:v>
                </c:pt>
                <c:pt idx="13522">
                  <c:v>23.945823202900002</c:v>
                </c:pt>
                <c:pt idx="13523">
                  <c:v>23.8544235777</c:v>
                </c:pt>
                <c:pt idx="13524">
                  <c:v>23.945823202900002</c:v>
                </c:pt>
                <c:pt idx="13525">
                  <c:v>23.8544235777</c:v>
                </c:pt>
                <c:pt idx="13526">
                  <c:v>23.8544235777</c:v>
                </c:pt>
                <c:pt idx="13527">
                  <c:v>23.8544235777</c:v>
                </c:pt>
                <c:pt idx="13528">
                  <c:v>23.884890119400001</c:v>
                </c:pt>
                <c:pt idx="13529">
                  <c:v>23.884890119400001</c:v>
                </c:pt>
                <c:pt idx="13530">
                  <c:v>23.945823202900002</c:v>
                </c:pt>
                <c:pt idx="13531">
                  <c:v>23.976289744599999</c:v>
                </c:pt>
                <c:pt idx="13532">
                  <c:v>23.8544235777</c:v>
                </c:pt>
                <c:pt idx="13533">
                  <c:v>23.884890119400001</c:v>
                </c:pt>
                <c:pt idx="13534">
                  <c:v>23.915356661099999</c:v>
                </c:pt>
                <c:pt idx="13535">
                  <c:v>23.915356661099999</c:v>
                </c:pt>
                <c:pt idx="13536">
                  <c:v>23.8544235777</c:v>
                </c:pt>
                <c:pt idx="13537">
                  <c:v>23.915356661099999</c:v>
                </c:pt>
                <c:pt idx="13538">
                  <c:v>23.976289744599999</c:v>
                </c:pt>
                <c:pt idx="13539">
                  <c:v>23.884890119400001</c:v>
                </c:pt>
                <c:pt idx="13540">
                  <c:v>23.915356661099999</c:v>
                </c:pt>
                <c:pt idx="13541">
                  <c:v>23.884890119400001</c:v>
                </c:pt>
                <c:pt idx="13542">
                  <c:v>23.945823202900002</c:v>
                </c:pt>
                <c:pt idx="13543">
                  <c:v>23.884890119400001</c:v>
                </c:pt>
                <c:pt idx="13544">
                  <c:v>23.7934904942</c:v>
                </c:pt>
                <c:pt idx="13545">
                  <c:v>23.915356661099999</c:v>
                </c:pt>
                <c:pt idx="13546">
                  <c:v>23.823957035900001</c:v>
                </c:pt>
                <c:pt idx="13547">
                  <c:v>23.976289744599999</c:v>
                </c:pt>
                <c:pt idx="13548">
                  <c:v>23.945823202900002</c:v>
                </c:pt>
                <c:pt idx="13549">
                  <c:v>23.976289744599999</c:v>
                </c:pt>
                <c:pt idx="13550">
                  <c:v>23.884890119400001</c:v>
                </c:pt>
                <c:pt idx="13551">
                  <c:v>23.976289744599999</c:v>
                </c:pt>
                <c:pt idx="13552">
                  <c:v>23.945823202900002</c:v>
                </c:pt>
                <c:pt idx="13553">
                  <c:v>23.945823202900002</c:v>
                </c:pt>
                <c:pt idx="13554">
                  <c:v>23.945823202900002</c:v>
                </c:pt>
                <c:pt idx="13555">
                  <c:v>23.945823202900002</c:v>
                </c:pt>
                <c:pt idx="13556">
                  <c:v>23.7934904942</c:v>
                </c:pt>
                <c:pt idx="13557">
                  <c:v>23.884890119400001</c:v>
                </c:pt>
                <c:pt idx="13558">
                  <c:v>23.976289744599999</c:v>
                </c:pt>
                <c:pt idx="13559">
                  <c:v>23.915356661099999</c:v>
                </c:pt>
                <c:pt idx="13560">
                  <c:v>23.8544235777</c:v>
                </c:pt>
                <c:pt idx="13561">
                  <c:v>23.915356661099999</c:v>
                </c:pt>
                <c:pt idx="13562">
                  <c:v>23.976289744599999</c:v>
                </c:pt>
                <c:pt idx="13563">
                  <c:v>23.945823202900002</c:v>
                </c:pt>
                <c:pt idx="13564">
                  <c:v>23.884890119400001</c:v>
                </c:pt>
                <c:pt idx="13565">
                  <c:v>23.915356661099999</c:v>
                </c:pt>
                <c:pt idx="13566">
                  <c:v>23.945823202900002</c:v>
                </c:pt>
                <c:pt idx="13567">
                  <c:v>23.763023952499999</c:v>
                </c:pt>
                <c:pt idx="13568">
                  <c:v>23.945823202900002</c:v>
                </c:pt>
                <c:pt idx="13569">
                  <c:v>23.915356661099999</c:v>
                </c:pt>
                <c:pt idx="13570">
                  <c:v>23.8544235777</c:v>
                </c:pt>
                <c:pt idx="13571">
                  <c:v>23.8544235777</c:v>
                </c:pt>
                <c:pt idx="13572">
                  <c:v>23.945823202900002</c:v>
                </c:pt>
                <c:pt idx="13573">
                  <c:v>23.8544235777</c:v>
                </c:pt>
                <c:pt idx="13574">
                  <c:v>23.8544235777</c:v>
                </c:pt>
                <c:pt idx="13575">
                  <c:v>23.915356661099999</c:v>
                </c:pt>
                <c:pt idx="13576">
                  <c:v>23.915356661099999</c:v>
                </c:pt>
                <c:pt idx="13577">
                  <c:v>23.915356661099999</c:v>
                </c:pt>
                <c:pt idx="13578">
                  <c:v>23.945823202900002</c:v>
                </c:pt>
                <c:pt idx="13579">
                  <c:v>23.915356661099999</c:v>
                </c:pt>
                <c:pt idx="13580">
                  <c:v>23.945823202900002</c:v>
                </c:pt>
                <c:pt idx="13581">
                  <c:v>23.945823202900002</c:v>
                </c:pt>
                <c:pt idx="13582">
                  <c:v>23.884890119400001</c:v>
                </c:pt>
                <c:pt idx="13583">
                  <c:v>23.884890119400001</c:v>
                </c:pt>
                <c:pt idx="13584">
                  <c:v>23.8544235777</c:v>
                </c:pt>
                <c:pt idx="13585">
                  <c:v>23.915356661099999</c:v>
                </c:pt>
                <c:pt idx="13586">
                  <c:v>23.976289744599999</c:v>
                </c:pt>
                <c:pt idx="13587">
                  <c:v>23.945823202900002</c:v>
                </c:pt>
                <c:pt idx="13588">
                  <c:v>23.915356661099999</c:v>
                </c:pt>
                <c:pt idx="13589">
                  <c:v>23.884890119400001</c:v>
                </c:pt>
                <c:pt idx="13590">
                  <c:v>23.915356661099999</c:v>
                </c:pt>
                <c:pt idx="13591">
                  <c:v>24.006756286400002</c:v>
                </c:pt>
                <c:pt idx="13592">
                  <c:v>23.884890119400001</c:v>
                </c:pt>
                <c:pt idx="13593">
                  <c:v>23.823957035900001</c:v>
                </c:pt>
                <c:pt idx="13594">
                  <c:v>23.915356661099999</c:v>
                </c:pt>
                <c:pt idx="13595">
                  <c:v>23.915356661099999</c:v>
                </c:pt>
                <c:pt idx="13596">
                  <c:v>23.884890119400001</c:v>
                </c:pt>
                <c:pt idx="13597">
                  <c:v>23.8544235777</c:v>
                </c:pt>
                <c:pt idx="13598">
                  <c:v>23.884890119400001</c:v>
                </c:pt>
                <c:pt idx="13599">
                  <c:v>23.915356661099999</c:v>
                </c:pt>
                <c:pt idx="13600">
                  <c:v>24.006756286400002</c:v>
                </c:pt>
                <c:pt idx="13601">
                  <c:v>23.915356661099999</c:v>
                </c:pt>
                <c:pt idx="13602">
                  <c:v>23.915356661099999</c:v>
                </c:pt>
                <c:pt idx="13603">
                  <c:v>23.915356661099999</c:v>
                </c:pt>
                <c:pt idx="13604">
                  <c:v>23.976289744599999</c:v>
                </c:pt>
                <c:pt idx="13605">
                  <c:v>23.945823202900002</c:v>
                </c:pt>
                <c:pt idx="13606">
                  <c:v>23.976289744599999</c:v>
                </c:pt>
                <c:pt idx="13607">
                  <c:v>23.8544235777</c:v>
                </c:pt>
                <c:pt idx="13608">
                  <c:v>23.884890119400001</c:v>
                </c:pt>
                <c:pt idx="13609">
                  <c:v>23.8544235777</c:v>
                </c:pt>
                <c:pt idx="13610">
                  <c:v>23.8544235777</c:v>
                </c:pt>
                <c:pt idx="13611">
                  <c:v>23.945823202900002</c:v>
                </c:pt>
                <c:pt idx="13612">
                  <c:v>23.884890119400001</c:v>
                </c:pt>
                <c:pt idx="13613">
                  <c:v>23.915356661099999</c:v>
                </c:pt>
                <c:pt idx="13614">
                  <c:v>23.884890119400001</c:v>
                </c:pt>
                <c:pt idx="13615">
                  <c:v>23.8544235777</c:v>
                </c:pt>
                <c:pt idx="13616">
                  <c:v>23.915356661099999</c:v>
                </c:pt>
                <c:pt idx="13617">
                  <c:v>23.884890119400001</c:v>
                </c:pt>
                <c:pt idx="13618">
                  <c:v>23.884890119400001</c:v>
                </c:pt>
                <c:pt idx="13619">
                  <c:v>23.763023952499999</c:v>
                </c:pt>
                <c:pt idx="13620">
                  <c:v>23.884890119400001</c:v>
                </c:pt>
                <c:pt idx="13621">
                  <c:v>23.976289744599999</c:v>
                </c:pt>
                <c:pt idx="13622">
                  <c:v>23.945823202900002</c:v>
                </c:pt>
                <c:pt idx="13623">
                  <c:v>23.945823202900002</c:v>
                </c:pt>
                <c:pt idx="13624">
                  <c:v>23.8544235777</c:v>
                </c:pt>
                <c:pt idx="13625">
                  <c:v>23.823957035900001</c:v>
                </c:pt>
                <c:pt idx="13626">
                  <c:v>23.945823202900002</c:v>
                </c:pt>
                <c:pt idx="13627">
                  <c:v>23.915356661099999</c:v>
                </c:pt>
                <c:pt idx="13628">
                  <c:v>23.945823202900002</c:v>
                </c:pt>
                <c:pt idx="13629">
                  <c:v>24.006756286400002</c:v>
                </c:pt>
                <c:pt idx="13630">
                  <c:v>23.884890119400001</c:v>
                </c:pt>
                <c:pt idx="13631">
                  <c:v>23.976289744599999</c:v>
                </c:pt>
                <c:pt idx="13632">
                  <c:v>23.884890119400001</c:v>
                </c:pt>
                <c:pt idx="13633">
                  <c:v>23.8544235777</c:v>
                </c:pt>
                <c:pt idx="13634">
                  <c:v>23.8544235777</c:v>
                </c:pt>
                <c:pt idx="13635">
                  <c:v>23.8544235777</c:v>
                </c:pt>
                <c:pt idx="13636">
                  <c:v>23.884890119400001</c:v>
                </c:pt>
                <c:pt idx="13637">
                  <c:v>23.915356661099999</c:v>
                </c:pt>
                <c:pt idx="13638">
                  <c:v>23.8544235777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3-486C-BB7D-88B4C94F7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815232"/>
        <c:axId val="992814400"/>
      </c:scatterChart>
      <c:valAx>
        <c:axId val="992815232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[s]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4400"/>
        <c:crosses val="autoZero"/>
        <c:crossBetween val="midCat"/>
      </c:valAx>
      <c:valAx>
        <c:axId val="992814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Temperature [°C]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523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'Measured Response'!$A$3500:$A$4000</c:f>
              <c:numCache>
                <c:formatCode>General</c:formatCode>
                <c:ptCount val="501"/>
                <c:pt idx="0">
                  <c:v>1.064E-2</c:v>
                </c:pt>
                <c:pt idx="1">
                  <c:v>1.0647999999999999E-2</c:v>
                </c:pt>
                <c:pt idx="2">
                  <c:v>1.0656000000000001E-2</c:v>
                </c:pt>
                <c:pt idx="3">
                  <c:v>1.0664E-2</c:v>
                </c:pt>
                <c:pt idx="4">
                  <c:v>1.0671999999999999E-2</c:v>
                </c:pt>
                <c:pt idx="5">
                  <c:v>1.068E-2</c:v>
                </c:pt>
                <c:pt idx="6">
                  <c:v>1.0688E-2</c:v>
                </c:pt>
                <c:pt idx="7">
                  <c:v>1.0696000000000001E-2</c:v>
                </c:pt>
                <c:pt idx="8">
                  <c:v>1.0704E-2</c:v>
                </c:pt>
                <c:pt idx="9">
                  <c:v>1.0711999999999999E-2</c:v>
                </c:pt>
                <c:pt idx="10">
                  <c:v>1.072E-2</c:v>
                </c:pt>
                <c:pt idx="11">
                  <c:v>1.0728E-2</c:v>
                </c:pt>
                <c:pt idx="12">
                  <c:v>1.0736000000000001E-2</c:v>
                </c:pt>
                <c:pt idx="13">
                  <c:v>1.0744E-2</c:v>
                </c:pt>
                <c:pt idx="14">
                  <c:v>1.0751999999999999E-2</c:v>
                </c:pt>
                <c:pt idx="15">
                  <c:v>1.076E-2</c:v>
                </c:pt>
                <c:pt idx="16">
                  <c:v>1.0768E-2</c:v>
                </c:pt>
                <c:pt idx="17">
                  <c:v>1.0776000000000001E-2</c:v>
                </c:pt>
                <c:pt idx="18">
                  <c:v>1.0784E-2</c:v>
                </c:pt>
                <c:pt idx="19">
                  <c:v>1.0792E-2</c:v>
                </c:pt>
                <c:pt idx="20">
                  <c:v>1.0800000000000001E-2</c:v>
                </c:pt>
                <c:pt idx="21">
                  <c:v>1.0808E-2</c:v>
                </c:pt>
                <c:pt idx="22">
                  <c:v>1.0815999999999999E-2</c:v>
                </c:pt>
                <c:pt idx="23">
                  <c:v>1.0824E-2</c:v>
                </c:pt>
                <c:pt idx="24">
                  <c:v>1.0832E-2</c:v>
                </c:pt>
                <c:pt idx="25">
                  <c:v>1.0840000000000001E-2</c:v>
                </c:pt>
                <c:pt idx="26">
                  <c:v>1.0848E-2</c:v>
                </c:pt>
                <c:pt idx="27">
                  <c:v>1.0855999999999999E-2</c:v>
                </c:pt>
                <c:pt idx="28">
                  <c:v>1.0864E-2</c:v>
                </c:pt>
                <c:pt idx="29">
                  <c:v>1.0872E-2</c:v>
                </c:pt>
                <c:pt idx="30">
                  <c:v>1.0880000000000001E-2</c:v>
                </c:pt>
                <c:pt idx="31">
                  <c:v>1.0888E-2</c:v>
                </c:pt>
                <c:pt idx="32">
                  <c:v>1.0895999999999999E-2</c:v>
                </c:pt>
                <c:pt idx="33">
                  <c:v>1.0904E-2</c:v>
                </c:pt>
                <c:pt idx="34">
                  <c:v>1.0912E-2</c:v>
                </c:pt>
                <c:pt idx="35">
                  <c:v>1.0919999999999999E-2</c:v>
                </c:pt>
                <c:pt idx="36">
                  <c:v>1.0928E-2</c:v>
                </c:pt>
                <c:pt idx="37">
                  <c:v>1.0936E-2</c:v>
                </c:pt>
                <c:pt idx="38">
                  <c:v>1.0944000000000001E-2</c:v>
                </c:pt>
                <c:pt idx="39">
                  <c:v>1.0952E-2</c:v>
                </c:pt>
                <c:pt idx="40">
                  <c:v>1.0959999999999999E-2</c:v>
                </c:pt>
                <c:pt idx="41">
                  <c:v>1.0968E-2</c:v>
                </c:pt>
                <c:pt idx="42">
                  <c:v>1.0976E-2</c:v>
                </c:pt>
                <c:pt idx="43">
                  <c:v>1.0984000000000001E-2</c:v>
                </c:pt>
                <c:pt idx="44">
                  <c:v>1.0992E-2</c:v>
                </c:pt>
                <c:pt idx="45">
                  <c:v>1.0999999999999999E-2</c:v>
                </c:pt>
                <c:pt idx="46">
                  <c:v>1.1008E-2</c:v>
                </c:pt>
                <c:pt idx="47">
                  <c:v>1.1016E-2</c:v>
                </c:pt>
                <c:pt idx="48">
                  <c:v>1.1024000000000001E-2</c:v>
                </c:pt>
                <c:pt idx="49">
                  <c:v>1.1032E-2</c:v>
                </c:pt>
                <c:pt idx="50">
                  <c:v>1.1039999999999999E-2</c:v>
                </c:pt>
                <c:pt idx="51">
                  <c:v>1.1048000000000001E-2</c:v>
                </c:pt>
                <c:pt idx="52">
                  <c:v>1.1056E-2</c:v>
                </c:pt>
                <c:pt idx="53">
                  <c:v>1.1063999999999999E-2</c:v>
                </c:pt>
                <c:pt idx="54">
                  <c:v>1.1072E-2</c:v>
                </c:pt>
                <c:pt idx="55">
                  <c:v>1.108E-2</c:v>
                </c:pt>
                <c:pt idx="56">
                  <c:v>1.1088000000000001E-2</c:v>
                </c:pt>
                <c:pt idx="57">
                  <c:v>1.1096E-2</c:v>
                </c:pt>
                <c:pt idx="58">
                  <c:v>1.1103999999999999E-2</c:v>
                </c:pt>
                <c:pt idx="59">
                  <c:v>1.1112E-2</c:v>
                </c:pt>
                <c:pt idx="60">
                  <c:v>1.112E-2</c:v>
                </c:pt>
                <c:pt idx="61">
                  <c:v>1.1128000000000001E-2</c:v>
                </c:pt>
                <c:pt idx="62">
                  <c:v>1.1136E-2</c:v>
                </c:pt>
                <c:pt idx="63">
                  <c:v>1.1143999999999999E-2</c:v>
                </c:pt>
                <c:pt idx="64">
                  <c:v>1.1152E-2</c:v>
                </c:pt>
                <c:pt idx="65">
                  <c:v>1.116E-2</c:v>
                </c:pt>
                <c:pt idx="66">
                  <c:v>1.1168000000000001E-2</c:v>
                </c:pt>
                <c:pt idx="67">
                  <c:v>1.1176E-2</c:v>
                </c:pt>
                <c:pt idx="68">
                  <c:v>1.1183999999999999E-2</c:v>
                </c:pt>
                <c:pt idx="69">
                  <c:v>1.1192000000000001E-2</c:v>
                </c:pt>
                <c:pt idx="70">
                  <c:v>1.12E-2</c:v>
                </c:pt>
                <c:pt idx="71">
                  <c:v>1.1207999999999999E-2</c:v>
                </c:pt>
                <c:pt idx="72">
                  <c:v>1.1216E-2</c:v>
                </c:pt>
                <c:pt idx="73">
                  <c:v>1.1224E-2</c:v>
                </c:pt>
                <c:pt idx="74">
                  <c:v>1.1232000000000001E-2</c:v>
                </c:pt>
                <c:pt idx="75">
                  <c:v>1.124E-2</c:v>
                </c:pt>
                <c:pt idx="76">
                  <c:v>1.1247999999999999E-2</c:v>
                </c:pt>
                <c:pt idx="77">
                  <c:v>1.1256E-2</c:v>
                </c:pt>
                <c:pt idx="78">
                  <c:v>1.1264E-2</c:v>
                </c:pt>
                <c:pt idx="79">
                  <c:v>1.1272000000000001E-2</c:v>
                </c:pt>
                <c:pt idx="80">
                  <c:v>1.128E-2</c:v>
                </c:pt>
                <c:pt idx="81">
                  <c:v>1.1287999999999999E-2</c:v>
                </c:pt>
                <c:pt idx="82">
                  <c:v>1.1296E-2</c:v>
                </c:pt>
                <c:pt idx="83">
                  <c:v>1.1304E-2</c:v>
                </c:pt>
                <c:pt idx="84">
                  <c:v>1.1311999999999999E-2</c:v>
                </c:pt>
                <c:pt idx="85">
                  <c:v>1.132E-2</c:v>
                </c:pt>
                <c:pt idx="86">
                  <c:v>1.1328E-2</c:v>
                </c:pt>
                <c:pt idx="87">
                  <c:v>1.1336000000000001E-2</c:v>
                </c:pt>
                <c:pt idx="88">
                  <c:v>1.1344E-2</c:v>
                </c:pt>
                <c:pt idx="89">
                  <c:v>1.1351999999999999E-2</c:v>
                </c:pt>
                <c:pt idx="90">
                  <c:v>1.136E-2</c:v>
                </c:pt>
                <c:pt idx="91">
                  <c:v>1.1368E-2</c:v>
                </c:pt>
                <c:pt idx="92">
                  <c:v>1.1376000000000001E-2</c:v>
                </c:pt>
                <c:pt idx="93">
                  <c:v>1.1384E-2</c:v>
                </c:pt>
                <c:pt idx="94">
                  <c:v>1.1391999999999999E-2</c:v>
                </c:pt>
                <c:pt idx="95">
                  <c:v>1.14E-2</c:v>
                </c:pt>
                <c:pt idx="96">
                  <c:v>1.1408E-2</c:v>
                </c:pt>
                <c:pt idx="97">
                  <c:v>1.1416000000000001E-2</c:v>
                </c:pt>
                <c:pt idx="98">
                  <c:v>1.1424E-2</c:v>
                </c:pt>
                <c:pt idx="99">
                  <c:v>1.1431999999999999E-2</c:v>
                </c:pt>
                <c:pt idx="100">
                  <c:v>1.1440000000000001E-2</c:v>
                </c:pt>
                <c:pt idx="101">
                  <c:v>1.1448E-2</c:v>
                </c:pt>
                <c:pt idx="102">
                  <c:v>1.1455999999999999E-2</c:v>
                </c:pt>
                <c:pt idx="103">
                  <c:v>1.1464E-2</c:v>
                </c:pt>
                <c:pt idx="104">
                  <c:v>1.1472E-2</c:v>
                </c:pt>
                <c:pt idx="105">
                  <c:v>1.1480000000000001E-2</c:v>
                </c:pt>
                <c:pt idx="106">
                  <c:v>1.1488E-2</c:v>
                </c:pt>
                <c:pt idx="107">
                  <c:v>1.1495999999999999E-2</c:v>
                </c:pt>
                <c:pt idx="108">
                  <c:v>1.1504E-2</c:v>
                </c:pt>
                <c:pt idx="109">
                  <c:v>1.1512E-2</c:v>
                </c:pt>
                <c:pt idx="110">
                  <c:v>1.1520000000000001E-2</c:v>
                </c:pt>
                <c:pt idx="111">
                  <c:v>1.1528E-2</c:v>
                </c:pt>
                <c:pt idx="112">
                  <c:v>1.1535999999999999E-2</c:v>
                </c:pt>
                <c:pt idx="113">
                  <c:v>1.1552E-2</c:v>
                </c:pt>
                <c:pt idx="114">
                  <c:v>1.1568E-2</c:v>
                </c:pt>
                <c:pt idx="115">
                  <c:v>1.1584000000000001E-2</c:v>
                </c:pt>
                <c:pt idx="116">
                  <c:v>1.1599999999999999E-2</c:v>
                </c:pt>
                <c:pt idx="117">
                  <c:v>1.1616E-2</c:v>
                </c:pt>
                <c:pt idx="118">
                  <c:v>1.1632E-2</c:v>
                </c:pt>
                <c:pt idx="119">
                  <c:v>1.1648E-2</c:v>
                </c:pt>
                <c:pt idx="120">
                  <c:v>1.1664000000000001E-2</c:v>
                </c:pt>
                <c:pt idx="121">
                  <c:v>1.1679999999999999E-2</c:v>
                </c:pt>
                <c:pt idx="122">
                  <c:v>1.1696E-2</c:v>
                </c:pt>
                <c:pt idx="123">
                  <c:v>1.1712E-2</c:v>
                </c:pt>
                <c:pt idx="124">
                  <c:v>1.1728000000000001E-2</c:v>
                </c:pt>
                <c:pt idx="125">
                  <c:v>1.1743999999999999E-2</c:v>
                </c:pt>
                <c:pt idx="126">
                  <c:v>1.176E-2</c:v>
                </c:pt>
                <c:pt idx="127">
                  <c:v>1.1776E-2</c:v>
                </c:pt>
                <c:pt idx="128">
                  <c:v>1.1792E-2</c:v>
                </c:pt>
                <c:pt idx="129">
                  <c:v>1.1808000000000001E-2</c:v>
                </c:pt>
                <c:pt idx="130">
                  <c:v>1.1823999999999999E-2</c:v>
                </c:pt>
                <c:pt idx="131">
                  <c:v>1.184E-2</c:v>
                </c:pt>
                <c:pt idx="132">
                  <c:v>1.1856E-2</c:v>
                </c:pt>
                <c:pt idx="133">
                  <c:v>1.1872000000000001E-2</c:v>
                </c:pt>
                <c:pt idx="134">
                  <c:v>1.1887999999999999E-2</c:v>
                </c:pt>
                <c:pt idx="135">
                  <c:v>1.1904E-2</c:v>
                </c:pt>
                <c:pt idx="136">
                  <c:v>1.192E-2</c:v>
                </c:pt>
                <c:pt idx="137">
                  <c:v>1.1936E-2</c:v>
                </c:pt>
                <c:pt idx="138">
                  <c:v>1.1952000000000001E-2</c:v>
                </c:pt>
                <c:pt idx="139">
                  <c:v>1.1967999999999999E-2</c:v>
                </c:pt>
                <c:pt idx="140">
                  <c:v>1.1984E-2</c:v>
                </c:pt>
                <c:pt idx="141">
                  <c:v>1.2E-2</c:v>
                </c:pt>
                <c:pt idx="142">
                  <c:v>1.2016000000000001E-2</c:v>
                </c:pt>
                <c:pt idx="143">
                  <c:v>1.2031999999999999E-2</c:v>
                </c:pt>
                <c:pt idx="144">
                  <c:v>1.2048E-2</c:v>
                </c:pt>
                <c:pt idx="145">
                  <c:v>1.2064E-2</c:v>
                </c:pt>
                <c:pt idx="146">
                  <c:v>1.208E-2</c:v>
                </c:pt>
                <c:pt idx="147">
                  <c:v>1.2096000000000001E-2</c:v>
                </c:pt>
                <c:pt idx="148">
                  <c:v>1.2112E-2</c:v>
                </c:pt>
                <c:pt idx="149">
                  <c:v>1.2128E-2</c:v>
                </c:pt>
                <c:pt idx="150">
                  <c:v>1.2144E-2</c:v>
                </c:pt>
                <c:pt idx="151">
                  <c:v>1.2160000000000001E-2</c:v>
                </c:pt>
                <c:pt idx="152">
                  <c:v>1.2175999999999999E-2</c:v>
                </c:pt>
                <c:pt idx="153">
                  <c:v>1.2192E-2</c:v>
                </c:pt>
                <c:pt idx="154">
                  <c:v>1.2208E-2</c:v>
                </c:pt>
                <c:pt idx="155">
                  <c:v>1.2224E-2</c:v>
                </c:pt>
                <c:pt idx="156">
                  <c:v>1.2239999999999999E-2</c:v>
                </c:pt>
                <c:pt idx="157">
                  <c:v>1.2256E-2</c:v>
                </c:pt>
                <c:pt idx="158">
                  <c:v>1.2272E-2</c:v>
                </c:pt>
                <c:pt idx="159">
                  <c:v>1.2288E-2</c:v>
                </c:pt>
                <c:pt idx="160">
                  <c:v>1.2304000000000001E-2</c:v>
                </c:pt>
                <c:pt idx="161">
                  <c:v>1.2319999999999999E-2</c:v>
                </c:pt>
                <c:pt idx="162">
                  <c:v>1.2336E-2</c:v>
                </c:pt>
                <c:pt idx="163">
                  <c:v>1.2352E-2</c:v>
                </c:pt>
                <c:pt idx="164">
                  <c:v>1.2368000000000001E-2</c:v>
                </c:pt>
                <c:pt idx="165">
                  <c:v>1.2383999999999999E-2</c:v>
                </c:pt>
                <c:pt idx="166">
                  <c:v>1.24E-2</c:v>
                </c:pt>
                <c:pt idx="167">
                  <c:v>1.2416E-2</c:v>
                </c:pt>
                <c:pt idx="168">
                  <c:v>1.2432E-2</c:v>
                </c:pt>
                <c:pt idx="169">
                  <c:v>1.2448000000000001E-2</c:v>
                </c:pt>
                <c:pt idx="170">
                  <c:v>1.2463999999999999E-2</c:v>
                </c:pt>
                <c:pt idx="171">
                  <c:v>1.248E-2</c:v>
                </c:pt>
                <c:pt idx="172">
                  <c:v>1.2496E-2</c:v>
                </c:pt>
                <c:pt idx="173">
                  <c:v>1.2512000000000001E-2</c:v>
                </c:pt>
                <c:pt idx="174">
                  <c:v>1.2527999999999999E-2</c:v>
                </c:pt>
                <c:pt idx="175">
                  <c:v>1.2544E-2</c:v>
                </c:pt>
                <c:pt idx="176">
                  <c:v>1.256E-2</c:v>
                </c:pt>
                <c:pt idx="177">
                  <c:v>1.2576E-2</c:v>
                </c:pt>
                <c:pt idx="178">
                  <c:v>1.2592000000000001E-2</c:v>
                </c:pt>
                <c:pt idx="179">
                  <c:v>1.2607999999999999E-2</c:v>
                </c:pt>
                <c:pt idx="180">
                  <c:v>1.2624E-2</c:v>
                </c:pt>
                <c:pt idx="181">
                  <c:v>1.264E-2</c:v>
                </c:pt>
                <c:pt idx="182">
                  <c:v>1.2656000000000001E-2</c:v>
                </c:pt>
                <c:pt idx="183">
                  <c:v>1.2671999999999999E-2</c:v>
                </c:pt>
                <c:pt idx="184">
                  <c:v>1.2688E-2</c:v>
                </c:pt>
                <c:pt idx="185">
                  <c:v>1.2704E-2</c:v>
                </c:pt>
                <c:pt idx="186">
                  <c:v>1.272E-2</c:v>
                </c:pt>
                <c:pt idx="187">
                  <c:v>1.2736000000000001E-2</c:v>
                </c:pt>
                <c:pt idx="188">
                  <c:v>1.2751999999999999E-2</c:v>
                </c:pt>
                <c:pt idx="189">
                  <c:v>1.2768E-2</c:v>
                </c:pt>
                <c:pt idx="190">
                  <c:v>1.2784E-2</c:v>
                </c:pt>
                <c:pt idx="191">
                  <c:v>1.2800000000000001E-2</c:v>
                </c:pt>
                <c:pt idx="192">
                  <c:v>1.2815999999999999E-2</c:v>
                </c:pt>
                <c:pt idx="193">
                  <c:v>1.2832E-2</c:v>
                </c:pt>
                <c:pt idx="194">
                  <c:v>1.2848E-2</c:v>
                </c:pt>
                <c:pt idx="195">
                  <c:v>1.2864E-2</c:v>
                </c:pt>
                <c:pt idx="196">
                  <c:v>1.2880000000000001E-2</c:v>
                </c:pt>
                <c:pt idx="197">
                  <c:v>1.2895999999999999E-2</c:v>
                </c:pt>
                <c:pt idx="198">
                  <c:v>1.2912E-2</c:v>
                </c:pt>
                <c:pt idx="199">
                  <c:v>1.2928E-2</c:v>
                </c:pt>
                <c:pt idx="200">
                  <c:v>1.2944000000000001E-2</c:v>
                </c:pt>
                <c:pt idx="201">
                  <c:v>1.2959999999999999E-2</c:v>
                </c:pt>
                <c:pt idx="202">
                  <c:v>1.2976E-2</c:v>
                </c:pt>
                <c:pt idx="203">
                  <c:v>1.2992E-2</c:v>
                </c:pt>
                <c:pt idx="204">
                  <c:v>1.3008E-2</c:v>
                </c:pt>
                <c:pt idx="205">
                  <c:v>1.3024000000000001E-2</c:v>
                </c:pt>
                <c:pt idx="206">
                  <c:v>1.304E-2</c:v>
                </c:pt>
                <c:pt idx="207">
                  <c:v>1.3056E-2</c:v>
                </c:pt>
                <c:pt idx="208">
                  <c:v>1.3072E-2</c:v>
                </c:pt>
                <c:pt idx="209">
                  <c:v>1.3088000000000001E-2</c:v>
                </c:pt>
                <c:pt idx="210">
                  <c:v>1.3103999999999999E-2</c:v>
                </c:pt>
                <c:pt idx="211">
                  <c:v>1.312E-2</c:v>
                </c:pt>
                <c:pt idx="212">
                  <c:v>1.3136E-2</c:v>
                </c:pt>
                <c:pt idx="213">
                  <c:v>1.3152E-2</c:v>
                </c:pt>
                <c:pt idx="214">
                  <c:v>1.3167999999999999E-2</c:v>
                </c:pt>
                <c:pt idx="215">
                  <c:v>1.3184E-2</c:v>
                </c:pt>
                <c:pt idx="216">
                  <c:v>1.32E-2</c:v>
                </c:pt>
                <c:pt idx="217">
                  <c:v>1.3216E-2</c:v>
                </c:pt>
                <c:pt idx="218">
                  <c:v>1.3232000000000001E-2</c:v>
                </c:pt>
                <c:pt idx="219">
                  <c:v>1.3247999999999999E-2</c:v>
                </c:pt>
                <c:pt idx="220">
                  <c:v>1.3264E-2</c:v>
                </c:pt>
                <c:pt idx="221">
                  <c:v>1.328E-2</c:v>
                </c:pt>
                <c:pt idx="222">
                  <c:v>1.3296000000000001E-2</c:v>
                </c:pt>
                <c:pt idx="223">
                  <c:v>1.3311999999999999E-2</c:v>
                </c:pt>
                <c:pt idx="224">
                  <c:v>1.3328E-2</c:v>
                </c:pt>
                <c:pt idx="225">
                  <c:v>1.3344E-2</c:v>
                </c:pt>
                <c:pt idx="226">
                  <c:v>1.336E-2</c:v>
                </c:pt>
                <c:pt idx="227">
                  <c:v>1.3376000000000001E-2</c:v>
                </c:pt>
                <c:pt idx="228">
                  <c:v>1.3391999999999999E-2</c:v>
                </c:pt>
                <c:pt idx="229">
                  <c:v>1.3408E-2</c:v>
                </c:pt>
                <c:pt idx="230">
                  <c:v>1.3424E-2</c:v>
                </c:pt>
                <c:pt idx="231">
                  <c:v>1.3440000000000001E-2</c:v>
                </c:pt>
                <c:pt idx="232">
                  <c:v>1.3455999999999999E-2</c:v>
                </c:pt>
                <c:pt idx="233">
                  <c:v>1.3472E-2</c:v>
                </c:pt>
                <c:pt idx="234">
                  <c:v>1.3488E-2</c:v>
                </c:pt>
                <c:pt idx="235">
                  <c:v>1.3504E-2</c:v>
                </c:pt>
                <c:pt idx="236">
                  <c:v>1.3520000000000001E-2</c:v>
                </c:pt>
                <c:pt idx="237">
                  <c:v>1.3535999999999999E-2</c:v>
                </c:pt>
                <c:pt idx="238">
                  <c:v>1.3552E-2</c:v>
                </c:pt>
                <c:pt idx="239">
                  <c:v>1.3568E-2</c:v>
                </c:pt>
                <c:pt idx="240">
                  <c:v>1.3584000000000001E-2</c:v>
                </c:pt>
                <c:pt idx="241">
                  <c:v>1.3599999999999999E-2</c:v>
                </c:pt>
                <c:pt idx="242">
                  <c:v>1.3616E-2</c:v>
                </c:pt>
                <c:pt idx="243">
                  <c:v>1.3632E-2</c:v>
                </c:pt>
                <c:pt idx="244">
                  <c:v>1.3648E-2</c:v>
                </c:pt>
                <c:pt idx="245">
                  <c:v>1.3664000000000001E-2</c:v>
                </c:pt>
                <c:pt idx="246">
                  <c:v>1.3679999999999999E-2</c:v>
                </c:pt>
                <c:pt idx="247">
                  <c:v>1.3696E-2</c:v>
                </c:pt>
                <c:pt idx="248">
                  <c:v>1.3712E-2</c:v>
                </c:pt>
                <c:pt idx="249">
                  <c:v>1.3728000000000001E-2</c:v>
                </c:pt>
                <c:pt idx="250">
                  <c:v>1.3743999999999999E-2</c:v>
                </c:pt>
                <c:pt idx="251">
                  <c:v>1.376E-2</c:v>
                </c:pt>
                <c:pt idx="252">
                  <c:v>1.3776E-2</c:v>
                </c:pt>
                <c:pt idx="253">
                  <c:v>1.3792E-2</c:v>
                </c:pt>
                <c:pt idx="254">
                  <c:v>1.3808000000000001E-2</c:v>
                </c:pt>
                <c:pt idx="255">
                  <c:v>1.3823999999999999E-2</c:v>
                </c:pt>
                <c:pt idx="256">
                  <c:v>1.384E-2</c:v>
                </c:pt>
                <c:pt idx="257">
                  <c:v>1.3856E-2</c:v>
                </c:pt>
                <c:pt idx="258">
                  <c:v>1.3872000000000001E-2</c:v>
                </c:pt>
                <c:pt idx="259">
                  <c:v>1.3887999999999999E-2</c:v>
                </c:pt>
                <c:pt idx="260">
                  <c:v>1.3904E-2</c:v>
                </c:pt>
                <c:pt idx="261">
                  <c:v>1.392E-2</c:v>
                </c:pt>
                <c:pt idx="262">
                  <c:v>1.3936E-2</c:v>
                </c:pt>
                <c:pt idx="263">
                  <c:v>1.3952000000000001E-2</c:v>
                </c:pt>
                <c:pt idx="264">
                  <c:v>1.3968E-2</c:v>
                </c:pt>
                <c:pt idx="265">
                  <c:v>1.3984E-2</c:v>
                </c:pt>
                <c:pt idx="266">
                  <c:v>1.4E-2</c:v>
                </c:pt>
                <c:pt idx="267">
                  <c:v>1.4016000000000001E-2</c:v>
                </c:pt>
                <c:pt idx="268">
                  <c:v>1.4031999999999999E-2</c:v>
                </c:pt>
                <c:pt idx="269">
                  <c:v>1.4048E-2</c:v>
                </c:pt>
                <c:pt idx="270">
                  <c:v>1.4064E-2</c:v>
                </c:pt>
                <c:pt idx="271">
                  <c:v>1.4080000000000001E-2</c:v>
                </c:pt>
                <c:pt idx="272">
                  <c:v>1.4095999999999999E-2</c:v>
                </c:pt>
                <c:pt idx="273">
                  <c:v>1.4112E-2</c:v>
                </c:pt>
                <c:pt idx="274">
                  <c:v>1.4128E-2</c:v>
                </c:pt>
                <c:pt idx="275">
                  <c:v>1.4144E-2</c:v>
                </c:pt>
                <c:pt idx="276">
                  <c:v>1.4160000000000001E-2</c:v>
                </c:pt>
                <c:pt idx="277">
                  <c:v>1.4175999999999999E-2</c:v>
                </c:pt>
                <c:pt idx="278">
                  <c:v>1.4192E-2</c:v>
                </c:pt>
                <c:pt idx="279">
                  <c:v>1.4208E-2</c:v>
                </c:pt>
                <c:pt idx="280">
                  <c:v>1.4224000000000001E-2</c:v>
                </c:pt>
                <c:pt idx="281">
                  <c:v>1.4239999999999999E-2</c:v>
                </c:pt>
                <c:pt idx="282">
                  <c:v>1.4256E-2</c:v>
                </c:pt>
                <c:pt idx="283">
                  <c:v>1.4272E-2</c:v>
                </c:pt>
                <c:pt idx="284">
                  <c:v>1.4288E-2</c:v>
                </c:pt>
                <c:pt idx="285">
                  <c:v>1.4304000000000001E-2</c:v>
                </c:pt>
                <c:pt idx="286">
                  <c:v>1.4319999999999999E-2</c:v>
                </c:pt>
                <c:pt idx="287">
                  <c:v>1.4336E-2</c:v>
                </c:pt>
                <c:pt idx="288">
                  <c:v>1.4352E-2</c:v>
                </c:pt>
                <c:pt idx="289">
                  <c:v>1.4368000000000001E-2</c:v>
                </c:pt>
                <c:pt idx="290">
                  <c:v>1.4383999999999999E-2</c:v>
                </c:pt>
                <c:pt idx="291">
                  <c:v>1.44E-2</c:v>
                </c:pt>
                <c:pt idx="292">
                  <c:v>1.4416E-2</c:v>
                </c:pt>
                <c:pt idx="293">
                  <c:v>1.4432E-2</c:v>
                </c:pt>
                <c:pt idx="294">
                  <c:v>1.4448000000000001E-2</c:v>
                </c:pt>
                <c:pt idx="295">
                  <c:v>1.4463999999999999E-2</c:v>
                </c:pt>
                <c:pt idx="296">
                  <c:v>1.448E-2</c:v>
                </c:pt>
                <c:pt idx="297">
                  <c:v>1.4496E-2</c:v>
                </c:pt>
                <c:pt idx="298">
                  <c:v>1.4512000000000001E-2</c:v>
                </c:pt>
                <c:pt idx="299">
                  <c:v>1.4527999999999999E-2</c:v>
                </c:pt>
                <c:pt idx="300">
                  <c:v>1.4544E-2</c:v>
                </c:pt>
                <c:pt idx="301">
                  <c:v>1.456E-2</c:v>
                </c:pt>
                <c:pt idx="302">
                  <c:v>1.4576E-2</c:v>
                </c:pt>
                <c:pt idx="303">
                  <c:v>1.4592000000000001E-2</c:v>
                </c:pt>
                <c:pt idx="304">
                  <c:v>1.4607999999999999E-2</c:v>
                </c:pt>
                <c:pt idx="305">
                  <c:v>1.4624E-2</c:v>
                </c:pt>
                <c:pt idx="306">
                  <c:v>1.464E-2</c:v>
                </c:pt>
                <c:pt idx="307">
                  <c:v>1.4656000000000001E-2</c:v>
                </c:pt>
                <c:pt idx="308">
                  <c:v>1.4671999999999999E-2</c:v>
                </c:pt>
                <c:pt idx="309">
                  <c:v>1.4688E-2</c:v>
                </c:pt>
                <c:pt idx="310">
                  <c:v>1.4704E-2</c:v>
                </c:pt>
                <c:pt idx="311">
                  <c:v>1.472E-2</c:v>
                </c:pt>
                <c:pt idx="312">
                  <c:v>1.4736000000000001E-2</c:v>
                </c:pt>
                <c:pt idx="313">
                  <c:v>1.4751999999999999E-2</c:v>
                </c:pt>
                <c:pt idx="314">
                  <c:v>1.4768E-2</c:v>
                </c:pt>
                <c:pt idx="315">
                  <c:v>1.4784E-2</c:v>
                </c:pt>
                <c:pt idx="316">
                  <c:v>1.4800000000000001E-2</c:v>
                </c:pt>
                <c:pt idx="317">
                  <c:v>1.4815999999999999E-2</c:v>
                </c:pt>
                <c:pt idx="318">
                  <c:v>1.4832E-2</c:v>
                </c:pt>
                <c:pt idx="319">
                  <c:v>1.4848E-2</c:v>
                </c:pt>
                <c:pt idx="320">
                  <c:v>1.4864E-2</c:v>
                </c:pt>
                <c:pt idx="321">
                  <c:v>1.4880000000000001E-2</c:v>
                </c:pt>
                <c:pt idx="322">
                  <c:v>1.4896E-2</c:v>
                </c:pt>
                <c:pt idx="323">
                  <c:v>1.4912E-2</c:v>
                </c:pt>
                <c:pt idx="324">
                  <c:v>1.4928E-2</c:v>
                </c:pt>
                <c:pt idx="325">
                  <c:v>1.4944000000000001E-2</c:v>
                </c:pt>
                <c:pt idx="326">
                  <c:v>1.4959999999999999E-2</c:v>
                </c:pt>
                <c:pt idx="327">
                  <c:v>1.4976E-2</c:v>
                </c:pt>
                <c:pt idx="328">
                  <c:v>1.4992E-2</c:v>
                </c:pt>
                <c:pt idx="329">
                  <c:v>1.5008000000000001E-2</c:v>
                </c:pt>
                <c:pt idx="330">
                  <c:v>1.5023999999999999E-2</c:v>
                </c:pt>
                <c:pt idx="331">
                  <c:v>1.504E-2</c:v>
                </c:pt>
                <c:pt idx="332">
                  <c:v>1.5056E-2</c:v>
                </c:pt>
                <c:pt idx="333">
                  <c:v>1.5072E-2</c:v>
                </c:pt>
                <c:pt idx="334">
                  <c:v>1.5088000000000001E-2</c:v>
                </c:pt>
                <c:pt idx="335">
                  <c:v>1.5103999999999999E-2</c:v>
                </c:pt>
                <c:pt idx="336">
                  <c:v>1.512E-2</c:v>
                </c:pt>
                <c:pt idx="337">
                  <c:v>1.5136E-2</c:v>
                </c:pt>
                <c:pt idx="338">
                  <c:v>1.5152000000000001E-2</c:v>
                </c:pt>
                <c:pt idx="339">
                  <c:v>1.5167999999999999E-2</c:v>
                </c:pt>
                <c:pt idx="340">
                  <c:v>1.5184E-2</c:v>
                </c:pt>
                <c:pt idx="341">
                  <c:v>1.52E-2</c:v>
                </c:pt>
                <c:pt idx="342">
                  <c:v>1.5216E-2</c:v>
                </c:pt>
                <c:pt idx="343">
                  <c:v>1.5232000000000001E-2</c:v>
                </c:pt>
                <c:pt idx="344">
                  <c:v>1.5247999999999999E-2</c:v>
                </c:pt>
                <c:pt idx="345">
                  <c:v>1.5264E-2</c:v>
                </c:pt>
                <c:pt idx="346">
                  <c:v>1.528E-2</c:v>
                </c:pt>
                <c:pt idx="347">
                  <c:v>1.5296000000000001E-2</c:v>
                </c:pt>
                <c:pt idx="348">
                  <c:v>1.5311999999999999E-2</c:v>
                </c:pt>
                <c:pt idx="349">
                  <c:v>1.5328E-2</c:v>
                </c:pt>
                <c:pt idx="350">
                  <c:v>1.5344E-2</c:v>
                </c:pt>
                <c:pt idx="351">
                  <c:v>1.536E-2</c:v>
                </c:pt>
                <c:pt idx="352">
                  <c:v>1.5376000000000001E-2</c:v>
                </c:pt>
                <c:pt idx="353">
                  <c:v>1.5391999999999999E-2</c:v>
                </c:pt>
                <c:pt idx="354">
                  <c:v>1.5408E-2</c:v>
                </c:pt>
                <c:pt idx="355">
                  <c:v>1.5424E-2</c:v>
                </c:pt>
                <c:pt idx="356">
                  <c:v>1.5440000000000001E-2</c:v>
                </c:pt>
                <c:pt idx="357">
                  <c:v>1.5455999999999999E-2</c:v>
                </c:pt>
                <c:pt idx="358">
                  <c:v>1.5472E-2</c:v>
                </c:pt>
                <c:pt idx="359">
                  <c:v>1.5488E-2</c:v>
                </c:pt>
                <c:pt idx="360">
                  <c:v>1.5504E-2</c:v>
                </c:pt>
                <c:pt idx="361">
                  <c:v>1.5520000000000001E-2</c:v>
                </c:pt>
                <c:pt idx="362">
                  <c:v>1.5535999999999999E-2</c:v>
                </c:pt>
                <c:pt idx="363">
                  <c:v>1.5552E-2</c:v>
                </c:pt>
                <c:pt idx="364">
                  <c:v>1.5568E-2</c:v>
                </c:pt>
                <c:pt idx="365">
                  <c:v>1.5584000000000001E-2</c:v>
                </c:pt>
                <c:pt idx="366">
                  <c:v>1.5599999999999999E-2</c:v>
                </c:pt>
                <c:pt idx="367">
                  <c:v>1.5616E-2</c:v>
                </c:pt>
                <c:pt idx="368">
                  <c:v>1.5632E-2</c:v>
                </c:pt>
                <c:pt idx="369">
                  <c:v>1.5647999999999999E-2</c:v>
                </c:pt>
                <c:pt idx="370">
                  <c:v>1.5664000000000001E-2</c:v>
                </c:pt>
                <c:pt idx="371">
                  <c:v>1.5679999999999999E-2</c:v>
                </c:pt>
                <c:pt idx="372">
                  <c:v>1.5696000000000002E-2</c:v>
                </c:pt>
                <c:pt idx="373">
                  <c:v>1.5712E-2</c:v>
                </c:pt>
                <c:pt idx="374">
                  <c:v>1.5727999999999999E-2</c:v>
                </c:pt>
                <c:pt idx="375">
                  <c:v>1.5744000000000001E-2</c:v>
                </c:pt>
                <c:pt idx="376">
                  <c:v>1.576E-2</c:v>
                </c:pt>
                <c:pt idx="377">
                  <c:v>1.5775999999999998E-2</c:v>
                </c:pt>
                <c:pt idx="378">
                  <c:v>1.5792E-2</c:v>
                </c:pt>
                <c:pt idx="379">
                  <c:v>1.5807999999999999E-2</c:v>
                </c:pt>
                <c:pt idx="380">
                  <c:v>1.5824000000000001E-2</c:v>
                </c:pt>
                <c:pt idx="381">
                  <c:v>1.584E-2</c:v>
                </c:pt>
                <c:pt idx="382">
                  <c:v>1.5855999999999999E-2</c:v>
                </c:pt>
                <c:pt idx="383">
                  <c:v>1.5872000000000001E-2</c:v>
                </c:pt>
                <c:pt idx="384">
                  <c:v>1.5887999999999999E-2</c:v>
                </c:pt>
                <c:pt idx="385">
                  <c:v>1.5904000000000001E-2</c:v>
                </c:pt>
                <c:pt idx="386">
                  <c:v>1.592E-2</c:v>
                </c:pt>
                <c:pt idx="387">
                  <c:v>1.5935999999999999E-2</c:v>
                </c:pt>
                <c:pt idx="388">
                  <c:v>1.5952000000000001E-2</c:v>
                </c:pt>
                <c:pt idx="389">
                  <c:v>1.5968E-2</c:v>
                </c:pt>
                <c:pt idx="390">
                  <c:v>1.5984000000000002E-2</c:v>
                </c:pt>
                <c:pt idx="391">
                  <c:v>1.6E-2</c:v>
                </c:pt>
                <c:pt idx="392">
                  <c:v>1.6015999999999999E-2</c:v>
                </c:pt>
                <c:pt idx="393">
                  <c:v>1.6032000000000001E-2</c:v>
                </c:pt>
                <c:pt idx="394">
                  <c:v>1.6048E-2</c:v>
                </c:pt>
                <c:pt idx="395">
                  <c:v>1.6063999999999998E-2</c:v>
                </c:pt>
                <c:pt idx="396">
                  <c:v>1.6080000000000001E-2</c:v>
                </c:pt>
                <c:pt idx="397">
                  <c:v>1.6095999999999999E-2</c:v>
                </c:pt>
                <c:pt idx="398">
                  <c:v>1.6112000000000001E-2</c:v>
                </c:pt>
                <c:pt idx="399">
                  <c:v>1.6128E-2</c:v>
                </c:pt>
                <c:pt idx="400">
                  <c:v>1.6143999999999999E-2</c:v>
                </c:pt>
                <c:pt idx="401">
                  <c:v>1.6160000000000001E-2</c:v>
                </c:pt>
                <c:pt idx="402">
                  <c:v>1.6175999999999999E-2</c:v>
                </c:pt>
                <c:pt idx="403">
                  <c:v>1.6192000000000002E-2</c:v>
                </c:pt>
                <c:pt idx="404">
                  <c:v>1.6208E-2</c:v>
                </c:pt>
                <c:pt idx="405">
                  <c:v>1.6223999999999999E-2</c:v>
                </c:pt>
                <c:pt idx="406">
                  <c:v>1.6240000000000001E-2</c:v>
                </c:pt>
                <c:pt idx="407">
                  <c:v>1.6256E-2</c:v>
                </c:pt>
                <c:pt idx="408">
                  <c:v>1.6271999999999998E-2</c:v>
                </c:pt>
                <c:pt idx="409">
                  <c:v>1.6288E-2</c:v>
                </c:pt>
                <c:pt idx="410">
                  <c:v>1.6303999999999999E-2</c:v>
                </c:pt>
                <c:pt idx="411">
                  <c:v>1.6320000000000001E-2</c:v>
                </c:pt>
                <c:pt idx="412">
                  <c:v>1.6336E-2</c:v>
                </c:pt>
                <c:pt idx="413">
                  <c:v>1.6351999999999998E-2</c:v>
                </c:pt>
                <c:pt idx="414">
                  <c:v>1.6368000000000001E-2</c:v>
                </c:pt>
                <c:pt idx="415">
                  <c:v>1.6383999999999999E-2</c:v>
                </c:pt>
                <c:pt idx="416">
                  <c:v>1.6400000000000001E-2</c:v>
                </c:pt>
                <c:pt idx="417">
                  <c:v>1.6416E-2</c:v>
                </c:pt>
                <c:pt idx="418">
                  <c:v>1.6431999999999999E-2</c:v>
                </c:pt>
                <c:pt idx="419">
                  <c:v>1.6448000000000001E-2</c:v>
                </c:pt>
                <c:pt idx="420">
                  <c:v>1.6463999999999999E-2</c:v>
                </c:pt>
                <c:pt idx="421">
                  <c:v>1.6480000000000002E-2</c:v>
                </c:pt>
                <c:pt idx="422">
                  <c:v>1.6496E-2</c:v>
                </c:pt>
                <c:pt idx="423">
                  <c:v>1.6511999999999999E-2</c:v>
                </c:pt>
                <c:pt idx="424">
                  <c:v>1.6528000000000001E-2</c:v>
                </c:pt>
                <c:pt idx="425">
                  <c:v>1.6544E-2</c:v>
                </c:pt>
                <c:pt idx="426">
                  <c:v>1.6559999999999998E-2</c:v>
                </c:pt>
                <c:pt idx="427">
                  <c:v>1.6576E-2</c:v>
                </c:pt>
                <c:pt idx="428">
                  <c:v>1.6591999999999999E-2</c:v>
                </c:pt>
                <c:pt idx="429">
                  <c:v>1.6608000000000001E-2</c:v>
                </c:pt>
                <c:pt idx="430">
                  <c:v>1.6624E-2</c:v>
                </c:pt>
                <c:pt idx="431">
                  <c:v>1.6639999999999999E-2</c:v>
                </c:pt>
                <c:pt idx="432">
                  <c:v>1.6656000000000001E-2</c:v>
                </c:pt>
                <c:pt idx="433">
                  <c:v>1.6671999999999999E-2</c:v>
                </c:pt>
                <c:pt idx="434">
                  <c:v>1.6688000000000001E-2</c:v>
                </c:pt>
                <c:pt idx="435">
                  <c:v>1.6704E-2</c:v>
                </c:pt>
                <c:pt idx="436">
                  <c:v>1.6719999999999999E-2</c:v>
                </c:pt>
                <c:pt idx="437">
                  <c:v>1.6736000000000001E-2</c:v>
                </c:pt>
                <c:pt idx="438">
                  <c:v>1.6752E-2</c:v>
                </c:pt>
                <c:pt idx="439">
                  <c:v>1.6768000000000002E-2</c:v>
                </c:pt>
                <c:pt idx="440">
                  <c:v>1.6784E-2</c:v>
                </c:pt>
                <c:pt idx="441">
                  <c:v>1.6799999999999999E-2</c:v>
                </c:pt>
                <c:pt idx="442">
                  <c:v>1.6816000000000001E-2</c:v>
                </c:pt>
                <c:pt idx="443">
                  <c:v>1.6832E-2</c:v>
                </c:pt>
                <c:pt idx="444">
                  <c:v>1.6847999999999998E-2</c:v>
                </c:pt>
                <c:pt idx="445">
                  <c:v>1.6864000000000001E-2</c:v>
                </c:pt>
                <c:pt idx="446">
                  <c:v>1.6879999999999999E-2</c:v>
                </c:pt>
                <c:pt idx="447">
                  <c:v>1.6896000000000001E-2</c:v>
                </c:pt>
                <c:pt idx="448">
                  <c:v>1.6912E-2</c:v>
                </c:pt>
                <c:pt idx="449">
                  <c:v>1.6927999999999999E-2</c:v>
                </c:pt>
                <c:pt idx="450">
                  <c:v>1.6944000000000001E-2</c:v>
                </c:pt>
                <c:pt idx="451">
                  <c:v>1.6959999999999999E-2</c:v>
                </c:pt>
                <c:pt idx="452">
                  <c:v>1.6976000000000002E-2</c:v>
                </c:pt>
                <c:pt idx="453">
                  <c:v>1.6992E-2</c:v>
                </c:pt>
                <c:pt idx="454">
                  <c:v>1.7007999999999999E-2</c:v>
                </c:pt>
                <c:pt idx="455">
                  <c:v>1.7024000000000001E-2</c:v>
                </c:pt>
                <c:pt idx="456">
                  <c:v>1.704E-2</c:v>
                </c:pt>
                <c:pt idx="457">
                  <c:v>1.7056000000000002E-2</c:v>
                </c:pt>
                <c:pt idx="458">
                  <c:v>1.7072E-2</c:v>
                </c:pt>
                <c:pt idx="459">
                  <c:v>1.7087999999999999E-2</c:v>
                </c:pt>
                <c:pt idx="460">
                  <c:v>1.7104000000000001E-2</c:v>
                </c:pt>
                <c:pt idx="461">
                  <c:v>1.712E-2</c:v>
                </c:pt>
                <c:pt idx="462">
                  <c:v>1.7135999999999998E-2</c:v>
                </c:pt>
                <c:pt idx="463">
                  <c:v>1.7152000000000001E-2</c:v>
                </c:pt>
                <c:pt idx="464">
                  <c:v>1.7167999999999999E-2</c:v>
                </c:pt>
                <c:pt idx="465">
                  <c:v>1.7184000000000001E-2</c:v>
                </c:pt>
                <c:pt idx="466">
                  <c:v>1.72E-2</c:v>
                </c:pt>
                <c:pt idx="467">
                  <c:v>1.7215999999999999E-2</c:v>
                </c:pt>
                <c:pt idx="468">
                  <c:v>1.7232000000000001E-2</c:v>
                </c:pt>
                <c:pt idx="469">
                  <c:v>1.7247999999999999E-2</c:v>
                </c:pt>
                <c:pt idx="470">
                  <c:v>1.7264000000000002E-2</c:v>
                </c:pt>
                <c:pt idx="471">
                  <c:v>1.728E-2</c:v>
                </c:pt>
                <c:pt idx="472">
                  <c:v>1.7295999999999999E-2</c:v>
                </c:pt>
                <c:pt idx="473">
                  <c:v>1.7312000000000001E-2</c:v>
                </c:pt>
                <c:pt idx="474">
                  <c:v>1.7328E-2</c:v>
                </c:pt>
                <c:pt idx="475">
                  <c:v>1.7343999999999998E-2</c:v>
                </c:pt>
                <c:pt idx="476">
                  <c:v>1.736E-2</c:v>
                </c:pt>
                <c:pt idx="477">
                  <c:v>1.7375999999999999E-2</c:v>
                </c:pt>
                <c:pt idx="478">
                  <c:v>1.7392000000000001E-2</c:v>
                </c:pt>
                <c:pt idx="479">
                  <c:v>1.7408E-2</c:v>
                </c:pt>
                <c:pt idx="480">
                  <c:v>1.7423999999999999E-2</c:v>
                </c:pt>
                <c:pt idx="481">
                  <c:v>1.7440000000000001E-2</c:v>
                </c:pt>
                <c:pt idx="482">
                  <c:v>1.7455999999999999E-2</c:v>
                </c:pt>
                <c:pt idx="483">
                  <c:v>1.7472000000000001E-2</c:v>
                </c:pt>
                <c:pt idx="484">
                  <c:v>1.7488E-2</c:v>
                </c:pt>
                <c:pt idx="485">
                  <c:v>1.7503999999999999E-2</c:v>
                </c:pt>
                <c:pt idx="486">
                  <c:v>1.7520000000000001E-2</c:v>
                </c:pt>
                <c:pt idx="487">
                  <c:v>1.7536E-2</c:v>
                </c:pt>
                <c:pt idx="488">
                  <c:v>1.7552000000000002E-2</c:v>
                </c:pt>
                <c:pt idx="489">
                  <c:v>1.7568E-2</c:v>
                </c:pt>
                <c:pt idx="490">
                  <c:v>1.7583999999999999E-2</c:v>
                </c:pt>
                <c:pt idx="491">
                  <c:v>1.7600000000000001E-2</c:v>
                </c:pt>
                <c:pt idx="492">
                  <c:v>1.7616E-2</c:v>
                </c:pt>
                <c:pt idx="493">
                  <c:v>1.7631999999999998E-2</c:v>
                </c:pt>
                <c:pt idx="494">
                  <c:v>1.7648E-2</c:v>
                </c:pt>
                <c:pt idx="495">
                  <c:v>1.7663999999999999E-2</c:v>
                </c:pt>
                <c:pt idx="496">
                  <c:v>1.7680000000000001E-2</c:v>
                </c:pt>
                <c:pt idx="497">
                  <c:v>1.7696E-2</c:v>
                </c:pt>
                <c:pt idx="498">
                  <c:v>1.7711999999999999E-2</c:v>
                </c:pt>
                <c:pt idx="499">
                  <c:v>1.7728000000000001E-2</c:v>
                </c:pt>
                <c:pt idx="500">
                  <c:v>1.7743999999999999E-2</c:v>
                </c:pt>
              </c:numCache>
            </c:numRef>
          </c:xVal>
          <c:yVal>
            <c:numRef>
              <c:f>'Measured Response'!$B$3500:$B$4000</c:f>
              <c:numCache>
                <c:formatCode>General</c:formatCode>
                <c:ptCount val="501"/>
                <c:pt idx="0">
                  <c:v>54.107699525000001</c:v>
                </c:pt>
                <c:pt idx="1">
                  <c:v>54.107699525000001</c:v>
                </c:pt>
                <c:pt idx="2">
                  <c:v>54.107699525000001</c:v>
                </c:pt>
                <c:pt idx="3">
                  <c:v>54.046766441499997</c:v>
                </c:pt>
                <c:pt idx="4">
                  <c:v>54.016299899700002</c:v>
                </c:pt>
                <c:pt idx="5">
                  <c:v>54.016299899700002</c:v>
                </c:pt>
                <c:pt idx="6">
                  <c:v>54.077232983199998</c:v>
                </c:pt>
                <c:pt idx="7">
                  <c:v>54.046766441499997</c:v>
                </c:pt>
                <c:pt idx="8">
                  <c:v>54.077232983199998</c:v>
                </c:pt>
                <c:pt idx="9">
                  <c:v>53.985833358000001</c:v>
                </c:pt>
                <c:pt idx="10">
                  <c:v>54.016299899700002</c:v>
                </c:pt>
                <c:pt idx="11">
                  <c:v>53.9553668163</c:v>
                </c:pt>
                <c:pt idx="12">
                  <c:v>54.107699525000001</c:v>
                </c:pt>
                <c:pt idx="13">
                  <c:v>53.9553668163</c:v>
                </c:pt>
                <c:pt idx="14">
                  <c:v>53.985833358000001</c:v>
                </c:pt>
                <c:pt idx="15">
                  <c:v>54.107699525000001</c:v>
                </c:pt>
                <c:pt idx="16">
                  <c:v>54.077232983199998</c:v>
                </c:pt>
                <c:pt idx="17">
                  <c:v>54.107699525000001</c:v>
                </c:pt>
                <c:pt idx="18">
                  <c:v>54.046766441499997</c:v>
                </c:pt>
                <c:pt idx="19">
                  <c:v>54.046766441499997</c:v>
                </c:pt>
                <c:pt idx="20">
                  <c:v>54.046766441499997</c:v>
                </c:pt>
                <c:pt idx="21">
                  <c:v>54.016299899700002</c:v>
                </c:pt>
                <c:pt idx="22">
                  <c:v>54.046766441499997</c:v>
                </c:pt>
                <c:pt idx="23">
                  <c:v>53.9553668163</c:v>
                </c:pt>
                <c:pt idx="24">
                  <c:v>54.107699525000001</c:v>
                </c:pt>
                <c:pt idx="25">
                  <c:v>53.985833358000001</c:v>
                </c:pt>
                <c:pt idx="26">
                  <c:v>53.9553668163</c:v>
                </c:pt>
                <c:pt idx="27">
                  <c:v>53.985833358000001</c:v>
                </c:pt>
                <c:pt idx="28">
                  <c:v>53.985833358000001</c:v>
                </c:pt>
                <c:pt idx="29">
                  <c:v>53.985833358000001</c:v>
                </c:pt>
                <c:pt idx="30">
                  <c:v>53.985833358000001</c:v>
                </c:pt>
                <c:pt idx="31">
                  <c:v>54.016299899700002</c:v>
                </c:pt>
                <c:pt idx="32">
                  <c:v>54.016299899700002</c:v>
                </c:pt>
                <c:pt idx="33">
                  <c:v>54.016299899700002</c:v>
                </c:pt>
                <c:pt idx="34">
                  <c:v>53.9553668163</c:v>
                </c:pt>
                <c:pt idx="35">
                  <c:v>54.016299899700002</c:v>
                </c:pt>
                <c:pt idx="36">
                  <c:v>53.863967191</c:v>
                </c:pt>
                <c:pt idx="37">
                  <c:v>53.894433732800003</c:v>
                </c:pt>
                <c:pt idx="38">
                  <c:v>54.077232983199998</c:v>
                </c:pt>
                <c:pt idx="39">
                  <c:v>53.924900274499997</c:v>
                </c:pt>
                <c:pt idx="40">
                  <c:v>53.985833358000001</c:v>
                </c:pt>
                <c:pt idx="41">
                  <c:v>53.894433732800003</c:v>
                </c:pt>
                <c:pt idx="42">
                  <c:v>53.924900274499997</c:v>
                </c:pt>
                <c:pt idx="43">
                  <c:v>53.924900274499997</c:v>
                </c:pt>
                <c:pt idx="44">
                  <c:v>53.894433732800003</c:v>
                </c:pt>
                <c:pt idx="45">
                  <c:v>53.863967191</c:v>
                </c:pt>
                <c:pt idx="46">
                  <c:v>53.924900274499997</c:v>
                </c:pt>
                <c:pt idx="47">
                  <c:v>53.681167940599998</c:v>
                </c:pt>
                <c:pt idx="48">
                  <c:v>53.9553668163</c:v>
                </c:pt>
                <c:pt idx="49">
                  <c:v>53.894433732800003</c:v>
                </c:pt>
                <c:pt idx="50">
                  <c:v>53.924900274499997</c:v>
                </c:pt>
                <c:pt idx="51">
                  <c:v>53.924900274499997</c:v>
                </c:pt>
                <c:pt idx="52">
                  <c:v>53.924900274499997</c:v>
                </c:pt>
                <c:pt idx="53">
                  <c:v>53.833500649299999</c:v>
                </c:pt>
                <c:pt idx="54">
                  <c:v>53.894433732800003</c:v>
                </c:pt>
                <c:pt idx="55">
                  <c:v>53.833500649299999</c:v>
                </c:pt>
                <c:pt idx="56">
                  <c:v>53.863967191</c:v>
                </c:pt>
                <c:pt idx="57">
                  <c:v>53.894433732800003</c:v>
                </c:pt>
                <c:pt idx="58">
                  <c:v>53.863967191</c:v>
                </c:pt>
                <c:pt idx="59">
                  <c:v>53.833500649299999</c:v>
                </c:pt>
                <c:pt idx="60">
                  <c:v>53.924900274499997</c:v>
                </c:pt>
                <c:pt idx="61">
                  <c:v>53.772567565800003</c:v>
                </c:pt>
                <c:pt idx="62">
                  <c:v>53.894433732800003</c:v>
                </c:pt>
                <c:pt idx="63">
                  <c:v>53.863967191</c:v>
                </c:pt>
                <c:pt idx="64">
                  <c:v>53.803034107599998</c:v>
                </c:pt>
                <c:pt idx="65">
                  <c:v>53.894433732800003</c:v>
                </c:pt>
                <c:pt idx="66">
                  <c:v>53.772567565800003</c:v>
                </c:pt>
                <c:pt idx="67">
                  <c:v>53.742101024100002</c:v>
                </c:pt>
                <c:pt idx="68">
                  <c:v>53.863967191</c:v>
                </c:pt>
                <c:pt idx="69">
                  <c:v>53.711634482299999</c:v>
                </c:pt>
                <c:pt idx="70">
                  <c:v>53.863967191</c:v>
                </c:pt>
                <c:pt idx="71">
                  <c:v>53.681167940599998</c:v>
                </c:pt>
                <c:pt idx="72">
                  <c:v>53.803034107599998</c:v>
                </c:pt>
                <c:pt idx="73">
                  <c:v>53.863967191</c:v>
                </c:pt>
                <c:pt idx="74">
                  <c:v>53.863967191</c:v>
                </c:pt>
                <c:pt idx="75">
                  <c:v>53.711634482299999</c:v>
                </c:pt>
                <c:pt idx="76">
                  <c:v>53.985833358000001</c:v>
                </c:pt>
                <c:pt idx="77">
                  <c:v>53.803034107599998</c:v>
                </c:pt>
                <c:pt idx="78">
                  <c:v>53.833500649299999</c:v>
                </c:pt>
                <c:pt idx="79">
                  <c:v>53.772567565800003</c:v>
                </c:pt>
                <c:pt idx="80">
                  <c:v>53.803034107599998</c:v>
                </c:pt>
                <c:pt idx="81">
                  <c:v>54.016299899700002</c:v>
                </c:pt>
                <c:pt idx="82">
                  <c:v>53.803034107599998</c:v>
                </c:pt>
                <c:pt idx="83">
                  <c:v>53.863967191</c:v>
                </c:pt>
                <c:pt idx="84">
                  <c:v>53.742101024100002</c:v>
                </c:pt>
                <c:pt idx="85">
                  <c:v>53.711634482299999</c:v>
                </c:pt>
                <c:pt idx="86">
                  <c:v>53.711634482299999</c:v>
                </c:pt>
                <c:pt idx="87">
                  <c:v>53.742101024100002</c:v>
                </c:pt>
                <c:pt idx="88">
                  <c:v>53.681167940599998</c:v>
                </c:pt>
                <c:pt idx="89">
                  <c:v>53.772567565800003</c:v>
                </c:pt>
                <c:pt idx="90">
                  <c:v>53.650701398899997</c:v>
                </c:pt>
                <c:pt idx="91">
                  <c:v>53.772567565800003</c:v>
                </c:pt>
                <c:pt idx="92">
                  <c:v>53.711634482299999</c:v>
                </c:pt>
                <c:pt idx="93">
                  <c:v>53.711634482299999</c:v>
                </c:pt>
                <c:pt idx="94">
                  <c:v>53.711634482299999</c:v>
                </c:pt>
                <c:pt idx="95">
                  <c:v>53.772567565800003</c:v>
                </c:pt>
                <c:pt idx="96">
                  <c:v>53.711634482299999</c:v>
                </c:pt>
                <c:pt idx="97">
                  <c:v>53.742101024100002</c:v>
                </c:pt>
                <c:pt idx="98">
                  <c:v>53.711634482299999</c:v>
                </c:pt>
                <c:pt idx="99">
                  <c:v>53.711634482299999</c:v>
                </c:pt>
                <c:pt idx="100">
                  <c:v>53.742101024100002</c:v>
                </c:pt>
                <c:pt idx="101">
                  <c:v>53.742101024100002</c:v>
                </c:pt>
                <c:pt idx="102">
                  <c:v>53.681167940599998</c:v>
                </c:pt>
                <c:pt idx="103">
                  <c:v>53.711634482299999</c:v>
                </c:pt>
                <c:pt idx="104">
                  <c:v>53.589768315400001</c:v>
                </c:pt>
                <c:pt idx="105">
                  <c:v>53.711634482299999</c:v>
                </c:pt>
                <c:pt idx="106">
                  <c:v>53.742101024100002</c:v>
                </c:pt>
                <c:pt idx="107">
                  <c:v>53.620234857100002</c:v>
                </c:pt>
                <c:pt idx="108">
                  <c:v>53.681167940599998</c:v>
                </c:pt>
                <c:pt idx="109">
                  <c:v>53.406969064899997</c:v>
                </c:pt>
                <c:pt idx="110">
                  <c:v>53.650701398899997</c:v>
                </c:pt>
                <c:pt idx="111">
                  <c:v>53.528835231899997</c:v>
                </c:pt>
                <c:pt idx="112">
                  <c:v>53.620234857100002</c:v>
                </c:pt>
                <c:pt idx="113">
                  <c:v>53.711634482299999</c:v>
                </c:pt>
                <c:pt idx="114">
                  <c:v>53.620234857100002</c:v>
                </c:pt>
                <c:pt idx="115">
                  <c:v>53.620234857100002</c:v>
                </c:pt>
                <c:pt idx="116">
                  <c:v>53.650701398899997</c:v>
                </c:pt>
                <c:pt idx="117">
                  <c:v>53.589768315400001</c:v>
                </c:pt>
                <c:pt idx="118">
                  <c:v>53.589768315400001</c:v>
                </c:pt>
                <c:pt idx="119">
                  <c:v>53.589768315400001</c:v>
                </c:pt>
                <c:pt idx="120">
                  <c:v>53.589768315400001</c:v>
                </c:pt>
                <c:pt idx="121">
                  <c:v>53.650701398899997</c:v>
                </c:pt>
                <c:pt idx="122">
                  <c:v>53.650701398899997</c:v>
                </c:pt>
                <c:pt idx="123">
                  <c:v>53.650701398899997</c:v>
                </c:pt>
                <c:pt idx="124">
                  <c:v>53.620234857100002</c:v>
                </c:pt>
                <c:pt idx="125">
                  <c:v>53.589768315400001</c:v>
                </c:pt>
                <c:pt idx="126">
                  <c:v>53.620234857100002</c:v>
                </c:pt>
                <c:pt idx="127">
                  <c:v>53.559301773599998</c:v>
                </c:pt>
                <c:pt idx="128">
                  <c:v>53.589768315400001</c:v>
                </c:pt>
                <c:pt idx="129">
                  <c:v>53.498368690200003</c:v>
                </c:pt>
                <c:pt idx="130">
                  <c:v>53.4679021484</c:v>
                </c:pt>
                <c:pt idx="131">
                  <c:v>53.498368690200003</c:v>
                </c:pt>
                <c:pt idx="132">
                  <c:v>53.528835231899997</c:v>
                </c:pt>
                <c:pt idx="133">
                  <c:v>53.498368690200003</c:v>
                </c:pt>
                <c:pt idx="134">
                  <c:v>53.498368690200003</c:v>
                </c:pt>
                <c:pt idx="135">
                  <c:v>53.589768315400001</c:v>
                </c:pt>
                <c:pt idx="136">
                  <c:v>53.498368690200003</c:v>
                </c:pt>
                <c:pt idx="137">
                  <c:v>53.437435606699999</c:v>
                </c:pt>
                <c:pt idx="138">
                  <c:v>53.498368690200003</c:v>
                </c:pt>
                <c:pt idx="139">
                  <c:v>53.437435606699999</c:v>
                </c:pt>
                <c:pt idx="140">
                  <c:v>53.376502523200003</c:v>
                </c:pt>
                <c:pt idx="141">
                  <c:v>53.437435606699999</c:v>
                </c:pt>
                <c:pt idx="142">
                  <c:v>53.437435606699999</c:v>
                </c:pt>
                <c:pt idx="143">
                  <c:v>53.4679021484</c:v>
                </c:pt>
                <c:pt idx="144">
                  <c:v>53.406969064899997</c:v>
                </c:pt>
                <c:pt idx="145">
                  <c:v>53.406969064899997</c:v>
                </c:pt>
                <c:pt idx="146">
                  <c:v>53.406969064899997</c:v>
                </c:pt>
                <c:pt idx="147">
                  <c:v>53.376502523200003</c:v>
                </c:pt>
                <c:pt idx="148">
                  <c:v>53.437435606699999</c:v>
                </c:pt>
                <c:pt idx="149">
                  <c:v>53.376502523200003</c:v>
                </c:pt>
                <c:pt idx="150">
                  <c:v>53.406969064899997</c:v>
                </c:pt>
                <c:pt idx="151">
                  <c:v>53.406969064899997</c:v>
                </c:pt>
                <c:pt idx="152">
                  <c:v>53.406969064899997</c:v>
                </c:pt>
                <c:pt idx="153">
                  <c:v>53.346035981500002</c:v>
                </c:pt>
                <c:pt idx="154">
                  <c:v>53.437435606699999</c:v>
                </c:pt>
                <c:pt idx="155">
                  <c:v>53.406969064899997</c:v>
                </c:pt>
                <c:pt idx="156">
                  <c:v>53.315569439699999</c:v>
                </c:pt>
                <c:pt idx="157">
                  <c:v>53.376502523200003</c:v>
                </c:pt>
                <c:pt idx="158">
                  <c:v>53.376502523200003</c:v>
                </c:pt>
                <c:pt idx="159">
                  <c:v>53.346035981500002</c:v>
                </c:pt>
                <c:pt idx="160">
                  <c:v>53.285102897999998</c:v>
                </c:pt>
                <c:pt idx="161">
                  <c:v>53.315569439699999</c:v>
                </c:pt>
                <c:pt idx="162">
                  <c:v>53.285102897999998</c:v>
                </c:pt>
                <c:pt idx="163">
                  <c:v>53.193703272800001</c:v>
                </c:pt>
                <c:pt idx="164">
                  <c:v>53.346035981500002</c:v>
                </c:pt>
                <c:pt idx="165">
                  <c:v>53.346035981500002</c:v>
                </c:pt>
                <c:pt idx="166">
                  <c:v>53.224169814500002</c:v>
                </c:pt>
                <c:pt idx="167">
                  <c:v>53.285102897999998</c:v>
                </c:pt>
                <c:pt idx="168">
                  <c:v>53.0718371058</c:v>
                </c:pt>
                <c:pt idx="169">
                  <c:v>53.254636356299997</c:v>
                </c:pt>
                <c:pt idx="170">
                  <c:v>53.193703272800001</c:v>
                </c:pt>
                <c:pt idx="171">
                  <c:v>53.254636356299997</c:v>
                </c:pt>
                <c:pt idx="172">
                  <c:v>53.163236730999998</c:v>
                </c:pt>
                <c:pt idx="173">
                  <c:v>53.346035981500002</c:v>
                </c:pt>
                <c:pt idx="174">
                  <c:v>53.224169814500002</c:v>
                </c:pt>
                <c:pt idx="175">
                  <c:v>53.193703272800001</c:v>
                </c:pt>
                <c:pt idx="176">
                  <c:v>53.224169814500002</c:v>
                </c:pt>
                <c:pt idx="177">
                  <c:v>53.132770189299997</c:v>
                </c:pt>
                <c:pt idx="178">
                  <c:v>53.224169814500002</c:v>
                </c:pt>
                <c:pt idx="179">
                  <c:v>53.163236730999998</c:v>
                </c:pt>
                <c:pt idx="180">
                  <c:v>53.193703272800001</c:v>
                </c:pt>
                <c:pt idx="181">
                  <c:v>53.254636356299997</c:v>
                </c:pt>
                <c:pt idx="182">
                  <c:v>53.132770189299997</c:v>
                </c:pt>
                <c:pt idx="183">
                  <c:v>53.224169814500002</c:v>
                </c:pt>
                <c:pt idx="184">
                  <c:v>53.132770189299997</c:v>
                </c:pt>
                <c:pt idx="185">
                  <c:v>53.132770189299997</c:v>
                </c:pt>
                <c:pt idx="186">
                  <c:v>53.102303647600003</c:v>
                </c:pt>
                <c:pt idx="187">
                  <c:v>53.041370564099999</c:v>
                </c:pt>
                <c:pt idx="188">
                  <c:v>53.163236730999998</c:v>
                </c:pt>
                <c:pt idx="189">
                  <c:v>53.0718371058</c:v>
                </c:pt>
                <c:pt idx="190">
                  <c:v>53.010904022299997</c:v>
                </c:pt>
                <c:pt idx="191">
                  <c:v>53.041370564099999</c:v>
                </c:pt>
                <c:pt idx="192">
                  <c:v>53.102303647600003</c:v>
                </c:pt>
                <c:pt idx="193">
                  <c:v>53.0718371058</c:v>
                </c:pt>
                <c:pt idx="194">
                  <c:v>53.010904022299997</c:v>
                </c:pt>
                <c:pt idx="195">
                  <c:v>53.0718371058</c:v>
                </c:pt>
                <c:pt idx="196">
                  <c:v>53.010904022299997</c:v>
                </c:pt>
                <c:pt idx="197">
                  <c:v>52.980437480600003</c:v>
                </c:pt>
                <c:pt idx="198">
                  <c:v>53.041370564099999</c:v>
                </c:pt>
                <c:pt idx="199">
                  <c:v>53.041370564099999</c:v>
                </c:pt>
                <c:pt idx="200">
                  <c:v>52.949970938900002</c:v>
                </c:pt>
                <c:pt idx="201">
                  <c:v>52.949970938900002</c:v>
                </c:pt>
                <c:pt idx="202">
                  <c:v>53.010904022299997</c:v>
                </c:pt>
                <c:pt idx="203">
                  <c:v>53.041370564099999</c:v>
                </c:pt>
                <c:pt idx="204">
                  <c:v>53.041370564099999</c:v>
                </c:pt>
                <c:pt idx="205">
                  <c:v>52.980437480600003</c:v>
                </c:pt>
                <c:pt idx="206">
                  <c:v>52.949970938900002</c:v>
                </c:pt>
                <c:pt idx="207">
                  <c:v>52.949970938900002</c:v>
                </c:pt>
                <c:pt idx="208">
                  <c:v>52.980437480600003</c:v>
                </c:pt>
                <c:pt idx="209">
                  <c:v>52.919504397099999</c:v>
                </c:pt>
                <c:pt idx="210">
                  <c:v>52.980437480600003</c:v>
                </c:pt>
                <c:pt idx="211">
                  <c:v>52.828104771900001</c:v>
                </c:pt>
                <c:pt idx="212">
                  <c:v>53.010904022299997</c:v>
                </c:pt>
                <c:pt idx="213">
                  <c:v>52.980437480600003</c:v>
                </c:pt>
                <c:pt idx="214">
                  <c:v>52.858571313600002</c:v>
                </c:pt>
                <c:pt idx="215">
                  <c:v>52.919504397099999</c:v>
                </c:pt>
                <c:pt idx="216">
                  <c:v>52.889037855399998</c:v>
                </c:pt>
                <c:pt idx="217">
                  <c:v>52.828104771900001</c:v>
                </c:pt>
                <c:pt idx="218">
                  <c:v>52.889037855399998</c:v>
                </c:pt>
                <c:pt idx="219">
                  <c:v>52.919504397099999</c:v>
                </c:pt>
                <c:pt idx="220">
                  <c:v>52.949970938900002</c:v>
                </c:pt>
                <c:pt idx="221">
                  <c:v>52.889037855399998</c:v>
                </c:pt>
                <c:pt idx="222">
                  <c:v>52.919504397099999</c:v>
                </c:pt>
                <c:pt idx="223">
                  <c:v>52.949970938900002</c:v>
                </c:pt>
                <c:pt idx="224">
                  <c:v>52.919504397099999</c:v>
                </c:pt>
                <c:pt idx="225">
                  <c:v>52.645305521499999</c:v>
                </c:pt>
                <c:pt idx="226">
                  <c:v>52.889037855399998</c:v>
                </c:pt>
                <c:pt idx="227">
                  <c:v>52.858571313600002</c:v>
                </c:pt>
                <c:pt idx="228">
                  <c:v>52.7976382302</c:v>
                </c:pt>
                <c:pt idx="229">
                  <c:v>52.828104771900001</c:v>
                </c:pt>
                <c:pt idx="230">
                  <c:v>52.889037855399998</c:v>
                </c:pt>
                <c:pt idx="231">
                  <c:v>52.828104771900001</c:v>
                </c:pt>
                <c:pt idx="232">
                  <c:v>52.736705146699997</c:v>
                </c:pt>
                <c:pt idx="233">
                  <c:v>52.828104771900001</c:v>
                </c:pt>
                <c:pt idx="234">
                  <c:v>52.7976382302</c:v>
                </c:pt>
                <c:pt idx="235">
                  <c:v>52.767171688399998</c:v>
                </c:pt>
                <c:pt idx="236">
                  <c:v>52.7976382302</c:v>
                </c:pt>
                <c:pt idx="237">
                  <c:v>52.6757720632</c:v>
                </c:pt>
                <c:pt idx="238">
                  <c:v>52.736705146699997</c:v>
                </c:pt>
                <c:pt idx="239">
                  <c:v>52.645305521499999</c:v>
                </c:pt>
                <c:pt idx="240">
                  <c:v>52.706238604900001</c:v>
                </c:pt>
                <c:pt idx="241">
                  <c:v>52.736705146699997</c:v>
                </c:pt>
                <c:pt idx="242">
                  <c:v>52.6757720632</c:v>
                </c:pt>
                <c:pt idx="243">
                  <c:v>52.706238604900001</c:v>
                </c:pt>
                <c:pt idx="244">
                  <c:v>52.614838979699996</c:v>
                </c:pt>
                <c:pt idx="245">
                  <c:v>52.736705146699997</c:v>
                </c:pt>
                <c:pt idx="246">
                  <c:v>52.736705146699997</c:v>
                </c:pt>
                <c:pt idx="247">
                  <c:v>52.6757720632</c:v>
                </c:pt>
                <c:pt idx="248">
                  <c:v>52.614838979699996</c:v>
                </c:pt>
                <c:pt idx="249">
                  <c:v>52.6757720632</c:v>
                </c:pt>
                <c:pt idx="250">
                  <c:v>52.706238604900001</c:v>
                </c:pt>
                <c:pt idx="251">
                  <c:v>52.706238604900001</c:v>
                </c:pt>
                <c:pt idx="252">
                  <c:v>52.6757720632</c:v>
                </c:pt>
                <c:pt idx="253">
                  <c:v>52.645305521499999</c:v>
                </c:pt>
                <c:pt idx="254">
                  <c:v>52.767171688399998</c:v>
                </c:pt>
                <c:pt idx="255">
                  <c:v>52.6757720632</c:v>
                </c:pt>
                <c:pt idx="256">
                  <c:v>52.6757720632</c:v>
                </c:pt>
                <c:pt idx="257">
                  <c:v>52.614838979699996</c:v>
                </c:pt>
                <c:pt idx="258">
                  <c:v>52.645305521499999</c:v>
                </c:pt>
                <c:pt idx="259">
                  <c:v>52.614838979699996</c:v>
                </c:pt>
                <c:pt idx="260">
                  <c:v>52.645305521499999</c:v>
                </c:pt>
                <c:pt idx="261">
                  <c:v>52.6757720632</c:v>
                </c:pt>
                <c:pt idx="262">
                  <c:v>52.6757720632</c:v>
                </c:pt>
                <c:pt idx="263">
                  <c:v>52.523439354499999</c:v>
                </c:pt>
                <c:pt idx="264">
                  <c:v>52.5539058962</c:v>
                </c:pt>
                <c:pt idx="265">
                  <c:v>52.492972812799998</c:v>
                </c:pt>
                <c:pt idx="266">
                  <c:v>52.5539058962</c:v>
                </c:pt>
                <c:pt idx="267">
                  <c:v>52.584372438000003</c:v>
                </c:pt>
                <c:pt idx="268">
                  <c:v>52.310173562300001</c:v>
                </c:pt>
                <c:pt idx="269">
                  <c:v>52.492972812799998</c:v>
                </c:pt>
                <c:pt idx="270">
                  <c:v>52.492972812799998</c:v>
                </c:pt>
                <c:pt idx="271">
                  <c:v>52.432039729300001</c:v>
                </c:pt>
                <c:pt idx="272">
                  <c:v>52.523439354499999</c:v>
                </c:pt>
                <c:pt idx="273">
                  <c:v>52.462506271000002</c:v>
                </c:pt>
                <c:pt idx="274">
                  <c:v>52.462506271000002</c:v>
                </c:pt>
                <c:pt idx="275">
                  <c:v>52.432039729300001</c:v>
                </c:pt>
                <c:pt idx="276">
                  <c:v>52.492972812799998</c:v>
                </c:pt>
                <c:pt idx="277">
                  <c:v>52.462506271000002</c:v>
                </c:pt>
                <c:pt idx="278">
                  <c:v>52.492972812799998</c:v>
                </c:pt>
                <c:pt idx="279">
                  <c:v>52.401573187499999</c:v>
                </c:pt>
                <c:pt idx="280">
                  <c:v>52.584372438000003</c:v>
                </c:pt>
                <c:pt idx="281">
                  <c:v>52.492972812799998</c:v>
                </c:pt>
                <c:pt idx="282">
                  <c:v>52.371106645799998</c:v>
                </c:pt>
                <c:pt idx="283">
                  <c:v>52.523439354499999</c:v>
                </c:pt>
                <c:pt idx="284">
                  <c:v>52.492972812799998</c:v>
                </c:pt>
                <c:pt idx="285">
                  <c:v>52.462506271000002</c:v>
                </c:pt>
                <c:pt idx="286">
                  <c:v>52.462506271000002</c:v>
                </c:pt>
                <c:pt idx="287">
                  <c:v>52.249240478799997</c:v>
                </c:pt>
                <c:pt idx="288">
                  <c:v>52.340640104099997</c:v>
                </c:pt>
                <c:pt idx="289">
                  <c:v>52.401573187499999</c:v>
                </c:pt>
                <c:pt idx="290">
                  <c:v>52.371106645799998</c:v>
                </c:pt>
                <c:pt idx="291">
                  <c:v>52.371106645799998</c:v>
                </c:pt>
                <c:pt idx="292">
                  <c:v>52.371106645799998</c:v>
                </c:pt>
                <c:pt idx="293">
                  <c:v>52.371106645799998</c:v>
                </c:pt>
                <c:pt idx="294">
                  <c:v>52.249240478799997</c:v>
                </c:pt>
                <c:pt idx="295">
                  <c:v>52.310173562300001</c:v>
                </c:pt>
                <c:pt idx="296">
                  <c:v>52.310173562300001</c:v>
                </c:pt>
                <c:pt idx="297">
                  <c:v>52.2797070206</c:v>
                </c:pt>
                <c:pt idx="298">
                  <c:v>52.249240478799997</c:v>
                </c:pt>
                <c:pt idx="299">
                  <c:v>52.310173562300001</c:v>
                </c:pt>
                <c:pt idx="300">
                  <c:v>52.401573187499999</c:v>
                </c:pt>
                <c:pt idx="301">
                  <c:v>52.310173562300001</c:v>
                </c:pt>
                <c:pt idx="302">
                  <c:v>52.2797070206</c:v>
                </c:pt>
                <c:pt idx="303">
                  <c:v>52.310173562300001</c:v>
                </c:pt>
                <c:pt idx="304">
                  <c:v>52.340640104099997</c:v>
                </c:pt>
                <c:pt idx="305">
                  <c:v>52.249240478799997</c:v>
                </c:pt>
                <c:pt idx="306">
                  <c:v>52.249240478799997</c:v>
                </c:pt>
                <c:pt idx="307">
                  <c:v>52.249240478799997</c:v>
                </c:pt>
                <c:pt idx="308">
                  <c:v>52.340640104099997</c:v>
                </c:pt>
                <c:pt idx="309">
                  <c:v>52.310173562300001</c:v>
                </c:pt>
                <c:pt idx="310">
                  <c:v>52.249240478799997</c:v>
                </c:pt>
                <c:pt idx="311">
                  <c:v>52.340640104099997</c:v>
                </c:pt>
                <c:pt idx="312">
                  <c:v>52.310173562300001</c:v>
                </c:pt>
                <c:pt idx="313">
                  <c:v>52.310173562300001</c:v>
                </c:pt>
                <c:pt idx="314">
                  <c:v>52.188307395400003</c:v>
                </c:pt>
                <c:pt idx="315">
                  <c:v>52.218773937100003</c:v>
                </c:pt>
                <c:pt idx="316">
                  <c:v>52.188307395400003</c:v>
                </c:pt>
                <c:pt idx="317">
                  <c:v>52.127374311899999</c:v>
                </c:pt>
                <c:pt idx="318">
                  <c:v>52.188307395400003</c:v>
                </c:pt>
                <c:pt idx="319">
                  <c:v>52.127374311899999</c:v>
                </c:pt>
                <c:pt idx="320">
                  <c:v>52.218773937100003</c:v>
                </c:pt>
                <c:pt idx="321">
                  <c:v>52.1578408536</c:v>
                </c:pt>
                <c:pt idx="322">
                  <c:v>52.249240478799997</c:v>
                </c:pt>
                <c:pt idx="323">
                  <c:v>52.1578408536</c:v>
                </c:pt>
                <c:pt idx="324">
                  <c:v>52.066441228400002</c:v>
                </c:pt>
                <c:pt idx="325">
                  <c:v>52.066441228400002</c:v>
                </c:pt>
                <c:pt idx="326">
                  <c:v>52.1578408536</c:v>
                </c:pt>
                <c:pt idx="327">
                  <c:v>52.127374311899999</c:v>
                </c:pt>
                <c:pt idx="328">
                  <c:v>52.127374311899999</c:v>
                </c:pt>
                <c:pt idx="329">
                  <c:v>52.127374311899999</c:v>
                </c:pt>
                <c:pt idx="330">
                  <c:v>52.188307395400003</c:v>
                </c:pt>
                <c:pt idx="331">
                  <c:v>52.1578408536</c:v>
                </c:pt>
                <c:pt idx="332">
                  <c:v>52.035974686700001</c:v>
                </c:pt>
                <c:pt idx="333">
                  <c:v>52.096907770199998</c:v>
                </c:pt>
                <c:pt idx="334">
                  <c:v>52.096907770199998</c:v>
                </c:pt>
                <c:pt idx="335">
                  <c:v>52.066441228400002</c:v>
                </c:pt>
                <c:pt idx="336">
                  <c:v>52.096907770199998</c:v>
                </c:pt>
                <c:pt idx="337">
                  <c:v>52.005508144899999</c:v>
                </c:pt>
                <c:pt idx="338">
                  <c:v>52.066441228400002</c:v>
                </c:pt>
                <c:pt idx="339">
                  <c:v>52.096907770199998</c:v>
                </c:pt>
                <c:pt idx="340">
                  <c:v>52.127374311899999</c:v>
                </c:pt>
                <c:pt idx="341">
                  <c:v>52.066441228400002</c:v>
                </c:pt>
                <c:pt idx="342">
                  <c:v>51.944575061499997</c:v>
                </c:pt>
                <c:pt idx="343">
                  <c:v>52.035974686700001</c:v>
                </c:pt>
                <c:pt idx="344">
                  <c:v>51.853175436199997</c:v>
                </c:pt>
                <c:pt idx="345">
                  <c:v>51.975041603199998</c:v>
                </c:pt>
                <c:pt idx="346">
                  <c:v>51.914108519700001</c:v>
                </c:pt>
                <c:pt idx="347">
                  <c:v>52.005508144899999</c:v>
                </c:pt>
                <c:pt idx="348">
                  <c:v>51.914108519700001</c:v>
                </c:pt>
                <c:pt idx="349">
                  <c:v>51.944575061499997</c:v>
                </c:pt>
                <c:pt idx="350">
                  <c:v>51.975041603199998</c:v>
                </c:pt>
                <c:pt idx="351">
                  <c:v>52.005508144899999</c:v>
                </c:pt>
                <c:pt idx="352">
                  <c:v>52.005508144899999</c:v>
                </c:pt>
                <c:pt idx="353">
                  <c:v>51.975041603199998</c:v>
                </c:pt>
                <c:pt idx="354">
                  <c:v>51.883641978</c:v>
                </c:pt>
                <c:pt idx="355">
                  <c:v>51.975041603199998</c:v>
                </c:pt>
                <c:pt idx="356">
                  <c:v>52.005508144899999</c:v>
                </c:pt>
                <c:pt idx="357">
                  <c:v>52.035974686700001</c:v>
                </c:pt>
                <c:pt idx="358">
                  <c:v>51.944575061499997</c:v>
                </c:pt>
                <c:pt idx="359">
                  <c:v>51.853175436199997</c:v>
                </c:pt>
                <c:pt idx="360">
                  <c:v>51.822708894500003</c:v>
                </c:pt>
                <c:pt idx="361">
                  <c:v>52.035974686700001</c:v>
                </c:pt>
                <c:pt idx="362">
                  <c:v>51.944575061499997</c:v>
                </c:pt>
                <c:pt idx="363">
                  <c:v>51.853175436199997</c:v>
                </c:pt>
                <c:pt idx="364">
                  <c:v>51.944575061499997</c:v>
                </c:pt>
                <c:pt idx="365">
                  <c:v>51.944575061499997</c:v>
                </c:pt>
                <c:pt idx="366">
                  <c:v>51.914108519700001</c:v>
                </c:pt>
                <c:pt idx="367">
                  <c:v>51.792242352800002</c:v>
                </c:pt>
                <c:pt idx="368">
                  <c:v>51.731309269299999</c:v>
                </c:pt>
                <c:pt idx="369">
                  <c:v>51.822708894500003</c:v>
                </c:pt>
                <c:pt idx="370">
                  <c:v>51.853175436199997</c:v>
                </c:pt>
                <c:pt idx="371">
                  <c:v>51.883641978</c:v>
                </c:pt>
                <c:pt idx="372">
                  <c:v>51.792242352800002</c:v>
                </c:pt>
                <c:pt idx="373">
                  <c:v>51.792242352800002</c:v>
                </c:pt>
                <c:pt idx="374">
                  <c:v>51.792242352800002</c:v>
                </c:pt>
                <c:pt idx="375">
                  <c:v>51.792242352800002</c:v>
                </c:pt>
                <c:pt idx="376">
                  <c:v>51.731309269299999</c:v>
                </c:pt>
                <c:pt idx="377">
                  <c:v>51.639909644100001</c:v>
                </c:pt>
                <c:pt idx="378">
                  <c:v>51.731309269299999</c:v>
                </c:pt>
                <c:pt idx="379">
                  <c:v>51.792242352800002</c:v>
                </c:pt>
                <c:pt idx="380">
                  <c:v>51.944575061499997</c:v>
                </c:pt>
                <c:pt idx="381">
                  <c:v>51.822708894500003</c:v>
                </c:pt>
                <c:pt idx="382">
                  <c:v>51.761775811</c:v>
                </c:pt>
                <c:pt idx="383">
                  <c:v>51.853175436199997</c:v>
                </c:pt>
                <c:pt idx="384">
                  <c:v>51.731309269299999</c:v>
                </c:pt>
                <c:pt idx="385">
                  <c:v>51.731309269299999</c:v>
                </c:pt>
                <c:pt idx="386">
                  <c:v>51.700842727500003</c:v>
                </c:pt>
                <c:pt idx="387">
                  <c:v>51.700842727500003</c:v>
                </c:pt>
                <c:pt idx="388">
                  <c:v>51.731309269299999</c:v>
                </c:pt>
                <c:pt idx="389">
                  <c:v>51.670376185800002</c:v>
                </c:pt>
                <c:pt idx="390">
                  <c:v>51.822708894500003</c:v>
                </c:pt>
                <c:pt idx="391">
                  <c:v>51.700842727500003</c:v>
                </c:pt>
                <c:pt idx="392">
                  <c:v>51.670376185800002</c:v>
                </c:pt>
                <c:pt idx="393">
                  <c:v>51.761775811</c:v>
                </c:pt>
                <c:pt idx="394">
                  <c:v>51.639909644100001</c:v>
                </c:pt>
                <c:pt idx="395">
                  <c:v>51.670376185800002</c:v>
                </c:pt>
                <c:pt idx="396">
                  <c:v>51.670376185800002</c:v>
                </c:pt>
                <c:pt idx="397">
                  <c:v>51.548510018800002</c:v>
                </c:pt>
                <c:pt idx="398">
                  <c:v>51.639909644100001</c:v>
                </c:pt>
                <c:pt idx="399">
                  <c:v>51.639909644100001</c:v>
                </c:pt>
                <c:pt idx="400">
                  <c:v>51.578976560599997</c:v>
                </c:pt>
                <c:pt idx="401">
                  <c:v>51.609443102299998</c:v>
                </c:pt>
                <c:pt idx="402">
                  <c:v>51.700842727500003</c:v>
                </c:pt>
                <c:pt idx="403">
                  <c:v>51.609443102299998</c:v>
                </c:pt>
                <c:pt idx="404">
                  <c:v>51.609443102299998</c:v>
                </c:pt>
                <c:pt idx="405">
                  <c:v>51.639909644100001</c:v>
                </c:pt>
                <c:pt idx="406">
                  <c:v>51.609443102299998</c:v>
                </c:pt>
                <c:pt idx="407">
                  <c:v>51.639909644100001</c:v>
                </c:pt>
                <c:pt idx="408">
                  <c:v>51.670376185800002</c:v>
                </c:pt>
                <c:pt idx="409">
                  <c:v>51.609443102299998</c:v>
                </c:pt>
                <c:pt idx="410">
                  <c:v>51.609443102299998</c:v>
                </c:pt>
                <c:pt idx="411">
                  <c:v>51.700842727500003</c:v>
                </c:pt>
                <c:pt idx="412">
                  <c:v>51.578976560599997</c:v>
                </c:pt>
                <c:pt idx="413">
                  <c:v>51.609443102299998</c:v>
                </c:pt>
                <c:pt idx="414">
                  <c:v>51.548510018800002</c:v>
                </c:pt>
                <c:pt idx="415">
                  <c:v>51.548510018800002</c:v>
                </c:pt>
                <c:pt idx="416">
                  <c:v>51.609443102299998</c:v>
                </c:pt>
                <c:pt idx="417">
                  <c:v>51.457110393599997</c:v>
                </c:pt>
                <c:pt idx="418">
                  <c:v>51.578976560599997</c:v>
                </c:pt>
                <c:pt idx="419">
                  <c:v>51.578976560599997</c:v>
                </c:pt>
                <c:pt idx="420">
                  <c:v>51.4875769354</c:v>
                </c:pt>
                <c:pt idx="421">
                  <c:v>51.457110393599997</c:v>
                </c:pt>
                <c:pt idx="422">
                  <c:v>51.4875769354</c:v>
                </c:pt>
                <c:pt idx="423">
                  <c:v>51.426643851900003</c:v>
                </c:pt>
                <c:pt idx="424">
                  <c:v>51.548510018800002</c:v>
                </c:pt>
                <c:pt idx="425">
                  <c:v>51.335244226699999</c:v>
                </c:pt>
                <c:pt idx="426">
                  <c:v>51.426643851900003</c:v>
                </c:pt>
                <c:pt idx="427">
                  <c:v>51.457110393599997</c:v>
                </c:pt>
                <c:pt idx="428">
                  <c:v>51.457110393599997</c:v>
                </c:pt>
                <c:pt idx="429">
                  <c:v>51.396177310100001</c:v>
                </c:pt>
                <c:pt idx="430">
                  <c:v>51.4875769354</c:v>
                </c:pt>
                <c:pt idx="431">
                  <c:v>51.426643851900003</c:v>
                </c:pt>
                <c:pt idx="432">
                  <c:v>51.335244226699999</c:v>
                </c:pt>
                <c:pt idx="433">
                  <c:v>51.426643851900003</c:v>
                </c:pt>
                <c:pt idx="434">
                  <c:v>51.396177310100001</c:v>
                </c:pt>
                <c:pt idx="435">
                  <c:v>51.4875769354</c:v>
                </c:pt>
                <c:pt idx="436">
                  <c:v>51.426643851900003</c:v>
                </c:pt>
                <c:pt idx="437">
                  <c:v>51.4875769354</c:v>
                </c:pt>
                <c:pt idx="438">
                  <c:v>51.4875769354</c:v>
                </c:pt>
                <c:pt idx="439">
                  <c:v>51.3657107684</c:v>
                </c:pt>
                <c:pt idx="440">
                  <c:v>51.548510018800002</c:v>
                </c:pt>
                <c:pt idx="441">
                  <c:v>51.396177310100001</c:v>
                </c:pt>
                <c:pt idx="442">
                  <c:v>51.3657107684</c:v>
                </c:pt>
                <c:pt idx="443">
                  <c:v>51.3657107684</c:v>
                </c:pt>
                <c:pt idx="444">
                  <c:v>51.213378059699998</c:v>
                </c:pt>
                <c:pt idx="445">
                  <c:v>51.396177310100001</c:v>
                </c:pt>
                <c:pt idx="446">
                  <c:v>51.3657107684</c:v>
                </c:pt>
                <c:pt idx="447">
                  <c:v>51.396177310100001</c:v>
                </c:pt>
                <c:pt idx="448">
                  <c:v>51.304777684900003</c:v>
                </c:pt>
                <c:pt idx="449">
                  <c:v>51.304777684900003</c:v>
                </c:pt>
                <c:pt idx="450">
                  <c:v>51.274311143200002</c:v>
                </c:pt>
                <c:pt idx="451">
                  <c:v>51.274311143200002</c:v>
                </c:pt>
                <c:pt idx="452">
                  <c:v>51.304777684900003</c:v>
                </c:pt>
                <c:pt idx="453">
                  <c:v>51.243844601399999</c:v>
                </c:pt>
                <c:pt idx="454">
                  <c:v>51.213378059699998</c:v>
                </c:pt>
                <c:pt idx="455">
                  <c:v>51.274311143200002</c:v>
                </c:pt>
                <c:pt idx="456">
                  <c:v>51.274311143200002</c:v>
                </c:pt>
                <c:pt idx="457">
                  <c:v>51.304777684900003</c:v>
                </c:pt>
                <c:pt idx="458">
                  <c:v>51.274311143200002</c:v>
                </c:pt>
                <c:pt idx="459">
                  <c:v>51.304777684900003</c:v>
                </c:pt>
                <c:pt idx="460">
                  <c:v>51.304777684900003</c:v>
                </c:pt>
                <c:pt idx="461">
                  <c:v>51.274311143200002</c:v>
                </c:pt>
                <c:pt idx="462">
                  <c:v>51.243844601399999</c:v>
                </c:pt>
                <c:pt idx="463">
                  <c:v>51.213378059699998</c:v>
                </c:pt>
                <c:pt idx="464">
                  <c:v>51.243844601399999</c:v>
                </c:pt>
                <c:pt idx="465">
                  <c:v>51.243844601399999</c:v>
                </c:pt>
                <c:pt idx="466">
                  <c:v>51.3657107684</c:v>
                </c:pt>
                <c:pt idx="467">
                  <c:v>51.213378059699998</c:v>
                </c:pt>
                <c:pt idx="468">
                  <c:v>51.304777684900003</c:v>
                </c:pt>
                <c:pt idx="469">
                  <c:v>51.243844601399999</c:v>
                </c:pt>
                <c:pt idx="470">
                  <c:v>51.213378059699998</c:v>
                </c:pt>
                <c:pt idx="471">
                  <c:v>51.152444976200002</c:v>
                </c:pt>
                <c:pt idx="472">
                  <c:v>51.243844601399999</c:v>
                </c:pt>
                <c:pt idx="473">
                  <c:v>51.121978434500001</c:v>
                </c:pt>
                <c:pt idx="474">
                  <c:v>51.182911517999997</c:v>
                </c:pt>
                <c:pt idx="475">
                  <c:v>51.213378059699998</c:v>
                </c:pt>
                <c:pt idx="476">
                  <c:v>51.121978434500001</c:v>
                </c:pt>
                <c:pt idx="477">
                  <c:v>51.121978434500001</c:v>
                </c:pt>
                <c:pt idx="478">
                  <c:v>51.274311143200002</c:v>
                </c:pt>
                <c:pt idx="479">
                  <c:v>51.121978434500001</c:v>
                </c:pt>
                <c:pt idx="480">
                  <c:v>51.121978434500001</c:v>
                </c:pt>
                <c:pt idx="481">
                  <c:v>51.121978434500001</c:v>
                </c:pt>
                <c:pt idx="482">
                  <c:v>51.0001122675</c:v>
                </c:pt>
                <c:pt idx="483">
                  <c:v>51.061045350999997</c:v>
                </c:pt>
                <c:pt idx="484">
                  <c:v>51.121978434500001</c:v>
                </c:pt>
                <c:pt idx="485">
                  <c:v>51.091511892699998</c:v>
                </c:pt>
                <c:pt idx="486">
                  <c:v>51.061045350999997</c:v>
                </c:pt>
                <c:pt idx="487">
                  <c:v>51.182911517999997</c:v>
                </c:pt>
                <c:pt idx="488">
                  <c:v>51.182911517999997</c:v>
                </c:pt>
                <c:pt idx="489">
                  <c:v>51.0001122675</c:v>
                </c:pt>
                <c:pt idx="490">
                  <c:v>51.091511892699998</c:v>
                </c:pt>
                <c:pt idx="491">
                  <c:v>51.030578809300003</c:v>
                </c:pt>
                <c:pt idx="492">
                  <c:v>51.121978434500001</c:v>
                </c:pt>
                <c:pt idx="493">
                  <c:v>51.061045350999997</c:v>
                </c:pt>
                <c:pt idx="494">
                  <c:v>51.030578809300003</c:v>
                </c:pt>
                <c:pt idx="495">
                  <c:v>51.091511892699998</c:v>
                </c:pt>
                <c:pt idx="496">
                  <c:v>51.091511892699998</c:v>
                </c:pt>
                <c:pt idx="497">
                  <c:v>51.061045350999997</c:v>
                </c:pt>
                <c:pt idx="498">
                  <c:v>51.0001122675</c:v>
                </c:pt>
                <c:pt idx="499">
                  <c:v>50.9696457258</c:v>
                </c:pt>
                <c:pt idx="500">
                  <c:v>50.9696457258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5D-41A0-AC41-4FDB85CFD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815232"/>
        <c:axId val="992814400"/>
      </c:scatterChart>
      <c:valAx>
        <c:axId val="992815232"/>
        <c:scaling>
          <c:logBase val="10"/>
          <c:orientation val="minMax"/>
          <c:max val="2.0000000000000004E-2"/>
          <c:min val="1.0000000000000002E-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Time [s]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4400"/>
        <c:crosses val="autoZero"/>
        <c:crossBetween val="midCat"/>
      </c:valAx>
      <c:valAx>
        <c:axId val="992814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Temperature [°C]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99281523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84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73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71072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sdoc01/RakWF21/rkapServlet?pg=rkad1100&amp;revid=51324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2022.06.23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88704" y="335699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</a:rPr>
              <a:t>進捗報告（～０６／２３）：塩谷晃弘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cs typeface="Arial" panose="020B0604020202020204" pitchFamily="34" charset="0"/>
              </a:rPr>
              <a:t>構造関数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構造関数：概要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構造関数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とは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2F1A0EC-8510-446A-94A6-BA4E5D51FFE8}"/>
                  </a:ext>
                </a:extLst>
              </p:cNvPr>
              <p:cNvSpPr txBox="1"/>
              <p:nvPr/>
            </p:nvSpPr>
            <p:spPr>
              <a:xfrm>
                <a:off x="632519" y="1268761"/>
                <a:ext cx="8655225" cy="18407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b="0" i="0" dirty="0">
                    <a:solidFill>
                      <a:srgbClr val="333333"/>
                    </a:solidFill>
                    <a:effectLst/>
                    <a:latin typeface="ヒラギノ角ゴ Pro W3"/>
                  </a:rPr>
                  <a:t>パワーデバイスの熱特性を表す重要な指標</a:t>
                </a:r>
                <a:endParaRPr lang="en-US" altLang="ja-JP" sz="1400" b="0" i="0" dirty="0">
                  <a:solidFill>
                    <a:srgbClr val="333333"/>
                  </a:solidFill>
                  <a:effectLst/>
                  <a:latin typeface="ヒラギノ角ゴ Pro W3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dirty="0">
                    <a:solidFill>
                      <a:srgbClr val="333333"/>
                    </a:solidFill>
                    <a:cs typeface="Arial" panose="020B0604020202020204" pitchFamily="34" charset="0"/>
                  </a:rPr>
                  <a:t>横軸に熱抵抗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ja-JP" sz="2000" dirty="0">
                    <a:solidFill>
                      <a:srgbClr val="333333"/>
                    </a:solidFill>
                    <a:cs typeface="Arial" panose="020B0604020202020204" pitchFamily="34" charset="0"/>
                  </a:rPr>
                  <a:t>, </a:t>
                </a:r>
                <a:r>
                  <a:rPr lang="ja-JP" altLang="en-US" sz="2000" dirty="0">
                    <a:solidFill>
                      <a:srgbClr val="333333"/>
                    </a:solidFill>
                    <a:cs typeface="Arial" panose="020B0604020202020204" pitchFamily="34" charset="0"/>
                  </a:rPr>
                  <a:t>縦軸に熱容量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ja-JP" sz="2000" dirty="0">
                    <a:solidFill>
                      <a:srgbClr val="333333"/>
                    </a:solidFill>
                    <a:cs typeface="Arial" panose="020B0604020202020204" pitchFamily="34" charset="0"/>
                  </a:rPr>
                  <a:t> </a:t>
                </a:r>
                <a:r>
                  <a:rPr lang="ja-JP" altLang="en-US" sz="2000" dirty="0">
                    <a:solidFill>
                      <a:srgbClr val="333333"/>
                    </a:solidFill>
                    <a:cs typeface="Arial" panose="020B0604020202020204" pitchFamily="34" charset="0"/>
                  </a:rPr>
                  <a:t>を取ったグラフで表される</a:t>
                </a:r>
                <a:endParaRPr lang="en-US" altLang="ja-JP" sz="20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0070C0"/>
                  </a:buClr>
                  <a:buSzPct val="110000"/>
                  <a:buFont typeface="Wingdings" panose="05000000000000000000" pitchFamily="2" charset="2"/>
                  <a:buChar char="l"/>
                </a:pPr>
                <a:r>
                  <a:rPr lang="ja-JP" altLang="en-US" sz="2000" b="0" i="0" u="sng" dirty="0">
                    <a:solidFill>
                      <a:srgbClr val="333333"/>
                    </a:solidFill>
                    <a:effectLst/>
                    <a:cs typeface="Arial" panose="020B0604020202020204" pitchFamily="34" charset="0"/>
                  </a:rPr>
                  <a:t>パワーデバイスの熱過渡測定から計算できる</a:t>
                </a:r>
                <a:endParaRPr lang="en-US" altLang="ja-JP" sz="2000" b="0" i="0" u="sng" dirty="0"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2F1A0EC-8510-446A-94A6-BA4E5D51F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1268761"/>
                <a:ext cx="8655225" cy="1840760"/>
              </a:xfrm>
              <a:prstGeom prst="rect">
                <a:avLst/>
              </a:prstGeom>
              <a:blipFill>
                <a:blip r:embed="rId2"/>
                <a:stretch>
                  <a:fillRect l="-775" b="-5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fig.2">
            <a:extLst>
              <a:ext uri="{FF2B5EF4-FFF2-40B4-BE49-F238E27FC236}">
                <a16:creationId xmlns:a16="http://schemas.microsoft.com/office/drawing/2014/main" id="{9980FD50-B189-F44B-7F1F-E52D32D5A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6040181" y="4124548"/>
            <a:ext cx="2794189" cy="2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87F67E-3753-A134-97D5-E2266493F10B}"/>
              </a:ext>
            </a:extLst>
          </p:cNvPr>
          <p:cNvGrpSpPr/>
          <p:nvPr/>
        </p:nvGrpSpPr>
        <p:grpSpPr>
          <a:xfrm>
            <a:off x="947457" y="4178991"/>
            <a:ext cx="2936186" cy="2056383"/>
            <a:chOff x="655182" y="4090574"/>
            <a:chExt cx="3348373" cy="2345062"/>
          </a:xfrm>
        </p:grpSpPr>
        <p:pic>
          <p:nvPicPr>
            <p:cNvPr id="4100" name="Picture 4" descr="fig.1">
              <a:extLst>
                <a:ext uri="{FF2B5EF4-FFF2-40B4-BE49-F238E27FC236}">
                  <a16:creationId xmlns:a16="http://schemas.microsoft.com/office/drawing/2014/main" id="{C95412AD-903E-8D19-37B3-A001D78D6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DAAA2D-F10B-349D-BCF5-B21C8019FF4E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FDD5529-2561-7229-E938-C0FE1BBE72AC}"/>
              </a:ext>
            </a:extLst>
          </p:cNvPr>
          <p:cNvSpPr txBox="1"/>
          <p:nvPr/>
        </p:nvSpPr>
        <p:spPr>
          <a:xfrm>
            <a:off x="3548844" y="6241515"/>
            <a:ext cx="6357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cs typeface="Arial" panose="020B0604020202020204" pitchFamily="34" charset="0"/>
              </a:rPr>
              <a:t>[1] </a:t>
            </a:r>
            <a:r>
              <a:rPr lang="ja-JP" altLang="en-US" dirty="0">
                <a:cs typeface="Arial" panose="020B0604020202020204" pitchFamily="34" charset="0"/>
              </a:rPr>
              <a:t>http://cs2.toray.co.jp/news/trc/news_rd01.nsf/0/95D6600470A82E1F4925806B001232B2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69EB57-6392-F92F-8B58-83E1CED6D522}"/>
              </a:ext>
            </a:extLst>
          </p:cNvPr>
          <p:cNvSpPr txBox="1"/>
          <p:nvPr/>
        </p:nvSpPr>
        <p:spPr>
          <a:xfrm>
            <a:off x="1877562" y="380351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熱過渡測定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B0515C-B580-B4B6-C7C0-C9184D4B3D57}"/>
              </a:ext>
            </a:extLst>
          </p:cNvPr>
          <p:cNvSpPr txBox="1"/>
          <p:nvPr/>
        </p:nvSpPr>
        <p:spPr>
          <a:xfrm>
            <a:off x="7036097" y="38086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9C75D2-CCCB-57C4-7567-AB85165E9D28}"/>
              </a:ext>
            </a:extLst>
          </p:cNvPr>
          <p:cNvSpPr txBox="1"/>
          <p:nvPr/>
        </p:nvSpPr>
        <p:spPr>
          <a:xfrm>
            <a:off x="2801687" y="3293003"/>
            <a:ext cx="617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課題：逆畳み込み演算など、数学的なアプローチが必要</a:t>
            </a:r>
            <a:endParaRPr kumimoji="1" lang="ja-JP" altLang="en-US" sz="2000" u="sng" dirty="0">
              <a:cs typeface="Arial" panose="020B0604020202020204" pitchFamily="34" charset="0"/>
            </a:endParaRPr>
          </a:p>
        </p:txBody>
      </p:sp>
      <p:sp>
        <p:nvSpPr>
          <p:cNvPr id="6" name="矢印: 折線 5">
            <a:extLst>
              <a:ext uri="{FF2B5EF4-FFF2-40B4-BE49-F238E27FC236}">
                <a16:creationId xmlns:a16="http://schemas.microsoft.com/office/drawing/2014/main" id="{3CE1C1AF-28A1-639A-8F94-DE223FDF706E}"/>
              </a:ext>
            </a:extLst>
          </p:cNvPr>
          <p:cNvSpPr/>
          <p:nvPr/>
        </p:nvSpPr>
        <p:spPr bwMode="auto">
          <a:xfrm rot="16200000">
            <a:off x="2268149" y="3035403"/>
            <a:ext cx="501168" cy="565908"/>
          </a:xfrm>
          <a:prstGeom prst="bentArrow">
            <a:avLst>
              <a:gd name="adj1" fmla="val 25000"/>
              <a:gd name="adj2" fmla="val 32222"/>
              <a:gd name="adj3" fmla="val 41049"/>
              <a:gd name="adj4" fmla="val 43750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0C4D3196-9E4A-EC29-3639-1CE3C6CA213A}"/>
              </a:ext>
            </a:extLst>
          </p:cNvPr>
          <p:cNvSpPr/>
          <p:nvPr/>
        </p:nvSpPr>
        <p:spPr bwMode="auto">
          <a:xfrm>
            <a:off x="4151930" y="4717350"/>
            <a:ext cx="1619964" cy="873496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3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構造関数：目的とアプローチ方法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目的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F1A0EC-8510-446A-94A6-BA4E5D51FFE8}"/>
              </a:ext>
            </a:extLst>
          </p:cNvPr>
          <p:cNvSpPr txBox="1"/>
          <p:nvPr/>
        </p:nvSpPr>
        <p:spPr>
          <a:xfrm>
            <a:off x="632519" y="1268761"/>
            <a:ext cx="8655225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パワーデバイスの構造関数を計算する手法を開発することで、デバイス内部の熱特性を解析する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FEA38A5-63FC-2EE4-F223-053A930612ED}"/>
              </a:ext>
            </a:extLst>
          </p:cNvPr>
          <p:cNvGrpSpPr/>
          <p:nvPr/>
        </p:nvGrpSpPr>
        <p:grpSpPr>
          <a:xfrm>
            <a:off x="322454" y="2542164"/>
            <a:ext cx="9253028" cy="414065"/>
            <a:chOff x="384872" y="1258017"/>
            <a:chExt cx="8435276" cy="414065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4D7F4B4-7795-7AE0-9EA2-DE09121DB585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184CCEB-7105-268D-65C7-94C9B3DEB9A5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D9363E9-FD11-B558-9FA8-268EEF450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632F33-77E4-6606-A5E0-77B128BE2B0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0E7D916-EBB4-31D0-E8D2-458D8FB1EEA9}"/>
              </a:ext>
            </a:extLst>
          </p:cNvPr>
          <p:cNvSpPr txBox="1"/>
          <p:nvPr/>
        </p:nvSpPr>
        <p:spPr>
          <a:xfrm>
            <a:off x="621355" y="3025454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を用い、熱過渡測定から構造関数を出力するプログラムを作成する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5" name="Picture 2" descr="fig.2">
            <a:extLst>
              <a:ext uri="{FF2B5EF4-FFF2-40B4-BE49-F238E27FC236}">
                <a16:creationId xmlns:a16="http://schemas.microsoft.com/office/drawing/2014/main" id="{2DE22362-C29C-189F-6479-51CFF4E65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2824" r="6765" b="19472"/>
          <a:stretch/>
        </p:blipFill>
        <p:spPr bwMode="auto">
          <a:xfrm>
            <a:off x="6040181" y="4124548"/>
            <a:ext cx="2794189" cy="2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972EC9A-67A7-B4FE-9981-CB70D2A589EE}"/>
              </a:ext>
            </a:extLst>
          </p:cNvPr>
          <p:cNvGrpSpPr/>
          <p:nvPr/>
        </p:nvGrpSpPr>
        <p:grpSpPr>
          <a:xfrm>
            <a:off x="947457" y="4178991"/>
            <a:ext cx="2936186" cy="2056383"/>
            <a:chOff x="655182" y="4090574"/>
            <a:chExt cx="3348373" cy="2345062"/>
          </a:xfrm>
        </p:grpSpPr>
        <p:pic>
          <p:nvPicPr>
            <p:cNvPr id="27" name="Picture 4" descr="fig.1">
              <a:extLst>
                <a:ext uri="{FF2B5EF4-FFF2-40B4-BE49-F238E27FC236}">
                  <a16:creationId xmlns:a16="http://schemas.microsoft.com/office/drawing/2014/main" id="{D667D18C-3F7A-CADE-26B8-9B83130614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t="50199" r="33129" b="1146"/>
            <a:stretch/>
          </p:blipFill>
          <p:spPr bwMode="auto">
            <a:xfrm>
              <a:off x="655182" y="4090574"/>
              <a:ext cx="3348373" cy="2345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C805CE6-6BAA-5800-334A-2D28972BEA49}"/>
                </a:ext>
              </a:extLst>
            </p:cNvPr>
            <p:cNvSpPr/>
            <p:nvPr/>
          </p:nvSpPr>
          <p:spPr bwMode="auto">
            <a:xfrm>
              <a:off x="3888761" y="4265981"/>
              <a:ext cx="114794" cy="288032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0A98541-F5DC-C2BB-B198-ED7FE1EABE07}"/>
              </a:ext>
            </a:extLst>
          </p:cNvPr>
          <p:cNvSpPr/>
          <p:nvPr/>
        </p:nvSpPr>
        <p:spPr bwMode="auto">
          <a:xfrm>
            <a:off x="4151930" y="4717350"/>
            <a:ext cx="1619964" cy="873496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Python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ＭＳ Ｐゴシック" charset="-128"/>
                <a:cs typeface="Arial" panose="020B0604020202020204" pitchFamily="34" charset="0"/>
              </a:rPr>
              <a:t>コード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2CE5281-EF5D-0159-7C8A-E551CCE43521}"/>
              </a:ext>
            </a:extLst>
          </p:cNvPr>
          <p:cNvSpPr txBox="1"/>
          <p:nvPr/>
        </p:nvSpPr>
        <p:spPr>
          <a:xfrm>
            <a:off x="1877562" y="380351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熱過渡測定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47EDDC3-B76A-56D4-C54E-E4D79BDC611B}"/>
              </a:ext>
            </a:extLst>
          </p:cNvPr>
          <p:cNvSpPr txBox="1"/>
          <p:nvPr/>
        </p:nvSpPr>
        <p:spPr>
          <a:xfrm>
            <a:off x="7036097" y="38086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構造関数</a:t>
            </a:r>
            <a:r>
              <a:rPr kumimoji="1" lang="en-US" altLang="ja-JP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[1]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D5742E-2D67-CD65-382D-C680436F0DE3}"/>
              </a:ext>
            </a:extLst>
          </p:cNvPr>
          <p:cNvSpPr txBox="1"/>
          <p:nvPr/>
        </p:nvSpPr>
        <p:spPr>
          <a:xfrm>
            <a:off x="3548844" y="6241515"/>
            <a:ext cx="6357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cs typeface="Arial" panose="020B0604020202020204" pitchFamily="34" charset="0"/>
              </a:rPr>
              <a:t>[1] </a:t>
            </a:r>
            <a:r>
              <a:rPr lang="ja-JP" altLang="en-US" dirty="0">
                <a:cs typeface="Arial" panose="020B0604020202020204" pitchFamily="34" charset="0"/>
              </a:rPr>
              <a:t>http://cs2.toray.co.jp/news/trc/news_rd01.nsf/0/95D6600470A82E1F4925806B001232B2</a:t>
            </a:r>
          </a:p>
        </p:txBody>
      </p:sp>
    </p:spTree>
    <p:extLst>
      <p:ext uri="{BB962C8B-B14F-4D97-AF65-F5344CB8AC3E}">
        <p14:creationId xmlns:p14="http://schemas.microsoft.com/office/powerpoint/2010/main" val="34694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処理 2">
                <a:extLst>
                  <a:ext uri="{FF2B5EF4-FFF2-40B4-BE49-F238E27FC236}">
                    <a16:creationId xmlns:a16="http://schemas.microsoft.com/office/drawing/2014/main" id="{CC6531D7-89F3-42FB-4F99-B915DBA0B95A}"/>
                  </a:ext>
                </a:extLst>
              </p:cNvPr>
              <p:cNvSpPr/>
              <p:nvPr/>
            </p:nvSpPr>
            <p:spPr bwMode="auto">
              <a:xfrm>
                <a:off x="631734" y="1381340"/>
                <a:ext cx="8649513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:r>
                  <a:rPr kumimoji="1" lang="ja-JP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1" lang="en-US" altLang="ja-JP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kumimoji="1" lang="en-US" altLang="ja-JP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kumimoji="1" lang="en-US" altLang="ja-JP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kumimoji="1" lang="en-US" altLang="ja-JP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kumimoji="1" lang="ja-JP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rPr>
                  <a:t> を測定</a:t>
                </a:r>
              </a:p>
            </p:txBody>
          </p:sp>
        </mc:Choice>
        <mc:Fallback xmlns="">
          <p:sp>
            <p:nvSpPr>
              <p:cNvPr id="3" name="フローチャート: 処理 2">
                <a:extLst>
                  <a:ext uri="{FF2B5EF4-FFF2-40B4-BE49-F238E27FC236}">
                    <a16:creationId xmlns:a16="http://schemas.microsoft.com/office/drawing/2014/main" id="{CC6531D7-89F3-42FB-4F99-B915DBA0B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734" y="1381340"/>
                <a:ext cx="8649513" cy="395744"/>
              </a:xfrm>
              <a:prstGeom prst="flowChartProcess">
                <a:avLst/>
              </a:prstGeom>
              <a:blipFill>
                <a:blip r:embed="rId2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739E1FBB-F1E2-87A3-1714-DA0B0F481F87}"/>
              </a:ext>
            </a:extLst>
          </p:cNvPr>
          <p:cNvSpPr/>
          <p:nvPr/>
        </p:nvSpPr>
        <p:spPr bwMode="auto">
          <a:xfrm>
            <a:off x="632524" y="13813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Step 1</a:t>
            </a:r>
            <a:endParaRPr kumimoji="1" lang="ja-JP" altLang="en-US" sz="200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フローチャート: 組合せ 8">
            <a:extLst>
              <a:ext uri="{FF2B5EF4-FFF2-40B4-BE49-F238E27FC236}">
                <a16:creationId xmlns:a16="http://schemas.microsoft.com/office/drawing/2014/main" id="{A3525B45-30ED-165B-B6E6-A02021991F70}"/>
              </a:ext>
            </a:extLst>
          </p:cNvPr>
          <p:cNvSpPr/>
          <p:nvPr/>
        </p:nvSpPr>
        <p:spPr bwMode="auto">
          <a:xfrm>
            <a:off x="4610100" y="1836662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フローチャート: 処理 41">
                <a:extLst>
                  <a:ext uri="{FF2B5EF4-FFF2-40B4-BE49-F238E27FC236}">
                    <a16:creationId xmlns:a16="http://schemas.microsoft.com/office/drawing/2014/main" id="{9F767E19-A9B1-BF5B-A8C7-4FDA5E107C53}"/>
                  </a:ext>
                </a:extLst>
              </p:cNvPr>
              <p:cNvSpPr/>
              <p:nvPr/>
            </p:nvSpPr>
            <p:spPr bwMode="auto">
              <a:xfrm>
                <a:off x="631735" y="2024540"/>
                <a:ext cx="8649513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データの前処理（データトリミング・ノイズ除去）</a:t>
                </a:r>
              </a:p>
            </p:txBody>
          </p:sp>
        </mc:Choice>
        <mc:Fallback xmlns="">
          <p:sp>
            <p:nvSpPr>
              <p:cNvPr id="42" name="フローチャート: 処理 41">
                <a:extLst>
                  <a:ext uri="{FF2B5EF4-FFF2-40B4-BE49-F238E27FC236}">
                    <a16:creationId xmlns:a16="http://schemas.microsoft.com/office/drawing/2014/main" id="{9F767E19-A9B1-BF5B-A8C7-4FDA5E107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735" y="2024540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C57147F2-0874-E3B6-BD48-FE7E723547EF}"/>
              </a:ext>
            </a:extLst>
          </p:cNvPr>
          <p:cNvSpPr/>
          <p:nvPr/>
        </p:nvSpPr>
        <p:spPr bwMode="auto">
          <a:xfrm>
            <a:off x="632525" y="20245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2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フローチャート: 組合せ 43">
            <a:extLst>
              <a:ext uri="{FF2B5EF4-FFF2-40B4-BE49-F238E27FC236}">
                <a16:creationId xmlns:a16="http://schemas.microsoft.com/office/drawing/2014/main" id="{BA0BEE1E-7E1A-5B1C-60FB-F7C0A82ED6E2}"/>
              </a:ext>
            </a:extLst>
          </p:cNvPr>
          <p:cNvSpPr/>
          <p:nvPr/>
        </p:nvSpPr>
        <p:spPr bwMode="auto">
          <a:xfrm>
            <a:off x="4610101" y="2479862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フローチャート: 処理 44">
                <a:extLst>
                  <a:ext uri="{FF2B5EF4-FFF2-40B4-BE49-F238E27FC236}">
                    <a16:creationId xmlns:a16="http://schemas.microsoft.com/office/drawing/2014/main" id="{709F2892-160A-8E09-F096-F79A35641378}"/>
                  </a:ext>
                </a:extLst>
              </p:cNvPr>
              <p:cNvSpPr/>
              <p:nvPr/>
            </p:nvSpPr>
            <p:spPr bwMode="auto">
              <a:xfrm>
                <a:off x="632528" y="2667740"/>
                <a:ext cx="8648636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𝑧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  <a:ea typeface="ＭＳ Ｐゴシック" charset="-128"/>
                      </a:rPr>
                      <m:t>ln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として、</a:t>
                </a:r>
                <a:r>
                  <a:rPr lang="en-US" altLang="ja-JP" sz="2000" dirty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を 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𝑧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に変換 </a:t>
                </a:r>
              </a:p>
            </p:txBody>
          </p:sp>
        </mc:Choice>
        <mc:Fallback xmlns="">
          <p:sp>
            <p:nvSpPr>
              <p:cNvPr id="45" name="フローチャート: 処理 44">
                <a:extLst>
                  <a:ext uri="{FF2B5EF4-FFF2-40B4-BE49-F238E27FC236}">
                    <a16:creationId xmlns:a16="http://schemas.microsoft.com/office/drawing/2014/main" id="{709F2892-160A-8E09-F096-F79A3564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528" y="2667740"/>
                <a:ext cx="8648636" cy="395744"/>
              </a:xfrm>
              <a:prstGeom prst="flowChartProcess">
                <a:avLst/>
              </a:prstGeom>
              <a:blipFill>
                <a:blip r:embed="rId4"/>
                <a:stretch>
                  <a:fillRect t="-14493" b="-1304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フローチャート: 処理 45">
            <a:extLst>
              <a:ext uri="{FF2B5EF4-FFF2-40B4-BE49-F238E27FC236}">
                <a16:creationId xmlns:a16="http://schemas.microsoft.com/office/drawing/2014/main" id="{6F557FD9-4D60-4C86-F764-96FA2489E134}"/>
              </a:ext>
            </a:extLst>
          </p:cNvPr>
          <p:cNvSpPr/>
          <p:nvPr/>
        </p:nvSpPr>
        <p:spPr bwMode="auto">
          <a:xfrm>
            <a:off x="632441" y="2667740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3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フローチャート: 組合せ 46">
            <a:extLst>
              <a:ext uri="{FF2B5EF4-FFF2-40B4-BE49-F238E27FC236}">
                <a16:creationId xmlns:a16="http://schemas.microsoft.com/office/drawing/2014/main" id="{B4DFD440-64F5-4ACA-0835-611F0B8163D6}"/>
              </a:ext>
            </a:extLst>
          </p:cNvPr>
          <p:cNvSpPr/>
          <p:nvPr/>
        </p:nvSpPr>
        <p:spPr bwMode="auto">
          <a:xfrm>
            <a:off x="4610017" y="3123062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フローチャート: 処理 47">
                <a:extLst>
                  <a:ext uri="{FF2B5EF4-FFF2-40B4-BE49-F238E27FC236}">
                    <a16:creationId xmlns:a16="http://schemas.microsoft.com/office/drawing/2014/main" id="{1C04BA0B-6E3F-F2D8-C8E6-3CC4052CA6CB}"/>
                  </a:ext>
                </a:extLst>
              </p:cNvPr>
              <p:cNvSpPr/>
              <p:nvPr/>
            </p:nvSpPr>
            <p:spPr bwMode="auto">
              <a:xfrm>
                <a:off x="632528" y="3306928"/>
                <a:ext cx="8648721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𝑧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を</a:t>
                </a:r>
                <a:r>
                  <a:rPr lang="en-US" altLang="ja-JP" sz="2000" dirty="0">
                    <a:latin typeface="Arial" charset="0"/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𝑧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で微分</a:t>
                </a:r>
              </a:p>
            </p:txBody>
          </p:sp>
        </mc:Choice>
        <mc:Fallback xmlns="">
          <p:sp>
            <p:nvSpPr>
              <p:cNvPr id="48" name="フローチャート: 処理 47">
                <a:extLst>
                  <a:ext uri="{FF2B5EF4-FFF2-40B4-BE49-F238E27FC236}">
                    <a16:creationId xmlns:a16="http://schemas.microsoft.com/office/drawing/2014/main" id="{1C04BA0B-6E3F-F2D8-C8E6-3CC4052C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528" y="3306928"/>
                <a:ext cx="8648721" cy="395744"/>
              </a:xfrm>
              <a:prstGeom prst="flowChartProcess">
                <a:avLst/>
              </a:prstGeom>
              <a:blipFill>
                <a:blip r:embed="rId5"/>
                <a:stretch>
                  <a:fillRect t="-1304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フローチャート: 処理 48">
            <a:extLst>
              <a:ext uri="{FF2B5EF4-FFF2-40B4-BE49-F238E27FC236}">
                <a16:creationId xmlns:a16="http://schemas.microsoft.com/office/drawing/2014/main" id="{03DF0D46-7AAB-09A2-930D-2128E2846ED8}"/>
              </a:ext>
            </a:extLst>
          </p:cNvPr>
          <p:cNvSpPr/>
          <p:nvPr/>
        </p:nvSpPr>
        <p:spPr bwMode="auto">
          <a:xfrm>
            <a:off x="632526" y="33069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4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フローチャート: 組合せ 49">
            <a:extLst>
              <a:ext uri="{FF2B5EF4-FFF2-40B4-BE49-F238E27FC236}">
                <a16:creationId xmlns:a16="http://schemas.microsoft.com/office/drawing/2014/main" id="{4F47FDBD-6A7C-7BE9-8CF3-D69E64BD468C}"/>
              </a:ext>
            </a:extLst>
          </p:cNvPr>
          <p:cNvSpPr/>
          <p:nvPr/>
        </p:nvSpPr>
        <p:spPr bwMode="auto">
          <a:xfrm>
            <a:off x="4610102" y="3762250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フローチャート: 処理 50">
            <a:extLst>
              <a:ext uri="{FF2B5EF4-FFF2-40B4-BE49-F238E27FC236}">
                <a16:creationId xmlns:a16="http://schemas.microsoft.com/office/drawing/2014/main" id="{EBF6FC41-7B6A-4B07-E0E3-5AFD7EC89C41}"/>
              </a:ext>
            </a:extLst>
          </p:cNvPr>
          <p:cNvSpPr/>
          <p:nvPr/>
        </p:nvSpPr>
        <p:spPr bwMode="auto">
          <a:xfrm>
            <a:off x="630945" y="3946116"/>
            <a:ext cx="8649513" cy="395744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latin typeface="+mj-ea"/>
              </a:rPr>
              <a:t>逆畳み込み計算をして時定数スペクトルを取得</a:t>
            </a:r>
            <a:endParaRPr lang="ja-JP" altLang="en-US" sz="2000" dirty="0">
              <a:latin typeface="Arial" charset="0"/>
              <a:ea typeface="ＭＳ Ｐゴシック" charset="-128"/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DCD61023-7453-BC8F-EFDF-B5B51170F6BE}"/>
              </a:ext>
            </a:extLst>
          </p:cNvPr>
          <p:cNvSpPr/>
          <p:nvPr/>
        </p:nvSpPr>
        <p:spPr bwMode="auto">
          <a:xfrm>
            <a:off x="631735" y="39461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5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3" name="フローチャート: 組合せ 52">
            <a:extLst>
              <a:ext uri="{FF2B5EF4-FFF2-40B4-BE49-F238E27FC236}">
                <a16:creationId xmlns:a16="http://schemas.microsoft.com/office/drawing/2014/main" id="{669284D8-D5E4-0F3C-2E59-E15FCC459086}"/>
              </a:ext>
            </a:extLst>
          </p:cNvPr>
          <p:cNvSpPr/>
          <p:nvPr/>
        </p:nvSpPr>
        <p:spPr bwMode="auto">
          <a:xfrm>
            <a:off x="4609311" y="4401438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5E32DF9E-ADAF-D4E0-CA32-C0E1915726F5}"/>
              </a:ext>
            </a:extLst>
          </p:cNvPr>
          <p:cNvSpPr/>
          <p:nvPr/>
        </p:nvSpPr>
        <p:spPr bwMode="auto">
          <a:xfrm>
            <a:off x="630945" y="4593328"/>
            <a:ext cx="8650305" cy="395744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cs typeface="Arial" panose="020B0604020202020204" pitchFamily="34" charset="0"/>
              </a:rPr>
              <a:t>時定数スペクトルを離散化して</a:t>
            </a:r>
            <a:r>
              <a:rPr lang="en-US" altLang="ja-JP" sz="2000" dirty="0">
                <a:cs typeface="Arial" panose="020B0604020202020204" pitchFamily="34" charset="0"/>
              </a:rPr>
              <a:t>Foster</a:t>
            </a:r>
            <a:r>
              <a:rPr lang="ja-JP" altLang="en-US" sz="2000" dirty="0">
                <a:cs typeface="Arial" panose="020B0604020202020204" pitchFamily="34" charset="0"/>
              </a:rPr>
              <a:t>型</a:t>
            </a:r>
            <a:r>
              <a:rPr lang="en-US" altLang="ja-JP" sz="2000" dirty="0">
                <a:cs typeface="Arial" panose="020B0604020202020204" pitchFamily="34" charset="0"/>
              </a:rPr>
              <a:t>RC</a:t>
            </a:r>
            <a:r>
              <a:rPr lang="ja-JP" altLang="en-US" sz="2000" dirty="0">
                <a:cs typeface="Arial" panose="020B0604020202020204" pitchFamily="34" charset="0"/>
              </a:rPr>
              <a:t>モデルに変換</a:t>
            </a:r>
            <a:endParaRPr lang="ja-JP" altLang="en-US" sz="2000" dirty="0"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5" name="フローチャート: 処理 54">
            <a:extLst>
              <a:ext uri="{FF2B5EF4-FFF2-40B4-BE49-F238E27FC236}">
                <a16:creationId xmlns:a16="http://schemas.microsoft.com/office/drawing/2014/main" id="{AEA04099-3229-CCDA-FC54-76738BDAE48A}"/>
              </a:ext>
            </a:extLst>
          </p:cNvPr>
          <p:cNvSpPr/>
          <p:nvPr/>
        </p:nvSpPr>
        <p:spPr bwMode="auto">
          <a:xfrm>
            <a:off x="632527" y="4593328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6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フローチャート: 組合せ 55">
            <a:extLst>
              <a:ext uri="{FF2B5EF4-FFF2-40B4-BE49-F238E27FC236}">
                <a16:creationId xmlns:a16="http://schemas.microsoft.com/office/drawing/2014/main" id="{0FBDEC4D-3E7F-9FA4-F404-773CC75CE7B5}"/>
              </a:ext>
            </a:extLst>
          </p:cNvPr>
          <p:cNvSpPr/>
          <p:nvPr/>
        </p:nvSpPr>
        <p:spPr bwMode="auto">
          <a:xfrm>
            <a:off x="4610103" y="5048650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フローチャート: 処理 56">
            <a:extLst>
              <a:ext uri="{FF2B5EF4-FFF2-40B4-BE49-F238E27FC236}">
                <a16:creationId xmlns:a16="http://schemas.microsoft.com/office/drawing/2014/main" id="{134F4357-C5C4-DEAD-BDB1-A6C0565F66FF}"/>
              </a:ext>
            </a:extLst>
          </p:cNvPr>
          <p:cNvSpPr/>
          <p:nvPr/>
        </p:nvSpPr>
        <p:spPr bwMode="auto">
          <a:xfrm>
            <a:off x="632528" y="5232516"/>
            <a:ext cx="8648723" cy="395744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ja-JP" sz="2000" dirty="0">
                <a:cs typeface="Arial" panose="020B0604020202020204" pitchFamily="34" charset="0"/>
              </a:rPr>
              <a:t>Foster</a:t>
            </a:r>
            <a:r>
              <a:rPr lang="ja-JP" altLang="en-US" sz="2000" dirty="0">
                <a:cs typeface="Arial" panose="020B0604020202020204" pitchFamily="34" charset="0"/>
              </a:rPr>
              <a:t>型</a:t>
            </a:r>
            <a:r>
              <a:rPr lang="en-US" altLang="ja-JP" sz="2000" dirty="0">
                <a:cs typeface="Arial" panose="020B0604020202020204" pitchFamily="34" charset="0"/>
              </a:rPr>
              <a:t>RC</a:t>
            </a:r>
            <a:r>
              <a:rPr lang="ja-JP" altLang="en-US" sz="2000" dirty="0">
                <a:cs typeface="Arial" panose="020B0604020202020204" pitchFamily="34" charset="0"/>
              </a:rPr>
              <a:t>モデルを</a:t>
            </a:r>
            <a:r>
              <a:rPr lang="en-US" altLang="ja-JP" sz="2000" dirty="0" err="1">
                <a:cs typeface="Arial" panose="020B0604020202020204" pitchFamily="34" charset="0"/>
              </a:rPr>
              <a:t>Cauer</a:t>
            </a:r>
            <a:r>
              <a:rPr lang="ja-JP" altLang="en-US" sz="2000" dirty="0">
                <a:cs typeface="Arial" panose="020B0604020202020204" pitchFamily="34" charset="0"/>
              </a:rPr>
              <a:t>型</a:t>
            </a:r>
            <a:r>
              <a:rPr lang="en-US" altLang="ja-JP" sz="2000" dirty="0">
                <a:cs typeface="Arial" panose="020B0604020202020204" pitchFamily="34" charset="0"/>
              </a:rPr>
              <a:t>RC</a:t>
            </a:r>
            <a:r>
              <a:rPr lang="ja-JP" altLang="en-US" sz="2000" dirty="0">
                <a:cs typeface="Arial" panose="020B0604020202020204" pitchFamily="34" charset="0"/>
              </a:rPr>
              <a:t>モデルに変換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8" name="フローチャート: 処理 57">
            <a:extLst>
              <a:ext uri="{FF2B5EF4-FFF2-40B4-BE49-F238E27FC236}">
                <a16:creationId xmlns:a16="http://schemas.microsoft.com/office/drawing/2014/main" id="{1CB708B9-EE60-B170-CEEC-31368EACD4CC}"/>
              </a:ext>
            </a:extLst>
          </p:cNvPr>
          <p:cNvSpPr/>
          <p:nvPr/>
        </p:nvSpPr>
        <p:spPr bwMode="auto">
          <a:xfrm>
            <a:off x="632528" y="5232516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7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9" name="フローチャート: 組合せ 58">
            <a:extLst>
              <a:ext uri="{FF2B5EF4-FFF2-40B4-BE49-F238E27FC236}">
                <a16:creationId xmlns:a16="http://schemas.microsoft.com/office/drawing/2014/main" id="{7016719B-B6E0-6905-BF06-A2082E383FCB}"/>
              </a:ext>
            </a:extLst>
          </p:cNvPr>
          <p:cNvSpPr/>
          <p:nvPr/>
        </p:nvSpPr>
        <p:spPr bwMode="auto">
          <a:xfrm>
            <a:off x="4610104" y="5687838"/>
            <a:ext cx="685800" cy="1283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589DECA1-CA4A-F7CC-5840-BCD1C2E5E163}"/>
              </a:ext>
            </a:extLst>
          </p:cNvPr>
          <p:cNvSpPr/>
          <p:nvPr/>
        </p:nvSpPr>
        <p:spPr bwMode="auto">
          <a:xfrm>
            <a:off x="630945" y="5877572"/>
            <a:ext cx="8649513" cy="395744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 err="1">
                <a:cs typeface="Arial" panose="020B0604020202020204" pitchFamily="34" charset="0"/>
              </a:rPr>
              <a:t>Cauer</a:t>
            </a:r>
            <a:r>
              <a:rPr lang="ja-JP" altLang="en-US" sz="2000" dirty="0">
                <a:cs typeface="Arial" panose="020B0604020202020204" pitchFamily="34" charset="0"/>
              </a:rPr>
              <a:t>型</a:t>
            </a:r>
            <a:r>
              <a:rPr lang="en-US" altLang="ja-JP" sz="2000" dirty="0">
                <a:cs typeface="Arial" panose="020B0604020202020204" pitchFamily="34" charset="0"/>
              </a:rPr>
              <a:t>RC</a:t>
            </a:r>
            <a:r>
              <a:rPr lang="ja-JP" altLang="en-US" sz="2000" dirty="0">
                <a:cs typeface="Arial" panose="020B0604020202020204" pitchFamily="34" charset="0"/>
              </a:rPr>
              <a:t>モデルの</a:t>
            </a:r>
            <a:r>
              <a:rPr lang="en-US" altLang="ja-JP" sz="2000" dirty="0">
                <a:cs typeface="Arial" panose="020B0604020202020204" pitchFamily="34" charset="0"/>
              </a:rPr>
              <a:t>C,R</a:t>
            </a:r>
            <a:r>
              <a:rPr lang="ja-JP" altLang="en-US" sz="2000" dirty="0">
                <a:cs typeface="Arial" panose="020B0604020202020204" pitchFamily="34" charset="0"/>
              </a:rPr>
              <a:t>の累積値から構造関数を取得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61" name="フローチャート: 処理 60">
            <a:extLst>
              <a:ext uri="{FF2B5EF4-FFF2-40B4-BE49-F238E27FC236}">
                <a16:creationId xmlns:a16="http://schemas.microsoft.com/office/drawing/2014/main" id="{1572CBF3-914D-2F4C-2C45-5FF2D42A0745}"/>
              </a:ext>
            </a:extLst>
          </p:cNvPr>
          <p:cNvSpPr/>
          <p:nvPr/>
        </p:nvSpPr>
        <p:spPr bwMode="auto">
          <a:xfrm>
            <a:off x="631735" y="58775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8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構造関数：計算方法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構造関数計算の流れ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9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D68235EE-7D7B-17CA-F58A-D905EDEC2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847909"/>
              </p:ext>
            </p:extLst>
          </p:nvPr>
        </p:nvGraphicFramePr>
        <p:xfrm>
          <a:off x="341144" y="2427889"/>
          <a:ext cx="6414380" cy="396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タイトル 15">
            <a:extLst>
              <a:ext uri="{FF2B5EF4-FFF2-40B4-BE49-F238E27FC236}">
                <a16:creationId xmlns:a16="http://schemas.microsoft.com/office/drawing/2014/main" id="{FD32C012-2891-8156-67A5-36A0BBC9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</a:t>
            </a:r>
            <a:r>
              <a:rPr lang="ja-JP" altLang="en-US" dirty="0"/>
              <a:t>データの前処理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/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データの前処理（データトリミング・ノイズ除去）</a:t>
                </a:r>
              </a:p>
            </p:txBody>
          </p:sp>
        </mc:Choice>
        <mc:Fallback xmlns="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FF4D6D6B-F266-E58B-C6C2-274EB3C6EFC2}"/>
              </a:ext>
            </a:extLst>
          </p:cNvPr>
          <p:cNvSpPr/>
          <p:nvPr/>
        </p:nvSpPr>
        <p:spPr bwMode="auto">
          <a:xfrm>
            <a:off x="632525" y="13770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2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9B3DD2E-0064-C751-E77D-E62DE40CB905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388F021-2B9B-893C-FE5D-DE101FB8BF4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DFDF6C0-7B0A-E0E9-3E78-3CC2E23DDD9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データの前処理の必要性</a:t>
                </a: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8D5AA10-E020-33AD-5634-5BEF6A7C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10FF541-DDAC-7137-1491-80B481FDAC8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124F47-7B3D-1F8B-6EAD-A7086E4AE4B9}"/>
                  </a:ext>
                </a:extLst>
              </p:cNvPr>
              <p:cNvSpPr txBox="1"/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kumimoji="1" lang="ja-JP" altLang="en-US" sz="1800" dirty="0">
                    <a:cs typeface="Arial" panose="020B0604020202020204" pitchFamily="34" charset="0"/>
                  </a:rPr>
                  <a:t> 測定結果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124F47-7B3D-1F8B-6EAD-A7086E4A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blipFill>
                <a:blip r:embed="rId4"/>
                <a:stretch>
                  <a:fillRect l="-1673" t="-11475" r="-111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52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D68235EE-7D7B-17CA-F58A-D905EDEC29BC}"/>
              </a:ext>
            </a:extLst>
          </p:cNvPr>
          <p:cNvGraphicFramePr>
            <a:graphicFrameLocks/>
          </p:cNvGraphicFramePr>
          <p:nvPr/>
        </p:nvGraphicFramePr>
        <p:xfrm>
          <a:off x="341144" y="2427889"/>
          <a:ext cx="6414380" cy="396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タイトル 15">
            <a:extLst>
              <a:ext uri="{FF2B5EF4-FFF2-40B4-BE49-F238E27FC236}">
                <a16:creationId xmlns:a16="http://schemas.microsoft.com/office/drawing/2014/main" id="{FD32C012-2891-8156-67A5-36A0BBC9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</a:t>
            </a:r>
            <a:r>
              <a:rPr lang="ja-JP" altLang="en-US" dirty="0"/>
              <a:t>データの前処理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/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データの前処理（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Arial" charset="0"/>
                    <a:ea typeface="ＭＳ Ｐゴシック" charset="-128"/>
                  </a:rPr>
                  <a:t>データトリミング</a:t>
                </a:r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・ノイズ除去）</a:t>
                </a:r>
              </a:p>
            </p:txBody>
          </p:sp>
        </mc:Choice>
        <mc:Fallback xmlns="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FF4D6D6B-F266-E58B-C6C2-274EB3C6EFC2}"/>
              </a:ext>
            </a:extLst>
          </p:cNvPr>
          <p:cNvSpPr/>
          <p:nvPr/>
        </p:nvSpPr>
        <p:spPr bwMode="auto">
          <a:xfrm>
            <a:off x="632525" y="13770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2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9B3DD2E-0064-C751-E77D-E62DE40CB905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388F021-2B9B-893C-FE5D-DE101FB8BF4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DFDF6C0-7B0A-E0E9-3E78-3CC2E23DDD9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データの前処理の必要性</a:t>
                </a: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8D5AA10-E020-33AD-5634-5BEF6A7C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10FF541-DDAC-7137-1491-80B481FDAC8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124F47-7B3D-1F8B-6EAD-A7086E4AE4B9}"/>
                  </a:ext>
                </a:extLst>
              </p:cNvPr>
              <p:cNvSpPr txBox="1"/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kumimoji="1" lang="ja-JP" altLang="en-US" sz="1800" dirty="0">
                    <a:cs typeface="Arial" panose="020B0604020202020204" pitchFamily="34" charset="0"/>
                  </a:rPr>
                  <a:t> 測定結果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124F47-7B3D-1F8B-6EAD-A7086E4A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blipFill>
                <a:blip r:embed="rId4"/>
                <a:stretch>
                  <a:fillRect l="-1673" t="-11475" r="-111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D696D0-B426-9CF0-F76D-19D464A4DD2E}"/>
              </a:ext>
            </a:extLst>
          </p:cNvPr>
          <p:cNvCxnSpPr/>
          <p:nvPr/>
        </p:nvCxnSpPr>
        <p:spPr bwMode="auto">
          <a:xfrm>
            <a:off x="2144688" y="2600908"/>
            <a:ext cx="0" cy="31683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矢印: 右 46">
            <a:extLst>
              <a:ext uri="{FF2B5EF4-FFF2-40B4-BE49-F238E27FC236}">
                <a16:creationId xmlns:a16="http://schemas.microsoft.com/office/drawing/2014/main" id="{6EEE4C10-0B3F-DFE4-6B44-013F4BF0106C}"/>
              </a:ext>
            </a:extLst>
          </p:cNvPr>
          <p:cNvSpPr/>
          <p:nvPr/>
        </p:nvSpPr>
        <p:spPr bwMode="auto">
          <a:xfrm>
            <a:off x="2252700" y="2696204"/>
            <a:ext cx="720080" cy="3693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BEEA826F-3CF0-FCAE-70A4-163D7389414D}"/>
              </a:ext>
            </a:extLst>
          </p:cNvPr>
          <p:cNvSpPr/>
          <p:nvPr/>
        </p:nvSpPr>
        <p:spPr bwMode="auto">
          <a:xfrm rot="10800000">
            <a:off x="1316597" y="2696204"/>
            <a:ext cx="720080" cy="369332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16336C4-D00B-F358-5BDE-4250C9634362}"/>
              </a:ext>
            </a:extLst>
          </p:cNvPr>
          <p:cNvSpPr txBox="1"/>
          <p:nvPr/>
        </p:nvSpPr>
        <p:spPr>
          <a:xfrm>
            <a:off x="2252700" y="3065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必要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95A6504-AEDE-03CA-3DDE-F5BF51EF83C8}"/>
              </a:ext>
            </a:extLst>
          </p:cNvPr>
          <p:cNvSpPr txBox="1"/>
          <p:nvPr/>
        </p:nvSpPr>
        <p:spPr>
          <a:xfrm>
            <a:off x="1353471" y="3066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不要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224C21-7E15-6895-5361-ED25978CB799}"/>
              </a:ext>
            </a:extLst>
          </p:cNvPr>
          <p:cNvSpPr txBox="1"/>
          <p:nvPr/>
        </p:nvSpPr>
        <p:spPr>
          <a:xfrm>
            <a:off x="2155677" y="3714004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事前に必要な部分の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  <a:p>
            <a:pPr algn="ctr"/>
            <a:r>
              <a:rPr lang="ja-JP" altLang="en-US" sz="1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データだけを抽出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993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D68235EE-7D7B-17CA-F58A-D905EDEC2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930372"/>
              </p:ext>
            </p:extLst>
          </p:nvPr>
        </p:nvGraphicFramePr>
        <p:xfrm>
          <a:off x="341144" y="2427889"/>
          <a:ext cx="6414380" cy="396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楕円 8">
            <a:extLst>
              <a:ext uri="{FF2B5EF4-FFF2-40B4-BE49-F238E27FC236}">
                <a16:creationId xmlns:a16="http://schemas.microsoft.com/office/drawing/2014/main" id="{20037881-6F28-7CD1-0BAD-CD892F7A9042}"/>
              </a:ext>
            </a:extLst>
          </p:cNvPr>
          <p:cNvSpPr/>
          <p:nvPr/>
        </p:nvSpPr>
        <p:spPr bwMode="auto">
          <a:xfrm>
            <a:off x="5384786" y="2079897"/>
            <a:ext cx="4307805" cy="32043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F7B5BB7-8C84-1B14-34AA-017721F18D06}"/>
              </a:ext>
            </a:extLst>
          </p:cNvPr>
          <p:cNvSpPr/>
          <p:nvPr/>
        </p:nvSpPr>
        <p:spPr bwMode="auto">
          <a:xfrm rot="2084979">
            <a:off x="3526071" y="4676213"/>
            <a:ext cx="337089" cy="18289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FD32C012-2891-8156-67A5-36A0BBC9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</a:t>
            </a:r>
            <a:r>
              <a:rPr lang="ja-JP" altLang="en-US" dirty="0"/>
              <a:t>データの前処理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/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solidFill>
                <a:schemeClr val="accent5"/>
              </a:solidFill>
              <a:ln w="22225">
                <a:solidFill>
                  <a:srgbClr val="4472C4"/>
                </a:solidFill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 データの前処理（データトリミング・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Arial" charset="0"/>
                    <a:ea typeface="ＭＳ Ｐゴシック" charset="-128"/>
                  </a:rPr>
                  <a:t>ノイズ除去</a:t>
                </a:r>
                <a:r>
                  <a:rPr lang="ja-JP" altLang="en-US" sz="2000" dirty="0">
                    <a:latin typeface="Arial" charset="0"/>
                    <a:ea typeface="ＭＳ Ｐゴシック" charset="-128"/>
                  </a:rPr>
                  <a:t>）</a:t>
                </a:r>
              </a:p>
            </p:txBody>
          </p:sp>
        </mc:Choice>
        <mc:Fallback xmlns="">
          <p:sp>
            <p:nvSpPr>
              <p:cNvPr id="31" name="フローチャート: 処理 30">
                <a:extLst>
                  <a:ext uri="{FF2B5EF4-FFF2-40B4-BE49-F238E27FC236}">
                    <a16:creationId xmlns:a16="http://schemas.microsoft.com/office/drawing/2014/main" id="{532BF387-2FD1-4FC5-593D-CE81892C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735" y="1377072"/>
                <a:ext cx="8649513" cy="395744"/>
              </a:xfrm>
              <a:prstGeom prst="flowChartProcess">
                <a:avLst/>
              </a:prstGeom>
              <a:blipFill>
                <a:blip r:embed="rId3"/>
                <a:stretch>
                  <a:fillRect t="-14493" b="-14493"/>
                </a:stretch>
              </a:blipFill>
              <a:ln w="22225">
                <a:solidFill>
                  <a:srgbClr val="4472C4"/>
                </a:solidFill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FF4D6D6B-F266-E58B-C6C2-274EB3C6EFC2}"/>
              </a:ext>
            </a:extLst>
          </p:cNvPr>
          <p:cNvSpPr/>
          <p:nvPr/>
        </p:nvSpPr>
        <p:spPr bwMode="auto">
          <a:xfrm>
            <a:off x="632525" y="1377072"/>
            <a:ext cx="864096" cy="395744"/>
          </a:xfrm>
          <a:prstGeom prst="flowChartProcess">
            <a:avLst/>
          </a:prstGeom>
          <a:solidFill>
            <a:srgbClr val="17E9D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Step 2</a:t>
            </a:r>
            <a:endParaRPr kumimoji="1" lang="ja-JP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9B3DD2E-0064-C751-E77D-E62DE40CB905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388F021-2B9B-893C-FE5D-DE101FB8BF4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9DFDF6C0-7B0A-E0E9-3E78-3CC2E23DDD9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データの前処理の必要性</a:t>
                </a:r>
              </a:p>
            </p:txBody>
          </p: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8D5AA10-E020-33AD-5634-5BEF6A7C2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10FF541-DDAC-7137-1491-80B481FDAC8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BBD279-114E-5094-8281-BFB56BA243C5}"/>
                  </a:ext>
                </a:extLst>
              </p:cNvPr>
              <p:cNvSpPr txBox="1"/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</a:rPr>
                  <a:t>温度の過渡応答 </a:t>
                </a:r>
                <a14:m>
                  <m:oMath xmlns:m="http://schemas.openxmlformats.org/officeDocument/2006/math"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𝑇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kumimoji="1" lang="en-US" altLang="ja-JP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kumimoji="1" lang="ja-JP" altLang="en-US" sz="1800" dirty="0">
                    <a:cs typeface="Arial" panose="020B0604020202020204" pitchFamily="34" charset="0"/>
                  </a:rPr>
                  <a:t> 測定結果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BBD279-114E-5094-8281-BFB56BA2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53" y="2079897"/>
                <a:ext cx="3284361" cy="369332"/>
              </a:xfrm>
              <a:prstGeom prst="rect">
                <a:avLst/>
              </a:prstGeom>
              <a:blipFill>
                <a:blip r:embed="rId4"/>
                <a:stretch>
                  <a:fillRect l="-1673" t="-11475" r="-111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折線 5">
            <a:extLst>
              <a:ext uri="{FF2B5EF4-FFF2-40B4-BE49-F238E27FC236}">
                <a16:creationId xmlns:a16="http://schemas.microsoft.com/office/drawing/2014/main" id="{84014428-752D-BA64-0B30-D1B179262562}"/>
              </a:ext>
            </a:extLst>
          </p:cNvPr>
          <p:cNvSpPr/>
          <p:nvPr/>
        </p:nvSpPr>
        <p:spPr bwMode="auto">
          <a:xfrm rot="1104117">
            <a:off x="3937221" y="3118729"/>
            <a:ext cx="1213074" cy="1682117"/>
          </a:xfrm>
          <a:prstGeom prst="bentArrow">
            <a:avLst>
              <a:gd name="adj1" fmla="val 12637"/>
              <a:gd name="adj2" fmla="val 21028"/>
              <a:gd name="adj3" fmla="val 31766"/>
              <a:gd name="adj4" fmla="val 68234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26" name="Picture 2" descr="いろいろなものを見る虫眼鏡のイラスト | かわいいフリー素材集 いらすとや">
            <a:extLst>
              <a:ext uri="{FF2B5EF4-FFF2-40B4-BE49-F238E27FC236}">
                <a16:creationId xmlns:a16="http://schemas.microsoft.com/office/drawing/2014/main" id="{0C9D26FE-6111-F2BA-9D52-18E96449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3639095"/>
            <a:ext cx="464286" cy="62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75416B-60F3-68D2-EC57-65A0A930E5D4}"/>
              </a:ext>
            </a:extLst>
          </p:cNvPr>
          <p:cNvSpPr txBox="1"/>
          <p:nvPr/>
        </p:nvSpPr>
        <p:spPr>
          <a:xfrm>
            <a:off x="4088904" y="3769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拡大</a:t>
            </a:r>
            <a:endParaRPr kumimoji="1" lang="ja-JP" altLang="en-US" sz="1800" dirty="0">
              <a:cs typeface="Arial" panose="020B0604020202020204" pitchFamily="34" charset="0"/>
            </a:endParaRP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C3FCF68B-A9DA-44B7-A931-1E6CBD85D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679873"/>
              </p:ext>
            </p:extLst>
          </p:nvPr>
        </p:nvGraphicFramePr>
        <p:xfrm>
          <a:off x="5529064" y="2551289"/>
          <a:ext cx="3979502" cy="2569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341935-CA7D-FD3F-2501-F37D9710BFA1}"/>
              </a:ext>
            </a:extLst>
          </p:cNvPr>
          <p:cNvSpPr txBox="1"/>
          <p:nvPr/>
        </p:nvSpPr>
        <p:spPr>
          <a:xfrm>
            <a:off x="6801397" y="36390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ノイズ　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大</a:t>
            </a:r>
            <a:endParaRPr kumimoji="1" lang="ja-JP" altLang="en-US" sz="18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0B01D-C69A-2684-0F1A-0DF6B03EBEC8}"/>
              </a:ext>
            </a:extLst>
          </p:cNvPr>
          <p:cNvSpPr txBox="1"/>
          <p:nvPr/>
        </p:nvSpPr>
        <p:spPr>
          <a:xfrm>
            <a:off x="6368197" y="528594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微分処理前にノイズ除去</a:t>
            </a:r>
            <a:r>
              <a:rPr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Arial" panose="020B0604020202020204" pitchFamily="34" charset="0"/>
              </a:rPr>
              <a:t>による</a:t>
            </a:r>
            <a:endParaRPr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平滑化が必要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140EF9-FD39-B13E-B507-086DD1C88033}"/>
              </a:ext>
            </a:extLst>
          </p:cNvPr>
          <p:cNvSpPr txBox="1"/>
          <p:nvPr/>
        </p:nvSpPr>
        <p:spPr>
          <a:xfrm>
            <a:off x="6829860" y="6311887"/>
            <a:ext cx="22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0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が利用可能（</a:t>
            </a:r>
            <a:r>
              <a:rPr kumimoji="1" lang="en-US" altLang="ja-JP" sz="18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?</a:t>
            </a:r>
            <a:r>
              <a:rPr lang="ja-JP" altLang="en-US" sz="1800" dirty="0">
                <a:latin typeface="Arial" charset="0"/>
                <a:ea typeface="ＭＳ Ｐゴシック" charset="-128"/>
              </a:rPr>
              <a:t>）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54FFD78-A1D0-39A5-D961-51704AE6C286}"/>
              </a:ext>
            </a:extLst>
          </p:cNvPr>
          <p:cNvSpPr/>
          <p:nvPr/>
        </p:nvSpPr>
        <p:spPr bwMode="auto">
          <a:xfrm rot="16200000">
            <a:off x="7789098" y="5937791"/>
            <a:ext cx="369332" cy="367116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2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構造関数：まとめと今後の予定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まとめ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E904E5-71F9-296D-56EC-2BD9CE4FFC75}"/>
              </a:ext>
            </a:extLst>
          </p:cNvPr>
          <p:cNvSpPr txBox="1"/>
          <p:nvPr/>
        </p:nvSpPr>
        <p:spPr>
          <a:xfrm>
            <a:off x="632519" y="1268761"/>
            <a:ext cx="8655225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和田さんの引継ぎ内容の確認や、構造関数に関する文献調査により、構造関数計算の流れを理解した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Step2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のデータ前処理に取り組むにあたり、生データのトリミングやノイズ除去手法を検討している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347873-0936-0B8F-1877-21B3B98FB62B}"/>
              </a:ext>
            </a:extLst>
          </p:cNvPr>
          <p:cNvGrpSpPr/>
          <p:nvPr/>
        </p:nvGrpSpPr>
        <p:grpSpPr>
          <a:xfrm>
            <a:off x="325697" y="4494129"/>
            <a:ext cx="9253028" cy="414065"/>
            <a:chOff x="384872" y="1258017"/>
            <a:chExt cx="8435276" cy="41406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99019CF0-03CB-A08D-F7A5-B20958DA7B4D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8B60B6D-F104-F334-9995-17F4F2BC942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AA808F5C-F5EB-9265-7794-2C095A22F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42247B0-EC0B-6BC9-2D2D-5B98521B95E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F78DAA2-5163-9B89-38FE-877CCD6848BC}"/>
              </a:ext>
            </a:extLst>
          </p:cNvPr>
          <p:cNvSpPr txBox="1"/>
          <p:nvPr/>
        </p:nvSpPr>
        <p:spPr>
          <a:xfrm>
            <a:off x="632518" y="4979586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SeeQ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を利用し、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Step2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のノイズ除去を行う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構造関数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CSV→SQL</a:t>
            </a:r>
            <a:r>
              <a:rPr lang="ja-JP" altLang="en-US" dirty="0"/>
              <a:t>用コード作成：</a:t>
            </a:r>
            <a:r>
              <a:rPr kumimoji="1" lang="ja-JP" altLang="en-US" dirty="0"/>
              <a:t>目的とアプローチ方法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749A45-512F-78F4-71C4-1D0CCDAD6E65}"/>
              </a:ext>
            </a:extLst>
          </p:cNvPr>
          <p:cNvSpPr txBox="1"/>
          <p:nvPr/>
        </p:nvSpPr>
        <p:spPr>
          <a:xfrm>
            <a:off x="632519" y="1268761"/>
            <a:ext cx="8655225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SAP</a:t>
            </a:r>
            <a:r>
              <a:rPr lang="ja-JP" altLang="en-US" sz="2000" dirty="0">
                <a:cs typeface="Arial" panose="020B0604020202020204" pitchFamily="34" charset="0"/>
              </a:rPr>
              <a:t>上から受注データの</a:t>
            </a:r>
            <a:r>
              <a:rPr lang="en-US" altLang="ja-JP" sz="2000" dirty="0">
                <a:cs typeface="Arial" panose="020B0604020202020204" pitchFamily="34" charset="0"/>
              </a:rPr>
              <a:t>CSV</a:t>
            </a:r>
            <a:r>
              <a:rPr lang="ja-JP" altLang="en-US" sz="2000" dirty="0">
                <a:cs typeface="Arial" panose="020B0604020202020204" pitchFamily="34" charset="0"/>
              </a:rPr>
              <a:t>ファイルを取得し、それを</a:t>
            </a:r>
            <a:r>
              <a:rPr lang="en-US" altLang="ja-JP" sz="2000" dirty="0">
                <a:cs typeface="Arial" panose="020B0604020202020204" pitchFamily="34" charset="0"/>
              </a:rPr>
              <a:t>SQL</a:t>
            </a:r>
            <a:r>
              <a:rPr lang="ja-JP" altLang="en-US" sz="2000" dirty="0">
                <a:cs typeface="Arial" panose="020B0604020202020204" pitchFamily="34" charset="0"/>
              </a:rPr>
              <a:t>サーバーに書き込む操作を行っている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Access</a:t>
            </a:r>
            <a:r>
              <a:rPr lang="ja-JP" altLang="en-US" sz="2000" dirty="0">
                <a:cs typeface="Arial" panose="020B0604020202020204" pitchFamily="34" charset="0"/>
              </a:rPr>
              <a:t>による自動処理を試用しているが、処理が遅い・扱えるデータ量が少ないなどといった課題がある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76B345-4850-8DFC-3035-D450378DDDE4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C82273D-37C4-F609-9BFF-1F601E2C7B26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D52BF7E-0D7E-51AD-6431-2BCF1787C21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</a:t>
                </a: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CC9D802-458B-AA28-68E6-DA790E675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FC87ABF-9692-0156-936C-29B7FF2F3BC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D6651F3-644D-DD1C-5CA1-0DF0A5FFB1A9}"/>
              </a:ext>
            </a:extLst>
          </p:cNvPr>
          <p:cNvGrpSpPr/>
          <p:nvPr/>
        </p:nvGrpSpPr>
        <p:grpSpPr>
          <a:xfrm>
            <a:off x="325697" y="3681028"/>
            <a:ext cx="9253028" cy="414065"/>
            <a:chOff x="384872" y="1258017"/>
            <a:chExt cx="8435276" cy="414065"/>
          </a:xfrm>
        </p:grpSpPr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71B1C8B7-D076-00CA-43D0-771E974D488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918D9AF7-939B-F9EA-49BE-06B4A8C38AB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FFCDFA6-1D97-E72C-ECF1-90BDEA36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D27D7F7-D242-0A5B-134F-D8C4D65522A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8369BF7-0FDC-0045-CDC8-C7B6824E2E43}"/>
              </a:ext>
            </a:extLst>
          </p:cNvPr>
          <p:cNvGrpSpPr/>
          <p:nvPr/>
        </p:nvGrpSpPr>
        <p:grpSpPr>
          <a:xfrm>
            <a:off x="333618" y="4995498"/>
            <a:ext cx="9253028" cy="414065"/>
            <a:chOff x="384872" y="1258017"/>
            <a:chExt cx="8435276" cy="41406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80FD60C5-F2C8-2971-5D93-17B94D8AA75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1F7A653-1A51-5152-13E4-1135C2DAF824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6821E02F-8305-2C7C-618A-F79F6DF19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6F6ACEE-332C-F2A7-98C9-3AA3C8BCD1C1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3ECAFBB-1381-E2AF-A690-A152979B39DC}"/>
              </a:ext>
            </a:extLst>
          </p:cNvPr>
          <p:cNvSpPr txBox="1"/>
          <p:nvPr/>
        </p:nvSpPr>
        <p:spPr>
          <a:xfrm>
            <a:off x="632519" y="5478788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を用い、</a:t>
            </a: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CSV</a:t>
            </a: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データ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</a:t>
            </a: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SQL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サーバーに書き込むプログラムを作成する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577C261-EB6D-13A0-88A2-C6A12740C911}"/>
              </a:ext>
            </a:extLst>
          </p:cNvPr>
          <p:cNvSpPr txBox="1"/>
          <p:nvPr/>
        </p:nvSpPr>
        <p:spPr>
          <a:xfrm>
            <a:off x="633537" y="4164745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CSV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ファイルを</a:t>
            </a:r>
            <a:r>
              <a:rPr lang="en-US" altLang="ja-JP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SQL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サーバーに書き込むプロセスを高速化させる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cs typeface="Arial" panose="020B0604020202020204" pitchFamily="34" charset="0"/>
              </a:rPr>
              <a:t>SeeQ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cs typeface="Arial" panose="020B0604020202020204" pitchFamily="34" charset="0"/>
              </a:rPr>
              <a:t>構造関数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8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CD78CE05-C8DF-1385-53EA-7C45E6350ABD}"/>
              </a:ext>
            </a:extLst>
          </p:cNvPr>
          <p:cNvSpPr/>
          <p:nvPr/>
        </p:nvSpPr>
        <p:spPr bwMode="auto">
          <a:xfrm>
            <a:off x="4224456" y="1337257"/>
            <a:ext cx="5309801" cy="2536459"/>
          </a:xfrm>
          <a:prstGeom prst="wedgeEllipseCallout">
            <a:avLst>
              <a:gd name="adj1" fmla="val -61057"/>
              <a:gd name="adj2" fmla="val 29003"/>
            </a:avLst>
          </a:prstGeom>
          <a:solidFill>
            <a:schemeClr val="bg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ＭＳ Ｐゴシック" panose="020B0600070205080204" pitchFamily="50" charset="-128"/>
              </a:rPr>
              <a:t>カラム名変更・並び替え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>
              <a:buClr>
                <a:srgbClr val="0070C0"/>
              </a:buClr>
            </a:pPr>
            <a:r>
              <a:rPr kumimoji="1" lang="ja-JP" altLang="en-US" sz="2000" dirty="0">
                <a:latin typeface="ＭＳ Ｐゴシック" panose="020B0600070205080204" pitchFamily="50" charset="-128"/>
              </a:rPr>
              <a:t>（</a:t>
            </a:r>
            <a:r>
              <a:rPr kumimoji="1" lang="en-US" altLang="ja-JP" sz="2000" dirty="0">
                <a:latin typeface="ＭＳ Ｐゴシック" panose="020B0600070205080204" pitchFamily="50" charset="-128"/>
              </a:rPr>
              <a:t>CSV</a:t>
            </a:r>
            <a:r>
              <a:rPr kumimoji="1" lang="ja-JP" altLang="en-US" sz="2000" dirty="0">
                <a:latin typeface="ＭＳ Ｐゴシック" panose="020B0600070205080204" pitchFamily="50" charset="-128"/>
              </a:rPr>
              <a:t>データを</a:t>
            </a:r>
            <a:r>
              <a:rPr kumimoji="1" lang="en-US" altLang="ja-JP" sz="2000" dirty="0">
                <a:latin typeface="ＭＳ Ｐゴシック" panose="020B0600070205080204" pitchFamily="50" charset="-128"/>
              </a:rPr>
              <a:t>SQL</a:t>
            </a:r>
            <a:r>
              <a:rPr kumimoji="1" lang="ja-JP" altLang="en-US" sz="2000" dirty="0">
                <a:latin typeface="ＭＳ Ｐゴシック" panose="020B0600070205080204" pitchFamily="50" charset="-128"/>
              </a:rPr>
              <a:t>に合わせる）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latin typeface="ＭＳ Ｐゴシック" panose="020B0600070205080204" pitchFamily="50" charset="-128"/>
              </a:rPr>
              <a:t>カンマの削除（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ex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：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 1,000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→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1000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）</a:t>
            </a:r>
            <a:endParaRPr lang="en-US" altLang="ja-JP" sz="2000" dirty="0">
              <a:latin typeface="ＭＳ Ｐゴシック" panose="020B060007020508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ＭＳ Ｐゴシック" panose="020B0600070205080204" pitchFamily="50" charset="-128"/>
              </a:rPr>
              <a:t>1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つのセルを複数に分割</a:t>
            </a:r>
            <a:endParaRPr lang="en-US" altLang="ja-JP" sz="2000" dirty="0">
              <a:latin typeface="ＭＳ Ｐゴシック" panose="020B0600070205080204" pitchFamily="50" charset="-128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latin typeface="ＭＳ Ｐゴシック" panose="020B0600070205080204" pitchFamily="50" charset="-128"/>
              </a:rPr>
              <a:t>			</a:t>
            </a:r>
            <a:r>
              <a:rPr lang="en-US" altLang="ja-JP" sz="2000" dirty="0" err="1">
                <a:latin typeface="ＭＳ Ｐゴシック" panose="020B0600070205080204" pitchFamily="50" charset="-128"/>
              </a:rPr>
              <a:t>etc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・・・</a:t>
            </a:r>
            <a:endParaRPr lang="en-US" altLang="ja-JP" sz="2000" dirty="0">
              <a:latin typeface="ＭＳ Ｐゴシック" panose="020B060007020508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3967C6F-2D12-6503-A0E8-0E356FC78F3A}"/>
              </a:ext>
            </a:extLst>
          </p:cNvPr>
          <p:cNvCxnSpPr>
            <a:cxnSpLocks/>
            <a:stCxn id="5" idx="4"/>
            <a:endCxn id="64" idx="1"/>
          </p:cNvCxnSpPr>
          <p:nvPr/>
        </p:nvCxnSpPr>
        <p:spPr bwMode="auto">
          <a:xfrm>
            <a:off x="2378714" y="2241448"/>
            <a:ext cx="0" cy="2208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CSV→SQL</a:t>
            </a:r>
            <a:r>
              <a:rPr lang="ja-JP" altLang="en-US" dirty="0"/>
              <a:t>用コード作成：コード概要</a:t>
            </a:r>
            <a:endParaRPr kumimoji="1" lang="ja-JP" altLang="en-US" dirty="0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3B73F989-CFE1-9B11-5D3B-617205177A6F}"/>
              </a:ext>
            </a:extLst>
          </p:cNvPr>
          <p:cNvSpPr/>
          <p:nvPr/>
        </p:nvSpPr>
        <p:spPr bwMode="auto">
          <a:xfrm>
            <a:off x="596516" y="1628800"/>
            <a:ext cx="3564396" cy="612648"/>
          </a:xfrm>
          <a:prstGeom prst="flowChartInputOutput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入力データ（</a:t>
            </a:r>
            <a:r>
              <a:rPr lang="en-US" altLang="ja-JP" sz="2000" dirty="0">
                <a:latin typeface="Arial" charset="0"/>
                <a:ea typeface="ＭＳ Ｐゴシック" charset="-128"/>
              </a:rPr>
              <a:t>CSV</a:t>
            </a:r>
            <a:r>
              <a:rPr lang="ja-JP" altLang="en-US" sz="2000" dirty="0">
                <a:latin typeface="Arial" charset="0"/>
                <a:ea typeface="ＭＳ Ｐゴシック" charset="-128"/>
              </a:rPr>
              <a:t>）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プログラムのイメージ図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64" name="フローチャート: 磁気ディスク 63">
            <a:extLst>
              <a:ext uri="{FF2B5EF4-FFF2-40B4-BE49-F238E27FC236}">
                <a16:creationId xmlns:a16="http://schemas.microsoft.com/office/drawing/2014/main" id="{045F7C3A-FC62-2E61-5E6B-106F0E26D981}"/>
              </a:ext>
            </a:extLst>
          </p:cNvPr>
          <p:cNvSpPr/>
          <p:nvPr/>
        </p:nvSpPr>
        <p:spPr bwMode="auto">
          <a:xfrm>
            <a:off x="1118574" y="4449532"/>
            <a:ext cx="2520280" cy="1053796"/>
          </a:xfrm>
          <a:prstGeom prst="flowChartMagneticDisk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SQL</a:t>
            </a: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サーバー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CB0B413A-FA8E-53FB-B5B0-AC33276FDD13}"/>
              </a:ext>
            </a:extLst>
          </p:cNvPr>
          <p:cNvSpPr/>
          <p:nvPr/>
        </p:nvSpPr>
        <p:spPr bwMode="auto">
          <a:xfrm>
            <a:off x="1197783" y="2915948"/>
            <a:ext cx="2361862" cy="852132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を用いた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データ処理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13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CD78CE05-C8DF-1385-53EA-7C45E6350ABD}"/>
              </a:ext>
            </a:extLst>
          </p:cNvPr>
          <p:cNvSpPr/>
          <p:nvPr/>
        </p:nvSpPr>
        <p:spPr bwMode="auto">
          <a:xfrm>
            <a:off x="4224456" y="1337257"/>
            <a:ext cx="5309801" cy="2536459"/>
          </a:xfrm>
          <a:prstGeom prst="wedgeEllipseCallout">
            <a:avLst>
              <a:gd name="adj1" fmla="val -61057"/>
              <a:gd name="adj2" fmla="val 29003"/>
            </a:avLst>
          </a:prstGeom>
          <a:solidFill>
            <a:schemeClr val="bg1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ＭＳ Ｐゴシック" panose="020B0600070205080204" pitchFamily="50" charset="-128"/>
              </a:rPr>
              <a:t>カラム名変更・並び替え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>
              <a:buClr>
                <a:srgbClr val="0070C0"/>
              </a:buClr>
            </a:pPr>
            <a:r>
              <a:rPr kumimoji="1" lang="ja-JP" altLang="en-US" sz="2000" dirty="0">
                <a:latin typeface="ＭＳ Ｐゴシック" panose="020B0600070205080204" pitchFamily="50" charset="-128"/>
              </a:rPr>
              <a:t>（</a:t>
            </a:r>
            <a:r>
              <a:rPr kumimoji="1" lang="en-US" altLang="ja-JP" sz="2000" dirty="0">
                <a:latin typeface="ＭＳ Ｐゴシック" panose="020B0600070205080204" pitchFamily="50" charset="-128"/>
              </a:rPr>
              <a:t>CSV</a:t>
            </a:r>
            <a:r>
              <a:rPr kumimoji="1" lang="ja-JP" altLang="en-US" sz="2000" dirty="0">
                <a:latin typeface="ＭＳ Ｐゴシック" panose="020B0600070205080204" pitchFamily="50" charset="-128"/>
              </a:rPr>
              <a:t>データを</a:t>
            </a:r>
            <a:r>
              <a:rPr kumimoji="1" lang="en-US" altLang="ja-JP" sz="2000" dirty="0">
                <a:latin typeface="ＭＳ Ｐゴシック" panose="020B0600070205080204" pitchFamily="50" charset="-128"/>
              </a:rPr>
              <a:t>SQL</a:t>
            </a:r>
            <a:r>
              <a:rPr kumimoji="1" lang="ja-JP" altLang="en-US" sz="2000" dirty="0">
                <a:latin typeface="ＭＳ Ｐゴシック" panose="020B0600070205080204" pitchFamily="50" charset="-128"/>
              </a:rPr>
              <a:t>に合わせる）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latin typeface="ＭＳ Ｐゴシック" panose="020B0600070205080204" pitchFamily="50" charset="-128"/>
              </a:rPr>
              <a:t>カンマの削除（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ex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：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 1,000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→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1000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）</a:t>
            </a:r>
            <a:endParaRPr lang="en-US" altLang="ja-JP" sz="2000" dirty="0">
              <a:latin typeface="ＭＳ Ｐゴシック" panose="020B0600070205080204" pitchFamily="50" charset="-128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ja-JP" sz="20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1</a:t>
            </a:r>
            <a:r>
              <a:rPr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つのセルを複数に分割</a:t>
            </a:r>
            <a:endParaRPr lang="en-US" altLang="ja-JP" sz="20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ja-JP" sz="2000" dirty="0">
                <a:latin typeface="ＭＳ Ｐゴシック" panose="020B0600070205080204" pitchFamily="50" charset="-128"/>
              </a:rPr>
              <a:t>			</a:t>
            </a:r>
            <a:r>
              <a:rPr lang="en-US" altLang="ja-JP" sz="2000" dirty="0" err="1">
                <a:latin typeface="ＭＳ Ｐゴシック" panose="020B0600070205080204" pitchFamily="50" charset="-128"/>
              </a:rPr>
              <a:t>etc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・・・</a:t>
            </a:r>
            <a:endParaRPr lang="en-US" altLang="ja-JP" sz="2000" dirty="0">
              <a:latin typeface="ＭＳ Ｐゴシック" panose="020B060007020508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3967C6F-2D12-6503-A0E8-0E356FC78F3A}"/>
              </a:ext>
            </a:extLst>
          </p:cNvPr>
          <p:cNvCxnSpPr>
            <a:cxnSpLocks/>
            <a:stCxn id="5" idx="4"/>
            <a:endCxn id="64" idx="1"/>
          </p:cNvCxnSpPr>
          <p:nvPr/>
        </p:nvCxnSpPr>
        <p:spPr bwMode="auto">
          <a:xfrm>
            <a:off x="2378714" y="2241448"/>
            <a:ext cx="0" cy="22080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CSV→SQL</a:t>
            </a:r>
            <a:r>
              <a:rPr lang="ja-JP" altLang="en-US" dirty="0"/>
              <a:t>用コード作成：コード概要</a:t>
            </a:r>
            <a:endParaRPr kumimoji="1" lang="ja-JP" altLang="en-US" dirty="0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3B73F989-CFE1-9B11-5D3B-617205177A6F}"/>
              </a:ext>
            </a:extLst>
          </p:cNvPr>
          <p:cNvSpPr/>
          <p:nvPr/>
        </p:nvSpPr>
        <p:spPr bwMode="auto">
          <a:xfrm>
            <a:off x="596516" y="1628800"/>
            <a:ext cx="3564396" cy="612648"/>
          </a:xfrm>
          <a:prstGeom prst="flowChartInputOutput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入力データ（</a:t>
            </a:r>
            <a:r>
              <a:rPr lang="en-US" altLang="ja-JP" sz="2000" dirty="0">
                <a:latin typeface="Arial" charset="0"/>
                <a:ea typeface="ＭＳ Ｐゴシック" charset="-128"/>
              </a:rPr>
              <a:t>CSV</a:t>
            </a:r>
            <a:r>
              <a:rPr lang="ja-JP" altLang="en-US" sz="2000" dirty="0">
                <a:latin typeface="Arial" charset="0"/>
                <a:ea typeface="ＭＳ Ｐゴシック" charset="-128"/>
              </a:rPr>
              <a:t>）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プログラムのイメージ図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64" name="フローチャート: 磁気ディスク 63">
            <a:extLst>
              <a:ext uri="{FF2B5EF4-FFF2-40B4-BE49-F238E27FC236}">
                <a16:creationId xmlns:a16="http://schemas.microsoft.com/office/drawing/2014/main" id="{045F7C3A-FC62-2E61-5E6B-106F0E26D981}"/>
              </a:ext>
            </a:extLst>
          </p:cNvPr>
          <p:cNvSpPr/>
          <p:nvPr/>
        </p:nvSpPr>
        <p:spPr bwMode="auto">
          <a:xfrm>
            <a:off x="1118574" y="4449532"/>
            <a:ext cx="2520280" cy="1053796"/>
          </a:xfrm>
          <a:prstGeom prst="flowChartMagneticDisk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SQL</a:t>
            </a: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サーバー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CB0B413A-FA8E-53FB-B5B0-AC33276FDD13}"/>
              </a:ext>
            </a:extLst>
          </p:cNvPr>
          <p:cNvSpPr/>
          <p:nvPr/>
        </p:nvSpPr>
        <p:spPr bwMode="auto">
          <a:xfrm>
            <a:off x="1197783" y="2915948"/>
            <a:ext cx="2361862" cy="852132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を用いた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データ処理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48" name="図 47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78620A71-CD79-A998-D904-22055569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2" b="23268"/>
          <a:stretch/>
        </p:blipFill>
        <p:spPr>
          <a:xfrm>
            <a:off x="5363992" y="4064034"/>
            <a:ext cx="3068058" cy="770996"/>
          </a:xfrm>
          <a:prstGeom prst="rect">
            <a:avLst/>
          </a:prstGeom>
        </p:spPr>
      </p:pic>
      <p:pic>
        <p:nvPicPr>
          <p:cNvPr id="51" name="図 50" descr="テーブル&#10;&#10;自動的に生成された説明">
            <a:extLst>
              <a:ext uri="{FF2B5EF4-FFF2-40B4-BE49-F238E27FC236}">
                <a16:creationId xmlns:a16="http://schemas.microsoft.com/office/drawing/2014/main" id="{693F5DC0-51E9-DFFE-04F2-955A1D8DE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4" b="66690"/>
          <a:stretch/>
        </p:blipFill>
        <p:spPr>
          <a:xfrm>
            <a:off x="5371919" y="5476154"/>
            <a:ext cx="3074150" cy="770997"/>
          </a:xfrm>
          <a:prstGeom prst="rect">
            <a:avLst/>
          </a:prstGeom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3B5658F-DFAE-92F4-326B-D18A6B1D9FAF}"/>
              </a:ext>
            </a:extLst>
          </p:cNvPr>
          <p:cNvCxnSpPr>
            <a:cxnSpLocks/>
          </p:cNvCxnSpPr>
          <p:nvPr/>
        </p:nvCxnSpPr>
        <p:spPr bwMode="auto">
          <a:xfrm>
            <a:off x="5623947" y="4755910"/>
            <a:ext cx="0" cy="7028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B3687C6-DD85-A361-4351-B00C0BB4B716}"/>
              </a:ext>
            </a:extLst>
          </p:cNvPr>
          <p:cNvCxnSpPr>
            <a:cxnSpLocks/>
          </p:cNvCxnSpPr>
          <p:nvPr/>
        </p:nvCxnSpPr>
        <p:spPr bwMode="auto">
          <a:xfrm>
            <a:off x="5983987" y="4755909"/>
            <a:ext cx="72008" cy="7202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1F62568-5D5E-4DCB-9446-7DC486EDCC0D}"/>
              </a:ext>
            </a:extLst>
          </p:cNvPr>
          <p:cNvCxnSpPr>
            <a:cxnSpLocks/>
          </p:cNvCxnSpPr>
          <p:nvPr/>
        </p:nvCxnSpPr>
        <p:spPr bwMode="auto">
          <a:xfrm>
            <a:off x="6560051" y="4755909"/>
            <a:ext cx="270172" cy="7028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0F98518-CB5C-340C-65BD-3CD8920DEBE5}"/>
              </a:ext>
            </a:extLst>
          </p:cNvPr>
          <p:cNvCxnSpPr>
            <a:cxnSpLocks/>
          </p:cNvCxnSpPr>
          <p:nvPr/>
        </p:nvCxnSpPr>
        <p:spPr bwMode="auto">
          <a:xfrm>
            <a:off x="7534090" y="4755909"/>
            <a:ext cx="250097" cy="7028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44AFCB2-42F1-AF1E-8174-F7027C3019CF}"/>
              </a:ext>
            </a:extLst>
          </p:cNvPr>
          <p:cNvSpPr txBox="1"/>
          <p:nvPr/>
        </p:nvSpPr>
        <p:spPr>
          <a:xfrm>
            <a:off x="1064568" y="5757490"/>
            <a:ext cx="374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ＭＳ Ｐゴシック" panose="020B0600070205080204" pitchFamily="50" charset="-128"/>
              <a:buChar char="◎"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Python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</a:rPr>
              <a:t>にデータを読み出すことで</a:t>
            </a:r>
            <a:r>
              <a:rPr lang="ja-JP" altLang="en-US" sz="18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様々なデータ加工が可能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95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F6B5194C-0400-472E-E1F2-2A9A7B50A443}"/>
              </a:ext>
            </a:extLst>
          </p:cNvPr>
          <p:cNvSpPr/>
          <p:nvPr/>
        </p:nvSpPr>
        <p:spPr bwMode="auto">
          <a:xfrm>
            <a:off x="452499" y="1469238"/>
            <a:ext cx="1890145" cy="1595826"/>
          </a:xfrm>
          <a:prstGeom prst="homePlate">
            <a:avLst>
              <a:gd name="adj" fmla="val 15917"/>
            </a:avLst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CSV</a:t>
            </a: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読み込み</a:t>
            </a:r>
            <a:endParaRPr lang="en-US" altLang="ja-JP" sz="2000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CSV→SQL</a:t>
            </a:r>
            <a:r>
              <a:rPr lang="ja-JP" altLang="en-US" dirty="0"/>
              <a:t>用コード作成：</a:t>
            </a:r>
            <a:r>
              <a:rPr kumimoji="1" lang="ja-JP" altLang="en-US" dirty="0"/>
              <a:t>まとめと今後の予定</a:t>
            </a:r>
            <a:endParaRPr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Python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を用いたデータ処理の流れ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26" name="矢印: 山形 25">
            <a:extLst>
              <a:ext uri="{FF2B5EF4-FFF2-40B4-BE49-F238E27FC236}">
                <a16:creationId xmlns:a16="http://schemas.microsoft.com/office/drawing/2014/main" id="{3DE3E318-0E9B-2942-E830-0FB79109F795}"/>
              </a:ext>
            </a:extLst>
          </p:cNvPr>
          <p:cNvSpPr/>
          <p:nvPr/>
        </p:nvSpPr>
        <p:spPr bwMode="auto">
          <a:xfrm>
            <a:off x="2208330" y="1469238"/>
            <a:ext cx="1890145" cy="1595826"/>
          </a:xfrm>
          <a:prstGeom prst="chevron">
            <a:avLst>
              <a:gd name="adj" fmla="val 16904"/>
            </a:avLst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加工</a:t>
            </a: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87BAB5E9-F88F-EE9F-161B-213631D702CB}"/>
              </a:ext>
            </a:extLst>
          </p:cNvPr>
          <p:cNvSpPr/>
          <p:nvPr/>
        </p:nvSpPr>
        <p:spPr bwMode="auto">
          <a:xfrm>
            <a:off x="3957075" y="1469238"/>
            <a:ext cx="1890145" cy="1595826"/>
          </a:xfrm>
          <a:prstGeom prst="chevron">
            <a:avLst>
              <a:gd name="adj" fmla="val 16904"/>
            </a:avLst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SQL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サーバー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接続</a:t>
            </a: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935E2DC8-57FB-136C-DB8B-A5A185AC7084}"/>
              </a:ext>
            </a:extLst>
          </p:cNvPr>
          <p:cNvSpPr/>
          <p:nvPr/>
        </p:nvSpPr>
        <p:spPr bwMode="auto">
          <a:xfrm>
            <a:off x="5712905" y="1469238"/>
            <a:ext cx="1890145" cy="1595826"/>
          </a:xfrm>
          <a:prstGeom prst="chevron">
            <a:avLst>
              <a:gd name="adj" fmla="val 16904"/>
            </a:avLst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SQL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サーバーの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カラム名に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基づき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Arial" charset="0"/>
                <a:ea typeface="ＭＳ Ｐゴシック" charset="-128"/>
              </a:rPr>
              <a:t>SQL</a:t>
            </a:r>
            <a:r>
              <a:rPr lang="ja-JP" altLang="en-US" sz="2000" dirty="0">
                <a:latin typeface="Arial" charset="0"/>
                <a:ea typeface="ＭＳ Ｐゴシック" charset="-128"/>
              </a:rPr>
              <a:t>文作成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矢印: 山形 28">
            <a:extLst>
              <a:ext uri="{FF2B5EF4-FFF2-40B4-BE49-F238E27FC236}">
                <a16:creationId xmlns:a16="http://schemas.microsoft.com/office/drawing/2014/main" id="{18B3C3FE-F1EF-91EF-F37C-CF4C11B9113C}"/>
              </a:ext>
            </a:extLst>
          </p:cNvPr>
          <p:cNvSpPr/>
          <p:nvPr/>
        </p:nvSpPr>
        <p:spPr bwMode="auto">
          <a:xfrm>
            <a:off x="7461650" y="1469238"/>
            <a:ext cx="1890145" cy="1595826"/>
          </a:xfrm>
          <a:prstGeom prst="chevron">
            <a:avLst>
              <a:gd name="adj" fmla="val 16904"/>
            </a:avLst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SQL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サーバーへデータの</a:t>
            </a:r>
            <a:endParaRPr kumimoji="1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書き込み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A519486-7C62-1AA0-F538-F65BC3989233}"/>
              </a:ext>
            </a:extLst>
          </p:cNvPr>
          <p:cNvGrpSpPr/>
          <p:nvPr/>
        </p:nvGrpSpPr>
        <p:grpSpPr>
          <a:xfrm>
            <a:off x="330011" y="3482987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EEFC527B-4896-7C0E-DA8F-CA7E9DB3B649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BDE288DA-3489-F9D3-4978-8230DA53408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まとめ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8A2FA301-A5D4-4797-C693-A8E687248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28FC97-1BC7-1664-D242-0B2F2C1A2007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027965F-7731-4D96-3351-CB71935003FC}"/>
              </a:ext>
            </a:extLst>
          </p:cNvPr>
          <p:cNvSpPr txBox="1"/>
          <p:nvPr/>
        </p:nvSpPr>
        <p:spPr>
          <a:xfrm>
            <a:off x="574534" y="4005064"/>
            <a:ext cx="8777261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ローカルサーバーにて、</a:t>
            </a:r>
            <a:r>
              <a:rPr lang="en-US" altLang="ja-JP" sz="2000" dirty="0">
                <a:cs typeface="Arial" panose="020B0604020202020204" pitchFamily="34" charset="0"/>
              </a:rPr>
              <a:t>CSV</a:t>
            </a:r>
            <a:r>
              <a:rPr lang="ja-JP" altLang="en-US" sz="2000" dirty="0">
                <a:cs typeface="Arial" panose="020B0604020202020204" pitchFamily="34" charset="0"/>
              </a:rPr>
              <a:t>データを読み込み、データを加工して</a:t>
            </a:r>
            <a:r>
              <a:rPr lang="en-US" altLang="ja-JP" sz="2000" dirty="0">
                <a:cs typeface="Arial" panose="020B0604020202020204" pitchFamily="34" charset="0"/>
              </a:rPr>
              <a:t>SQL</a:t>
            </a:r>
            <a:r>
              <a:rPr lang="ja-JP" altLang="en-US" sz="2000" dirty="0">
                <a:cs typeface="Arial" panose="020B0604020202020204" pitchFamily="34" charset="0"/>
              </a:rPr>
              <a:t>サーバーに書き込む動作の作動を確認した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052A9BA-F1E9-FE87-4468-01C98C7887F0}"/>
              </a:ext>
            </a:extLst>
          </p:cNvPr>
          <p:cNvGrpSpPr/>
          <p:nvPr/>
        </p:nvGrpSpPr>
        <p:grpSpPr>
          <a:xfrm>
            <a:off x="330011" y="5283187"/>
            <a:ext cx="9253028" cy="414065"/>
            <a:chOff x="384872" y="1258017"/>
            <a:chExt cx="8435276" cy="414065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A5A9E4E4-0DA3-E670-7EA6-F557F97D7FB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FB9BA7C-D4E1-01BF-648C-E01DD19BD25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3D5649-C7D4-2F28-492C-C6A593807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596AD1-CE45-BA08-AA30-03EF83B7D1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FF15A50-AAB9-79BC-B16E-B7109764FC5C}"/>
              </a:ext>
            </a:extLst>
          </p:cNvPr>
          <p:cNvSpPr txBox="1"/>
          <p:nvPr/>
        </p:nvSpPr>
        <p:spPr>
          <a:xfrm>
            <a:off x="574534" y="5775829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cs typeface="Arial" panose="020B0604020202020204" pitchFamily="34" charset="0"/>
              </a:rPr>
              <a:t>プログラムを配布できるように、パス指定の見直しやファイルの</a:t>
            </a:r>
            <a:r>
              <a:rPr lang="en-US" altLang="ja-JP" sz="2000" dirty="0">
                <a:cs typeface="Arial" panose="020B0604020202020204" pitchFamily="34" charset="0"/>
              </a:rPr>
              <a:t>exe</a:t>
            </a:r>
            <a:r>
              <a:rPr lang="ja-JP" altLang="en-US" sz="2000" dirty="0">
                <a:cs typeface="Arial" panose="020B0604020202020204" pitchFamily="34" charset="0"/>
              </a:rPr>
              <a:t>化を行う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4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構造関数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2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進捗状況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>
            <a:off x="2144688" y="5809212"/>
            <a:ext cx="1152666" cy="3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20604"/>
              </p:ext>
            </p:extLst>
          </p:nvPr>
        </p:nvGraphicFramePr>
        <p:xfrm>
          <a:off x="236476" y="1119428"/>
          <a:ext cx="9519960" cy="52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9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3607810791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45693241"/>
                    </a:ext>
                  </a:extLst>
                </a:gridCol>
                <a:gridCol w="329175">
                  <a:extLst>
                    <a:ext uri="{9D8B030D-6E8A-4147-A177-3AD203B41FA5}">
                      <a16:colId xmlns:a16="http://schemas.microsoft.com/office/drawing/2014/main" val="1991135910"/>
                    </a:ext>
                  </a:extLst>
                </a:gridCol>
                <a:gridCol w="3542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7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4367">
                  <a:extLst>
                    <a:ext uri="{9D8B030D-6E8A-4147-A177-3AD203B41FA5}">
                      <a16:colId xmlns:a16="http://schemas.microsoft.com/office/drawing/2014/main" val="296433010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127428434"/>
                    </a:ext>
                  </a:extLst>
                </a:gridCol>
              </a:tblGrid>
              <a:tr h="10820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・</a:t>
                      </a:r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PI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関係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endParaRPr kumimoji="1" lang="ja-JP" altLang="en-US" sz="16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7873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PI VISION</a:t>
                      </a:r>
                      <a:endParaRPr kumimoji="1" lang="ja-JP" altLang="en-US" sz="16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41827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熱解析関係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熱応力解析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1801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改善関係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CSV</a:t>
                      </a: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kumimoji="1" lang="en-US" altLang="ja-JP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SQL</a:t>
                      </a: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用コード作成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 bwMode="auto">
          <a:xfrm>
            <a:off x="2072680" y="980728"/>
            <a:ext cx="0" cy="543660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8BD009-0FCE-4FE2-A303-982E8DA8F59F}"/>
              </a:ext>
            </a:extLst>
          </p:cNvPr>
          <p:cNvSpPr txBox="1"/>
          <p:nvPr/>
        </p:nvSpPr>
        <p:spPr>
          <a:xfrm>
            <a:off x="3759985" y="4313171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ノイズ除去検討等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EAB74AC-FBF3-9891-720B-094D7A57BFF1}"/>
              </a:ext>
            </a:extLst>
          </p:cNvPr>
          <p:cNvSpPr txBox="1"/>
          <p:nvPr/>
        </p:nvSpPr>
        <p:spPr>
          <a:xfrm>
            <a:off x="2658153" y="597528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exe</a:t>
            </a:r>
            <a:r>
              <a:rPr lang="ja-JP" altLang="en-US" sz="1400" dirty="0">
                <a:latin typeface="Arial" charset="0"/>
                <a:ea typeface="ＭＳ Ｐゴシック" charset="-128"/>
                <a:cs typeface="Arial" panose="020B0604020202020204" pitchFamily="34" charset="0"/>
              </a:rPr>
              <a:t>化・実用化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D5FFD2-85A7-298C-4C54-659054BC1918}"/>
              </a:ext>
            </a:extLst>
          </p:cNvPr>
          <p:cNvSpPr txBox="1"/>
          <p:nvPr/>
        </p:nvSpPr>
        <p:spPr>
          <a:xfrm>
            <a:off x="3572249" y="3225869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使い方学習・ページ作成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2C4527-FBBD-60F3-972F-6289E56211A4}"/>
              </a:ext>
            </a:extLst>
          </p:cNvPr>
          <p:cNvSpPr txBox="1"/>
          <p:nvPr/>
        </p:nvSpPr>
        <p:spPr>
          <a:xfrm>
            <a:off x="3016181" y="2613489"/>
            <a:ext cx="322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使い方学習・ノイズ除去検討（構造関数）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D3052F-DC84-A281-FAEC-D2DB25EEED3B}"/>
              </a:ext>
            </a:extLst>
          </p:cNvPr>
          <p:cNvSpPr txBox="1"/>
          <p:nvPr/>
        </p:nvSpPr>
        <p:spPr>
          <a:xfrm>
            <a:off x="5165783" y="59752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371C8F7-D48F-DA21-B637-78C89CD0F0E6}"/>
              </a:ext>
            </a:extLst>
          </p:cNvPr>
          <p:cNvCxnSpPr/>
          <p:nvPr/>
        </p:nvCxnSpPr>
        <p:spPr bwMode="auto">
          <a:xfrm>
            <a:off x="7149244" y="980728"/>
            <a:ext cx="0" cy="543660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6EF2380-D45B-DC33-4FEA-9FF84788F5A7}"/>
              </a:ext>
            </a:extLst>
          </p:cNvPr>
          <p:cNvCxnSpPr/>
          <p:nvPr/>
        </p:nvCxnSpPr>
        <p:spPr bwMode="auto">
          <a:xfrm flipV="1">
            <a:off x="2216306" y="5920968"/>
            <a:ext cx="2325747" cy="80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7603661-6B6F-B51A-B2F8-23B50E57D047}"/>
              </a:ext>
            </a:extLst>
          </p:cNvPr>
          <p:cNvCxnSpPr/>
          <p:nvPr/>
        </p:nvCxnSpPr>
        <p:spPr bwMode="auto">
          <a:xfrm flipV="1">
            <a:off x="4628963" y="5916924"/>
            <a:ext cx="2325747" cy="80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F044669-FB6D-7845-C5FC-4E11ABFAB114}"/>
              </a:ext>
            </a:extLst>
          </p:cNvPr>
          <p:cNvCxnSpPr/>
          <p:nvPr/>
        </p:nvCxnSpPr>
        <p:spPr bwMode="auto">
          <a:xfrm>
            <a:off x="2216306" y="4273821"/>
            <a:ext cx="473840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C0CB752-9DDF-9178-A496-285EF5953C28}"/>
              </a:ext>
            </a:extLst>
          </p:cNvPr>
          <p:cNvCxnSpPr/>
          <p:nvPr/>
        </p:nvCxnSpPr>
        <p:spPr bwMode="auto">
          <a:xfrm>
            <a:off x="2216306" y="3144678"/>
            <a:ext cx="473840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30E7EFA-A872-CFC0-C6D0-9E6CA70D0068}"/>
              </a:ext>
            </a:extLst>
          </p:cNvPr>
          <p:cNvCxnSpPr/>
          <p:nvPr/>
        </p:nvCxnSpPr>
        <p:spPr bwMode="auto">
          <a:xfrm>
            <a:off x="2216306" y="2575551"/>
            <a:ext cx="473840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B374FEE-F897-61DB-60A9-D8311CD710A3}"/>
              </a:ext>
            </a:extLst>
          </p:cNvPr>
          <p:cNvCxnSpPr/>
          <p:nvPr/>
        </p:nvCxnSpPr>
        <p:spPr bwMode="auto">
          <a:xfrm>
            <a:off x="2216305" y="4797152"/>
            <a:ext cx="473840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E414B1-462D-7034-ACC9-218B27DD94BD}"/>
              </a:ext>
            </a:extLst>
          </p:cNvPr>
          <p:cNvSpPr txBox="1"/>
          <p:nvPr/>
        </p:nvSpPr>
        <p:spPr>
          <a:xfrm>
            <a:off x="3950224" y="48350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材料力学勉強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没スライド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SQL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文作成の自動化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59991B-9AD8-F8AD-122D-87B2FB624435}"/>
              </a:ext>
            </a:extLst>
          </p:cNvPr>
          <p:cNvSpPr txBox="1"/>
          <p:nvPr/>
        </p:nvSpPr>
        <p:spPr>
          <a:xfrm>
            <a:off x="643236" y="2613795"/>
            <a:ext cx="8628940" cy="138499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‘INSERT INTO [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].[ZRSD555]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(‘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参照伝票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参照明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出荷伝票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明細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品目コード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テキスト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ロット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[B],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ロット管理区分 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内部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)],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出荷日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着荷日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出荷数量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単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出荷数量実績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単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2],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分母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分子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総重量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ja-JP" b="0" u="sng" dirty="0" err="1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WUn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受注先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受注先名称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出荷先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出荷先名称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国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郵便番号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都道府県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市区町村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地名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地名 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4],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電話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[SC],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出荷条件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運送業者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運送業者名称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輸送手段 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ID],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請求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ST],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請求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BK],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在庫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ST],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得意先発注番号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登録者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登録日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時刻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変更日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], [SO</a:t>
            </a:r>
            <a:r>
              <a:rPr lang="ja-JP" altLang="en-US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品</a:t>
            </a:r>
            <a:r>
              <a:rPr lang="en-US" altLang="ja-JP" b="0" u="sng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altLang="ja-JP" b="0" dirty="0">
              <a:solidFill>
                <a:srgbClr val="11EFC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VALUES ‘(</a:t>
            </a:r>
            <a:r>
              <a:rPr lang="en-US" altLang="ja-JP" b="0" u="sng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?, ?, ?, ?, ?, ?, ?, ?, ?, ?, ?, ?, ?, ?, ?, ?, ?, ?, ?, ?, ?, ?, ?, ?, ?, ?, ?, ?, ?, ?, ?, ?, ?, ?, ?, ?, ?, ?, ?, ?, ?, ?, ?, ?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altLang="ja-JP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339B4B-E4D3-C483-5B84-80E3E7F26FE3}"/>
              </a:ext>
            </a:extLst>
          </p:cNvPr>
          <p:cNvSpPr txBox="1"/>
          <p:nvPr/>
        </p:nvSpPr>
        <p:spPr>
          <a:xfrm>
            <a:off x="639379" y="4689140"/>
            <a:ext cx="8648366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 INTO [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].[ZRSD555]('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u="sng" dirty="0" err="1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 VALUES ('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u="sng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column_range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’)’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FA144B-C022-7872-715C-10369D1CEFE4}"/>
              </a:ext>
            </a:extLst>
          </p:cNvPr>
          <p:cNvSpPr txBox="1"/>
          <p:nvPr/>
        </p:nvSpPr>
        <p:spPr>
          <a:xfrm>
            <a:off x="637681" y="4965841"/>
            <a:ext cx="862894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df555_SQL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 err="1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US" altLang="ja-JP" b="0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'['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']'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column_range</a:t>
            </a:r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'?'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:]: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US" altLang="ja-JP" b="0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ja-JP" b="0" dirty="0" err="1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column_names</a:t>
            </a:r>
            <a:r>
              <a:rPr lang="en-US" altLang="ja-JP" b="0" dirty="0">
                <a:solidFill>
                  <a:srgbClr val="11EFC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['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']'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column_range</a:t>
            </a:r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ja-JP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column_range</a:t>
            </a:r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?'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3D4B38-8102-A77A-68AE-FFA8414D0361}"/>
              </a:ext>
            </a:extLst>
          </p:cNvPr>
          <p:cNvCxnSpPr/>
          <p:nvPr/>
        </p:nvCxnSpPr>
        <p:spPr bwMode="auto">
          <a:xfrm>
            <a:off x="3404828" y="3588400"/>
            <a:ext cx="255615" cy="119462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17E9D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0B4E126-2041-04A9-01EE-8AD2D2E7C6D0}"/>
              </a:ext>
            </a:extLst>
          </p:cNvPr>
          <p:cNvCxnSpPr/>
          <p:nvPr/>
        </p:nvCxnSpPr>
        <p:spPr bwMode="auto">
          <a:xfrm flipH="1">
            <a:off x="6026085" y="3799811"/>
            <a:ext cx="395950" cy="98320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フローチャート: 組合せ 29">
            <a:extLst>
              <a:ext uri="{FF2B5EF4-FFF2-40B4-BE49-F238E27FC236}">
                <a16:creationId xmlns:a16="http://schemas.microsoft.com/office/drawing/2014/main" id="{8EF88F55-D06A-1DCE-F6B9-6E71710698D9}"/>
              </a:ext>
            </a:extLst>
          </p:cNvPr>
          <p:cNvSpPr/>
          <p:nvPr/>
        </p:nvSpPr>
        <p:spPr bwMode="auto">
          <a:xfrm>
            <a:off x="3660443" y="4075804"/>
            <a:ext cx="2573041" cy="445600"/>
          </a:xfrm>
          <a:prstGeom prst="flowChartMerge">
            <a:avLst/>
          </a:prstGeom>
          <a:solidFill>
            <a:schemeClr val="accent1">
              <a:alpha val="29000"/>
            </a:schemeClr>
          </a:solidFill>
          <a:ln w="22225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簡略化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C40FA9-88E9-A476-E657-0DCC59844415}"/>
              </a:ext>
            </a:extLst>
          </p:cNvPr>
          <p:cNvSpPr txBox="1"/>
          <p:nvPr/>
        </p:nvSpPr>
        <p:spPr>
          <a:xfrm>
            <a:off x="632519" y="1268761"/>
            <a:ext cx="8655225" cy="1028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kumimoji="1" lang="en-US" altLang="ja-JP" sz="2000" dirty="0">
                <a:latin typeface="ＭＳ Ｐゴシック" panose="020B0600070205080204" pitchFamily="50" charset="-128"/>
              </a:rPr>
              <a:t>SQL</a:t>
            </a:r>
            <a:r>
              <a:rPr kumimoji="1" lang="ja-JP" altLang="en-US" sz="2000" dirty="0">
                <a:latin typeface="ＭＳ Ｐゴシック" panose="020B0600070205080204" pitchFamily="50" charset="-128"/>
              </a:rPr>
              <a:t>サーバーのカラム名を自動で入力できるようにした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100000"/>
              <a:buFont typeface="ＭＳ Ｐゴシック" panose="020B0600070205080204" pitchFamily="50" charset="-128"/>
              <a:buChar char="◎"/>
            </a:pPr>
            <a:r>
              <a:rPr lang="ja-JP" altLang="en-US" sz="2000" dirty="0">
                <a:latin typeface="ＭＳ Ｐゴシック" panose="020B0600070205080204" pitchFamily="50" charset="-128"/>
              </a:rPr>
              <a:t>膨大な数のカラムを持つデータベースも手軽に扱うことができる</a:t>
            </a:r>
            <a:endParaRPr lang="en-US" altLang="ja-JP" sz="20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01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4DB869-16CD-BBBA-7875-1643CAF291D5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SeeQ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構造関数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3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進捗状況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>
            <a:off x="2144688" y="5809212"/>
            <a:ext cx="1152666" cy="37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70850"/>
              </p:ext>
            </p:extLst>
          </p:nvPr>
        </p:nvGraphicFramePr>
        <p:xfrm>
          <a:off x="236476" y="1088740"/>
          <a:ext cx="9519960" cy="521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9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3607810791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45693241"/>
                    </a:ext>
                  </a:extLst>
                </a:gridCol>
                <a:gridCol w="329175">
                  <a:extLst>
                    <a:ext uri="{9D8B030D-6E8A-4147-A177-3AD203B41FA5}">
                      <a16:colId xmlns:a16="http://schemas.microsoft.com/office/drawing/2014/main" val="1991135910"/>
                    </a:ext>
                  </a:extLst>
                </a:gridCol>
                <a:gridCol w="3542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7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4367">
                  <a:extLst>
                    <a:ext uri="{9D8B030D-6E8A-4147-A177-3AD203B41FA5}">
                      <a16:colId xmlns:a16="http://schemas.microsoft.com/office/drawing/2014/main" val="296433010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0506">
                  <a:extLst>
                    <a:ext uri="{9D8B030D-6E8A-4147-A177-3AD203B41FA5}">
                      <a16:colId xmlns:a16="http://schemas.microsoft.com/office/drawing/2014/main" val="1127428434"/>
                    </a:ext>
                  </a:extLst>
                </a:gridCol>
              </a:tblGrid>
              <a:tr h="108200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1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30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・</a:t>
                      </a:r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PI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関係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SeeQ</a:t>
                      </a:r>
                      <a:endParaRPr kumimoji="1" lang="ja-JP" altLang="en-US" sz="16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7873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PI VISION</a:t>
                      </a:r>
                      <a:endParaRPr kumimoji="1" lang="ja-JP" altLang="en-US" sz="1600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41827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熱解析関係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altLang="ja-JP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熱応力解析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1801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改善関係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CSV</a:t>
                      </a: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→</a:t>
                      </a:r>
                      <a:r>
                        <a:rPr kumimoji="1" lang="en-US" altLang="ja-JP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SQL</a:t>
                      </a:r>
                      <a:r>
                        <a:rPr kumimoji="1" lang="ja-JP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用コード作成</a:t>
                      </a:r>
                      <a:endParaRPr kumimoji="1" lang="en-US" altLang="ja-JP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 bwMode="auto">
          <a:xfrm>
            <a:off x="6861212" y="980728"/>
            <a:ext cx="0" cy="543660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4463529-0DE7-2409-D552-63F6F28A9BAF}"/>
              </a:ext>
            </a:extLst>
          </p:cNvPr>
          <p:cNvCxnSpPr/>
          <p:nvPr/>
        </p:nvCxnSpPr>
        <p:spPr bwMode="auto">
          <a:xfrm>
            <a:off x="4448944" y="1686364"/>
            <a:ext cx="0" cy="69852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D31CCE1-8ABE-1877-9AAB-FFB2E19BB7C6}"/>
              </a:ext>
            </a:extLst>
          </p:cNvPr>
          <p:cNvCxnSpPr/>
          <p:nvPr/>
        </p:nvCxnSpPr>
        <p:spPr bwMode="auto">
          <a:xfrm>
            <a:off x="1888967" y="4221088"/>
            <a:ext cx="234395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C775F-5D96-64AB-4603-67589272F686}"/>
              </a:ext>
            </a:extLst>
          </p:cNvPr>
          <p:cNvSpPr txBox="1"/>
          <p:nvPr/>
        </p:nvSpPr>
        <p:spPr>
          <a:xfrm>
            <a:off x="3277120" y="1930029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社・三井情報社来訪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373755A-B9F4-408F-B734-C4D8C9619992}"/>
              </a:ext>
            </a:extLst>
          </p:cNvPr>
          <p:cNvCxnSpPr/>
          <p:nvPr/>
        </p:nvCxnSpPr>
        <p:spPr bwMode="auto">
          <a:xfrm>
            <a:off x="4276174" y="4221088"/>
            <a:ext cx="23402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0A098A-1619-40FC-8090-FF1748E48C49}"/>
              </a:ext>
            </a:extLst>
          </p:cNvPr>
          <p:cNvSpPr txBox="1"/>
          <p:nvPr/>
        </p:nvSpPr>
        <p:spPr>
          <a:xfrm>
            <a:off x="1976351" y="4265288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和田さん引継ぎ・文献調査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8BD009-0FCE-4FE2-A303-982E8DA8F59F}"/>
              </a:ext>
            </a:extLst>
          </p:cNvPr>
          <p:cNvSpPr txBox="1"/>
          <p:nvPr/>
        </p:nvSpPr>
        <p:spPr>
          <a:xfrm>
            <a:off x="4771279" y="426188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ノイズ除去検討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AA83D1-3325-40B7-BEF0-CFDCB1CF54EF}"/>
              </a:ext>
            </a:extLst>
          </p:cNvPr>
          <p:cNvCxnSpPr/>
          <p:nvPr/>
        </p:nvCxnSpPr>
        <p:spPr bwMode="auto">
          <a:xfrm>
            <a:off x="3918405" y="5913276"/>
            <a:ext cx="10345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EAB74AC-FBF3-9891-720B-094D7A57BFF1}"/>
              </a:ext>
            </a:extLst>
          </p:cNvPr>
          <p:cNvSpPr txBox="1"/>
          <p:nvPr/>
        </p:nvSpPr>
        <p:spPr>
          <a:xfrm>
            <a:off x="3955860" y="599486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3CA2758-E4D4-1CA8-2B97-509E81FA1E50}"/>
              </a:ext>
            </a:extLst>
          </p:cNvPr>
          <p:cNvCxnSpPr/>
          <p:nvPr/>
        </p:nvCxnSpPr>
        <p:spPr bwMode="auto">
          <a:xfrm>
            <a:off x="4628964" y="2528900"/>
            <a:ext cx="201622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1512335-3867-5A41-70F6-A8FF0691F42B}"/>
              </a:ext>
            </a:extLst>
          </p:cNvPr>
          <p:cNvCxnSpPr/>
          <p:nvPr/>
        </p:nvCxnSpPr>
        <p:spPr bwMode="auto">
          <a:xfrm>
            <a:off x="1881929" y="3104964"/>
            <a:ext cx="476325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D5FFD2-85A7-298C-4C54-659054BC1918}"/>
              </a:ext>
            </a:extLst>
          </p:cNvPr>
          <p:cNvSpPr txBox="1"/>
          <p:nvPr/>
        </p:nvSpPr>
        <p:spPr>
          <a:xfrm>
            <a:off x="3825347" y="313877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使い方学習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2C4527-FBBD-60F3-972F-6289E56211A4}"/>
              </a:ext>
            </a:extLst>
          </p:cNvPr>
          <p:cNvSpPr txBox="1"/>
          <p:nvPr/>
        </p:nvSpPr>
        <p:spPr>
          <a:xfrm>
            <a:off x="5097207" y="2571558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使い方学習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7FB398E-FBFF-C8AE-EE81-4E9959748838}"/>
              </a:ext>
            </a:extLst>
          </p:cNvPr>
          <p:cNvCxnSpPr/>
          <p:nvPr/>
        </p:nvCxnSpPr>
        <p:spPr bwMode="auto">
          <a:xfrm>
            <a:off x="5632785" y="5925555"/>
            <a:ext cx="10345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D3052F-DC84-A281-FAEC-D2DB25EEED3B}"/>
              </a:ext>
            </a:extLst>
          </p:cNvPr>
          <p:cNvSpPr txBox="1"/>
          <p:nvPr/>
        </p:nvSpPr>
        <p:spPr>
          <a:xfrm>
            <a:off x="5612584" y="5994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実用化検討</a:t>
            </a:r>
            <a:endParaRPr kumimoji="1" lang="ja-JP" alt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34FC7C-1A0B-E457-2F62-2B3C9DB329C7}"/>
              </a:ext>
            </a:extLst>
          </p:cNvPr>
          <p:cNvSpPr txBox="1"/>
          <p:nvPr/>
        </p:nvSpPr>
        <p:spPr>
          <a:xfrm>
            <a:off x="1687399" y="1103190"/>
            <a:ext cx="4392488" cy="486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en-US" altLang="ja-JP" sz="2400" dirty="0" err="1">
                <a:cs typeface="Arial" panose="020B0604020202020204" pitchFamily="34" charset="0"/>
              </a:rPr>
              <a:t>SeeQ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lang="ja-JP" altLang="en-US" sz="24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構造関数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</a:pP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CSV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SQL</a:t>
            </a:r>
            <a:r>
              <a:rPr kumimoji="1" lang="ja-JP" altLang="en-US" sz="2400" kern="1200" dirty="0">
                <a:solidFill>
                  <a:schemeClr val="accent3">
                    <a:lumMod val="8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用コード作成</a:t>
            </a:r>
            <a:endParaRPr lang="en-US" altLang="ja-JP" sz="24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：概要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SeeQ</a:t>
                </a: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とは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517C05-0049-44FB-BF89-127044A2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5756" r="1270" b="10768"/>
          <a:stretch/>
        </p:blipFill>
        <p:spPr bwMode="auto">
          <a:xfrm>
            <a:off x="1102734" y="4473116"/>
            <a:ext cx="3708411" cy="17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F1A0EC-8510-446A-94A6-BA4E5D51FFE8}"/>
              </a:ext>
            </a:extLst>
          </p:cNvPr>
          <p:cNvSpPr txBox="1"/>
          <p:nvPr/>
        </p:nvSpPr>
        <p:spPr>
          <a:xfrm>
            <a:off x="632519" y="1268761"/>
            <a:ext cx="8655225" cy="29166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時系列データ向けの分析ツール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システムとの親和性が高く、</a:t>
            </a: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システムで得たデータの分析に適している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データ整理・連携、トレンド把握、データクレンジング、解析などが可能</a:t>
            </a: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Python</a:t>
            </a:r>
            <a:r>
              <a:rPr lang="ja-JP" altLang="en-US" sz="2000" dirty="0">
                <a:cs typeface="Arial" panose="020B0604020202020204" pitchFamily="34" charset="0"/>
              </a:rPr>
              <a:t>や</a:t>
            </a:r>
            <a:r>
              <a:rPr lang="en-US" altLang="ja-JP" sz="2000" dirty="0">
                <a:cs typeface="Arial" panose="020B0604020202020204" pitchFamily="34" charset="0"/>
              </a:rPr>
              <a:t>AI</a:t>
            </a:r>
            <a:r>
              <a:rPr lang="ja-JP" altLang="en-US" sz="2000" dirty="0">
                <a:cs typeface="Arial" panose="020B0604020202020204" pitchFamily="34" charset="0"/>
              </a:rPr>
              <a:t>ツールとの連携組み合わせが可能（</a:t>
            </a:r>
            <a:r>
              <a:rPr lang="en-US" altLang="ja-JP" sz="2000" dirty="0">
                <a:cs typeface="Arial" panose="020B0604020202020204" pitchFamily="34" charset="0"/>
              </a:rPr>
              <a:t>Data Lab</a:t>
            </a:r>
            <a:r>
              <a:rPr lang="ja-JP" altLang="en-US" sz="2000" dirty="0">
                <a:cs typeface="Arial" panose="020B0604020202020204" pitchFamily="34" charset="0"/>
              </a:rPr>
              <a:t>）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r"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1400" dirty="0">
                <a:cs typeface="Arial" panose="020B0604020202020204" pitchFamily="34" charset="0"/>
              </a:rPr>
              <a:t>※</a:t>
            </a:r>
            <a:r>
              <a:rPr lang="ja-JP" altLang="en-US" sz="1400" dirty="0">
                <a:cs typeface="Arial" panose="020B0604020202020204" pitchFamily="34" charset="0"/>
              </a:rPr>
              <a:t>参照：</a:t>
            </a:r>
            <a:r>
              <a:rPr lang="en-US" altLang="ja-JP" sz="1400" dirty="0" err="1">
                <a:cs typeface="Arial" panose="020B0604020202020204" pitchFamily="34" charset="0"/>
              </a:rPr>
              <a:t>SeeQ</a:t>
            </a:r>
            <a:r>
              <a:rPr lang="ja-JP" altLang="en-US" sz="1400" dirty="0">
                <a:cs typeface="Arial" panose="020B0604020202020204" pitchFamily="34" charset="0"/>
              </a:rPr>
              <a:t>社・三井情報社　来訪（</a:t>
            </a:r>
            <a:r>
              <a:rPr lang="en-US" altLang="ja-JP" sz="1400" dirty="0">
                <a:cs typeface="Arial" panose="020B0604020202020204" pitchFamily="34" charset="0"/>
                <a:hlinkClick r:id="rId3"/>
              </a:rPr>
              <a:t>http://bsdoc01/RakWF21/rkapServlet?pg=rkad1100&amp;revid=513243</a:t>
            </a:r>
            <a:r>
              <a:rPr lang="ja-JP" altLang="en-US" sz="1400" dirty="0">
                <a:cs typeface="Arial" panose="020B0604020202020204" pitchFamily="34" charset="0"/>
              </a:rPr>
              <a:t>）</a:t>
            </a:r>
            <a:endParaRPr lang="en-US" altLang="ja-JP" sz="1400" dirty="0"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5A8069-6656-FB29-D2AE-55F4EFF19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322" r="1538" b="11215"/>
          <a:stretch/>
        </p:blipFill>
        <p:spPr bwMode="auto">
          <a:xfrm>
            <a:off x="5094856" y="4473116"/>
            <a:ext cx="3638564" cy="17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：概要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現状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F1A0EC-8510-446A-94A6-BA4E5D51FFE8}"/>
              </a:ext>
            </a:extLst>
          </p:cNvPr>
          <p:cNvSpPr txBox="1"/>
          <p:nvPr/>
        </p:nvSpPr>
        <p:spPr>
          <a:xfrm>
            <a:off x="632519" y="1268761"/>
            <a:ext cx="8655225" cy="12252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システムを導入したものの、それで取得したデータの活用はできていない</a:t>
            </a:r>
            <a:endParaRPr lang="en-US" altLang="ja-JP" sz="1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のライセンスが利用可能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724BAFD-81E3-0977-12EA-CE02F17EF5C5}"/>
              </a:ext>
            </a:extLst>
          </p:cNvPr>
          <p:cNvSpPr/>
          <p:nvPr/>
        </p:nvSpPr>
        <p:spPr bwMode="auto">
          <a:xfrm rot="5400000">
            <a:off x="4511649" y="2849308"/>
            <a:ext cx="870870" cy="443879"/>
          </a:xfrm>
          <a:prstGeom prst="rightArrow">
            <a:avLst/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00A947-0F4C-35CD-21FF-25535F430B14}"/>
              </a:ext>
            </a:extLst>
          </p:cNvPr>
          <p:cNvSpPr txBox="1"/>
          <p:nvPr/>
        </p:nvSpPr>
        <p:spPr>
          <a:xfrm>
            <a:off x="1087115" y="3648527"/>
            <a:ext cx="774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課題：</a:t>
            </a:r>
            <a:r>
              <a:rPr kumimoji="1" lang="en-US" altLang="ja-JP" sz="20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の利用により</a:t>
            </a:r>
            <a:r>
              <a:rPr lang="en-US" altLang="ja-JP" sz="2000" u="sng" dirty="0">
                <a:latin typeface="Arial" charset="0"/>
                <a:ea typeface="ＭＳ Ｐゴシック" charset="-128"/>
              </a:rPr>
              <a:t>PI</a:t>
            </a:r>
            <a:r>
              <a:rPr lang="ja-JP" altLang="en-US" sz="2000" u="sng" dirty="0">
                <a:latin typeface="Arial" charset="0"/>
                <a:ea typeface="ＭＳ Ｐゴシック" charset="-128"/>
              </a:rPr>
              <a:t>データが活用できるか検討する必要がある</a:t>
            </a:r>
            <a:endParaRPr kumimoji="1" lang="ja-JP" altLang="en-US" sz="2000" u="sng" dirty="0">
              <a:cs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97F7203-7988-6F8B-9337-E48AD9D60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5756" r="1270" b="10768"/>
          <a:stretch/>
        </p:blipFill>
        <p:spPr bwMode="auto">
          <a:xfrm>
            <a:off x="1102734" y="4473116"/>
            <a:ext cx="3708411" cy="17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137A3F3-3C84-17D9-CF2D-1DEEB130A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322" r="1538" b="11215"/>
          <a:stretch/>
        </p:blipFill>
        <p:spPr bwMode="auto">
          <a:xfrm>
            <a:off x="5094856" y="4473116"/>
            <a:ext cx="3638564" cy="17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：目的とアプローチ方法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目的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28D8AC5-5FBC-A30A-88E9-42D5012BD575}"/>
              </a:ext>
            </a:extLst>
          </p:cNvPr>
          <p:cNvSpPr txBox="1"/>
          <p:nvPr/>
        </p:nvSpPr>
        <p:spPr>
          <a:xfrm>
            <a:off x="632519" y="1268761"/>
            <a:ext cx="8655225" cy="496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b="0" i="0" u="sng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SeeQ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を用いたデータ分析から、第三製造部の接合プロセスの改善を行う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32EED41-15FE-CE34-25C8-51732C91B686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auto">
          <a:xfrm>
            <a:off x="2105533" y="3853517"/>
            <a:ext cx="2846678" cy="6177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79BB89A-0E90-5EE3-4BA6-730CEE3E1BE4}"/>
              </a:ext>
            </a:extLst>
          </p:cNvPr>
          <p:cNvCxnSpPr>
            <a:cxnSpLocks/>
            <a:stCxn id="23" idx="4"/>
            <a:endCxn id="22" idx="1"/>
          </p:cNvCxnSpPr>
          <p:nvPr/>
        </p:nvCxnSpPr>
        <p:spPr bwMode="auto">
          <a:xfrm>
            <a:off x="4952211" y="3853517"/>
            <a:ext cx="0" cy="6177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C3D4245-B1C1-195D-BDAB-56687FBBC0F5}"/>
              </a:ext>
            </a:extLst>
          </p:cNvPr>
          <p:cNvCxnSpPr>
            <a:cxnSpLocks/>
            <a:stCxn id="24" idx="4"/>
            <a:endCxn id="22" idx="1"/>
          </p:cNvCxnSpPr>
          <p:nvPr/>
        </p:nvCxnSpPr>
        <p:spPr bwMode="auto">
          <a:xfrm flipH="1">
            <a:off x="4952211" y="3853517"/>
            <a:ext cx="2846678" cy="6177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フローチャート: データ 19">
            <a:extLst>
              <a:ext uri="{FF2B5EF4-FFF2-40B4-BE49-F238E27FC236}">
                <a16:creationId xmlns:a16="http://schemas.microsoft.com/office/drawing/2014/main" id="{E7F0353D-CD4D-D75D-D086-B7FD54E01B21}"/>
              </a:ext>
            </a:extLst>
          </p:cNvPr>
          <p:cNvSpPr/>
          <p:nvPr/>
        </p:nvSpPr>
        <p:spPr bwMode="auto">
          <a:xfrm>
            <a:off x="682194" y="3240869"/>
            <a:ext cx="2846678" cy="612648"/>
          </a:xfrm>
          <a:prstGeom prst="flowChartInputOutput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ja-JP" altLang="en-US" sz="2000" dirty="0">
                <a:latin typeface="Arial" charset="0"/>
                <a:ea typeface="ＭＳ Ｐゴシック" charset="-128"/>
              </a:rPr>
              <a:t>素材データ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737A9D1E-7956-7DC0-6D1F-C3E97219EA37}"/>
              </a:ext>
            </a:extLst>
          </p:cNvPr>
          <p:cNvSpPr/>
          <p:nvPr/>
        </p:nvSpPr>
        <p:spPr bwMode="auto">
          <a:xfrm>
            <a:off x="3810323" y="5804410"/>
            <a:ext cx="2299616" cy="611971"/>
          </a:xfrm>
          <a:prstGeom prst="flowChartProcess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プロセス改善策</a:t>
            </a: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FE19F8CF-22DF-0EEF-6E67-6B0C366C5906}"/>
              </a:ext>
            </a:extLst>
          </p:cNvPr>
          <p:cNvSpPr/>
          <p:nvPr/>
        </p:nvSpPr>
        <p:spPr bwMode="auto">
          <a:xfrm>
            <a:off x="3954085" y="4471241"/>
            <a:ext cx="1996252" cy="790186"/>
          </a:xfrm>
          <a:prstGeom prst="flowChartMagneticDisk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en-US" altLang="ja-JP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3510487B-B339-627E-4EB8-751F72DCA0BF}"/>
              </a:ext>
            </a:extLst>
          </p:cNvPr>
          <p:cNvSpPr/>
          <p:nvPr/>
        </p:nvSpPr>
        <p:spPr bwMode="auto">
          <a:xfrm>
            <a:off x="3528872" y="3240869"/>
            <a:ext cx="2846678" cy="612648"/>
          </a:xfrm>
          <a:prstGeom prst="flowChartInputOutput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品質データ</a:t>
            </a:r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:a16="http://schemas.microsoft.com/office/drawing/2014/main" id="{2F1E7FC8-D7CD-E095-B4A3-189C607AED42}"/>
              </a:ext>
            </a:extLst>
          </p:cNvPr>
          <p:cNvSpPr/>
          <p:nvPr/>
        </p:nvSpPr>
        <p:spPr bwMode="auto">
          <a:xfrm>
            <a:off x="6375550" y="3240869"/>
            <a:ext cx="2846678" cy="612648"/>
          </a:xfrm>
          <a:prstGeom prst="flowChartInputOutput">
            <a:avLst/>
          </a:prstGeom>
          <a:solidFill>
            <a:schemeClr val="accent5"/>
          </a:solidFill>
          <a:ln w="22225">
            <a:solidFill>
              <a:srgbClr val="4472C4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プロセスデータ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F6258E2-91BC-9ED3-36D2-9F73F9A7ECFB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 bwMode="auto">
          <a:xfrm>
            <a:off x="4952211" y="5261427"/>
            <a:ext cx="7920" cy="542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BB14662-3FAD-A800-02B1-863894AB6467}"/>
              </a:ext>
            </a:extLst>
          </p:cNvPr>
          <p:cNvGrpSpPr/>
          <p:nvPr/>
        </p:nvGrpSpPr>
        <p:grpSpPr>
          <a:xfrm>
            <a:off x="325697" y="1981498"/>
            <a:ext cx="9253028" cy="414065"/>
            <a:chOff x="384872" y="1258017"/>
            <a:chExt cx="8435276" cy="414065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B6DEB573-2033-BF92-9EC1-204C5F7D4D2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782EA64B-1B49-96D9-AC6D-73DED3F644C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アプローチ方法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62A5D9B-EE26-D550-5DFE-30F580CD5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E272D5F-BF57-5865-B900-DB6AE3E262E0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212D117-723C-9670-FD70-43EA52D87256}"/>
              </a:ext>
            </a:extLst>
          </p:cNvPr>
          <p:cNvSpPr txBox="1"/>
          <p:nvPr/>
        </p:nvSpPr>
        <p:spPr>
          <a:xfrm>
            <a:off x="632519" y="2533426"/>
            <a:ext cx="8655225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素材・品質・プロセスデータを</a:t>
            </a:r>
            <a:r>
              <a:rPr lang="en-US" altLang="ja-JP" sz="2000" b="0" i="0" u="sng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SeeQ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にインポートして解析する（</a:t>
            </a:r>
            <a:r>
              <a:rPr lang="en-US" altLang="ja-JP" sz="2000" b="0" i="0" u="sng" dirty="0" err="1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SeeQ</a:t>
            </a:r>
            <a:r>
              <a:rPr lang="ja-JP" altLang="en-US" sz="2000" b="0" i="0" u="sng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社と共同）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20F639-A7D1-AD63-E857-00D559E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SeeQ</a:t>
            </a:r>
            <a:r>
              <a:rPr kumimoji="1" lang="ja-JP" altLang="en-US" dirty="0"/>
              <a:t>：まとめと今後の予定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95F0FAE-95BD-A369-524D-E6502A1BF98B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1E115E8-8C64-15EF-EDFB-146294A30D6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01AF781-C3FD-7925-F645-2922F8DE24C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まとめ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D82236-91E7-46B8-036E-216FF05F3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3A84729-D252-9112-1D38-279BB27A287E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F1A0EC-8510-446A-94A6-BA4E5D51FFE8}"/>
              </a:ext>
            </a:extLst>
          </p:cNvPr>
          <p:cNvSpPr txBox="1"/>
          <p:nvPr/>
        </p:nvSpPr>
        <p:spPr>
          <a:xfrm>
            <a:off x="632519" y="1268761"/>
            <a:ext cx="8655225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社・三井情報社との打ち合わせにて、</a:t>
            </a: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社と共同で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第三製造部の接合プロセスの解析を進めていくことが決定した</a:t>
            </a:r>
            <a:endParaRPr lang="en-US" altLang="ja-JP" sz="2000" b="0" i="0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E2E82B2-B1D1-5DE7-B597-B2C49655BA67}"/>
              </a:ext>
            </a:extLst>
          </p:cNvPr>
          <p:cNvGrpSpPr/>
          <p:nvPr/>
        </p:nvGrpSpPr>
        <p:grpSpPr>
          <a:xfrm>
            <a:off x="330011" y="3768180"/>
            <a:ext cx="9253028" cy="414065"/>
            <a:chOff x="384872" y="1258017"/>
            <a:chExt cx="8435276" cy="41406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B0A6EC2-738C-BA84-26B0-34F3ACCBBA18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BD29FC84-8A28-849F-7094-4A6A4E6F4901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今後の予定</a:t>
                </a:r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DA685D4C-61C2-AF2B-C976-C7735C3A7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17FF19D-B687-8088-C91E-453F29493956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7DF30B-7E9D-D1B1-60D3-462C91757D46}"/>
              </a:ext>
            </a:extLst>
          </p:cNvPr>
          <p:cNvSpPr txBox="1"/>
          <p:nvPr/>
        </p:nvSpPr>
        <p:spPr>
          <a:xfrm>
            <a:off x="636833" y="4320108"/>
            <a:ext cx="8655225" cy="609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0070C0"/>
              </a:buClr>
              <a:buSzPct val="110000"/>
            </a:pPr>
            <a:r>
              <a:rPr lang="en-US" altLang="ja-JP" sz="2000" dirty="0" err="1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を実際に使いながら、利用方法などを学んでいく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4066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28738</TotalTime>
  <Words>1719</Words>
  <Application>Microsoft Office PowerPoint</Application>
  <PresentationFormat>A4 210 x 297 mm</PresentationFormat>
  <Paragraphs>311</Paragraphs>
  <Slides>25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6" baseType="lpstr">
      <vt:lpstr>Meiryo UI</vt:lpstr>
      <vt:lpstr>ＭＳ Ｐゴシック</vt:lpstr>
      <vt:lpstr>Osaka</vt:lpstr>
      <vt:lpstr>ヒラギノ角ゴ Pro W3</vt:lpstr>
      <vt:lpstr>メイリオ</vt:lpstr>
      <vt:lpstr>Arial</vt:lpstr>
      <vt:lpstr>Cambria Math</vt:lpstr>
      <vt:lpstr>Candara</vt:lpstr>
      <vt:lpstr>Consolas</vt:lpstr>
      <vt:lpstr>Wingdings</vt:lpstr>
      <vt:lpstr>デザインの設定</vt:lpstr>
      <vt:lpstr>PowerPoint プレゼンテーション</vt:lpstr>
      <vt:lpstr>目次</vt:lpstr>
      <vt:lpstr>目次</vt:lpstr>
      <vt:lpstr>進捗状況</vt:lpstr>
      <vt:lpstr>目次</vt:lpstr>
      <vt:lpstr>SeeQ：概要</vt:lpstr>
      <vt:lpstr>SeeQ：概要</vt:lpstr>
      <vt:lpstr>SeeQ：目的とアプローチ方法</vt:lpstr>
      <vt:lpstr>SeeQ：まとめと今後の予定</vt:lpstr>
      <vt:lpstr>目次</vt:lpstr>
      <vt:lpstr>構造関数：概要</vt:lpstr>
      <vt:lpstr>構造関数：目的とアプローチ方法</vt:lpstr>
      <vt:lpstr>構造関数：計算方法</vt:lpstr>
      <vt:lpstr>構造関数：データの前処理</vt:lpstr>
      <vt:lpstr>構造関数：データの前処理</vt:lpstr>
      <vt:lpstr>構造関数：データの前処理</vt:lpstr>
      <vt:lpstr>構造関数：まとめと今後の予定</vt:lpstr>
      <vt:lpstr>目次</vt:lpstr>
      <vt:lpstr>CSV→SQL用コード作成：目的とアプローチ方法</vt:lpstr>
      <vt:lpstr>CSV→SQL用コード作成：コード概要</vt:lpstr>
      <vt:lpstr>CSV→SQL用コード作成：コード概要</vt:lpstr>
      <vt:lpstr>CSV→SQL用コード作成：まとめと今後の予定</vt:lpstr>
      <vt:lpstr>目次</vt:lpstr>
      <vt:lpstr>進捗状況</vt:lpstr>
      <vt:lpstr>没スライド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1559</cp:revision>
  <cp:lastPrinted>2019-10-24T00:49:45Z</cp:lastPrinted>
  <dcterms:created xsi:type="dcterms:W3CDTF">2013-06-14T07:38:38Z</dcterms:created>
  <dcterms:modified xsi:type="dcterms:W3CDTF">2022-06-23T04:22:49Z</dcterms:modified>
</cp:coreProperties>
</file>