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668" r:id="rId2"/>
    <p:sldId id="1238" r:id="rId3"/>
    <p:sldId id="1237" r:id="rId4"/>
    <p:sldId id="1200" r:id="rId5"/>
    <p:sldId id="1227" r:id="rId6"/>
    <p:sldId id="1257" r:id="rId7"/>
    <p:sldId id="1262" r:id="rId8"/>
    <p:sldId id="1259" r:id="rId9"/>
    <p:sldId id="1260" r:id="rId10"/>
    <p:sldId id="1261" r:id="rId11"/>
    <p:sldId id="1270" r:id="rId12"/>
    <p:sldId id="1271" r:id="rId13"/>
    <p:sldId id="1264" r:id="rId14"/>
    <p:sldId id="1265" r:id="rId15"/>
    <p:sldId id="1272" r:id="rId16"/>
    <p:sldId id="1274" r:id="rId17"/>
    <p:sldId id="1225" r:id="rId18"/>
    <p:sldId id="1239" r:id="rId19"/>
    <p:sldId id="1205" r:id="rId20"/>
    <p:sldId id="1247" r:id="rId21"/>
    <p:sldId id="1249" r:id="rId22"/>
    <p:sldId id="1267" r:id="rId23"/>
    <p:sldId id="1269" r:id="rId24"/>
    <p:sldId id="1255" r:id="rId25"/>
    <p:sldId id="1252" r:id="rId26"/>
    <p:sldId id="1245" r:id="rId27"/>
    <p:sldId id="1253" r:id="rId28"/>
    <p:sldId id="1254" r:id="rId29"/>
    <p:sldId id="1248" r:id="rId30"/>
    <p:sldId id="1240" r:id="rId31"/>
    <p:sldId id="1250" r:id="rId32"/>
    <p:sldId id="1268" r:id="rId33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00"/>
    <a:srgbClr val="00CC99"/>
    <a:srgbClr val="15EB94"/>
    <a:srgbClr val="3C8C93"/>
    <a:srgbClr val="17E9D5"/>
    <a:srgbClr val="11EFCA"/>
    <a:srgbClr val="00FFCC"/>
    <a:srgbClr val="66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BBFC4-1330-4627-B39B-AC2A2FE11807}" v="360" dt="2022-07-21T04:23:27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2" autoAdjust="0"/>
    <p:restoredTop sz="95896" autoAdjust="0"/>
  </p:normalViewPr>
  <p:slideViewPr>
    <p:cSldViewPr snapToObjects="1">
      <p:cViewPr varScale="1">
        <p:scale>
          <a:sx n="130" d="100"/>
          <a:sy n="130" d="100"/>
        </p:scale>
        <p:origin x="1074" y="120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040" y="-84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A52BBFC4-1330-4627-B39B-AC2A2FE11807}"/>
    <pc:docChg chg="undo redo custSel addSld delSld modSld sldOrd">
      <pc:chgData name="塩谷 晃弘 / Akihiro Shiotani" userId="50aef054-9327-40af-9729-b525352b79f1" providerId="ADAL" clId="{A52BBFC4-1330-4627-B39B-AC2A2FE11807}" dt="2022-07-21T04:26:49.470" v="8215" actId="1037"/>
      <pc:docMkLst>
        <pc:docMk/>
      </pc:docMkLst>
      <pc:sldChg chg="addSp delSp modSp mod">
        <pc:chgData name="塩谷 晃弘 / Akihiro Shiotani" userId="50aef054-9327-40af-9729-b525352b79f1" providerId="ADAL" clId="{A52BBFC4-1330-4627-B39B-AC2A2FE11807}" dt="2022-07-20T22:42:10.758" v="5581" actId="2162"/>
        <pc:sldMkLst>
          <pc:docMk/>
          <pc:sldMk cId="2211404028" sldId="1200"/>
        </pc:sldMkLst>
        <pc:graphicFrameChg chg="add del mod">
          <ac:chgData name="塩谷 晃弘 / Akihiro Shiotani" userId="50aef054-9327-40af-9729-b525352b79f1" providerId="ADAL" clId="{A52BBFC4-1330-4627-B39B-AC2A2FE11807}" dt="2022-07-19T23:50:07.433" v="86"/>
          <ac:graphicFrameMkLst>
            <pc:docMk/>
            <pc:sldMk cId="2211404028" sldId="1200"/>
            <ac:graphicFrameMk id="2" creationId="{58316B5B-E4F0-47EB-CED6-DD8C93CEDB86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0T22:42:10.758" v="5581" actId="21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19T23:49:12.215" v="82" actId="1076"/>
          <ac:cxnSpMkLst>
            <pc:docMk/>
            <pc:sldMk cId="2211404028" sldId="1200"/>
            <ac:cxnSpMk id="31" creationId="{E3CA2758-E4D4-1CA8-2B97-509E81FA1E50}"/>
          </ac:cxnSpMkLst>
        </pc:cxnChg>
        <pc:cxnChg chg="add del">
          <ac:chgData name="塩谷 晃弘 / Akihiro Shiotani" userId="50aef054-9327-40af-9729-b525352b79f1" providerId="ADAL" clId="{A52BBFC4-1330-4627-B39B-AC2A2FE11807}" dt="2022-07-19T23:49:04.871" v="81" actId="478"/>
          <ac:cxnSpMkLst>
            <pc:docMk/>
            <pc:sldMk cId="2211404028" sldId="1200"/>
            <ac:cxnSpMk id="32" creationId="{D1512335-3867-5A41-70F6-A8FF0691F42B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0T09:13:11.363" v="2533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A52BBFC4-1330-4627-B39B-AC2A2FE11807}" dt="2022-07-20T09:13:11.363" v="2533" actId="20577"/>
          <ac:spMkLst>
            <pc:docMk/>
            <pc:sldMk cId="2840895415" sldId="1205"/>
            <ac:spMk id="21" creationId="{9B10A6AC-F325-FD64-98E4-A75534B86639}"/>
          </ac:spMkLst>
        </pc:spChg>
        <pc:spChg chg="mod">
          <ac:chgData name="塩谷 晃弘 / Akihiro Shiotani" userId="50aef054-9327-40af-9729-b525352b79f1" providerId="ADAL" clId="{A52BBFC4-1330-4627-B39B-AC2A2FE11807}" dt="2022-07-20T09:11:09.527" v="2149"/>
          <ac:spMkLst>
            <pc:docMk/>
            <pc:sldMk cId="2840895415" sldId="1205"/>
            <ac:spMk id="24" creationId="{7F317AB6-46AB-A397-3BD8-05AEB237B513}"/>
          </ac:spMkLst>
        </pc:spChg>
        <pc:spChg chg="mod">
          <ac:chgData name="塩谷 晃弘 / Akihiro Shiotani" userId="50aef054-9327-40af-9729-b525352b79f1" providerId="ADAL" clId="{A52BBFC4-1330-4627-B39B-AC2A2FE11807}" dt="2022-07-20T09:12:23.286" v="2483" actId="20577"/>
          <ac:spMkLst>
            <pc:docMk/>
            <pc:sldMk cId="2840895415" sldId="1205"/>
            <ac:spMk id="25" creationId="{8F846E78-FD6E-F886-0380-E0D7A63CD1AF}"/>
          </ac:spMkLst>
        </pc:spChg>
        <pc:spChg chg="add mod">
          <ac:chgData name="塩谷 晃弘 / Akihiro Shiotani" userId="50aef054-9327-40af-9729-b525352b79f1" providerId="ADAL" clId="{A52BBFC4-1330-4627-B39B-AC2A2FE11807}" dt="2022-07-20T09:11:59.126" v="2407" actId="1036"/>
          <ac:spMkLst>
            <pc:docMk/>
            <pc:sldMk cId="2840895415" sldId="1205"/>
            <ac:spMk id="27" creationId="{97FB2EEC-8DAE-6CF9-E0C2-BC90F665968C}"/>
          </ac:spMkLst>
        </pc:spChg>
        <pc:spChg chg="del">
          <ac:chgData name="塩谷 晃弘 / Akihiro Shiotani" userId="50aef054-9327-40af-9729-b525352b79f1" providerId="ADAL" clId="{A52BBFC4-1330-4627-B39B-AC2A2FE11807}" dt="2022-07-20T09:11:09.280" v="2148" actId="478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09:12:19.963" v="2472" actId="20577"/>
          <ac:spMkLst>
            <pc:docMk/>
            <pc:sldMk cId="2840895415" sldId="1205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1:59.126" v="2407" actId="1036"/>
          <ac:grpSpMkLst>
            <pc:docMk/>
            <pc:sldMk cId="2840895415" sldId="1205"/>
            <ac:grpSpMk id="22" creationId="{B454BE96-A423-AC94-5816-2B9F3C2A818E}"/>
          </ac:grpSpMkLst>
        </pc:grpChg>
        <pc:grpChg chg="mod">
          <ac:chgData name="塩谷 晃弘 / Akihiro Shiotani" userId="50aef054-9327-40af-9729-b525352b79f1" providerId="ADAL" clId="{A52BBFC4-1330-4627-B39B-AC2A2FE11807}" dt="2022-07-20T09:11:09.527" v="2149"/>
          <ac:grpSpMkLst>
            <pc:docMk/>
            <pc:sldMk cId="2840895415" sldId="1205"/>
            <ac:grpSpMk id="23" creationId="{E093C1F3-455E-9811-E76A-A5B7840E859F}"/>
          </ac:grpSpMkLst>
        </pc:grpChg>
        <pc:grpChg chg="del">
          <ac:chgData name="塩谷 晃弘 / Akihiro Shiotani" userId="50aef054-9327-40af-9729-b525352b79f1" providerId="ADAL" clId="{A52BBFC4-1330-4627-B39B-AC2A2FE11807}" dt="2022-07-20T09:11:09.280" v="2148" actId="478"/>
          <ac:grpSpMkLst>
            <pc:docMk/>
            <pc:sldMk cId="2840895415" sldId="1205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A52BBFC4-1330-4627-B39B-AC2A2FE11807}" dt="2022-07-20T09:11:09.527" v="2149"/>
          <ac:cxnSpMkLst>
            <pc:docMk/>
            <pc:sldMk cId="2840895415" sldId="1205"/>
            <ac:cxnSpMk id="26" creationId="{E2475FB5-6780-2721-B64B-135B459BAABA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1T02:48:12.031" v="7048" actId="20577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A52BBFC4-1330-4627-B39B-AC2A2FE11807}" dt="2022-07-20T22:21:06.064" v="4009" actId="20577"/>
          <ac:spMkLst>
            <pc:docMk/>
            <pc:sldMk cId="309474753" sldId="1225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A52BBFC4-1330-4627-B39B-AC2A2FE11807}" dt="2022-07-21T02:48:12.031" v="7048" actId="20577"/>
          <ac:spMkLst>
            <pc:docMk/>
            <pc:sldMk cId="309474753" sldId="1225"/>
            <ac:spMk id="15" creationId="{84094209-3524-EDDE-CD70-222CFA660789}"/>
          </ac:spMkLst>
        </pc:spChg>
        <pc:spChg chg="mod">
          <ac:chgData name="塩谷 晃弘 / Akihiro Shiotani" userId="50aef054-9327-40af-9729-b525352b79f1" providerId="ADAL" clId="{A52BBFC4-1330-4627-B39B-AC2A2FE11807}" dt="2022-07-20T22:57:33.881" v="5780" actId="20577"/>
          <ac:spMkLst>
            <pc:docMk/>
            <pc:sldMk cId="309474753" sldId="1225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A52BBFC4-1330-4627-B39B-AC2A2FE11807}" dt="2022-07-20T22:13:05.821" v="3209" actId="478"/>
          <ac:spMkLst>
            <pc:docMk/>
            <pc:sldMk cId="309474753" sldId="1225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A52BBFC4-1330-4627-B39B-AC2A2FE11807}" dt="2022-07-20T22:57:40.311" v="5786" actId="1036"/>
          <ac:grpSpMkLst>
            <pc:docMk/>
            <pc:sldMk cId="309474753" sldId="1225"/>
            <ac:grpSpMk id="40" creationId="{A4347873-0936-0B8F-1877-21B3B98FB62B}"/>
          </ac:grpSpMkLst>
        </pc:grpChg>
      </pc:sldChg>
      <pc:sldChg chg="modSp mod">
        <pc:chgData name="塩谷 晃弘 / Akihiro Shiotani" userId="50aef054-9327-40af-9729-b525352b79f1" providerId="ADAL" clId="{A52BBFC4-1330-4627-B39B-AC2A2FE11807}" dt="2022-07-19T23:44:45.243" v="1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52BBFC4-1330-4627-B39B-AC2A2FE11807}" dt="2022-07-19T23:44:45.243" v="1" actId="20577"/>
          <ac:spMkLst>
            <pc:docMk/>
            <pc:sldMk cId="3066842340" sldId="1238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4.064" v="1876" actId="47"/>
        <pc:sldMkLst>
          <pc:docMk/>
          <pc:sldMk cId="857970559" sldId="1246"/>
        </pc:sldMkLst>
      </pc:sldChg>
      <pc:sldChg chg="addSp modSp mod">
        <pc:chgData name="塩谷 晃弘 / Akihiro Shiotani" userId="50aef054-9327-40af-9729-b525352b79f1" providerId="ADAL" clId="{A52BBFC4-1330-4627-B39B-AC2A2FE11807}" dt="2022-07-21T02:56:45.075" v="7535" actId="1035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A52BBFC4-1330-4627-B39B-AC2A2FE11807}" dt="2022-07-21T02:56:34.992" v="7534" actId="1035"/>
          <ac:spMkLst>
            <pc:docMk/>
            <pc:sldMk cId="3789877576" sldId="1248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1T02:53:45.424" v="7195"/>
          <ac:spMkLst>
            <pc:docMk/>
            <pc:sldMk cId="3789877576" sldId="1248"/>
            <ac:spMk id="19" creationId="{96DECDFA-F429-7500-B5C1-18CF903CDE78}"/>
          </ac:spMkLst>
        </pc:spChg>
        <pc:spChg chg="mod">
          <ac:chgData name="塩谷 晃弘 / Akihiro Shiotani" userId="50aef054-9327-40af-9729-b525352b79f1" providerId="ADAL" clId="{A52BBFC4-1330-4627-B39B-AC2A2FE11807}" dt="2022-07-21T02:53:55.762" v="7262" actId="20577"/>
          <ac:spMkLst>
            <pc:docMk/>
            <pc:sldMk cId="3789877576" sldId="1248"/>
            <ac:spMk id="20" creationId="{4C9A0581-BB0B-E9AA-DC54-7ECC42EDB4B5}"/>
          </ac:spMkLst>
        </pc:spChg>
        <pc:spChg chg="add mod">
          <ac:chgData name="塩谷 晃弘 / Akihiro Shiotani" userId="50aef054-9327-40af-9729-b525352b79f1" providerId="ADAL" clId="{A52BBFC4-1330-4627-B39B-AC2A2FE11807}" dt="2022-07-21T02:56:45.075" v="7535" actId="1035"/>
          <ac:spMkLst>
            <pc:docMk/>
            <pc:sldMk cId="3789877576" sldId="1248"/>
            <ac:spMk id="22" creationId="{08515630-35E8-F1BE-8B9B-6A2D29B08FA8}"/>
          </ac:spMkLst>
        </pc:spChg>
        <pc:grpChg chg="add mod">
          <ac:chgData name="塩谷 晃弘 / Akihiro Shiotani" userId="50aef054-9327-40af-9729-b525352b79f1" providerId="ADAL" clId="{A52BBFC4-1330-4627-B39B-AC2A2FE11807}" dt="2022-07-21T02:56:45.075" v="7535" actId="1035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A52BBFC4-1330-4627-B39B-AC2A2FE11807}" dt="2022-07-21T02:53:45.424" v="7195"/>
          <ac:grpSpMkLst>
            <pc:docMk/>
            <pc:sldMk cId="3789877576" sldId="1248"/>
            <ac:grpSpMk id="17" creationId="{2E3168DE-9995-0E41-69BD-A81F40EB9695}"/>
          </ac:grpSpMkLst>
        </pc:grpChg>
        <pc:grpChg chg="mod">
          <ac:chgData name="塩谷 晃弘 / Akihiro Shiotani" userId="50aef054-9327-40af-9729-b525352b79f1" providerId="ADAL" clId="{A52BBFC4-1330-4627-B39B-AC2A2FE11807}" dt="2022-07-21T02:56:34.992" v="7534" actId="1035"/>
          <ac:grpSpMkLst>
            <pc:docMk/>
            <pc:sldMk cId="3789877576" sldId="1248"/>
            <ac:grpSpMk id="40" creationId="{A4347873-0936-0B8F-1877-21B3B98FB62B}"/>
          </ac:grpSpMkLst>
        </pc:grpChg>
        <pc:cxnChg chg="mod">
          <ac:chgData name="塩谷 晃弘 / Akihiro Shiotani" userId="50aef054-9327-40af-9729-b525352b79f1" providerId="ADAL" clId="{A52BBFC4-1330-4627-B39B-AC2A2FE11807}" dt="2022-07-21T02:53:45.424" v="7195"/>
          <ac:cxnSpMkLst>
            <pc:docMk/>
            <pc:sldMk cId="3789877576" sldId="1248"/>
            <ac:cxnSpMk id="21" creationId="{DBAE0B21-47CB-C73A-022E-93A63FB6AF66}"/>
          </ac:cxnSpMkLst>
        </pc:cxnChg>
      </pc:sldChg>
      <pc:sldChg chg="addSp modSp mod">
        <pc:chgData name="塩谷 晃弘 / Akihiro Shiotani" userId="50aef054-9327-40af-9729-b525352b79f1" providerId="ADAL" clId="{A52BBFC4-1330-4627-B39B-AC2A2FE11807}" dt="2022-07-20T23:16:43.819" v="5891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A52BBFC4-1330-4627-B39B-AC2A2FE11807}" dt="2022-07-20T23:16:26.140" v="5875" actId="20577"/>
          <ac:spMkLst>
            <pc:docMk/>
            <pc:sldMk cId="788933140" sldId="1249"/>
            <ac:spMk id="21" creationId="{13DC23FC-677F-2B37-6DD5-0E11E9DD9BBF}"/>
          </ac:spMkLst>
        </pc:spChg>
        <pc:spChg chg="add 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22" creationId="{5BE4E182-2B3F-A871-8131-E2BD8FACDF8D}"/>
          </ac:spMkLst>
        </pc:spChg>
        <pc:spChg chg="mod">
          <ac:chgData name="塩谷 晃弘 / Akihiro Shiotani" userId="50aef054-9327-40af-9729-b525352b79f1" providerId="ADAL" clId="{A52BBFC4-1330-4627-B39B-AC2A2FE11807}" dt="2022-07-20T23:16:43.819" v="589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3" creationId="{4D6651F3-644D-DD1C-5CA1-0DF0A5FFB1A9}"/>
          </ac:grpSpMkLst>
        </pc:gr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9" creationId="{38369BF7-0FDC-0045-CDC8-C7B6824E2E43}"/>
          </ac:grpSpMkLst>
        </pc:grpChg>
      </pc:sldChg>
      <pc:sldChg chg="addSp delSp modSp mod">
        <pc:chgData name="塩谷 晃弘 / Akihiro Shiotani" userId="50aef054-9327-40af-9729-b525352b79f1" providerId="ADAL" clId="{A52BBFC4-1330-4627-B39B-AC2A2FE11807}" dt="2022-07-21T04:26:49.470" v="8215" actId="1037"/>
        <pc:sldMkLst>
          <pc:docMk/>
          <pc:sldMk cId="3676189065" sldId="1250"/>
        </pc:sldMkLst>
        <pc:spChg chg="add del">
          <ac:chgData name="塩谷 晃弘 / Akihiro Shiotani" userId="50aef054-9327-40af-9729-b525352b79f1" providerId="ADAL" clId="{A52BBFC4-1330-4627-B39B-AC2A2FE11807}" dt="2022-07-21T04:21:36.656" v="7919" actId="478"/>
          <ac:spMkLst>
            <pc:docMk/>
            <pc:sldMk cId="3676189065" sldId="125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A52BBFC4-1330-4627-B39B-AC2A2FE11807}" dt="2022-07-21T04:21:20.110" v="7916" actId="20577"/>
          <ac:spMkLst>
            <pc:docMk/>
            <pc:sldMk cId="3676189065" sldId="125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A52BBFC4-1330-4627-B39B-AC2A2FE11807}" dt="2022-07-21T02:58:13.866" v="7539" actId="478"/>
          <ac:spMkLst>
            <pc:docMk/>
            <pc:sldMk cId="3676189065" sldId="125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A52BBFC4-1330-4627-B39B-AC2A2FE11807}" dt="2022-07-21T04:23:46.261" v="8009" actId="1076"/>
          <ac:spMkLst>
            <pc:docMk/>
            <pc:sldMk cId="3676189065" sldId="1250"/>
            <ac:spMk id="33" creationId="{37E54029-C07F-CCC0-42BD-6659D0D97979}"/>
          </ac:spMkLst>
        </pc:spChg>
        <pc:spChg chg="add mod">
          <ac:chgData name="塩谷 晃弘 / Akihiro Shiotani" userId="50aef054-9327-40af-9729-b525352b79f1" providerId="ADAL" clId="{A52BBFC4-1330-4627-B39B-AC2A2FE11807}" dt="2022-07-21T04:26:49.470" v="8215" actId="1037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A52BBFC4-1330-4627-B39B-AC2A2FE11807}" dt="2022-07-21T02:58:55.431" v="7647" actId="478"/>
          <ac:spMkLst>
            <pc:docMk/>
            <pc:sldMk cId="3676189065" sldId="125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A52BBFC4-1330-4627-B39B-AC2A2FE11807}" dt="2022-07-21T04:25:25.798" v="8210" actId="1038"/>
          <ac:spMkLst>
            <pc:docMk/>
            <pc:sldMk cId="3676189065" sldId="1250"/>
            <ac:spMk id="40" creationId="{43BAF25F-E669-3AB2-8B48-5D0FBBDCCD0C}"/>
          </ac:spMkLst>
        </pc:spChg>
        <pc:spChg chg="add del">
          <ac:chgData name="塩谷 晃弘 / Akihiro Shiotani" userId="50aef054-9327-40af-9729-b525352b79f1" providerId="ADAL" clId="{A52BBFC4-1330-4627-B39B-AC2A2FE11807}" dt="2022-07-21T04:21:39.406" v="7921" actId="478"/>
          <ac:spMkLst>
            <pc:docMk/>
            <pc:sldMk cId="3676189065" sldId="1250"/>
            <ac:spMk id="41" creationId="{94DC6C71-CD03-2941-6E03-367D7E5FA87B}"/>
          </ac:spMkLst>
        </pc:spChg>
        <pc:spChg chg="mod">
          <ac:chgData name="塩谷 晃弘 / Akihiro Shiotani" userId="50aef054-9327-40af-9729-b525352b79f1" providerId="ADAL" clId="{A52BBFC4-1330-4627-B39B-AC2A2FE11807}" dt="2022-07-21T04:22:02.400" v="7960" actId="20577"/>
          <ac:spMkLst>
            <pc:docMk/>
            <pc:sldMk cId="3676189065" sldId="1250"/>
            <ac:spMk id="42" creationId="{A858F826-C282-D462-EE97-6576C63D52C2}"/>
          </ac:spMkLst>
        </pc:spChg>
        <pc:spChg chg="mod">
          <ac:chgData name="塩谷 晃弘 / Akihiro Shiotani" userId="50aef054-9327-40af-9729-b525352b79f1" providerId="ADAL" clId="{A52BBFC4-1330-4627-B39B-AC2A2FE11807}" dt="2022-07-21T04:26:48.345" v="8214" actId="1037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A52BBFC4-1330-4627-B39B-AC2A2FE11807}" dt="2022-07-21T04:22:33.980" v="7971" actId="1076"/>
          <ac:spMkLst>
            <pc:docMk/>
            <pc:sldMk cId="3676189065" sldId="125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A52BBFC4-1330-4627-B39B-AC2A2FE11807}" dt="2022-07-21T04:24:34.714" v="8079" actId="1038"/>
          <ac:spMkLst>
            <pc:docMk/>
            <pc:sldMk cId="3676189065" sldId="1250"/>
            <ac:spMk id="49" creationId="{8993E0BD-E9BF-8163-4A9C-E77DD0EAFDD2}"/>
          </ac:spMkLst>
        </pc:spChg>
        <pc:spChg chg="del">
          <ac:chgData name="塩谷 晃弘 / Akihiro Shiotani" userId="50aef054-9327-40af-9729-b525352b79f1" providerId="ADAL" clId="{A52BBFC4-1330-4627-B39B-AC2A2FE11807}" dt="2022-07-21T02:58:17.173" v="7542" actId="478"/>
          <ac:spMkLst>
            <pc:docMk/>
            <pc:sldMk cId="3676189065" sldId="125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A52BBFC4-1330-4627-B39B-AC2A2FE11807}" dt="2022-07-21T02:58:15.444" v="7541" actId="478"/>
          <ac:spMkLst>
            <pc:docMk/>
            <pc:sldMk cId="3676189065" sldId="1250"/>
            <ac:spMk id="55" creationId="{A13011B9-7205-BC45-EB90-1BD8B197F310}"/>
          </ac:spMkLst>
        </pc:spChg>
        <pc:spChg chg="mod">
          <ac:chgData name="塩谷 晃弘 / Akihiro Shiotani" userId="50aef054-9327-40af-9729-b525352b79f1" providerId="ADAL" clId="{A52BBFC4-1330-4627-B39B-AC2A2FE11807}" dt="2022-07-21T04:23:41.332" v="8008" actId="1076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A52BBFC4-1330-4627-B39B-AC2A2FE11807}" dt="2022-07-21T04:24:07.343" v="8010" actId="478"/>
          <ac:spMkLst>
            <pc:docMk/>
            <pc:sldMk cId="3676189065" sldId="1250"/>
            <ac:spMk id="62" creationId="{7743CD24-7949-1993-93CF-749740EFE335}"/>
          </ac:spMkLst>
        </pc:spChg>
        <pc:spChg chg="mod">
          <ac:chgData name="塩谷 晃弘 / Akihiro Shiotani" userId="50aef054-9327-40af-9729-b525352b79f1" providerId="ADAL" clId="{A52BBFC4-1330-4627-B39B-AC2A2FE11807}" dt="2022-07-21T03:01:02.787" v="7855" actId="1037"/>
          <ac:spMkLst>
            <pc:docMk/>
            <pc:sldMk cId="3676189065" sldId="125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A52BBFC4-1330-4627-B39B-AC2A2FE11807}" dt="2022-07-21T02:58:52.973" v="7645" actId="478"/>
          <ac:spMkLst>
            <pc:docMk/>
            <pc:sldMk cId="3676189065" sldId="1250"/>
            <ac:spMk id="68" creationId="{6A9CEDDA-DDBE-F448-699F-3576FE4189B0}"/>
          </ac:spMkLst>
        </pc:spChg>
        <pc:graphicFrameChg chg="add del mod modGraphic">
          <ac:chgData name="塩谷 晃弘 / Akihiro Shiotani" userId="50aef054-9327-40af-9729-b525352b79f1" providerId="ADAL" clId="{A52BBFC4-1330-4627-B39B-AC2A2FE11807}" dt="2022-07-20T22:05:25.546" v="3177"/>
          <ac:graphicFrameMkLst>
            <pc:docMk/>
            <pc:sldMk cId="3676189065" sldId="1250"/>
            <ac:graphicFrameMk id="2" creationId="{6525DCF2-4B0C-3860-87EC-4A9896225D9B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1T04:22:52.494" v="7979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A52BBFC4-1330-4627-B39B-AC2A2FE11807}" dt="2022-07-21T04:21:37.706" v="7920" actId="478"/>
          <ac:cxnSpMkLst>
            <pc:docMk/>
            <pc:sldMk cId="3676189065" sldId="125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A52BBFC4-1330-4627-B39B-AC2A2FE11807}" dt="2022-07-21T02:58:12.640" v="7538" actId="478"/>
          <ac:cxnSpMkLst>
            <pc:docMk/>
            <pc:sldMk cId="3676189065" sldId="125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A52BBFC4-1330-4627-B39B-AC2A2FE11807}" dt="2022-07-21T04:21:27.349" v="7918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A52BBFC4-1330-4627-B39B-AC2A2FE11807}" dt="2022-07-21T04:21:42.902" v="7923" actId="14100"/>
          <ac:cxnSpMkLst>
            <pc:docMk/>
            <pc:sldMk cId="3676189065" sldId="1250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A52BBFC4-1330-4627-B39B-AC2A2FE11807}" dt="2022-07-21T04:23:30.515" v="8005" actId="1076"/>
          <ac:cxnSpMkLst>
            <pc:docMk/>
            <pc:sldMk cId="3676189065" sldId="1250"/>
            <ac:cxnSpMk id="34" creationId="{37012033-A399-3798-37CB-9EEF50490D95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30.753" v="7829" actId="1036"/>
          <ac:cxnSpMkLst>
            <pc:docMk/>
            <pc:sldMk cId="3676189065" sldId="1250"/>
            <ac:cxnSpMk id="35" creationId="{63EAEDDA-6B26-1C6B-3A36-97FADB118457}"/>
          </ac:cxnSpMkLst>
        </pc:cxnChg>
        <pc:cxnChg chg="mod">
          <ac:chgData name="塩谷 晃弘 / Akihiro Shiotani" userId="50aef054-9327-40af-9729-b525352b79f1" providerId="ADAL" clId="{A52BBFC4-1330-4627-B39B-AC2A2FE11807}" dt="2022-07-21T02:58:28.992" v="7603" actId="14100"/>
          <ac:cxnSpMkLst>
            <pc:docMk/>
            <pc:sldMk cId="3676189065" sldId="1250"/>
            <ac:cxnSpMk id="37" creationId="{27FB398E-FBFF-C8AE-EE81-4E9959748838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08.745" v="7784" actId="1035"/>
          <ac:cxnSpMkLst>
            <pc:docMk/>
            <pc:sldMk cId="3676189065" sldId="1250"/>
            <ac:cxnSpMk id="39" creationId="{3E686D5B-6526-EEE4-E490-6A941416CA92}"/>
          </ac:cxnSpMkLst>
        </pc:cxnChg>
        <pc:cxnChg chg="del mod">
          <ac:chgData name="塩谷 晃弘 / Akihiro Shiotani" userId="50aef054-9327-40af-9729-b525352b79f1" providerId="ADAL" clId="{A52BBFC4-1330-4627-B39B-AC2A2FE11807}" dt="2022-07-21T03:00:19.492" v="7788" actId="478"/>
          <ac:cxnSpMkLst>
            <pc:docMk/>
            <pc:sldMk cId="3676189065" sldId="1250"/>
            <ac:cxnSpMk id="43" creationId="{DC547241-D4FE-3E92-9DF1-7D3268DF3DA2}"/>
          </ac:cxnSpMkLst>
        </pc:cxnChg>
        <pc:cxnChg chg="add del">
          <ac:chgData name="塩谷 晃弘 / Akihiro Shiotani" userId="50aef054-9327-40af-9729-b525352b79f1" providerId="ADAL" clId="{A52BBFC4-1330-4627-B39B-AC2A2FE11807}" dt="2022-07-21T04:21:40.429" v="7922" actId="478"/>
          <ac:cxnSpMkLst>
            <pc:docMk/>
            <pc:sldMk cId="3676189065" sldId="1250"/>
            <ac:cxnSpMk id="45" creationId="{2C46E900-5605-D16F-9A8F-0AE549335924}"/>
          </ac:cxnSpMkLst>
        </pc:cxnChg>
        <pc:cxnChg chg="mod">
          <ac:chgData name="塩谷 晃弘 / Akihiro Shiotani" userId="50aef054-9327-40af-9729-b525352b79f1" providerId="ADAL" clId="{A52BBFC4-1330-4627-B39B-AC2A2FE11807}" dt="2022-07-21T04:22:36.799" v="7976" actId="1038"/>
          <ac:cxnSpMkLst>
            <pc:docMk/>
            <pc:sldMk cId="3676189065" sldId="125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26.791" v="7828" actId="1036"/>
          <ac:cxnSpMkLst>
            <pc:docMk/>
            <pc:sldMk cId="3676189065" sldId="1250"/>
            <ac:cxnSpMk id="48" creationId="{2A17551C-EF50-59DD-3E59-48CF461A5073}"/>
          </ac:cxnSpMkLst>
        </pc:cxnChg>
        <pc:cxnChg chg="del">
          <ac:chgData name="塩谷 晃弘 / Akihiro Shiotani" userId="50aef054-9327-40af-9729-b525352b79f1" providerId="ADAL" clId="{A52BBFC4-1330-4627-B39B-AC2A2FE11807}" dt="2022-07-21T02:58:14.899" v="7540" actId="478"/>
          <ac:cxnSpMkLst>
            <pc:docMk/>
            <pc:sldMk cId="3676189065" sldId="125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A52BBFC4-1330-4627-B39B-AC2A2FE11807}" dt="2022-07-21T02:58:53.643" v="7646" actId="478"/>
          <ac:cxnSpMkLst>
            <pc:docMk/>
            <pc:sldMk cId="3676189065" sldId="125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A52BBFC4-1330-4627-B39B-AC2A2FE11807}" dt="2022-07-21T04:23:13.789" v="7981" actId="478"/>
          <ac:cxnSpMkLst>
            <pc:docMk/>
            <pc:sldMk cId="3676189065" sldId="125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A52BBFC4-1330-4627-B39B-AC2A2FE11807}" dt="2022-07-21T04:24:08.275" v="8011" actId="478"/>
          <ac:cxnSpMkLst>
            <pc:docMk/>
            <pc:sldMk cId="3676189065" sldId="1250"/>
            <ac:cxnSpMk id="61" creationId="{45B21908-5953-FF11-D4C1-5F4954B860B2}"/>
          </ac:cxnSpMkLst>
        </pc:cxnChg>
        <pc:cxnChg chg="mod">
          <ac:chgData name="塩谷 晃弘 / Akihiro Shiotani" userId="50aef054-9327-40af-9729-b525352b79f1" providerId="ADAL" clId="{A52BBFC4-1330-4627-B39B-AC2A2FE11807}" dt="2022-07-21T03:01:02.787" v="7855" actId="1037"/>
          <ac:cxnSpMkLst>
            <pc:docMk/>
            <pc:sldMk cId="3676189065" sldId="125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A52BBFC4-1330-4627-B39B-AC2A2FE11807}" dt="2022-07-21T02:58:51.957" v="7644" actId="478"/>
          <ac:cxnSpMkLst>
            <pc:docMk/>
            <pc:sldMk cId="3676189065" sldId="1250"/>
            <ac:cxnSpMk id="67" creationId="{0E342195-5FBF-1EEF-D821-8431DD0CFE36}"/>
          </ac:cxnSpMkLst>
        </pc:cxnChg>
      </pc:sldChg>
      <pc:sldChg chg="addSp delSp modSp del mod">
        <pc:chgData name="塩谷 晃弘 / Akihiro Shiotani" userId="50aef054-9327-40af-9729-b525352b79f1" providerId="ADAL" clId="{A52BBFC4-1330-4627-B39B-AC2A2FE11807}" dt="2022-07-21T02:46:01.626" v="7042" actId="4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2" creationId="{D04961FE-5D7C-8D2B-36B6-C3F8983B5A94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1" creationId="{0A5A5654-8459-B6AE-3A2F-6343A02846F3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2" creationId="{A5DF6FA8-6AB1-C716-F26A-306A3711335C}"/>
          </ac:spMkLst>
        </pc:spChg>
        <pc:spChg chg="add mod">
          <ac:chgData name="塩谷 晃弘 / Akihiro Shiotani" userId="50aef054-9327-40af-9729-b525352b79f1" providerId="ADAL" clId="{A52BBFC4-1330-4627-B39B-AC2A2FE11807}" dt="2022-07-20T08:46:22.784" v="227" actId="1076"/>
          <ac:spMkLst>
            <pc:docMk/>
            <pc:sldMk cId="1899369478" sldId="1251"/>
            <ac:spMk id="13" creationId="{932298C9-422C-7AA4-274B-770A19FE26CF}"/>
          </ac:spMkLst>
        </pc:spChg>
        <pc:spChg chg="add mod">
          <ac:chgData name="塩谷 晃弘 / Akihiro Shiotani" userId="50aef054-9327-40af-9729-b525352b79f1" providerId="ADAL" clId="{A52BBFC4-1330-4627-B39B-AC2A2FE11807}" dt="2022-07-20T08:46:37.277" v="232" actId="115"/>
          <ac:spMkLst>
            <pc:docMk/>
            <pc:sldMk cId="1899369478" sldId="1251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0T09:04:43.262" v="1497"/>
          <ac:spMkLst>
            <pc:docMk/>
            <pc:sldMk cId="1899369478" sldId="1251"/>
            <ac:spMk id="15" creationId="{232A2DEA-BEC6-7204-D330-1C4A1D9B4450}"/>
          </ac:spMkLst>
        </pc:spChg>
        <pc:spChg chg="mod">
          <ac:chgData name="塩谷 晃弘 / Akihiro Shiotani" userId="50aef054-9327-40af-9729-b525352b79f1" providerId="ADAL" clId="{A52BBFC4-1330-4627-B39B-AC2A2FE11807}" dt="2022-07-20T08:47:55.833" v="284"/>
          <ac:spMkLst>
            <pc:docMk/>
            <pc:sldMk cId="1899369478" sldId="1251"/>
            <ac:spMk id="17" creationId="{F9A09B0F-233A-86C1-F86A-2FF35A5CE252}"/>
          </ac:spMkLst>
        </pc:spChg>
        <pc:graphicFrameChg chg="add del mod">
          <ac:chgData name="塩谷 晃弘 / Akihiro Shiotani" userId="50aef054-9327-40af-9729-b525352b79f1" providerId="ADAL" clId="{A52BBFC4-1330-4627-B39B-AC2A2FE11807}" dt="2022-07-21T02:21:29.373" v="6444"/>
          <ac:graphicFrameMkLst>
            <pc:docMk/>
            <pc:sldMk cId="1899369478" sldId="1251"/>
            <ac:graphicFrameMk id="3" creationId="{6002F9CA-821E-25D1-5C3D-4D2FF3433020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5:31.102" v="6453" actId="478"/>
          <ac:graphicFrameMkLst>
            <pc:docMk/>
            <pc:sldMk cId="1899369478" sldId="1251"/>
            <ac:graphicFrameMk id="3" creationId="{B58CD302-D7F9-327C-0ECF-101FD3F56867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1:45.435" v="6449" actId="478"/>
          <ac:graphicFrameMkLst>
            <pc:docMk/>
            <pc:sldMk cId="1899369478" sldId="1251"/>
            <ac:graphicFrameMk id="4" creationId="{224808C7-2C69-99E7-4AAF-2837C739A0E7}"/>
          </ac:graphicFrameMkLst>
        </pc:graphicFrameChg>
        <pc:graphicFrameChg chg="mod">
          <ac:chgData name="塩谷 晃弘 / Akihiro Shiotani" userId="50aef054-9327-40af-9729-b525352b79f1" providerId="ADAL" clId="{A52BBFC4-1330-4627-B39B-AC2A2FE11807}" dt="2022-07-20T08:45:04.349" v="136" actId="1035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6:24.830" v="6461"/>
          <ac:picMkLst>
            <pc:docMk/>
            <pc:sldMk cId="1899369478" sldId="1251"/>
            <ac:picMk id="5" creationId="{2B381FA7-43D4-95A2-C106-ECEF497CE16F}"/>
          </ac:picMkLst>
        </pc:picChg>
      </pc:sldChg>
      <pc:sldChg chg="modSp mod">
        <pc:chgData name="塩谷 晃弘 / Akihiro Shiotani" userId="50aef054-9327-40af-9729-b525352b79f1" providerId="ADAL" clId="{A52BBFC4-1330-4627-B39B-AC2A2FE11807}" dt="2022-07-20T08:44:29.579" v="110" actId="14861"/>
        <pc:sldMkLst>
          <pc:docMk/>
          <pc:sldMk cId="4171383602" sldId="1253"/>
        </pc:sldMkLst>
        <pc:spChg chg="mod">
          <ac:chgData name="塩谷 晃弘 / Akihiro Shiotani" userId="50aef054-9327-40af-9729-b525352b79f1" providerId="ADAL" clId="{A52BBFC4-1330-4627-B39B-AC2A2FE11807}" dt="2022-07-20T08:44:29.579" v="110" actId="14861"/>
          <ac:spMkLst>
            <pc:docMk/>
            <pc:sldMk cId="4171383602" sldId="1253"/>
            <ac:spMk id="25" creationId="{32AC50D3-6329-0836-74B4-3C33FFEDDA42}"/>
          </ac:spMkLst>
        </pc:spChg>
        <pc:picChg chg="mod">
          <ac:chgData name="塩谷 晃弘 / Akihiro Shiotani" userId="50aef054-9327-40af-9729-b525352b79f1" providerId="ADAL" clId="{A52BBFC4-1330-4627-B39B-AC2A2FE11807}" dt="2022-07-20T04:42:45.687" v="89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mod">
        <pc:chgData name="塩谷 晃弘 / Akihiro Shiotani" userId="50aef054-9327-40af-9729-b525352b79f1" providerId="ADAL" clId="{A52BBFC4-1330-4627-B39B-AC2A2FE11807}" dt="2022-07-21T02:52:13.126" v="7164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A52BBFC4-1330-4627-B39B-AC2A2FE11807}" dt="2022-07-21T02:51:42.917" v="7147" actId="1038"/>
          <ac:spMkLst>
            <pc:docMk/>
            <pc:sldMk cId="3662032983" sldId="1254"/>
            <ac:spMk id="7" creationId="{3ED8C441-EA3D-F81C-8622-7F814BE5F01A}"/>
          </ac:spMkLst>
        </pc:spChg>
        <pc:spChg chg="add del mod">
          <ac:chgData name="塩谷 晃弘 / Akihiro Shiotani" userId="50aef054-9327-40af-9729-b525352b79f1" providerId="ADAL" clId="{A52BBFC4-1330-4627-B39B-AC2A2FE11807}" dt="2022-07-21T02:49:22.030" v="7071" actId="22"/>
          <ac:spMkLst>
            <pc:docMk/>
            <pc:sldMk cId="3662032983" sldId="1254"/>
            <ac:spMk id="11" creationId="{A74E9977-9748-C3F1-171C-3FC8CEB33695}"/>
          </ac:spMkLst>
        </pc:spChg>
        <pc:spChg chg="mod">
          <ac:chgData name="塩谷 晃弘 / Akihiro Shiotani" userId="50aef054-9327-40af-9729-b525352b79f1" providerId="ADAL" clId="{A52BBFC4-1330-4627-B39B-AC2A2FE11807}" dt="2022-07-21T02:52:13.126" v="7164" actId="20577"/>
          <ac:spMkLst>
            <pc:docMk/>
            <pc:sldMk cId="3662032983" sldId="1254"/>
            <ac:spMk id="12" creationId="{F947720F-05F9-810B-31E1-19BE573A85DB}"/>
          </ac:spMkLst>
        </pc:spChg>
        <pc:spChg chg="add del">
          <ac:chgData name="塩谷 晃弘 / Akihiro Shiotani" userId="50aef054-9327-40af-9729-b525352b79f1" providerId="ADAL" clId="{A52BBFC4-1330-4627-B39B-AC2A2FE11807}" dt="2022-07-21T02:49:24.532" v="7073" actId="22"/>
          <ac:spMkLst>
            <pc:docMk/>
            <pc:sldMk cId="3662032983" sldId="1254"/>
            <ac:spMk id="13" creationId="{E15D7F78-5E0D-32E5-7FFE-A3742CE4F720}"/>
          </ac:spMkLst>
        </pc:spChg>
        <pc:spChg chg="add mod">
          <ac:chgData name="塩谷 晃弘 / Akihiro Shiotani" userId="50aef054-9327-40af-9729-b525352b79f1" providerId="ADAL" clId="{A52BBFC4-1330-4627-B39B-AC2A2FE11807}" dt="2022-07-21T02:52:05.338" v="7160" actId="20577"/>
          <ac:spMkLst>
            <pc:docMk/>
            <pc:sldMk cId="3662032983" sldId="1254"/>
            <ac:spMk id="15" creationId="{96DB5A81-7984-8C4C-8815-913F1DF69626}"/>
          </ac:spMkLst>
        </pc:spChg>
        <pc:spChg chg="add mod">
          <ac:chgData name="塩谷 晃弘 / Akihiro Shiotani" userId="50aef054-9327-40af-9729-b525352b79f1" providerId="ADAL" clId="{A52BBFC4-1330-4627-B39B-AC2A2FE11807}" dt="2022-07-21T02:51:41.352" v="7142" actId="1038"/>
          <ac:spMkLst>
            <pc:docMk/>
            <pc:sldMk cId="3662032983" sldId="1254"/>
            <ac:spMk id="16" creationId="{3A746BD6-D5F2-1011-3F7A-54F13295CC70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1.058" v="1875" actId="47"/>
        <pc:sldMkLst>
          <pc:docMk/>
          <pc:sldMk cId="3834951229" sldId="1256"/>
        </pc:sldMkLst>
      </pc:sldChg>
      <pc:sldChg chg="addSp delSp modSp mod">
        <pc:chgData name="塩谷 晃弘 / Akihiro Shiotani" userId="50aef054-9327-40af-9729-b525352b79f1" providerId="ADAL" clId="{A52BBFC4-1330-4627-B39B-AC2A2FE11807}" dt="2022-07-20T08:54:02.796" v="823" actId="21"/>
        <pc:sldMkLst>
          <pc:docMk/>
          <pc:sldMk cId="3131215151" sldId="1257"/>
        </pc:sldMkLst>
        <pc:spChg chg="add del mod">
          <ac:chgData name="塩谷 晃弘 / Akihiro Shiotani" userId="50aef054-9327-40af-9729-b525352b79f1" providerId="ADAL" clId="{A52BBFC4-1330-4627-B39B-AC2A2FE11807}" dt="2022-07-20T08:54:02.796" v="823" actId="21"/>
          <ac:spMkLst>
            <pc:docMk/>
            <pc:sldMk cId="3131215151" sldId="1257"/>
            <ac:spMk id="15" creationId="{F326986D-380B-28E8-FFBC-71C49522BA89}"/>
          </ac:spMkLst>
        </pc:spChg>
        <pc:spChg chg="add mod">
          <ac:chgData name="塩谷 晃弘 / Akihiro Shiotani" userId="50aef054-9327-40af-9729-b525352b79f1" providerId="ADAL" clId="{A52BBFC4-1330-4627-B39B-AC2A2FE11807}" dt="2022-07-20T08:53:14.152" v="756" actId="1076"/>
          <ac:spMkLst>
            <pc:docMk/>
            <pc:sldMk cId="3131215151" sldId="1257"/>
            <ac:spMk id="16" creationId="{A2BFD434-23D6-0242-750C-DDA0A61D5E1F}"/>
          </ac:spMkLst>
        </pc:spChg>
        <pc:spChg chg="mod">
          <ac:chgData name="塩谷 晃弘 / Akihiro Shiotani" userId="50aef054-9327-40af-9729-b525352b79f1" providerId="ADAL" clId="{A52BBFC4-1330-4627-B39B-AC2A2FE11807}" dt="2022-07-20T08:53:19.995" v="763" actId="1036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A52BBFC4-1330-4627-B39B-AC2A2FE11807}" dt="2022-07-20T08:51:57.501" v="607" actId="20577"/>
          <ac:spMkLst>
            <pc:docMk/>
            <pc:sldMk cId="3131215151" sldId="1257"/>
            <ac:spMk id="27" creationId="{8ED10C5A-0B24-7136-5DFE-9D3547B88BEA}"/>
          </ac:spMkLst>
        </pc:spChg>
        <pc:grpChg chg="mod">
          <ac:chgData name="塩谷 晃弘 / Akihiro Shiotani" userId="50aef054-9327-40af-9729-b525352b79f1" providerId="ADAL" clId="{A52BBFC4-1330-4627-B39B-AC2A2FE11807}" dt="2022-07-20T08:53:19.995" v="763" actId="1036"/>
          <ac:grpSpMkLst>
            <pc:docMk/>
            <pc:sldMk cId="3131215151" sldId="1257"/>
            <ac:grpSpMk id="24" creationId="{182574F8-1D2C-8F52-A814-7FDD2283EE16}"/>
          </ac:grpSpMkLst>
        </pc:grpChg>
      </pc:sldChg>
      <pc:sldChg chg="del">
        <pc:chgData name="塩谷 晃弘 / Akihiro Shiotani" userId="50aef054-9327-40af-9729-b525352b79f1" providerId="ADAL" clId="{A52BBFC4-1330-4627-B39B-AC2A2FE11807}" dt="2022-07-20T08:56:14.941" v="997" actId="47"/>
        <pc:sldMkLst>
          <pc:docMk/>
          <pc:sldMk cId="1775604254" sldId="1258"/>
        </pc:sldMkLst>
      </pc:sldChg>
      <pc:sldChg chg="addSp delSp modSp mod">
        <pc:chgData name="塩谷 晃弘 / Akihiro Shiotani" userId="50aef054-9327-40af-9729-b525352b79f1" providerId="ADAL" clId="{A52BBFC4-1330-4627-B39B-AC2A2FE11807}" dt="2022-07-20T09:00:08.111" v="1142" actId="1076"/>
        <pc:sldMkLst>
          <pc:docMk/>
          <pc:sldMk cId="3023292337" sldId="1259"/>
        </pc:sldMkLst>
        <pc:spChg chg="add del mod">
          <ac:chgData name="塩谷 晃弘 / Akihiro Shiotani" userId="50aef054-9327-40af-9729-b525352b79f1" providerId="ADAL" clId="{A52BBFC4-1330-4627-B39B-AC2A2FE11807}" dt="2022-07-20T08:58:09.930" v="1064" actId="478"/>
          <ac:spMkLst>
            <pc:docMk/>
            <pc:sldMk cId="3023292337" sldId="1259"/>
            <ac:spMk id="35" creationId="{3F3BFD5C-4DDB-2F07-DE80-CA6AE8C37D80}"/>
          </ac:spMkLst>
        </pc:spChg>
        <pc:spChg chg="add mod">
          <ac:chgData name="塩谷 晃弘 / Akihiro Shiotani" userId="50aef054-9327-40af-9729-b525352b79f1" providerId="ADAL" clId="{A52BBFC4-1330-4627-B39B-AC2A2FE11807}" dt="2022-07-20T09:00:08.111" v="1142" actId="1076"/>
          <ac:spMkLst>
            <pc:docMk/>
            <pc:sldMk cId="3023292337" sldId="1259"/>
            <ac:spMk id="52" creationId="{0984055E-4CB1-A56E-0517-5084EDC31713}"/>
          </ac:spMkLst>
        </pc:spChg>
      </pc:sldChg>
      <pc:sldChg chg="addSp modSp">
        <pc:chgData name="塩谷 晃弘 / Akihiro Shiotani" userId="50aef054-9327-40af-9729-b525352b79f1" providerId="ADAL" clId="{A52BBFC4-1330-4627-B39B-AC2A2FE11807}" dt="2022-07-20T09:00:14.799" v="1143"/>
        <pc:sldMkLst>
          <pc:docMk/>
          <pc:sldMk cId="3588740110" sldId="1260"/>
        </pc:sldMkLst>
        <pc:spChg chg="add mod">
          <ac:chgData name="塩谷 晃弘 / Akihiro Shiotani" userId="50aef054-9327-40af-9729-b525352b79f1" providerId="ADAL" clId="{A52BBFC4-1330-4627-B39B-AC2A2FE11807}" dt="2022-07-20T09:00:14.799" v="1143"/>
          <ac:spMkLst>
            <pc:docMk/>
            <pc:sldMk cId="3588740110" sldId="1260"/>
            <ac:spMk id="50" creationId="{F69E343A-A4BB-8407-1CA8-84EEF40046B6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09:01:01.104" v="1193" actId="1076"/>
        <pc:sldMkLst>
          <pc:docMk/>
          <pc:sldMk cId="2518890862" sldId="1261"/>
        </pc:sldMkLst>
        <pc:spChg chg="del">
          <ac:chgData name="塩谷 晃弘 / Akihiro Shiotani" userId="50aef054-9327-40af-9729-b525352b79f1" providerId="ADAL" clId="{A52BBFC4-1330-4627-B39B-AC2A2FE11807}" dt="2022-07-20T08:56:49.199" v="998" actId="478"/>
          <ac:spMkLst>
            <pc:docMk/>
            <pc:sldMk cId="2518890862" sldId="1261"/>
            <ac:spMk id="15" creationId="{22C03768-E94B-629D-C85F-B6CF610D87D6}"/>
          </ac:spMkLst>
        </pc:spChg>
        <pc:spChg chg="del">
          <ac:chgData name="塩谷 晃弘 / Akihiro Shiotani" userId="50aef054-9327-40af-9729-b525352b79f1" providerId="ADAL" clId="{A52BBFC4-1330-4627-B39B-AC2A2FE11807}" dt="2022-07-20T08:56:49.969" v="999" actId="478"/>
          <ac:spMkLst>
            <pc:docMk/>
            <pc:sldMk cId="2518890862" sldId="1261"/>
            <ac:spMk id="18" creationId="{2F810518-E719-D3BA-02BF-9CDE994C6E08}"/>
          </ac:spMkLst>
        </pc:spChg>
        <pc:spChg chg="add mod">
          <ac:chgData name="塩谷 晃弘 / Akihiro Shiotani" userId="50aef054-9327-40af-9729-b525352b79f1" providerId="ADAL" clId="{A52BBFC4-1330-4627-B39B-AC2A2FE11807}" dt="2022-07-20T09:01:01.104" v="1193" actId="1076"/>
          <ac:spMkLst>
            <pc:docMk/>
            <pc:sldMk cId="2518890862" sldId="1261"/>
            <ac:spMk id="21" creationId="{697A8AA3-544F-7360-27B6-484518AE3C07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22:20:46.443" v="4001" actId="21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A52BBFC4-1330-4627-B39B-AC2A2FE11807}" dt="2022-07-20T22:20:46.443" v="4001" actId="21"/>
          <ac:spMkLst>
            <pc:docMk/>
            <pc:sldMk cId="3831453178" sldId="1262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A52BBFC4-1330-4627-B39B-AC2A2FE11807}" dt="2022-07-20T08:54:43.093" v="906" actId="1035"/>
          <ac:spMkLst>
            <pc:docMk/>
            <pc:sldMk cId="3831453178" sldId="1262"/>
            <ac:spMk id="21" creationId="{5C3EE6BA-8DA3-3B35-CD36-B01856365B0B}"/>
          </ac:spMkLst>
        </pc:spChg>
        <pc:spChg chg="add mod">
          <ac:chgData name="塩谷 晃弘 / Akihiro Shiotani" userId="50aef054-9327-40af-9729-b525352b79f1" providerId="ADAL" clId="{A52BBFC4-1330-4627-B39B-AC2A2FE11807}" dt="2022-07-20T08:55:36.051" v="974" actId="1076"/>
          <ac:spMkLst>
            <pc:docMk/>
            <pc:sldMk cId="3831453178" sldId="1262"/>
            <ac:spMk id="22" creationId="{5A8E4159-E638-AC1D-EDE3-2E2915D9D577}"/>
          </ac:spMkLst>
        </pc:spChg>
        <pc:spChg chg="add del">
          <ac:chgData name="塩谷 晃弘 / Akihiro Shiotani" userId="50aef054-9327-40af-9729-b525352b79f1" providerId="ADAL" clId="{A52BBFC4-1330-4627-B39B-AC2A2FE11807}" dt="2022-07-20T08:54:14.592" v="831" actId="22"/>
          <ac:spMkLst>
            <pc:docMk/>
            <pc:sldMk cId="3831453178" sldId="1262"/>
            <ac:spMk id="23" creationId="{48E636C9-482D-3CA7-36F6-905F12D23BB1}"/>
          </ac:spMkLst>
        </pc:spChg>
        <pc:spChg chg="add mod">
          <ac:chgData name="塩谷 晃弘 / Akihiro Shiotani" userId="50aef054-9327-40af-9729-b525352b79f1" providerId="ADAL" clId="{A52BBFC4-1330-4627-B39B-AC2A2FE11807}" dt="2022-07-20T08:55:37.755" v="975" actId="1076"/>
          <ac:spMkLst>
            <pc:docMk/>
            <pc:sldMk cId="3831453178" sldId="1262"/>
            <ac:spMk id="25" creationId="{6A302DD8-7871-0544-1D24-43DACAC5D4BF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29" creationId="{11E59B66-D388-45D3-CD59-D60B090B1798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30" creationId="{5CB67DB9-6BDC-1D4B-FA79-05047B2945A8}"/>
          </ac:spMkLst>
        </pc:spChg>
        <pc:spChg chg="del">
          <ac:chgData name="塩谷 晃弘 / Akihiro Shiotani" userId="50aef054-9327-40af-9729-b525352b79f1" providerId="ADAL" clId="{A52BBFC4-1330-4627-B39B-AC2A2FE11807}" dt="2022-07-20T08:54:35.271" v="835" actId="478"/>
          <ac:spMkLst>
            <pc:docMk/>
            <pc:sldMk cId="3831453178" sldId="1262"/>
            <ac:spMk id="67" creationId="{1B749A45-512F-78F4-71C4-1D0CCDAD6E65}"/>
          </ac:spMkLst>
        </pc:spChg>
        <pc:spChg chg="del mod">
          <ac:chgData name="塩谷 晃弘 / Akihiro Shiotani" userId="50aef054-9327-40af-9729-b525352b79f1" providerId="ADAL" clId="{A52BBFC4-1330-4627-B39B-AC2A2FE11807}" dt="2022-07-20T08:54:54.463" v="907" actId="478"/>
          <ac:spMkLst>
            <pc:docMk/>
            <pc:sldMk cId="3831453178" sldId="1262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A52BBFC4-1330-4627-B39B-AC2A2FE11807}" dt="2022-07-20T08:55:44.220" v="991" actId="1035"/>
          <ac:grpSpMkLst>
            <pc:docMk/>
            <pc:sldMk cId="3831453178" sldId="1262"/>
            <ac:grpSpMk id="27" creationId="{0DDE7085-98D7-9163-F3D5-C1CCF4219E08}"/>
          </ac:grpSpMkLst>
        </pc:grpChg>
        <pc:grpChg chg="mod">
          <ac:chgData name="塩谷 晃弘 / Akihiro Shiotani" userId="50aef054-9327-40af-9729-b525352b79f1" providerId="ADAL" clId="{A52BBFC4-1330-4627-B39B-AC2A2FE11807}" dt="2022-07-20T08:54:54.827" v="908"/>
          <ac:grpSpMkLst>
            <pc:docMk/>
            <pc:sldMk cId="3831453178" sldId="1262"/>
            <ac:grpSpMk id="28" creationId="{E45642CF-236D-DE72-F6F9-577E477C2FE0}"/>
          </ac:grpSpMkLst>
        </pc:grpChg>
        <pc:grpChg chg="del">
          <ac:chgData name="塩谷 晃弘 / Akihiro Shiotani" userId="50aef054-9327-40af-9729-b525352b79f1" providerId="ADAL" clId="{A52BBFC4-1330-4627-B39B-AC2A2FE11807}" dt="2022-07-20T08:54:35.271" v="835" actId="478"/>
          <ac:grpSpMkLst>
            <pc:docMk/>
            <pc:sldMk cId="3831453178" sldId="1262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A52BBFC4-1330-4627-B39B-AC2A2FE11807}" dt="2022-07-20T08:54:43.093" v="906" actId="1035"/>
          <ac:grpSpMkLst>
            <pc:docMk/>
            <pc:sldMk cId="3831453178" sldId="1262"/>
            <ac:grpSpMk id="73" creationId="{4D6651F3-644D-DD1C-5CA1-0DF0A5FFB1A9}"/>
          </ac:grpSpMkLst>
        </pc:grpChg>
        <pc:grpChg chg="del mod">
          <ac:chgData name="塩谷 晃弘 / Akihiro Shiotani" userId="50aef054-9327-40af-9729-b525352b79f1" providerId="ADAL" clId="{A52BBFC4-1330-4627-B39B-AC2A2FE11807}" dt="2022-07-20T08:54:54.463" v="907" actId="478"/>
          <ac:grpSpMkLst>
            <pc:docMk/>
            <pc:sldMk cId="3831453178" sldId="1262"/>
            <ac:grpSpMk id="79" creationId="{38369BF7-0FDC-0045-CDC8-C7B6824E2E43}"/>
          </ac:grpSpMkLst>
        </pc:grpChg>
        <pc:graphicFrameChg chg="add mod modGraphic">
          <ac:chgData name="塩谷 晃弘 / Akihiro Shiotani" userId="50aef054-9327-40af-9729-b525352b79f1" providerId="ADAL" clId="{A52BBFC4-1330-4627-B39B-AC2A2FE11807}" dt="2022-07-20T08:56:06.397" v="996" actId="1036"/>
          <ac:graphicFrameMkLst>
            <pc:docMk/>
            <pc:sldMk cId="3831453178" sldId="1262"/>
            <ac:graphicFrameMk id="26" creationId="{D11A962F-C590-08E5-425E-3779F37F4143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20T08:54:54.827" v="908"/>
          <ac:cxnSpMkLst>
            <pc:docMk/>
            <pc:sldMk cId="3831453178" sldId="1262"/>
            <ac:cxnSpMk id="31" creationId="{0B3C12A3-0602-6EA9-A67E-AFB7EDA317AA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8:47:06.997" v="240" actId="47"/>
        <pc:sldMkLst>
          <pc:docMk/>
          <pc:sldMk cId="1975345922" sldId="1263"/>
        </pc:sldMkLst>
      </pc:sldChg>
      <pc:sldChg chg="addSp delSp modSp new mod ord">
        <pc:chgData name="塩谷 晃弘 / Akihiro Shiotani" userId="50aef054-9327-40af-9729-b525352b79f1" providerId="ADAL" clId="{A52BBFC4-1330-4627-B39B-AC2A2FE11807}" dt="2022-07-21T02:47:03.481" v="7046" actId="1035"/>
        <pc:sldMkLst>
          <pc:docMk/>
          <pc:sldMk cId="577588334" sldId="1264"/>
        </pc:sldMkLst>
        <pc:spChg chg="mod">
          <ac:chgData name="塩谷 晃弘 / Akihiro Shiotani" userId="50aef054-9327-40af-9729-b525352b79f1" providerId="ADAL" clId="{A52BBFC4-1330-4627-B39B-AC2A2FE11807}" dt="2022-07-20T08:47:44.709" v="282" actId="20577"/>
          <ac:spMkLst>
            <pc:docMk/>
            <pc:sldMk cId="577588334" sldId="1264"/>
            <ac:spMk id="2" creationId="{CEF04C5A-6070-F606-159F-D09ACC0A38F3}"/>
          </ac:spMkLst>
        </pc:spChg>
        <pc:spChg chg="add del mod">
          <ac:chgData name="塩谷 晃弘 / Akihiro Shiotani" userId="50aef054-9327-40af-9729-b525352b79f1" providerId="ADAL" clId="{A52BBFC4-1330-4627-B39B-AC2A2FE11807}" dt="2022-07-20T09:01:30.981" v="1203" actId="478"/>
          <ac:spMkLst>
            <pc:docMk/>
            <pc:sldMk cId="577588334" sldId="1264"/>
            <ac:spMk id="5" creationId="{540AB64A-9D81-BCE1-99C6-F808689FC1B4}"/>
          </ac:spMkLst>
        </pc:spChg>
        <pc:spChg chg="add mod">
          <ac:chgData name="塩谷 晃弘 / Akihiro Shiotani" userId="50aef054-9327-40af-9729-b525352b79f1" providerId="ADAL" clId="{A52BBFC4-1330-4627-B39B-AC2A2FE11807}" dt="2022-07-21T02:47:03.481" v="7046" actId="1035"/>
          <ac:spMkLst>
            <pc:docMk/>
            <pc:sldMk cId="577588334" sldId="1264"/>
            <ac:spMk id="6" creationId="{684702F2-B0EE-DCB3-967F-997E5E1A8FE5}"/>
          </ac:spMkLst>
        </pc:spChg>
        <pc:spChg chg="mod">
          <ac:chgData name="塩谷 晃弘 / Akihiro Shiotani" userId="50aef054-9327-40af-9729-b525352b79f1" providerId="ADAL" clId="{A52BBFC4-1330-4627-B39B-AC2A2FE11807}" dt="2022-07-20T09:07:11.442" v="1771"/>
          <ac:spMkLst>
            <pc:docMk/>
            <pc:sldMk cId="577588334" sldId="1264"/>
            <ac:spMk id="9" creationId="{231AF530-075E-FBE3-15DB-A85616272B7C}"/>
          </ac:spMkLst>
        </pc:spChg>
        <pc:spChg chg="mod">
          <ac:chgData name="塩谷 晃弘 / Akihiro Shiotani" userId="50aef054-9327-40af-9729-b525352b79f1" providerId="ADAL" clId="{A52BBFC4-1330-4627-B39B-AC2A2FE11807}" dt="2022-07-20T09:07:48.722" v="1870" actId="20577"/>
          <ac:spMkLst>
            <pc:docMk/>
            <pc:sldMk cId="577588334" sldId="1264"/>
            <ac:spMk id="10" creationId="{529E2C47-7C85-9406-40CA-8B11110725EA}"/>
          </ac:spMkLst>
        </pc:spChg>
        <pc:grpChg chg="add 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7" creationId="{B35AE8E7-5E50-239C-CE5B-8E6818AD6BA2}"/>
          </ac:grpSpMkLst>
        </pc:grpChg>
        <pc:grpChg chg="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8" creationId="{73013617-D60B-BEC7-03DD-8956EF2D1D20}"/>
          </ac:grpSpMkLst>
        </pc:grpChg>
        <pc:picChg chg="add mod">
          <ac:chgData name="塩谷 晃弘 / Akihiro Shiotani" userId="50aef054-9327-40af-9729-b525352b79f1" providerId="ADAL" clId="{A52BBFC4-1330-4627-B39B-AC2A2FE11807}" dt="2022-07-20T09:07:06.206" v="1770" actId="14100"/>
          <ac:picMkLst>
            <pc:docMk/>
            <pc:sldMk cId="577588334" sldId="1264"/>
            <ac:picMk id="3" creationId="{21217D7B-B9FE-FD84-35D7-98336F1834F8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1:10.938" v="1194" actId="478"/>
          <ac:picMkLst>
            <pc:docMk/>
            <pc:sldMk cId="577588334" sldId="1264"/>
            <ac:picMk id="4" creationId="{902A1941-0984-4064-2449-ADE4ACAB979A}"/>
          </ac:picMkLst>
        </pc:picChg>
        <pc:cxnChg chg="mod">
          <ac:chgData name="塩谷 晃弘 / Akihiro Shiotani" userId="50aef054-9327-40af-9729-b525352b79f1" providerId="ADAL" clId="{A52BBFC4-1330-4627-B39B-AC2A2FE11807}" dt="2022-07-20T09:07:11.442" v="1771"/>
          <ac:cxnSpMkLst>
            <pc:docMk/>
            <pc:sldMk cId="577588334" sldId="1264"/>
            <ac:cxnSpMk id="11" creationId="{9D2C51A2-1212-638B-9A00-9E7F33429377}"/>
          </ac:cxnSpMkLst>
        </pc:cxnChg>
      </pc:sldChg>
      <pc:sldChg chg="addSp delSp modSp add mod">
        <pc:chgData name="塩谷 晃弘 / Akihiro Shiotani" userId="50aef054-9327-40af-9729-b525352b79f1" providerId="ADAL" clId="{A52BBFC4-1330-4627-B39B-AC2A2FE11807}" dt="2022-07-21T02:39:06.250" v="6750" actId="20577"/>
        <pc:sldMkLst>
          <pc:docMk/>
          <pc:sldMk cId="2542811206" sldId="1265"/>
        </pc:sldMkLst>
        <pc:spChg chg="mod">
          <ac:chgData name="塩谷 晃弘 / Akihiro Shiotani" userId="50aef054-9327-40af-9729-b525352b79f1" providerId="ADAL" clId="{A52BBFC4-1330-4627-B39B-AC2A2FE11807}" dt="2022-07-20T08:47:53.011" v="283"/>
          <ac:spMkLst>
            <pc:docMk/>
            <pc:sldMk cId="2542811206" sldId="1265"/>
            <ac:spMk id="2" creationId="{CEF04C5A-6070-F606-159F-D09ACC0A38F3}"/>
          </ac:spMkLst>
        </pc:spChg>
        <pc:spChg chg="add mod">
          <ac:chgData name="塩谷 晃弘 / Akihiro Shiotani" userId="50aef054-9327-40af-9729-b525352b79f1" providerId="ADAL" clId="{A52BBFC4-1330-4627-B39B-AC2A2FE11807}" dt="2022-07-20T23:20:26.257" v="6142" actId="1037"/>
          <ac:spMkLst>
            <pc:docMk/>
            <pc:sldMk cId="2542811206" sldId="1265"/>
            <ac:spMk id="7" creationId="{D6691A99-FEE4-82CF-EC8C-5E8C2F5F78D3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1" creationId="{FCF3C720-43F8-2DBB-649D-1D7A2E495F44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2" creationId="{C20BC165-EE4B-C7B4-D4CB-12538BA21684}"/>
          </ac:spMkLst>
        </pc:spChg>
        <pc:spChg chg="add mod">
          <ac:chgData name="塩谷 晃弘 / Akihiro Shiotani" userId="50aef054-9327-40af-9729-b525352b79f1" providerId="ADAL" clId="{A52BBFC4-1330-4627-B39B-AC2A2FE11807}" dt="2022-07-21T02:39:00.108" v="6744" actId="1076"/>
          <ac:spMkLst>
            <pc:docMk/>
            <pc:sldMk cId="2542811206" sldId="1265"/>
            <ac:spMk id="14" creationId="{59CA0850-0EF2-02A4-E225-C70D359A4CF0}"/>
          </ac:spMkLst>
        </pc:spChg>
        <pc:spChg chg="add mod">
          <ac:chgData name="塩谷 晃弘 / Akihiro Shiotani" userId="50aef054-9327-40af-9729-b525352b79f1" providerId="ADAL" clId="{A52BBFC4-1330-4627-B39B-AC2A2FE11807}" dt="2022-07-21T02:39:06.250" v="6750" actId="20577"/>
          <ac:spMkLst>
            <pc:docMk/>
            <pc:sldMk cId="2542811206" sldId="1265"/>
            <ac:spMk id="15" creationId="{6EEF8D39-DC5D-3285-7267-C1CA9B141DF2}"/>
          </ac:spMkLst>
        </pc:spChg>
        <pc:grpChg chg="add 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9" creationId="{2D302B73-DBF5-53D0-5ACE-26E44C5079B6}"/>
          </ac:grpSpMkLst>
        </pc:grpChg>
        <pc:grpChg chg="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10" creationId="{9050F565-AFC9-896A-35EE-9862AFD56DAB}"/>
          </ac:grpSpMkLst>
        </pc:grpChg>
        <pc:picChg chg="add del">
          <ac:chgData name="塩谷 晃弘 / Akihiro Shiotani" userId="50aef054-9327-40af-9729-b525352b79f1" providerId="ADAL" clId="{A52BBFC4-1330-4627-B39B-AC2A2FE11807}" dt="2022-07-20T09:04:04.286" v="1488" actId="478"/>
          <ac:picMkLst>
            <pc:docMk/>
            <pc:sldMk cId="2542811206" sldId="1265"/>
            <ac:picMk id="3" creationId="{21217D7B-B9FE-FD84-35D7-98336F1834F8}"/>
          </ac:picMkLst>
        </pc:picChg>
        <pc:picChg chg="del">
          <ac:chgData name="塩谷 晃弘 / Akihiro Shiotani" userId="50aef054-9327-40af-9729-b525352b79f1" providerId="ADAL" clId="{A52BBFC4-1330-4627-B39B-AC2A2FE11807}" dt="2022-07-20T08:47:11.254" v="241" actId="478"/>
          <ac:picMkLst>
            <pc:docMk/>
            <pc:sldMk cId="2542811206" sldId="1265"/>
            <ac:picMk id="4" creationId="{902A1941-0984-4064-2449-ADE4ACAB979A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7:59.798" v="1871" actId="478"/>
          <ac:picMkLst>
            <pc:docMk/>
            <pc:sldMk cId="2542811206" sldId="1265"/>
            <ac:picMk id="5" creationId="{071F6324-6CB3-23E5-0B55-B0FEDC78125B}"/>
          </ac:picMkLst>
        </pc:picChg>
        <pc:picChg chg="add mod">
          <ac:chgData name="塩谷 晃弘 / Akihiro Shiotani" userId="50aef054-9327-40af-9729-b525352b79f1" providerId="ADAL" clId="{A52BBFC4-1330-4627-B39B-AC2A2FE11807}" dt="2022-07-20T09:04:35.293" v="1495" actId="1076"/>
          <ac:picMkLst>
            <pc:docMk/>
            <pc:sldMk cId="2542811206" sldId="1265"/>
            <ac:picMk id="6" creationId="{15010257-16C2-9432-FAA4-AFCBF748BF1A}"/>
          </ac:picMkLst>
        </pc:picChg>
        <pc:picChg chg="add mod ord">
          <ac:chgData name="塩谷 晃弘 / Akihiro Shiotani" userId="50aef054-9327-40af-9729-b525352b79f1" providerId="ADAL" clId="{A52BBFC4-1330-4627-B39B-AC2A2FE11807}" dt="2022-07-20T09:08:04.142" v="1873" actId="167"/>
          <ac:picMkLst>
            <pc:docMk/>
            <pc:sldMk cId="2542811206" sldId="1265"/>
            <ac:picMk id="8" creationId="{21694CB3-C7B8-164C-45E5-F13C5339B4B0}"/>
          </ac:picMkLst>
        </pc:picChg>
        <pc:cxnChg chg="mod">
          <ac:chgData name="塩谷 晃弘 / Akihiro Shiotani" userId="50aef054-9327-40af-9729-b525352b79f1" providerId="ADAL" clId="{A52BBFC4-1330-4627-B39B-AC2A2FE11807}" dt="2022-07-20T09:08:00.084" v="1872"/>
          <ac:cxnSpMkLst>
            <pc:docMk/>
            <pc:sldMk cId="2542811206" sldId="1265"/>
            <ac:cxnSpMk id="13" creationId="{4F3F2D34-92EF-DD88-97C2-9F6A1565F330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9:14:53.986" v="2535" actId="47"/>
        <pc:sldMkLst>
          <pc:docMk/>
          <pc:sldMk cId="84465324" sldId="1266"/>
        </pc:sldMkLst>
      </pc:sldChg>
      <pc:sldChg chg="addSp delSp modSp add mod">
        <pc:chgData name="塩谷 晃弘 / Akihiro Shiotani" userId="50aef054-9327-40af-9729-b525352b79f1" providerId="ADAL" clId="{A52BBFC4-1330-4627-B39B-AC2A2FE11807}" dt="2022-07-20T23:17:44.700" v="5922" actId="1076"/>
        <pc:sldMkLst>
          <pc:docMk/>
          <pc:sldMk cId="3583605157" sldId="1267"/>
        </pc:sldMkLst>
        <pc:spChg chg="add mod">
          <ac:chgData name="塩谷 晃弘 / Akihiro Shiotani" userId="50aef054-9327-40af-9729-b525352b79f1" providerId="ADAL" clId="{A52BBFC4-1330-4627-B39B-AC2A2FE11807}" dt="2022-07-20T09:27:22.756" v="3088" actId="692"/>
          <ac:spMkLst>
            <pc:docMk/>
            <pc:sldMk cId="3583605157" sldId="1267"/>
            <ac:spMk id="4" creationId="{3EF87EC5-BF02-26E0-F56C-41568F35EE7E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2" creationId="{66848BE7-005B-A024-1CEF-4587A9FB4B21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4" creationId="{BFFDC777-7CE5-9A39-9C6E-AA08D3F6793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5" creationId="{63CF47A3-0D01-C4F9-180B-2ADF688FB3B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6" creationId="{E49FB2FE-403C-EEA5-D17D-88F6EE95658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7" creationId="{4B8BE7EA-1FD1-AD74-33B3-4ED92157E22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8" creationId="{BBBA40A5-B8C7-6D9D-9004-385B8C2789C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9" creationId="{E3C53AD2-797F-2E45-0BC9-D3AA079960D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0" creationId="{E2C99E41-CF55-D334-61EF-170DB47A5F8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1" creationId="{42E21883-DAF0-B9DD-64D6-FFAEC3029990}"/>
          </ac:spMkLst>
        </pc:spChg>
        <pc:spChg chg="add del mod">
          <ac:chgData name="塩谷 晃弘 / Akihiro Shiotani" userId="50aef054-9327-40af-9729-b525352b79f1" providerId="ADAL" clId="{A52BBFC4-1330-4627-B39B-AC2A2FE11807}" dt="2022-07-20T09:16:27.909" v="2561" actId="478"/>
          <ac:spMkLst>
            <pc:docMk/>
            <pc:sldMk cId="3583605157" sldId="1267"/>
            <ac:spMk id="32" creationId="{576E4BF2-6B2C-2B59-D5C6-B50E4D6D715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3" creationId="{EE4360E2-178E-84C2-F2B7-0A395B08CF7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4" creationId="{6BC5927E-C20E-34A9-B81B-9161C6D8AD35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5" creationId="{AD6A55C7-27EF-9010-18BB-9E978781189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6" creationId="{C6BEC909-08F1-F5FA-E71C-486E2204779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0" creationId="{F8E0A1E5-5F22-AAD2-1450-6130DECB1078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1" creationId="{2E1F19A0-06A8-BF5D-B2EF-E6FD5ECF142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43" creationId="{50E1CC62-ED35-FC0B-75BD-7DE405A6AB54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4" creationId="{F81E9CEA-EB71-044B-1E10-981DA3B7C8A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6" creationId="{91AA4A47-2D08-082A-1411-3D16E473A9B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7" creationId="{D4DEE31A-5916-CD6B-8607-F4A45F64803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8" creationId="{69A077CD-78DC-EA68-0B06-79469CBDC80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9" creationId="{BC4CF129-FEC9-A907-6797-3D2107435C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0" creationId="{72CCF2E9-07BA-83E7-1C7A-3122585EAF1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1" creationId="{66B409A3-CDA0-734C-1B9B-0F0D9BF43C5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2" creationId="{FF70481A-F1DE-5699-BC7D-70447537C51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3" creationId="{6D17F85F-13E0-F561-3F7E-CEDF19C03A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4" creationId="{70D73F7E-4AEB-129D-8A0D-EAA995C5DBA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5" creationId="{3D3ECD28-F359-C95D-5D19-807FB219655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6" creationId="{12D8CA4C-9423-0781-DEBB-AF233B067FF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7" creationId="{A592D825-D383-3494-0973-5585F994E66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8" creationId="{1705CC6B-A9AF-2FF1-A58C-F0D3C726C75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9" creationId="{35161031-0108-D0D4-AF99-BA3E76F67EE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0" creationId="{25633589-1EE0-DE15-20EA-600EE8D2749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1" creationId="{64BD7D76-6F1B-B232-2113-1847F45DAE6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2" creationId="{94644D5D-F188-DCBF-C3B5-7ED6FC9136C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3" creationId="{BFA9FDE2-8529-0A7F-576A-9AD7BF1F8685}"/>
          </ac:spMkLst>
        </pc:spChg>
        <pc:spChg chg="add mod">
          <ac:chgData name="塩谷 晃弘 / Akihiro Shiotani" userId="50aef054-9327-40af-9729-b525352b79f1" providerId="ADAL" clId="{A52BBFC4-1330-4627-B39B-AC2A2FE11807}" dt="2022-07-20T22:37:39.592" v="5411" actId="1076"/>
          <ac:spMkLst>
            <pc:docMk/>
            <pc:sldMk cId="3583605157" sldId="1267"/>
            <ac:spMk id="64" creationId="{0D800FA3-E731-F7A1-2A2A-B6CFE4DD01CC}"/>
          </ac:spMkLst>
        </pc:spChg>
        <pc:spChg chg="add mod">
          <ac:chgData name="塩谷 晃弘 / Akihiro Shiotani" userId="50aef054-9327-40af-9729-b525352b79f1" providerId="ADAL" clId="{A52BBFC4-1330-4627-B39B-AC2A2FE11807}" dt="2022-07-20T23:17:44.700" v="5922" actId="1076"/>
          <ac:spMkLst>
            <pc:docMk/>
            <pc:sldMk cId="3583605157" sldId="1267"/>
            <ac:spMk id="66" creationId="{BABE395C-F690-7258-83B2-D75DEB7AF481}"/>
          </ac:spMkLst>
        </pc:spChg>
        <pc:spChg chg="add mod">
          <ac:chgData name="塩谷 晃弘 / Akihiro Shiotani" userId="50aef054-9327-40af-9729-b525352b79f1" providerId="ADAL" clId="{A52BBFC4-1330-4627-B39B-AC2A2FE11807}" dt="2022-07-20T22:38:36.492" v="5501" actId="1076"/>
          <ac:spMkLst>
            <pc:docMk/>
            <pc:sldMk cId="3583605157" sldId="1267"/>
            <ac:spMk id="67" creationId="{1C950D86-EDB4-9B4D-7E43-FDCADE9832E9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4" creationId="{73ECAFBB-1381-E2AF-A690-A152979B39DC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8" creationId="{BAF415BD-CBFD-300E-C1DC-057037AE09BF}"/>
          </ac:grpSpMkLst>
        </pc:grpChg>
        <pc:grpChg chg="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9" creationId="{D9259820-C98F-8960-B44A-132E82BC56DC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68" creationId="{BA76B345-4850-8DFC-3035-D450378DDDE4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9" creationId="{38369BF7-0FDC-0045-CDC8-C7B6824E2E43}"/>
          </ac:grpSpMkLst>
        </pc:grpChg>
        <pc:picChg chg="add mod">
          <ac:chgData name="塩谷 晃弘 / Akihiro Shiotani" userId="50aef054-9327-40af-9729-b525352b79f1" providerId="ADAL" clId="{A52BBFC4-1330-4627-B39B-AC2A2FE11807}" dt="2022-07-20T09:26:15.623" v="3068" actId="1038"/>
          <ac:picMkLst>
            <pc:docMk/>
            <pc:sldMk cId="3583605157" sldId="1267"/>
            <ac:picMk id="3" creationId="{7B0133DE-503D-898C-17CF-D1EADF2AB287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0.312" v="2690" actId="478"/>
          <ac:picMkLst>
            <pc:docMk/>
            <pc:sldMk cId="3583605157" sldId="1267"/>
            <ac:picMk id="23" creationId="{83D77852-B114-D6E3-678F-36D3B5DB53BC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5.390" v="2692"/>
          <ac:picMkLst>
            <pc:docMk/>
            <pc:sldMk cId="3583605157" sldId="1267"/>
            <ac:picMk id="45" creationId="{686B7674-ADCE-8492-FAC8-D389A333C007}"/>
          </ac:picMkLst>
        </pc:picChg>
        <pc:cxnChg chg="mod">
          <ac:chgData name="塩谷 晃弘 / Akihiro Shiotani" userId="50aef054-9327-40af-9729-b525352b79f1" providerId="ADAL" clId="{A52BBFC4-1330-4627-B39B-AC2A2FE11807}" dt="2022-07-20T09:15:06.764" v="2538"/>
          <ac:cxnSpMkLst>
            <pc:docMk/>
            <pc:sldMk cId="3583605157" sldId="1267"/>
            <ac:cxnSpMk id="42" creationId="{785949B4-9012-267D-D456-2A1C19C9385B}"/>
          </ac:cxnSpMkLst>
        </pc:cxnChg>
      </pc:sldChg>
      <pc:sldChg chg="addSp delSp modSp add mod ord modShow">
        <pc:chgData name="塩谷 晃弘 / Akihiro Shiotani" userId="50aef054-9327-40af-9729-b525352b79f1" providerId="ADAL" clId="{A52BBFC4-1330-4627-B39B-AC2A2FE11807}" dt="2022-07-20T09:20:17.607" v="2689" actId="1076"/>
        <pc:sldMkLst>
          <pc:docMk/>
          <pc:sldMk cId="3948659632" sldId="1268"/>
        </pc:sldMkLst>
        <pc:spChg chg="del">
          <ac:chgData name="塩谷 晃弘 / Akihiro Shiotani" userId="50aef054-9327-40af-9729-b525352b79f1" providerId="ADAL" clId="{A52BBFC4-1330-4627-B39B-AC2A2FE11807}" dt="2022-07-20T09:19:20.061" v="2672" actId="478"/>
          <ac:spMkLst>
            <pc:docMk/>
            <pc:sldMk cId="3948659632" sldId="1268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09:19:21.894" v="2673" actId="478"/>
          <ac:spMkLst>
            <pc:docMk/>
            <pc:sldMk cId="3948659632" sldId="1268"/>
            <ac:spMk id="3" creationId="{AD286476-95A5-4210-BB06-904ED24C8476}"/>
          </ac:spMkLst>
        </pc:spChg>
        <pc:spChg chg="mod">
          <ac:chgData name="塩谷 晃弘 / Akihiro Shiotani" userId="50aef054-9327-40af-9729-b525352b79f1" providerId="ADAL" clId="{A52BBFC4-1330-4627-B39B-AC2A2FE11807}" dt="2022-07-20T09:19:34.806" v="2675" actId="14100"/>
          <ac:spMkLst>
            <pc:docMk/>
            <pc:sldMk cId="3948659632" sldId="1268"/>
            <ac:spMk id="22" creationId="{66848BE7-005B-A024-1CEF-4587A9FB4B21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4" creationId="{BFFDC777-7CE5-9A39-9C6E-AA08D3F6793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5" creationId="{63CF47A3-0D01-C4F9-180B-2ADF688FB3B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6" creationId="{E49FB2FE-403C-EEA5-D17D-88F6EE95658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7" creationId="{4B8BE7EA-1FD1-AD74-33B3-4ED92157E22C}"/>
          </ac:spMkLst>
        </pc:spChg>
        <pc:spChg chg="mod">
          <ac:chgData name="塩谷 晃弘 / Akihiro Shiotani" userId="50aef054-9327-40af-9729-b525352b79f1" providerId="ADAL" clId="{A52BBFC4-1330-4627-B39B-AC2A2FE11807}" dt="2022-07-20T09:20:13.271" v="2687" actId="20577"/>
          <ac:spMkLst>
            <pc:docMk/>
            <pc:sldMk cId="3948659632" sldId="1268"/>
            <ac:spMk id="28" creationId="{BBBA40A5-B8C7-6D9D-9004-385B8C2789CC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9" creationId="{E3C53AD2-797F-2E45-0BC9-D3AA079960D3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0" creationId="{E2C99E41-CF55-D334-61EF-170DB47A5F8E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1" creationId="{42E21883-DAF0-B9DD-64D6-FFAEC3029990}"/>
          </ac:spMkLst>
        </pc:spChg>
        <pc:spChg chg="add mod">
          <ac:chgData name="塩谷 晃弘 / Akihiro Shiotani" userId="50aef054-9327-40af-9729-b525352b79f1" providerId="ADAL" clId="{A52BBFC4-1330-4627-B39B-AC2A2FE11807}" dt="2022-07-20T09:20:17.607" v="2689" actId="1076"/>
          <ac:spMkLst>
            <pc:docMk/>
            <pc:sldMk cId="3948659632" sldId="1268"/>
            <ac:spMk id="32" creationId="{49A51FE9-C2F3-0234-0A4C-D55278EB5D4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3" creationId="{EE4360E2-178E-84C2-F2B7-0A395B08CF7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4" creationId="{6BC5927E-C20E-34A9-B81B-9161C6D8AD35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5" creationId="{AD6A55C7-27EF-9010-18BB-9E9787811899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6" creationId="{C6BEC909-08F1-F5FA-E71C-486E2204779F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9:16.032" v="2671" actId="1076"/>
          <ac:spMkLst>
            <pc:docMk/>
            <pc:sldMk cId="3948659632" sldId="1268"/>
            <ac:spMk id="43" creationId="{50E1CC62-ED35-FC0B-75BD-7DE405A6AB54}"/>
          </ac:spMkLst>
        </pc:spChg>
        <pc:spChg chg="add mod">
          <ac:chgData name="塩谷 晃弘 / Akihiro Shiotani" userId="50aef054-9327-40af-9729-b525352b79f1" providerId="ADAL" clId="{A52BBFC4-1330-4627-B39B-AC2A2FE11807}" dt="2022-07-20T09:17:57.253" v="2622" actId="1076"/>
          <ac:spMkLst>
            <pc:docMk/>
            <pc:sldMk cId="3948659632" sldId="1268"/>
            <ac:spMk id="44" creationId="{3A9D05FF-B7FC-FC06-C88B-1AB8777D4E2A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5" creationId="{78C6AD0E-F0F2-EEBB-A2CF-17435ED9AC35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6" creationId="{E9E24BB1-EADD-2126-CB9C-AB32A0B709D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10.868" v="2685"/>
          <ac:spMkLst>
            <pc:docMk/>
            <pc:sldMk cId="3948659632" sldId="1268"/>
            <ac:spMk id="47" creationId="{9B40C6E0-24BC-813D-6F8B-4DF0498D3F11}"/>
          </ac:spMkLst>
        </pc:spChg>
        <pc:grpChg chg="del">
          <ac:chgData name="塩谷 晃弘 / Akihiro Shiotani" userId="50aef054-9327-40af-9729-b525352b79f1" providerId="ADAL" clId="{A52BBFC4-1330-4627-B39B-AC2A2FE11807}" dt="2022-07-20T09:17:29.334" v="2609" actId="478"/>
          <ac:grpSpMkLst>
            <pc:docMk/>
            <pc:sldMk cId="3948659632" sldId="1268"/>
            <ac:grpSpMk id="38" creationId="{BAF415BD-CBFD-300E-C1DC-057037AE09BF}"/>
          </ac:grpSpMkLst>
        </pc:grpChg>
        <pc:picChg chg="mod">
          <ac:chgData name="塩谷 晃弘 / Akihiro Shiotani" userId="50aef054-9327-40af-9729-b525352b79f1" providerId="ADAL" clId="{A52BBFC4-1330-4627-B39B-AC2A2FE11807}" dt="2022-07-20T09:17:35.189" v="2617" actId="1036"/>
          <ac:picMkLst>
            <pc:docMk/>
            <pc:sldMk cId="3948659632" sldId="1268"/>
            <ac:picMk id="23" creationId="{83D77852-B114-D6E3-678F-36D3B5DB53BC}"/>
          </ac:picMkLst>
        </pc:picChg>
      </pc:sldChg>
      <pc:sldChg chg="modSp add mod ord">
        <pc:chgData name="塩谷 晃弘 / Akihiro Shiotani" userId="50aef054-9327-40af-9729-b525352b79f1" providerId="ADAL" clId="{A52BBFC4-1330-4627-B39B-AC2A2FE11807}" dt="2022-07-21T02:57:04.447" v="7537" actId="20577"/>
        <pc:sldMkLst>
          <pc:docMk/>
          <pc:sldMk cId="3108959508" sldId="1269"/>
        </pc:sldMkLst>
        <pc:spChg chg="mod">
          <ac:chgData name="塩谷 晃弘 / Akihiro Shiotani" userId="50aef054-9327-40af-9729-b525352b79f1" providerId="ADAL" clId="{A52BBFC4-1330-4627-B39B-AC2A2FE11807}" dt="2022-07-20T23:18:52.694" v="6068" actId="1035"/>
          <ac:spMkLst>
            <pc:docMk/>
            <pc:sldMk cId="3108959508" sldId="1269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0T09:24:53.871" v="2942"/>
          <ac:spMkLst>
            <pc:docMk/>
            <pc:sldMk cId="3108959508" sldId="1269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A52BBFC4-1330-4627-B39B-AC2A2FE11807}" dt="2022-07-21T02:57:04.447" v="7537" actId="20577"/>
          <ac:spMkLst>
            <pc:docMk/>
            <pc:sldMk cId="3108959508" sldId="1269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A52BBFC4-1330-4627-B39B-AC2A2FE11807}" dt="2022-07-20T23:18:52.694" v="6068" actId="1035"/>
          <ac:grpSpMkLst>
            <pc:docMk/>
            <pc:sldMk cId="3108959508" sldId="1269"/>
            <ac:grpSpMk id="40" creationId="{A4347873-0936-0B8F-1877-21B3B98FB62B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2:15:23.536" v="3323"/>
        <pc:sldMkLst>
          <pc:docMk/>
          <pc:sldMk cId="3739054185" sldId="1270"/>
        </pc:sldMkLst>
        <pc:spChg chg="mod">
          <ac:chgData name="塩谷 晃弘 / Akihiro Shiotani" userId="50aef054-9327-40af-9729-b525352b79f1" providerId="ADAL" clId="{A52BBFC4-1330-4627-B39B-AC2A2FE11807}" dt="2022-07-20T22:14:00.458" v="3272" actId="20577"/>
          <ac:spMkLst>
            <pc:docMk/>
            <pc:sldMk cId="3739054185" sldId="1270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22:14:49.976" v="3278"/>
          <ac:spMkLst>
            <pc:docMk/>
            <pc:sldMk cId="3739054185" sldId="1270"/>
            <ac:spMk id="17" creationId="{A7A8596B-B3D3-A406-DC22-C8457CB96E50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1" creationId="{5C3EE6BA-8DA3-3B35-CD36-B01856365B0B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2" creationId="{5A8E4159-E638-AC1D-EDE3-2E2915D9D577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5" creationId="{6A302DD8-7871-0544-1D24-43DACAC5D4BF}"/>
          </ac:spMkLst>
        </pc:spChg>
        <pc:grpChg chg="del">
          <ac:chgData name="塩谷 晃弘 / Akihiro Shiotani" userId="50aef054-9327-40af-9729-b525352b79f1" providerId="ADAL" clId="{A52BBFC4-1330-4627-B39B-AC2A2FE11807}" dt="2022-07-20T22:14:11.977" v="3273" actId="478"/>
          <ac:grpSpMkLst>
            <pc:docMk/>
            <pc:sldMk cId="3739054185" sldId="1270"/>
            <ac:grpSpMk id="73" creationId="{4D6651F3-644D-DD1C-5CA1-0DF0A5FFB1A9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3:19:51.381" v="6090" actId="14100"/>
        <pc:sldMkLst>
          <pc:docMk/>
          <pc:sldMk cId="3032073112" sldId="1271"/>
        </pc:sldMkLst>
        <pc:spChg chg="add del mod">
          <ac:chgData name="塩谷 晃弘 / Akihiro Shiotani" userId="50aef054-9327-40af-9729-b525352b79f1" providerId="ADAL" clId="{A52BBFC4-1330-4627-B39B-AC2A2FE11807}" dt="2022-07-20T22:15:34.936" v="3324" actId="478"/>
          <ac:spMkLst>
            <pc:docMk/>
            <pc:sldMk cId="3032073112" sldId="1271"/>
            <ac:spMk id="9" creationId="{97340A33-85D6-FF4A-EED5-C03E1123ADCD}"/>
          </ac:spMkLst>
        </pc:spChg>
        <pc:spChg chg="add mod">
          <ac:chgData name="塩谷 晃弘 / Akihiro Shiotani" userId="50aef054-9327-40af-9729-b525352b79f1" providerId="ADAL" clId="{A52BBFC4-1330-4627-B39B-AC2A2FE11807}" dt="2022-07-20T23:19:51.381" v="6090" actId="14100"/>
          <ac:spMkLst>
            <pc:docMk/>
            <pc:sldMk cId="3032073112" sldId="1271"/>
            <ac:spMk id="10" creationId="{A2D36E78-E2B4-4BC2-7864-ECD19E612EBD}"/>
          </ac:spMkLst>
        </pc:spChg>
        <pc:graphicFrameChg chg="modGraphic">
          <ac:chgData name="塩谷 晃弘 / Akihiro Shiotani" userId="50aef054-9327-40af-9729-b525352b79f1" providerId="ADAL" clId="{A52BBFC4-1330-4627-B39B-AC2A2FE11807}" dt="2022-07-20T22:14:30.048" v="3276" actId="207"/>
          <ac:graphicFrameMkLst>
            <pc:docMk/>
            <pc:sldMk cId="3032073112" sldId="1271"/>
            <ac:graphicFrameMk id="26" creationId="{D11A962F-C590-08E5-425E-3779F37F4143}"/>
          </ac:graphicFrameMkLst>
        </pc:graphicFrameChg>
      </pc:sldChg>
      <pc:sldChg chg="addSp delSp modSp add mod">
        <pc:chgData name="塩谷 晃弘 / Akihiro Shiotani" userId="50aef054-9327-40af-9729-b525352b79f1" providerId="ADAL" clId="{A52BBFC4-1330-4627-B39B-AC2A2FE11807}" dt="2022-07-21T02:46:35.920" v="7043" actId="478"/>
        <pc:sldMkLst>
          <pc:docMk/>
          <pc:sldMk cId="1338554241" sldId="1272"/>
        </pc:sldMkLst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A52BBFC4-1330-4627-B39B-AC2A2FE11807}" dt="2022-07-21T02:34:29.700" v="6643" actId="14100"/>
          <ac:spMkLst>
            <pc:docMk/>
            <pc:sldMk cId="1338554241" sldId="1272"/>
            <ac:spMk id="7" creationId="{6EDF01FB-9100-9CEE-8778-791CF7D9E239}"/>
          </ac:spMkLst>
        </pc:spChg>
        <pc:spChg chg="add del mod">
          <ac:chgData name="塩谷 晃弘 / Akihiro Shiotani" userId="50aef054-9327-40af-9729-b525352b79f1" providerId="ADAL" clId="{A52BBFC4-1330-4627-B39B-AC2A2FE11807}" dt="2022-07-21T02:37:17.547" v="6687" actId="478"/>
          <ac:spMkLst>
            <pc:docMk/>
            <pc:sldMk cId="1338554241" sldId="1272"/>
            <ac:spMk id="8" creationId="{B3C41C62-2F1B-A86B-C942-0C3A4EA1FA1A}"/>
          </ac:spMkLst>
        </pc:spChg>
        <pc:spChg chg="del">
          <ac:chgData name="塩谷 晃弘 / Akihiro Shiotani" userId="50aef054-9327-40af-9729-b525352b79f1" providerId="ADAL" clId="{A52BBFC4-1330-4627-B39B-AC2A2FE11807}" dt="2022-07-21T02:32:00.993" v="6549" actId="478"/>
          <ac:spMkLst>
            <pc:docMk/>
            <pc:sldMk cId="1338554241" sldId="1272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1T02:39:48.458" v="6809" actId="1076"/>
          <ac:spMkLst>
            <pc:docMk/>
            <pc:sldMk cId="1338554241" sldId="1272"/>
            <ac:spMk id="11" creationId="{0A5A5654-8459-B6AE-3A2F-6343A02846F3}"/>
          </ac:spMkLst>
        </pc:spChg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12" creationId="{A5DF6FA8-6AB1-C716-F26A-306A3711335C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3" creationId="{932298C9-422C-7AA4-274B-770A19FE26CF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1T02:32:38.006" v="6573" actId="478"/>
          <ac:spMkLst>
            <pc:docMk/>
            <pc:sldMk cId="1338554241" sldId="1272"/>
            <ac:spMk id="20" creationId="{78B8B47D-5EFA-49D9-C43A-0C09A36AE486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3.416" v="6596" actId="478"/>
          <ac:spMkLst>
            <pc:docMk/>
            <pc:sldMk cId="1338554241" sldId="1272"/>
            <ac:spMk id="23" creationId="{380D51EF-EF43-6C8D-B454-31A1A890AA25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0.788" v="6595" actId="478"/>
          <ac:spMkLst>
            <pc:docMk/>
            <pc:sldMk cId="1338554241" sldId="1272"/>
            <ac:spMk id="25" creationId="{864F1CEE-A90E-BF7E-CB99-A88F64F11C0A}"/>
          </ac:spMkLst>
        </pc:spChg>
        <pc:spChg chg="add mod">
          <ac:chgData name="塩谷 晃弘 / Akihiro Shiotani" userId="50aef054-9327-40af-9729-b525352b79f1" providerId="ADAL" clId="{A52BBFC4-1330-4627-B39B-AC2A2FE11807}" dt="2022-07-21T02:34:34.692" v="6645" actId="14100"/>
          <ac:spMkLst>
            <pc:docMk/>
            <pc:sldMk cId="1338554241" sldId="1272"/>
            <ac:spMk id="26" creationId="{F6E8FE1E-C73B-AE8C-1959-B61C15A5BEDE}"/>
          </ac:spMkLst>
        </pc:spChg>
        <pc:spChg chg="add mod">
          <ac:chgData name="塩谷 晃弘 / Akihiro Shiotani" userId="50aef054-9327-40af-9729-b525352b79f1" providerId="ADAL" clId="{A52BBFC4-1330-4627-B39B-AC2A2FE11807}" dt="2022-07-21T02:38:27.394" v="6727" actId="1038"/>
          <ac:spMkLst>
            <pc:docMk/>
            <pc:sldMk cId="1338554241" sldId="1272"/>
            <ac:spMk id="27" creationId="{B4289A99-A99C-B7DA-3892-12FC1EF5A8EE}"/>
          </ac:spMkLst>
        </pc:spChg>
        <pc:spChg chg="add del mod">
          <ac:chgData name="塩谷 晃弘 / Akihiro Shiotani" userId="50aef054-9327-40af-9729-b525352b79f1" providerId="ADAL" clId="{A52BBFC4-1330-4627-B39B-AC2A2FE11807}" dt="2022-07-21T02:36:21.815" v="6673" actId="478"/>
          <ac:spMkLst>
            <pc:docMk/>
            <pc:sldMk cId="1338554241" sldId="1272"/>
            <ac:spMk id="28" creationId="{78A08100-EA13-558B-6809-6F074AD40CAA}"/>
          </ac:spMkLst>
        </pc:spChg>
        <pc:spChg chg="add del mod">
          <ac:chgData name="塩谷 晃弘 / Akihiro Shiotani" userId="50aef054-9327-40af-9729-b525352b79f1" providerId="ADAL" clId="{A52BBFC4-1330-4627-B39B-AC2A2FE11807}" dt="2022-07-21T02:36:58.882" v="6681" actId="478"/>
          <ac:spMkLst>
            <pc:docMk/>
            <pc:sldMk cId="1338554241" sldId="1272"/>
            <ac:spMk id="29" creationId="{F3546C27-BFE9-B6E2-7B8C-9AD53AC196CE}"/>
          </ac:spMkLst>
        </pc:spChg>
        <pc:spChg chg="add mod">
          <ac:chgData name="塩谷 晃弘 / Akihiro Shiotani" userId="50aef054-9327-40af-9729-b525352b79f1" providerId="ADAL" clId="{A52BBFC4-1330-4627-B39B-AC2A2FE11807}" dt="2022-07-21T02:38:19.998" v="6715" actId="1038"/>
          <ac:spMkLst>
            <pc:docMk/>
            <pc:sldMk cId="1338554241" sldId="1272"/>
            <ac:spMk id="30" creationId="{2958B819-2B93-998D-955F-9C423FE0E8AF}"/>
          </ac:spMkLst>
        </pc:spChg>
        <pc:spChg chg="add mod">
          <ac:chgData name="塩谷 晃弘 / Akihiro Shiotani" userId="50aef054-9327-40af-9729-b525352b79f1" providerId="ADAL" clId="{A52BBFC4-1330-4627-B39B-AC2A2FE11807}" dt="2022-07-21T02:39:52.002" v="6810" actId="1076"/>
          <ac:spMkLst>
            <pc:docMk/>
            <pc:sldMk cId="1338554241" sldId="1272"/>
            <ac:spMk id="37" creationId="{080BBDA2-7245-3F9E-5AF7-0ADDEA889C69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8" creationId="{6D952F64-9506-D4DC-FC50-023FC9E18318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9" creationId="{62A7F845-E0F4-3766-4B6C-32B56C469B33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0" creationId="{785FB5EC-9F8E-B54D-2C46-72B3AC268C3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1" creationId="{AD4CCF23-21D2-3A15-3718-475BD4519AF1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2" creationId="{D3B5568D-D58B-0F09-525C-A614233674D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3" creationId="{76C76677-B399-826F-85A5-5D85007A2C3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4" creationId="{7870AE1D-371F-7EED-973B-1AF2313287C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5" creationId="{5F9F6400-A26F-339C-1FAC-4B63ADC7C4EC}"/>
          </ac:spMkLst>
        </pc:spChg>
        <pc:graphicFrameChg chg="del">
          <ac:chgData name="塩谷 晃弘 / Akihiro Shiotani" userId="50aef054-9327-40af-9729-b525352b79f1" providerId="ADAL" clId="{A52BBFC4-1330-4627-B39B-AC2A2FE11807}" dt="2022-07-21T02:26:45.170" v="6463" actId="478"/>
          <ac:graphicFrameMkLst>
            <pc:docMk/>
            <pc:sldMk cId="1338554241" sldId="1272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9:13.204" v="6467" actId="478"/>
          <ac:picMkLst>
            <pc:docMk/>
            <pc:sldMk cId="1338554241" sldId="1272"/>
            <ac:picMk id="4" creationId="{60E49048-C4B1-80C7-9775-F3D0065BC6F4}"/>
          </ac:picMkLst>
        </pc:picChg>
        <pc:picChg chg="add mod">
          <ac:chgData name="塩谷 晃弘 / Akihiro Shiotani" userId="50aef054-9327-40af-9729-b525352b79f1" providerId="ADAL" clId="{A52BBFC4-1330-4627-B39B-AC2A2FE11807}" dt="2022-07-21T02:31:52.495" v="6548" actId="1038"/>
          <ac:picMkLst>
            <pc:docMk/>
            <pc:sldMk cId="1338554241" sldId="1272"/>
            <ac:picMk id="6" creationId="{A3BCDF5B-F7D3-D33C-82F9-E77D7A61ECF3}"/>
          </ac:picMkLst>
        </pc:picChg>
        <pc:picChg chg="add mod ord">
          <ac:chgData name="塩谷 晃弘 / Akihiro Shiotani" userId="50aef054-9327-40af-9729-b525352b79f1" providerId="ADAL" clId="{A52BBFC4-1330-4627-B39B-AC2A2FE11807}" dt="2022-07-21T02:40:29.555" v="6817" actId="1076"/>
          <ac:picMkLst>
            <pc:docMk/>
            <pc:sldMk cId="1338554241" sldId="1272"/>
            <ac:picMk id="19" creationId="{8F01E9D6-140D-5775-1CCE-19C91E495846}"/>
          </ac:picMkLst>
        </pc:picChg>
        <pc:picChg chg="add mod">
          <ac:chgData name="塩谷 晃弘 / Akihiro Shiotani" userId="50aef054-9327-40af-9729-b525352b79f1" providerId="ADAL" clId="{A52BBFC4-1330-4627-B39B-AC2A2FE11807}" dt="2022-07-21T02:37:42.298" v="6700" actId="1076"/>
          <ac:picMkLst>
            <pc:docMk/>
            <pc:sldMk cId="1338554241" sldId="1272"/>
            <ac:picMk id="21" creationId="{90800BB4-7C0E-636F-E17D-B54B21B2EF9B}"/>
          </ac:picMkLst>
        </pc:picChg>
        <pc:picChg chg="add del mod">
          <ac:chgData name="塩谷 晃弘 / Akihiro Shiotani" userId="50aef054-9327-40af-9729-b525352b79f1" providerId="ADAL" clId="{A52BBFC4-1330-4627-B39B-AC2A2FE11807}" dt="2022-07-21T02:32:39.007" v="6575"/>
          <ac:picMkLst>
            <pc:docMk/>
            <pc:sldMk cId="1338554241" sldId="1272"/>
            <ac:picMk id="22" creationId="{5D9CB3C1-334E-E42A-4505-FA4DA075168A}"/>
          </ac:picMkLst>
        </pc:picChg>
      </pc:sldChg>
      <pc:sldChg chg="addSp delSp modSp add del mod">
        <pc:chgData name="塩谷 晃弘 / Akihiro Shiotani" userId="50aef054-9327-40af-9729-b525352b79f1" providerId="ADAL" clId="{A52BBFC4-1330-4627-B39B-AC2A2FE11807}" dt="2022-07-21T02:45:59.891" v="7041" actId="47"/>
        <pc:sldMkLst>
          <pc:docMk/>
          <pc:sldMk cId="1266033400" sldId="1273"/>
        </pc:sldMkLst>
        <pc:picChg chg="add del mod">
          <ac:chgData name="塩谷 晃弘 / Akihiro Shiotani" userId="50aef054-9327-40af-9729-b525352b79f1" providerId="ADAL" clId="{A52BBFC4-1330-4627-B39B-AC2A2FE11807}" dt="2022-07-21T02:29:46.125" v="6483" actId="478"/>
          <ac:picMkLst>
            <pc:docMk/>
            <pc:sldMk cId="1266033400" sldId="1273"/>
            <ac:picMk id="4" creationId="{AB653265-9CA0-F123-9935-5BB1F7DD7CEE}"/>
          </ac:picMkLst>
        </pc:picChg>
        <pc:picChg chg="del">
          <ac:chgData name="塩谷 晃弘 / Akihiro Shiotani" userId="50aef054-9327-40af-9729-b525352b79f1" providerId="ADAL" clId="{A52BBFC4-1330-4627-B39B-AC2A2FE11807}" dt="2022-07-21T02:29:34.039" v="6475" actId="478"/>
          <ac:picMkLst>
            <pc:docMk/>
            <pc:sldMk cId="1266033400" sldId="1273"/>
            <ac:picMk id="6" creationId="{A3BCDF5B-F7D3-D33C-82F9-E77D7A61ECF3}"/>
          </ac:picMkLst>
        </pc:picChg>
      </pc:sldChg>
      <pc:sldChg chg="add">
        <pc:chgData name="塩谷 晃弘 / Akihiro Shiotani" userId="50aef054-9327-40af-9729-b525352b79f1" providerId="ADAL" clId="{A52BBFC4-1330-4627-B39B-AC2A2FE11807}" dt="2022-07-21T02:45:58.103" v="7040"/>
        <pc:sldMkLst>
          <pc:docMk/>
          <pc:sldMk cId="1466644522" sldId="1274"/>
        </pc:sldMkLst>
      </pc:sld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  <pc:docChgLst>
    <pc:chgData name="塩谷 晃弘 / Akihiro Shiotani" userId="50aef054-9327-40af-9729-b525352b79f1" providerId="ADAL" clId="{E64B515C-9D48-49CA-9119-385737F9C223}"/>
    <pc:docChg chg="undo redo custSel addSld delSld modSld sldOrd">
      <pc:chgData name="塩谷 晃弘 / Akihiro Shiotani" userId="50aef054-9327-40af-9729-b525352b79f1" providerId="ADAL" clId="{E64B515C-9D48-49CA-9119-385737F9C223}" dt="2022-07-20T04:22:03.033" v="5023" actId="242"/>
      <pc:docMkLst>
        <pc:docMk/>
      </pc:docMkLst>
      <pc:sldChg chg="modSp mod">
        <pc:chgData name="塩谷 晃弘 / Akihiro Shiotani" userId="50aef054-9327-40af-9729-b525352b79f1" providerId="ADAL" clId="{E64B515C-9D48-49CA-9119-385737F9C223}" dt="2022-07-20T04:09:28.499" v="449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64B515C-9D48-49CA-9119-385737F9C223}" dt="2022-07-20T04:09:28.499" v="449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4:09:25.742" v="449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4:13:14.013" v="4635" actId="1038"/>
        <pc:sldMkLst>
          <pc:docMk/>
          <pc:sldMk cId="2211404028" sldId="1200"/>
        </pc:sldMkLst>
        <pc:spChg chg="mod ord">
          <ac:chgData name="塩谷 晃弘 / Akihiro Shiotani" userId="50aef054-9327-40af-9729-b525352b79f1" providerId="ADAL" clId="{E64B515C-9D48-49CA-9119-385737F9C223}" dt="2022-07-20T01:03:43.444" v="1395" actId="1036"/>
          <ac:spMkLst>
            <pc:docMk/>
            <pc:sldMk cId="2211404028" sldId="120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E64B515C-9D48-49CA-9119-385737F9C223}" dt="2022-07-20T01:02:48.554" v="1194" actId="1037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E64B515C-9D48-49CA-9119-385737F9C223}" dt="2022-07-20T01:00:56.168" v="1100" actId="103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E64B515C-9D48-49CA-9119-385737F9C223}" dt="2022-07-20T00:21:13.532" v="228" actId="478"/>
          <ac:spMkLst>
            <pc:docMk/>
            <pc:sldMk cId="2211404028" sldId="1200"/>
            <ac:spMk id="30" creationId="{7410A776-098E-4C68-1024-8EE5D17941B8}"/>
          </ac:spMkLst>
        </pc:spChg>
        <pc:spChg chg="del">
          <ac:chgData name="塩谷 晃弘 / Akihiro Shiotani" userId="50aef054-9327-40af-9729-b525352b79f1" providerId="ADAL" clId="{E64B515C-9D48-49CA-9119-385737F9C223}" dt="2022-07-20T00:21:10.701" v="227" actId="478"/>
          <ac:spMkLst>
            <pc:docMk/>
            <pc:sldMk cId="2211404028" sldId="1200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E64B515C-9D48-49CA-9119-385737F9C223}" dt="2022-07-20T00:21:02.839" v="224" actId="478"/>
          <ac:spMkLst>
            <pc:docMk/>
            <pc:sldMk cId="2211404028" sldId="1200"/>
            <ac:spMk id="35" creationId="{A8978B77-CFB9-6ED9-59BD-4D87972BEB81}"/>
          </ac:spMkLst>
        </pc:spChg>
        <pc:spChg chg="del">
          <ac:chgData name="塩谷 晃弘 / Akihiro Shiotani" userId="50aef054-9327-40af-9729-b525352b79f1" providerId="ADAL" clId="{E64B515C-9D48-49CA-9119-385737F9C223}" dt="2022-07-20T00:30:44.474" v="370" actId="478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E64B515C-9D48-49CA-9119-385737F9C223}" dt="2022-07-20T01:14:10.246" v="1566" actId="1038"/>
          <ac:spMkLst>
            <pc:docMk/>
            <pc:sldMk cId="2211404028" sldId="120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E64B515C-9D48-49CA-9119-385737F9C223}" dt="2022-07-20T01:03:51.926" v="1396" actId="1035"/>
          <ac:spMkLst>
            <pc:docMk/>
            <pc:sldMk cId="2211404028" sldId="1200"/>
            <ac:spMk id="41" creationId="{94DC6C71-CD03-2941-6E03-367D7E5FA87B}"/>
          </ac:spMkLst>
        </pc:spChg>
        <pc:spChg chg="add mod">
          <ac:chgData name="塩谷 晃弘 / Akihiro Shiotani" userId="50aef054-9327-40af-9729-b525352b79f1" providerId="ADAL" clId="{E64B515C-9D48-49CA-9119-385737F9C223}" dt="2022-07-20T04:07:35.907" v="4467" actId="1076"/>
          <ac:spMkLst>
            <pc:docMk/>
            <pc:sldMk cId="2211404028" sldId="120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E64B515C-9D48-49CA-9119-385737F9C223}" dt="2022-07-20T01:13:44.350" v="1556" actId="1037"/>
          <ac:spMkLst>
            <pc:docMk/>
            <pc:sldMk cId="2211404028" sldId="120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E64B515C-9D48-49CA-9119-385737F9C223}" dt="2022-07-20T01:00:18.583" v="1023" actId="1037"/>
          <ac:spMkLst>
            <pc:docMk/>
            <pc:sldMk cId="2211404028" sldId="120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E64B515C-9D48-49CA-9119-385737F9C223}" dt="2022-07-20T01:12:56.706" v="1554" actId="1076"/>
          <ac:spMkLst>
            <pc:docMk/>
            <pc:sldMk cId="2211404028" sldId="1200"/>
            <ac:spMk id="53" creationId="{1E38FD3F-2BE7-B19F-EABF-20551D1BEE1A}"/>
          </ac:spMkLst>
        </pc:spChg>
        <pc:spChg chg="add mod">
          <ac:chgData name="塩谷 晃弘 / Akihiro Shiotani" userId="50aef054-9327-40af-9729-b525352b79f1" providerId="ADAL" clId="{E64B515C-9D48-49CA-9119-385737F9C223}" dt="2022-07-20T01:12:51.346" v="1553" actId="1076"/>
          <ac:spMkLst>
            <pc:docMk/>
            <pc:sldMk cId="2211404028" sldId="1200"/>
            <ac:spMk id="55" creationId="{A13011B9-7205-BC45-EB90-1BD8B197F310}"/>
          </ac:spMkLst>
        </pc:spChg>
        <pc:spChg chg="add mod">
          <ac:chgData name="塩谷 晃弘 / Akihiro Shiotani" userId="50aef054-9327-40af-9729-b525352b79f1" providerId="ADAL" clId="{E64B515C-9D48-49CA-9119-385737F9C223}" dt="2022-07-20T01:14:52.155" v="1605" actId="1076"/>
          <ac:spMkLst>
            <pc:docMk/>
            <pc:sldMk cId="2211404028" sldId="1200"/>
            <ac:spMk id="60" creationId="{A1CFF06E-0B7B-739D-6BC3-71C72D16EE73}"/>
          </ac:spMkLst>
        </pc:spChg>
        <pc:spChg chg="add mod">
          <ac:chgData name="塩谷 晃弘 / Akihiro Shiotani" userId="50aef054-9327-40af-9729-b525352b79f1" providerId="ADAL" clId="{E64B515C-9D48-49CA-9119-385737F9C223}" dt="2022-07-20T01:18:37.342" v="1776" actId="1035"/>
          <ac:spMkLst>
            <pc:docMk/>
            <pc:sldMk cId="2211404028" sldId="1200"/>
            <ac:spMk id="62" creationId="{7743CD24-7949-1993-93CF-749740EFE335}"/>
          </ac:spMkLst>
        </pc:spChg>
        <pc:spChg chg="add mod">
          <ac:chgData name="塩谷 晃弘 / Akihiro Shiotani" userId="50aef054-9327-40af-9729-b525352b79f1" providerId="ADAL" clId="{E64B515C-9D48-49CA-9119-385737F9C223}" dt="2022-07-20T01:18:24.295" v="1769" actId="1036"/>
          <ac:spMkLst>
            <pc:docMk/>
            <pc:sldMk cId="2211404028" sldId="1200"/>
            <ac:spMk id="64" creationId="{6B9E398A-E431-EBD0-B884-2D6226ECF3E9}"/>
          </ac:spMkLst>
        </pc:spChg>
        <pc:spChg chg="add mod">
          <ac:chgData name="塩谷 晃弘 / Akihiro Shiotani" userId="50aef054-9327-40af-9729-b525352b79f1" providerId="ADAL" clId="{E64B515C-9D48-49CA-9119-385737F9C223}" dt="2022-07-20T04:13:14.013" v="4635" actId="1038"/>
          <ac:spMkLst>
            <pc:docMk/>
            <pc:sldMk cId="2211404028" sldId="1200"/>
            <ac:spMk id="68" creationId="{6A9CEDDA-DDBE-F448-699F-3576FE4189B0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1:33:12.013" v="2028" actId="20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23.664" v="756"/>
          <ac:graphicFrameMkLst>
            <pc:docMk/>
            <pc:sldMk cId="2211404028" sldId="1200"/>
            <ac:graphicFrameMk id="17" creationId="{E31FC088-33D9-FBAB-4D10-90E05B4440C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31.190" v="759"/>
          <ac:graphicFrameMkLst>
            <pc:docMk/>
            <pc:sldMk cId="2211404028" sldId="1200"/>
            <ac:graphicFrameMk id="18" creationId="{E1E4E221-3209-2B64-137D-84F23F0BD4B7}"/>
          </ac:graphicFrameMkLst>
        </pc:graphicFrameChg>
        <pc:cxnChg chg="mod">
          <ac:chgData name="塩谷 晃弘 / Akihiro Shiotani" userId="50aef054-9327-40af-9729-b525352b79f1" providerId="ADAL" clId="{E64B515C-9D48-49CA-9119-385737F9C223}" dt="2022-07-20T00:59:51.576" v="984" actId="1038"/>
          <ac:cxnSpMkLst>
            <pc:docMk/>
            <pc:sldMk cId="2211404028" sldId="1200"/>
            <ac:cxnSpMk id="8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0:59:09.331" v="979" actId="1036"/>
          <ac:cxnSpMkLst>
            <pc:docMk/>
            <pc:sldMk cId="2211404028" sldId="1200"/>
            <ac:cxnSpMk id="16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1:03:37.074" v="1392" actId="1037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E64B515C-9D48-49CA-9119-385737F9C223}" dt="2022-07-20T01:00:45.173" v="1096" actId="14100"/>
          <ac:cxnSpMkLst>
            <pc:docMk/>
            <pc:sldMk cId="2211404028" sldId="120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E64B515C-9D48-49CA-9119-385737F9C223}" dt="2022-07-20T01:02:40.358" v="1140" actId="1035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E64B515C-9D48-49CA-9119-385737F9C223}" dt="2022-07-20T00:21:05.574" v="225" actId="478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E64B515C-9D48-49CA-9119-385737F9C223}" dt="2022-07-20T01:03:07.831" v="1247" actId="14100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E64B515C-9D48-49CA-9119-385737F9C223}" dt="2022-07-20T00:21:07.188" v="226" actId="478"/>
          <ac:cxnSpMkLst>
            <pc:docMk/>
            <pc:sldMk cId="2211404028" sldId="1200"/>
            <ac:cxnSpMk id="32" creationId="{D1512335-3867-5A41-70F6-A8FF0691F42B}"/>
          </ac:cxnSpMkLst>
        </pc:cxnChg>
        <pc:cxnChg chg="del">
          <ac:chgData name="塩谷 晃弘 / Akihiro Shiotani" userId="50aef054-9327-40af-9729-b525352b79f1" providerId="ADAL" clId="{E64B515C-9D48-49CA-9119-385737F9C223}" dt="2022-07-20T00:20:58.067" v="223" actId="478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E64B515C-9D48-49CA-9119-385737F9C223}" dt="2022-07-20T01:12:45.735" v="1552" actId="1076"/>
          <ac:cxnSpMkLst>
            <pc:docMk/>
            <pc:sldMk cId="2211404028" sldId="120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29:43.088" v="333" actId="478"/>
          <ac:cxnSpMkLst>
            <pc:docMk/>
            <pc:sldMk cId="2211404028" sldId="1200"/>
            <ac:cxnSpMk id="39" creationId="{076138C3-7300-0C24-F78F-3CCB94E0D60C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37:08.136" v="518" actId="478"/>
          <ac:cxnSpMkLst>
            <pc:docMk/>
            <pc:sldMk cId="2211404028" sldId="1200"/>
            <ac:cxnSpMk id="40" creationId="{9A86AE0E-0947-EFA9-657B-FDBF033787E2}"/>
          </ac:cxnSpMkLst>
        </pc:cxnChg>
        <pc:cxnChg chg="add mod">
          <ac:chgData name="塩谷 晃弘 / Akihiro Shiotani" userId="50aef054-9327-40af-9729-b525352b79f1" providerId="ADAL" clId="{E64B515C-9D48-49CA-9119-385737F9C223}" dt="2022-07-20T01:10:38.178" v="1495" actId="14100"/>
          <ac:cxnSpMkLst>
            <pc:docMk/>
            <pc:sldMk cId="2211404028" sldId="1200"/>
            <ac:cxnSpMk id="43" creationId="{DC547241-D4FE-3E92-9DF1-7D3268DF3DA2}"/>
          </ac:cxnSpMkLst>
        </pc:cxnChg>
        <pc:cxnChg chg="add mod">
          <ac:chgData name="塩谷 晃弘 / Akihiro Shiotani" userId="50aef054-9327-40af-9729-b525352b79f1" providerId="ADAL" clId="{E64B515C-9D48-49CA-9119-385737F9C223}" dt="2022-07-20T01:03:28.252" v="1354" actId="1038"/>
          <ac:cxnSpMkLst>
            <pc:docMk/>
            <pc:sldMk cId="2211404028" sldId="1200"/>
            <ac:cxnSpMk id="45" creationId="{2C46E900-5605-D16F-9A8F-0AE549335924}"/>
          </ac:cxnSpMkLst>
        </pc:cxnChg>
        <pc:cxnChg chg="add mod">
          <ac:chgData name="塩谷 晃弘 / Akihiro Shiotani" userId="50aef054-9327-40af-9729-b525352b79f1" providerId="ADAL" clId="{E64B515C-9D48-49CA-9119-385737F9C223}" dt="2022-07-20T01:00:11.695" v="1018" actId="1038"/>
          <ac:cxnSpMkLst>
            <pc:docMk/>
            <pc:sldMk cId="2211404028" sldId="120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E64B515C-9D48-49CA-9119-385737F9C223}" dt="2022-07-20T01:09:05.384" v="1452" actId="14100"/>
          <ac:cxnSpMkLst>
            <pc:docMk/>
            <pc:sldMk cId="2211404028" sldId="1200"/>
            <ac:cxnSpMk id="51" creationId="{54178106-8EB0-0C59-3570-2A6898B06C0A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06.188" v="1559" actId="14100"/>
          <ac:cxnSpMkLst>
            <pc:docMk/>
            <pc:sldMk cId="2211404028" sldId="1200"/>
            <ac:cxnSpMk id="56" creationId="{1B3A1D59-77B0-EB2F-FC9D-B272003F31F9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29.041" v="1569" actId="14100"/>
          <ac:cxnSpMkLst>
            <pc:docMk/>
            <pc:sldMk cId="2211404028" sldId="1200"/>
            <ac:cxnSpMk id="58" creationId="{2EE951A1-BE25-3286-28EA-11F21B4D2B5E}"/>
          </ac:cxnSpMkLst>
        </pc:cxnChg>
        <pc:cxnChg chg="add mod">
          <ac:chgData name="塩谷 晃弘 / Akihiro Shiotani" userId="50aef054-9327-40af-9729-b525352b79f1" providerId="ADAL" clId="{E64B515C-9D48-49CA-9119-385737F9C223}" dt="2022-07-20T01:15:21.066" v="1607" actId="1076"/>
          <ac:cxnSpMkLst>
            <pc:docMk/>
            <pc:sldMk cId="2211404028" sldId="1200"/>
            <ac:cxnSpMk id="61" creationId="{45B21908-5953-FF11-D4C1-5F4954B860B2}"/>
          </ac:cxnSpMkLst>
        </pc:cxnChg>
        <pc:cxnChg chg="add mod">
          <ac:chgData name="塩谷 晃弘 / Akihiro Shiotani" userId="50aef054-9327-40af-9729-b525352b79f1" providerId="ADAL" clId="{E64B515C-9D48-49CA-9119-385737F9C223}" dt="2022-07-20T01:18:28.787" v="1770" actId="1036"/>
          <ac:cxnSpMkLst>
            <pc:docMk/>
            <pc:sldMk cId="2211404028" sldId="1200"/>
            <ac:cxnSpMk id="63" creationId="{4E76B700-278C-E89E-2F2B-B06B7BDE8B6C}"/>
          </ac:cxnSpMkLst>
        </pc:cxnChg>
        <pc:cxnChg chg="add mod">
          <ac:chgData name="塩谷 晃弘 / Akihiro Shiotani" userId="50aef054-9327-40af-9729-b525352b79f1" providerId="ADAL" clId="{E64B515C-9D48-49CA-9119-385737F9C223}" dt="2022-07-20T04:12:49.098" v="4561" actId="14100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addSp delSp modSp mod">
        <pc:chgData name="塩谷 晃弘 / Akihiro Shiotani" userId="50aef054-9327-40af-9729-b525352b79f1" providerId="ADAL" clId="{E64B515C-9D48-49CA-9119-385737F9C223}" dt="2022-07-20T04:10:49.980" v="4532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E64B515C-9D48-49CA-9119-385737F9C223}" dt="2022-07-20T01:35:16.182" v="2090" actId="20577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E64B515C-9D48-49CA-9119-385737F9C223}" dt="2022-07-20T04:10:49.980" v="4532" actId="20577"/>
          <ac:spMkLst>
            <pc:docMk/>
            <pc:sldMk cId="2840895415" sldId="1205"/>
            <ac:spMk id="21" creationId="{9B10A6AC-F325-FD64-98E4-A75534B86639}"/>
          </ac:spMkLst>
        </pc:spChg>
        <pc:spChg chg="add del">
          <ac:chgData name="塩谷 晃弘 / Akihiro Shiotani" userId="50aef054-9327-40af-9729-b525352b79f1" providerId="ADAL" clId="{E64B515C-9D48-49CA-9119-385737F9C223}" dt="2022-07-20T04:02:49.045" v="4347" actId="478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02:43.180" v="4320" actId="20577"/>
          <ac:spMkLst>
            <pc:docMk/>
            <pc:sldMk cId="2840895415" sldId="1205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05:07.918" v="4432" actId="20577"/>
          <ac:spMkLst>
            <pc:docMk/>
            <pc:sldMk cId="2840895415" sldId="1205"/>
            <ac:spMk id="76" creationId="{918D9AF7-939B-F9EA-49BE-06B4A8C38AB6}"/>
          </ac:spMkLst>
        </pc:spChg>
        <pc:spChg chg="mod">
          <ac:chgData name="塩谷 晃弘 / Akihiro Shiotani" userId="50aef054-9327-40af-9729-b525352b79f1" providerId="ADAL" clId="{E64B515C-9D48-49CA-9119-385737F9C223}" dt="2022-07-20T04:03:40.700" v="4383" actId="20577"/>
          <ac:spMkLst>
            <pc:docMk/>
            <pc:sldMk cId="2840895415" sldId="1205"/>
            <ac:spMk id="85" creationId="{4577C261-EB6D-13A0-88A2-C6A12740C911}"/>
          </ac:spMkLst>
        </pc:spChg>
        <pc:grpChg chg="add del">
          <ac:chgData name="塩谷 晃弘 / Akihiro Shiotani" userId="50aef054-9327-40af-9729-b525352b79f1" providerId="ADAL" clId="{E64B515C-9D48-49CA-9119-385737F9C223}" dt="2022-07-20T04:02:39.328" v="4308" actId="478"/>
          <ac:grpSpMkLst>
            <pc:docMk/>
            <pc:sldMk cId="2840895415" sldId="1205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E64B515C-9D48-49CA-9119-385737F9C223}" dt="2022-07-20T04:03:58.046" v="4422" actId="1035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">
        <pc:chgData name="塩谷 晃弘 / Akihiro Shiotani" userId="50aef054-9327-40af-9729-b525352b79f1" providerId="ADAL" clId="{E64B515C-9D48-49CA-9119-385737F9C223}" dt="2022-07-20T01:23:36.107" v="19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E64B515C-9D48-49CA-9119-385737F9C223}" dt="2022-07-20T01:23:32.866" v="1915" actId="47"/>
        <pc:sldMkLst>
          <pc:docMk/>
          <pc:sldMk cId="4194922092" sldId="1209"/>
        </pc:sldMkLst>
      </pc:sldChg>
      <pc:sldChg chg="modSp del mod">
        <pc:chgData name="塩谷 晃弘 / Akihiro Shiotani" userId="50aef054-9327-40af-9729-b525352b79f1" providerId="ADAL" clId="{E64B515C-9D48-49CA-9119-385737F9C223}" dt="2022-07-20T01:23:32.108" v="1914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E64B515C-9D48-49CA-9119-385737F9C223}" dt="2022-07-20T01:22:54.510" v="1913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add del ord">
        <pc:chgData name="塩谷 晃弘 / Akihiro Shiotani" userId="50aef054-9327-40af-9729-b525352b79f1" providerId="ADAL" clId="{E64B515C-9D48-49CA-9119-385737F9C223}" dt="2022-07-20T04:10:06.100" v="4501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E64B515C-9D48-49CA-9119-385737F9C223}" dt="2022-07-20T01:22:45.388" v="190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E64B515C-9D48-49CA-9119-385737F9C223}" dt="2022-07-20T01:22:45.388" v="190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1:25:33.987" v="1927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E64B515C-9D48-49CA-9119-385737F9C223}" dt="2022-07-20T01:23:36.973" v="19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E64B515C-9D48-49CA-9119-385737F9C223}" dt="2022-07-20T01:23:37.577" v="19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E64B515C-9D48-49CA-9119-385737F9C223}" dt="2022-07-20T01:23:38.390" v="1919" actId="47"/>
        <pc:sldMkLst>
          <pc:docMk/>
          <pc:sldMk cId="3882254298" sldId="1236"/>
        </pc:sldMkLst>
      </pc:sldChg>
      <pc:sldChg chg="modSp mod">
        <pc:chgData name="塩谷 晃弘 / Akihiro Shiotani" userId="50aef054-9327-40af-9729-b525352b79f1" providerId="ADAL" clId="{E64B515C-9D48-49CA-9119-385737F9C223}" dt="2022-07-20T01:21:53.246" v="1890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E64B515C-9D48-49CA-9119-385737F9C223}" dt="2022-07-20T01:21:53.246" v="1890" actId="20577"/>
          <ac:spMkLst>
            <pc:docMk/>
            <pc:sldMk cId="2349704918" sldId="1237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2:17.797" v="1892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E64B515C-9D48-49CA-9119-385737F9C223}" dt="2022-07-20T01:22:17.797" v="1892" actId="207"/>
          <ac:spMkLst>
            <pc:docMk/>
            <pc:sldMk cId="3066842340" sldId="1238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4:44.343" v="1921" actId="20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E64B515C-9D48-49CA-9119-385737F9C223}" dt="2022-07-20T01:24:44.343" v="1921" actId="207"/>
          <ac:spMkLst>
            <pc:docMk/>
            <pc:sldMk cId="3746227135" sldId="1239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5:08.386" v="1924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E64B515C-9D48-49CA-9119-385737F9C223}" dt="2022-07-20T01:25:08.386" v="1924"/>
          <ac:spMkLst>
            <pc:docMk/>
            <pc:sldMk cId="2577382852" sldId="1240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4:02:28.010" v="4306" actId="47"/>
        <pc:sldMkLst>
          <pc:docMk/>
          <pc:sldMk cId="221935234" sldId="1241"/>
        </pc:sldMkLst>
      </pc:sldChg>
      <pc:sldChg chg="del">
        <pc:chgData name="塩谷 晃弘 / Akihiro Shiotani" userId="50aef054-9327-40af-9729-b525352b79f1" providerId="ADAL" clId="{E64B515C-9D48-49CA-9119-385737F9C223}" dt="2022-07-20T01:25:19.736" v="1926" actId="47"/>
        <pc:sldMkLst>
          <pc:docMk/>
          <pc:sldMk cId="2620908024" sldId="1242"/>
        </pc:sldMkLst>
      </pc:sldChg>
      <pc:sldChg chg="del">
        <pc:chgData name="塩谷 晃弘 / Akihiro Shiotani" userId="50aef054-9327-40af-9729-b525352b79f1" providerId="ADAL" clId="{E64B515C-9D48-49CA-9119-385737F9C223}" dt="2022-07-20T01:25:19.036" v="1925" actId="47"/>
        <pc:sldMkLst>
          <pc:docMk/>
          <pc:sldMk cId="3766282573" sldId="1243"/>
        </pc:sldMkLst>
      </pc:sldChg>
      <pc:sldChg chg="addSp delSp modSp mod">
        <pc:chgData name="塩谷 晃弘 / Akihiro Shiotani" userId="50aef054-9327-40af-9729-b525352b79f1" providerId="ADAL" clId="{E64B515C-9D48-49CA-9119-385737F9C223}" dt="2022-07-20T02:38:17.682" v="3470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E64B515C-9D48-49CA-9119-385737F9C223}" dt="2022-07-20T01:54:36.597" v="2319" actId="14100"/>
          <ac:spMkLst>
            <pc:docMk/>
            <pc:sldMk cId="2732808256" sldId="1245"/>
            <ac:spMk id="2" creationId="{00000000-0000-0000-0000-000000000000}"/>
          </ac:spMkLst>
        </pc:spChg>
        <pc:spChg chg="add del mod ord">
          <ac:chgData name="塩谷 晃弘 / Akihiro Shiotani" userId="50aef054-9327-40af-9729-b525352b79f1" providerId="ADAL" clId="{E64B515C-9D48-49CA-9119-385737F9C223}" dt="2022-07-20T02:16:05.675" v="2823" actId="208"/>
          <ac:spMkLst>
            <pc:docMk/>
            <pc:sldMk cId="2732808256" sldId="1245"/>
            <ac:spMk id="6" creationId="{1EF0941E-F473-DD05-A2A8-993D2B8D1599}"/>
          </ac:spMkLst>
        </pc:spChg>
        <pc:spChg chg="add mod">
          <ac:chgData name="塩谷 晃弘 / Akihiro Shiotani" userId="50aef054-9327-40af-9729-b525352b79f1" providerId="ADAL" clId="{E64B515C-9D48-49CA-9119-385737F9C223}" dt="2022-07-20T02:16:52.207" v="2830" actId="208"/>
          <ac:spMkLst>
            <pc:docMk/>
            <pc:sldMk cId="2732808256" sldId="1245"/>
            <ac:spMk id="7" creationId="{E232DA9E-F05E-5C02-FE6A-CF3EB6536F58}"/>
          </ac:spMkLst>
        </pc:spChg>
        <pc:spChg chg="add mod">
          <ac:chgData name="塩谷 晃弘 / Akihiro Shiotani" userId="50aef054-9327-40af-9729-b525352b79f1" providerId="ADAL" clId="{E64B515C-9D48-49CA-9119-385737F9C223}" dt="2022-07-20T02:04:52.660" v="2652" actId="1035"/>
          <ac:spMkLst>
            <pc:docMk/>
            <pc:sldMk cId="2732808256" sldId="1245"/>
            <ac:spMk id="13" creationId="{A404D89E-8941-A0E2-5996-BA8E5EB740D9}"/>
          </ac:spMkLst>
        </pc:spChg>
        <pc:spChg chg="add mod ord">
          <ac:chgData name="塩谷 晃弘 / Akihiro Shiotani" userId="50aef054-9327-40af-9729-b525352b79f1" providerId="ADAL" clId="{E64B515C-9D48-49CA-9119-385737F9C223}" dt="2022-07-20T02:02:58.062" v="2633" actId="14100"/>
          <ac:spMkLst>
            <pc:docMk/>
            <pc:sldMk cId="2732808256" sldId="1245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3:35.028" v="2241" actId="478"/>
          <ac:spMkLst>
            <pc:docMk/>
            <pc:sldMk cId="2732808256" sldId="1245"/>
            <ac:spMk id="16" creationId="{1DDF358B-E40A-1C04-1220-0C2B85A3DABC}"/>
          </ac:spMkLst>
        </pc:spChg>
        <pc:spChg chg="add del mod">
          <ac:chgData name="塩谷 晃弘 / Akihiro Shiotani" userId="50aef054-9327-40af-9729-b525352b79f1" providerId="ADAL" clId="{E64B515C-9D48-49CA-9119-385737F9C223}" dt="2022-07-20T01:59:43.331" v="2602"/>
          <ac:spMkLst>
            <pc:docMk/>
            <pc:sldMk cId="2732808256" sldId="1245"/>
            <ac:spMk id="17" creationId="{0BA990CC-1726-377D-AAFC-D1ED4ECADDDE}"/>
          </ac:spMkLst>
        </pc:spChg>
        <pc:spChg chg="add mod">
          <ac:chgData name="塩谷 晃弘 / Akihiro Shiotani" userId="50aef054-9327-40af-9729-b525352b79f1" providerId="ADAL" clId="{E64B515C-9D48-49CA-9119-385737F9C223}" dt="2022-07-20T02:38:04.260" v="3469"/>
          <ac:spMkLst>
            <pc:docMk/>
            <pc:sldMk cId="2732808256" sldId="1245"/>
            <ac:spMk id="18" creationId="{063EE2D8-ADEE-CE87-7752-0EA73A4DCEF1}"/>
          </ac:spMkLst>
        </pc:spChg>
        <pc:spChg chg="add mod">
          <ac:chgData name="塩谷 晃弘 / Akihiro Shiotani" userId="50aef054-9327-40af-9729-b525352b79f1" providerId="ADAL" clId="{E64B515C-9D48-49CA-9119-385737F9C223}" dt="2022-07-20T02:09:55.616" v="2696" actId="207"/>
          <ac:spMkLst>
            <pc:docMk/>
            <pc:sldMk cId="2732808256" sldId="1245"/>
            <ac:spMk id="19" creationId="{2CECC552-1A47-47EC-F711-3E9106884F8F}"/>
          </ac:spMkLst>
        </pc:spChg>
        <pc:spChg chg="add mod">
          <ac:chgData name="塩谷 晃弘 / Akihiro Shiotani" userId="50aef054-9327-40af-9729-b525352b79f1" providerId="ADAL" clId="{E64B515C-9D48-49CA-9119-385737F9C223}" dt="2022-07-20T02:16:17.759" v="2828" actId="1038"/>
          <ac:spMkLst>
            <pc:docMk/>
            <pc:sldMk cId="2732808256" sldId="1245"/>
            <ac:spMk id="21" creationId="{16CB2C63-4082-B3CB-A0AC-D82403E1F398}"/>
          </ac:spMkLst>
        </pc:spChg>
        <pc:spChg chg="add mod">
          <ac:chgData name="塩谷 晃弘 / Akihiro Shiotani" userId="50aef054-9327-40af-9729-b525352b79f1" providerId="ADAL" clId="{E64B515C-9D48-49CA-9119-385737F9C223}" dt="2022-07-20T02:14:48.363" v="2799" actId="1076"/>
          <ac:spMkLst>
            <pc:docMk/>
            <pc:sldMk cId="2732808256" sldId="1245"/>
            <ac:spMk id="22" creationId="{1BF53DD0-A5C6-F406-039C-E09A97E54EE7}"/>
          </ac:spMkLst>
        </pc:spChg>
        <pc:spChg chg="add del mod">
          <ac:chgData name="塩谷 晃弘 / Akihiro Shiotani" userId="50aef054-9327-40af-9729-b525352b79f1" providerId="ADAL" clId="{E64B515C-9D48-49CA-9119-385737F9C223}" dt="2022-07-20T02:14:53.391" v="2801"/>
          <ac:spMkLst>
            <pc:docMk/>
            <pc:sldMk cId="2732808256" sldId="1245"/>
            <ac:spMk id="23" creationId="{9928899C-31B2-10B0-D839-83F2E175DB7D}"/>
          </ac:spMkLst>
        </pc:spChg>
        <pc:spChg chg="add mod">
          <ac:chgData name="塩谷 晃弘 / Akihiro Shiotani" userId="50aef054-9327-40af-9729-b525352b79f1" providerId="ADAL" clId="{E64B515C-9D48-49CA-9119-385737F9C223}" dt="2022-07-20T02:16:32.169" v="2829" actId="207"/>
          <ac:spMkLst>
            <pc:docMk/>
            <pc:sldMk cId="2732808256" sldId="1245"/>
            <ac:spMk id="24" creationId="{32BCE906-7545-5E50-5693-10AE62C22691}"/>
          </ac:spMkLst>
        </pc:spChg>
        <pc:spChg chg="add del mod">
          <ac:chgData name="塩谷 晃弘 / Akihiro Shiotani" userId="50aef054-9327-40af-9729-b525352b79f1" providerId="ADAL" clId="{E64B515C-9D48-49CA-9119-385737F9C223}" dt="2022-07-20T02:31:48.853" v="2836" actId="478"/>
          <ac:spMkLst>
            <pc:docMk/>
            <pc:sldMk cId="2732808256" sldId="1245"/>
            <ac:spMk id="25" creationId="{FC385481-E7C6-5E0E-736D-425DD9F726A7}"/>
          </ac:spMkLst>
        </pc:spChg>
        <pc:spChg chg="mod">
          <ac:chgData name="塩谷 晃弘 / Akihiro Shiotani" userId="50aef054-9327-40af-9729-b525352b79f1" providerId="ADAL" clId="{E64B515C-9D48-49CA-9119-385737F9C223}" dt="2022-07-20T02:38:17.682" v="3470"/>
          <ac:spMkLst>
            <pc:docMk/>
            <pc:sldMk cId="2732808256" sldId="1245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1:43:23.569" v="2149" actId="478"/>
          <ac:picMkLst>
            <pc:docMk/>
            <pc:sldMk cId="2732808256" sldId="1245"/>
            <ac:picMk id="4" creationId="{53218A54-EAF9-F939-B86A-B42971486898}"/>
          </ac:picMkLst>
        </pc:picChg>
        <pc:picChg chg="add mod ord">
          <ac:chgData name="塩谷 晃弘 / Akihiro Shiotani" userId="50aef054-9327-40af-9729-b525352b79f1" providerId="ADAL" clId="{E64B515C-9D48-49CA-9119-385737F9C223}" dt="2022-07-20T01:52:54.261" v="2239" actId="167"/>
          <ac:picMkLst>
            <pc:docMk/>
            <pc:sldMk cId="2732808256" sldId="1245"/>
            <ac:picMk id="5" creationId="{7F36D4C3-82A2-9EB3-5F96-8C23BA058069}"/>
          </ac:picMkLst>
        </pc:picChg>
        <pc:picChg chg="add mod">
          <ac:chgData name="塩谷 晃弘 / Akihiro Shiotani" userId="50aef054-9327-40af-9729-b525352b79f1" providerId="ADAL" clId="{E64B515C-9D48-49CA-9119-385737F9C223}" dt="2022-07-20T02:13:39.174" v="2772" actId="1076"/>
          <ac:picMkLst>
            <pc:docMk/>
            <pc:sldMk cId="2732808256" sldId="1245"/>
            <ac:picMk id="12" creationId="{6E413043-2DCD-A818-0B30-D60D1BF7D429}"/>
          </ac:picMkLst>
        </pc:picChg>
        <pc:picChg chg="add mod">
          <ac:chgData name="塩谷 晃弘 / Akihiro Shiotani" userId="50aef054-9327-40af-9729-b525352b79f1" providerId="ADAL" clId="{E64B515C-9D48-49CA-9119-385737F9C223}" dt="2022-07-20T02:01:34.626" v="2620" actId="1076"/>
          <ac:picMkLst>
            <pc:docMk/>
            <pc:sldMk cId="2732808256" sldId="1245"/>
            <ac:picMk id="14" creationId="{9044B43A-C56B-4220-129E-DBC68DC1F8D9}"/>
          </ac:picMkLst>
        </pc:picChg>
      </pc:sldChg>
      <pc:sldChg chg="modSp mod">
        <pc:chgData name="塩谷 晃弘 / Akihiro Shiotani" userId="50aef054-9327-40af-9729-b525352b79f1" providerId="ADAL" clId="{E64B515C-9D48-49CA-9119-385737F9C223}" dt="2022-07-20T01:24:57.022" v="1923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E64B515C-9D48-49CA-9119-385737F9C223}" dt="2022-07-20T01:24:57.022" v="1923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2:54:48.433" v="4135"/>
        <pc:sldMkLst>
          <pc:docMk/>
          <pc:sldMk cId="3789877576" sldId="1248"/>
        </pc:sldMkLst>
        <pc:spChg chg="add del mod">
          <ac:chgData name="塩谷 晃弘 / Akihiro Shiotani" userId="50aef054-9327-40af-9729-b525352b79f1" providerId="ADAL" clId="{E64B515C-9D48-49CA-9119-385737F9C223}" dt="2022-07-20T02:54:48.149" v="4134" actId="478"/>
          <ac:spMkLst>
            <pc:docMk/>
            <pc:sldMk cId="3789877576" sldId="1248"/>
            <ac:spMk id="2" creationId="{EDAE7A2A-D3FE-6BB7-65F9-BE1B60B771C8}"/>
          </ac:spMkLst>
        </pc:spChg>
        <pc:spChg chg="mod">
          <ac:chgData name="塩谷 晃弘 / Akihiro Shiotani" userId="50aef054-9327-40af-9729-b525352b79f1" providerId="ADAL" clId="{E64B515C-9D48-49CA-9119-385737F9C223}" dt="2022-07-20T02:53:19.957" v="4031" actId="20577"/>
          <ac:spMkLst>
            <pc:docMk/>
            <pc:sldMk cId="3789877576" sldId="1248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E64B515C-9D48-49CA-9119-385737F9C223}" dt="2022-07-20T02:54:46.237" v="4133"/>
          <ac:spMkLst>
            <pc:docMk/>
            <pc:sldMk cId="3789877576" sldId="1248"/>
            <ac:spMk id="16" creationId="{C167A9B9-CD65-3AC7-A1EC-2AFEA8528634}"/>
          </ac:spMkLst>
        </pc:spChg>
        <pc:spChg chg="del">
          <ac:chgData name="塩谷 晃弘 / Akihiro Shiotani" userId="50aef054-9327-40af-9729-b525352b79f1" providerId="ADAL" clId="{E64B515C-9D48-49CA-9119-385737F9C223}" dt="2022-07-20T02:54:43.643" v="4131" actId="478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E64B515C-9D48-49CA-9119-385737F9C223}" dt="2022-07-20T02:54:48.433" v="4135"/>
          <ac:spMkLst>
            <pc:docMk/>
            <pc:sldMk cId="3789877576" sldId="1248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E64B515C-9D48-49CA-9119-385737F9C223}" dt="2022-07-20T02:54:10.907" v="4130" actId="20577"/>
          <ac:spMkLst>
            <pc:docMk/>
            <pc:sldMk cId="3789877576" sldId="1248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3:59:40.910" v="4208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E64B515C-9D48-49CA-9119-385737F9C223}" dt="2022-07-20T01:36:46.619" v="2148" actId="20577"/>
          <ac:spMkLst>
            <pc:docMk/>
            <pc:sldMk cId="788933140" sldId="124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2:35:08.264" v="3194" actId="20577"/>
          <ac:spMkLst>
            <pc:docMk/>
            <pc:sldMk cId="788933140" sldId="1249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E64B515C-9D48-49CA-9119-385737F9C223}" dt="2022-07-20T03:59:40.910" v="4208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E64B515C-9D48-49CA-9119-385737F9C223}" dt="2022-07-20T03:59:25.618" v="4179" actId="14100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E64B515C-9D48-49CA-9119-385737F9C223}" dt="2022-07-20T02:35:19.514" v="3211" actId="1035"/>
          <ac:grpSpMkLst>
            <pc:docMk/>
            <pc:sldMk cId="788933140" sldId="1249"/>
            <ac:grpSpMk id="73" creationId="{4D6651F3-644D-DD1C-5CA1-0DF0A5FFB1A9}"/>
          </ac:grpSpMkLst>
        </pc:grpChg>
      </pc:sldChg>
      <pc:sldChg chg="addSp delSp modSp add mod">
        <pc:chgData name="塩谷 晃弘 / Akihiro Shiotani" userId="50aef054-9327-40af-9729-b525352b79f1" providerId="ADAL" clId="{E64B515C-9D48-49CA-9119-385737F9C223}" dt="2022-07-20T02:59:36.974" v="4149" actId="2062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E64B515C-9D48-49CA-9119-385737F9C223}" dt="2022-07-20T01:34:19.512" v="2046" actId="20577"/>
          <ac:spMkLst>
            <pc:docMk/>
            <pc:sldMk cId="3676189065" sldId="1250"/>
            <ac:spMk id="7" creationId="{00000000-0000-0000-0000-000000000000}"/>
          </ac:spMkLst>
        </pc:spChg>
        <pc:graphicFrameChg chg="add del mod">
          <ac:chgData name="塩谷 晃弘 / Akihiro Shiotani" userId="50aef054-9327-40af-9729-b525352b79f1" providerId="ADAL" clId="{E64B515C-9D48-49CA-9119-385737F9C223}" dt="2022-07-20T02:58:19.271" v="4142"/>
          <ac:graphicFrameMkLst>
            <pc:docMk/>
            <pc:sldMk cId="3676189065" sldId="1250"/>
            <ac:graphicFrameMk id="2" creationId="{03784527-C36E-B463-13AD-A1ED1BC6F521}"/>
          </ac:graphicFrameMkLst>
        </pc:graphicFrameChg>
        <pc:graphicFrameChg chg="mod modGraphic">
          <ac:chgData name="塩谷 晃弘 / Akihiro Shiotani" userId="50aef054-9327-40af-9729-b525352b79f1" providerId="ADAL" clId="{E64B515C-9D48-49CA-9119-385737F9C223}" dt="2022-07-20T02:59:36.974" v="4149" actId="2062"/>
          <ac:graphicFrameMkLst>
            <pc:docMk/>
            <pc:sldMk cId="3676189065" sldId="1250"/>
            <ac:graphicFrameMk id="9" creationId="{00000000-0000-0000-0000-000000000000}"/>
          </ac:graphicFrameMkLst>
        </pc:graphicFrameChg>
      </pc:sldChg>
      <pc:sldChg chg="modSp add ord">
        <pc:chgData name="塩谷 晃弘 / Akihiro Shiotani" userId="50aef054-9327-40af-9729-b525352b79f1" providerId="ADAL" clId="{E64B515C-9D48-49CA-9119-385737F9C223}" dt="2022-07-20T04:08:55.474" v="448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E64B515C-9D48-49CA-9119-385737F9C223}" dt="2022-07-20T04:08:34.060" v="4484"/>
          <ac:spMkLst>
            <pc:docMk/>
            <pc:sldMk cId="1899369478" sldId="1251"/>
            <ac:spMk id="17" creationId="{F9A09B0F-233A-86C1-F86A-2FF35A5CE252}"/>
          </ac:spMkLst>
        </pc:spChg>
      </pc:sldChg>
      <pc:sldChg chg="delSp modSp add del mod">
        <pc:chgData name="塩谷 晃弘 / Akihiro Shiotani" userId="50aef054-9327-40af-9729-b525352b79f1" providerId="ADAL" clId="{E64B515C-9D48-49CA-9119-385737F9C223}" dt="2022-07-20T02:51:40.081" v="3982" actId="47"/>
        <pc:sldMkLst>
          <pc:docMk/>
          <pc:sldMk cId="2619380723" sldId="1251"/>
        </pc:sldMkLst>
        <pc:spChg chg="del">
          <ac:chgData name="塩谷 晃弘 / Akihiro Shiotani" userId="50aef054-9327-40af-9729-b525352b79f1" providerId="ADAL" clId="{E64B515C-9D48-49CA-9119-385737F9C223}" dt="2022-07-20T02:30:47.371" v="2833" actId="478"/>
          <ac:spMkLst>
            <pc:docMk/>
            <pc:sldMk cId="2619380723" sldId="1251"/>
            <ac:spMk id="6" creationId="{1EF0941E-F473-DD05-A2A8-993D2B8D1599}"/>
          </ac:spMkLst>
        </pc:spChg>
        <pc:picChg chg="del mod modCrop">
          <ac:chgData name="塩谷 晃弘 / Akihiro Shiotani" userId="50aef054-9327-40af-9729-b525352b79f1" providerId="ADAL" clId="{E64B515C-9D48-49CA-9119-385737F9C223}" dt="2022-07-20T02:30:48.518" v="2834" actId="478"/>
          <ac:picMkLst>
            <pc:docMk/>
            <pc:sldMk cId="2619380723" sldId="1251"/>
            <ac:picMk id="5" creationId="{7F36D4C3-82A2-9EB3-5F96-8C23BA058069}"/>
          </ac:picMkLst>
        </pc:picChg>
      </pc:sldChg>
      <pc:sldChg chg="addSp delSp modSp add mod ord">
        <pc:chgData name="塩谷 晃弘 / Akihiro Shiotani" userId="50aef054-9327-40af-9729-b525352b79f1" providerId="ADAL" clId="{E64B515C-9D48-49CA-9119-385737F9C223}" dt="2022-07-20T02:37:48.350" v="3466" actId="20577"/>
        <pc:sldMkLst>
          <pc:docMk/>
          <pc:sldMk cId="3749922437" sldId="1252"/>
        </pc:sldMkLst>
        <pc:spChg chg="del">
          <ac:chgData name="塩谷 晃弘 / Akihiro Shiotani" userId="50aef054-9327-40af-9729-b525352b79f1" providerId="ADAL" clId="{E64B515C-9D48-49CA-9119-385737F9C223}" dt="2022-07-20T01:57:07.426" v="2325" actId="478"/>
          <ac:spMkLst>
            <pc:docMk/>
            <pc:sldMk cId="3749922437" sldId="1252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1:57:02.019" v="2323" actId="478"/>
          <ac:spMkLst>
            <pc:docMk/>
            <pc:sldMk cId="3749922437" sldId="1252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1:56:53.330" v="2322" actId="478"/>
          <ac:spMkLst>
            <pc:docMk/>
            <pc:sldMk cId="3749922437" sldId="1252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8:39.584" v="2462" actId="478"/>
          <ac:spMkLst>
            <pc:docMk/>
            <pc:sldMk cId="3749922437" sldId="1252"/>
            <ac:spMk id="16" creationId="{E310B035-1BAD-A417-D266-D604C0F93FD5}"/>
          </ac:spMkLst>
        </pc:spChg>
        <pc:spChg chg="add mod">
          <ac:chgData name="塩谷 晃弘 / Akihiro Shiotani" userId="50aef054-9327-40af-9729-b525352b79f1" providerId="ADAL" clId="{E64B515C-9D48-49CA-9119-385737F9C223}" dt="2022-07-20T02:37:48.350" v="3466" actId="20577"/>
          <ac:spMkLst>
            <pc:docMk/>
            <pc:sldMk cId="3749922437" sldId="1252"/>
            <ac:spMk id="17" creationId="{55D54A33-FAE3-BA75-3032-07CDFAA44D6F}"/>
          </ac:spMkLst>
        </pc:spChg>
        <pc:spChg chg="mod">
          <ac:chgData name="塩谷 晃弘 / Akihiro Shiotani" userId="50aef054-9327-40af-9729-b525352b79f1" providerId="ADAL" clId="{E64B515C-9D48-49CA-9119-385737F9C223}" dt="2022-07-20T02:37:30.538" v="3443" actId="1076"/>
          <ac:spMkLst>
            <pc:docMk/>
            <pc:sldMk cId="3749922437" sldId="1252"/>
            <ac:spMk id="41" creationId="{A3F9C698-D986-63DD-0E20-3724B64E0417}"/>
          </ac:spMkLst>
        </pc:spChg>
        <pc:picChg chg="mod">
          <ac:chgData name="塩谷 晃弘 / Akihiro Shiotani" userId="50aef054-9327-40af-9729-b525352b79f1" providerId="ADAL" clId="{E64B515C-9D48-49CA-9119-385737F9C223}" dt="2022-07-20T01:58:27.820" v="2461" actId="1076"/>
          <ac:picMkLst>
            <pc:docMk/>
            <pc:sldMk cId="3749922437" sldId="1252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1:56:52.765" v="2321" actId="478"/>
          <ac:picMkLst>
            <pc:docMk/>
            <pc:sldMk cId="3749922437" sldId="1252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1:57:03.987" v="2324" actId="478"/>
          <ac:picMkLst>
            <pc:docMk/>
            <pc:sldMk cId="3749922437" sldId="1252"/>
            <ac:picMk id="14" creationId="{9044B43A-C56B-4220-129E-DBC68DC1F8D9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3:00:16.312" v="4169" actId="1038"/>
        <pc:sldMkLst>
          <pc:docMk/>
          <pc:sldMk cId="4171383602" sldId="1253"/>
        </pc:sldMkLst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7" creationId="{E232DA9E-F05E-5C02-FE6A-CF3EB6536F5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5" creationId="{C03712BE-F9F9-E8A5-C88E-B51F072281D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8" creationId="{063EE2D8-ADEE-CE87-7752-0EA73A4DCEF1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9" creationId="{2CECC552-1A47-47EC-F711-3E9106884F8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1" creationId="{16CB2C63-4082-B3CB-A0AC-D82403E1F39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2" creationId="{1BF53DD0-A5C6-F406-039C-E09A97E54EE7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4" creationId="{32BCE906-7545-5E50-5693-10AE62C22691}"/>
          </ac:spMkLst>
        </pc:spChg>
        <pc:spChg chg="add mod">
          <ac:chgData name="塩谷 晃弘 / Akihiro Shiotani" userId="50aef054-9327-40af-9729-b525352b79f1" providerId="ADAL" clId="{E64B515C-9D48-49CA-9119-385737F9C223}" dt="2022-07-20T02:43:20.663" v="3495" actId="1076"/>
          <ac:spMkLst>
            <pc:docMk/>
            <pc:sldMk cId="4171383602" sldId="1253"/>
            <ac:spMk id="25" creationId="{32AC50D3-6329-0836-74B4-3C33FFEDDA42}"/>
          </ac:spMkLst>
        </pc:spChg>
        <pc:spChg chg="add del">
          <ac:chgData name="塩谷 晃弘 / Akihiro Shiotani" userId="50aef054-9327-40af-9729-b525352b79f1" providerId="ADAL" clId="{E64B515C-9D48-49CA-9119-385737F9C223}" dt="2022-07-20T02:43:44.530" v="3498" actId="22"/>
          <ac:spMkLst>
            <pc:docMk/>
            <pc:sldMk cId="4171383602" sldId="1253"/>
            <ac:spMk id="26" creationId="{0F59E134-5753-C2BB-D228-9596A85BCFD5}"/>
          </ac:spMkLst>
        </pc:spChg>
        <pc:spChg chg="add mod">
          <ac:chgData name="塩谷 晃弘 / Akihiro Shiotani" userId="50aef054-9327-40af-9729-b525352b79f1" providerId="ADAL" clId="{E64B515C-9D48-49CA-9119-385737F9C223}" dt="2022-07-20T03:00:16.312" v="4169" actId="1038"/>
          <ac:spMkLst>
            <pc:docMk/>
            <pc:sldMk cId="4171383602" sldId="1253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1:27.081" v="3981" actId="20577"/>
          <ac:spMkLst>
            <pc:docMk/>
            <pc:sldMk cId="4171383602" sldId="1253"/>
            <ac:spMk id="41" creationId="{A3F9C698-D986-63DD-0E20-3724B64E0417}"/>
          </ac:spMkLst>
        </pc:spChg>
        <pc:picChg chg="add mod modCrop">
          <ac:chgData name="塩谷 晃弘 / Akihiro Shiotani" userId="50aef054-9327-40af-9729-b525352b79f1" providerId="ADAL" clId="{E64B515C-9D48-49CA-9119-385737F9C223}" dt="2022-07-20T02:42:48.131" v="3493" actId="1076"/>
          <ac:picMkLst>
            <pc:docMk/>
            <pc:sldMk cId="4171383602" sldId="1253"/>
            <ac:picMk id="4" creationId="{9CDACCEE-BC56-2587-A978-556FDDBA20AC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4" creationId="{9044B43A-C56B-4220-129E-DBC68DC1F8D9}"/>
          </ac:picMkLst>
        </pc:picChg>
        <pc:picChg chg="add mod modCrop">
          <ac:chgData name="塩谷 晃弘 / Akihiro Shiotani" userId="50aef054-9327-40af-9729-b525352b79f1" providerId="ADAL" clId="{E64B515C-9D48-49CA-9119-385737F9C223}" dt="2022-07-20T02:43:23.642" v="3496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4:00:51.834" v="4303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E64B515C-9D48-49CA-9119-385737F9C223}" dt="2022-07-20T04:00:51.834" v="4303" actId="20577"/>
          <ac:spMkLst>
            <pc:docMk/>
            <pc:sldMk cId="3662032983" sldId="1254"/>
            <ac:spMk id="12" creationId="{F947720F-05F9-810B-31E1-19BE573A85DB}"/>
          </ac:spMkLst>
        </pc:spChg>
        <pc:spChg chg="del">
          <ac:chgData name="塩谷 晃弘 / Akihiro Shiotani" userId="50aef054-9327-40af-9729-b525352b79f1" providerId="ADAL" clId="{E64B515C-9D48-49CA-9119-385737F9C223}" dt="2022-07-20T02:46:00.588" v="3605" actId="478"/>
          <ac:spMkLst>
            <pc:docMk/>
            <pc:sldMk cId="3662032983" sldId="1254"/>
            <ac:spMk id="25" creationId="{32AC50D3-6329-0836-74B4-3C33FFEDDA42}"/>
          </ac:spMkLst>
        </pc:spChg>
        <pc:spChg chg="del mod">
          <ac:chgData name="塩谷 晃弘 / Akihiro Shiotani" userId="50aef054-9327-40af-9729-b525352b79f1" providerId="ADAL" clId="{E64B515C-9D48-49CA-9119-385737F9C223}" dt="2022-07-20T02:46:40.847" v="3608" actId="478"/>
          <ac:spMkLst>
            <pc:docMk/>
            <pc:sldMk cId="3662032983" sldId="1254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0:55.594" v="3930" actId="20577"/>
          <ac:spMkLst>
            <pc:docMk/>
            <pc:sldMk cId="3662032983" sldId="1254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2:45:58.891" v="3604" actId="478"/>
          <ac:picMkLst>
            <pc:docMk/>
            <pc:sldMk cId="3662032983" sldId="1254"/>
            <ac:picMk id="23" creationId="{AF2B6E6B-8047-81B7-1341-41BCA6A929DA}"/>
          </ac:picMkLst>
        </pc:picChg>
      </pc:sldChg>
      <pc:sldChg chg="modSp add mod">
        <pc:chgData name="塩谷 晃弘 / Akihiro Shiotani" userId="50aef054-9327-40af-9729-b525352b79f1" providerId="ADAL" clId="{E64B515C-9D48-49CA-9119-385737F9C223}" dt="2022-07-20T04:02:21.680" v="4305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E64B515C-9D48-49CA-9119-385737F9C223}" dt="2022-07-20T04:02:21.680" v="4305"/>
          <ac:spMkLst>
            <pc:docMk/>
            <pc:sldMk cId="2609000467" sldId="1255"/>
            <ac:spMk id="2" creationId="{00000000-0000-0000-0000-000000000000}"/>
          </ac:spMkLst>
        </pc:spChg>
      </pc:sldChg>
      <pc:sldChg chg="add">
        <pc:chgData name="塩谷 晃弘 / Akihiro Shiotani" userId="50aef054-9327-40af-9729-b525352b79f1" providerId="ADAL" clId="{E64B515C-9D48-49CA-9119-385737F9C223}" dt="2022-07-20T04:05:14.640" v="4433"/>
        <pc:sldMkLst>
          <pc:docMk/>
          <pc:sldMk cId="3834951229" sldId="1256"/>
        </pc:sldMkLst>
      </pc:sldChg>
      <pc:sldChg chg="addSp delSp modSp add mod">
        <pc:chgData name="塩谷 晃弘 / Akihiro Shiotani" userId="50aef054-9327-40af-9729-b525352b79f1" providerId="ADAL" clId="{E64B515C-9D48-49CA-9119-385737F9C223}" dt="2022-07-20T04:21:52.071" v="5021" actId="242"/>
        <pc:sldMkLst>
          <pc:docMk/>
          <pc:sldMk cId="3131215151" sldId="1257"/>
        </pc:sldMkLst>
        <pc:spChg chg="mod">
          <ac:chgData name="塩谷 晃弘 / Akihiro Shiotani" userId="50aef054-9327-40af-9729-b525352b79f1" providerId="ADAL" clId="{E64B515C-9D48-49CA-9119-385737F9C223}" dt="2022-07-20T04:14:30.408" v="4668" actId="20577"/>
          <ac:spMkLst>
            <pc:docMk/>
            <pc:sldMk cId="3131215151" sldId="1257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E64B515C-9D48-49CA-9119-385737F9C223}" dt="2022-07-20T04:17:10.010" v="4946" actId="478"/>
          <ac:spMkLst>
            <pc:docMk/>
            <pc:sldMk cId="3131215151" sldId="1257"/>
            <ac:spMk id="21" creationId="{5C3EE6BA-8DA3-3B35-CD36-B01856365B0B}"/>
          </ac:spMkLst>
        </pc:spChg>
        <pc:spChg chg="add del mod">
          <ac:chgData name="塩谷 晃弘 / Akihiro Shiotani" userId="50aef054-9327-40af-9729-b525352b79f1" providerId="ADAL" clId="{E64B515C-9D48-49CA-9119-385737F9C223}" dt="2022-07-20T04:18:15.358" v="4953" actId="478"/>
          <ac:spMkLst>
            <pc:docMk/>
            <pc:sldMk cId="3131215151" sldId="1257"/>
            <ac:spMk id="22" creationId="{2A6D9B4F-39BA-2468-20C0-35FC2FDF03F2}"/>
          </ac:spMkLst>
        </pc:spChg>
        <pc:spChg chg="add mod">
          <ac:chgData name="塩谷 晃弘 / Akihiro Shiotani" userId="50aef054-9327-40af-9729-b525352b79f1" providerId="ADAL" clId="{E64B515C-9D48-49CA-9119-385737F9C223}" dt="2022-07-20T04:21:52.071" v="5021" actId="242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E64B515C-9D48-49CA-9119-385737F9C223}" dt="2022-07-20T04:18:18.683" v="4954"/>
          <ac:spMkLst>
            <pc:docMk/>
            <pc:sldMk cId="3131215151" sldId="1257"/>
            <ac:spMk id="26" creationId="{F8C3558E-A699-FBE9-AF21-A57C467BBFAC}"/>
          </ac:spMkLst>
        </pc:spChg>
        <pc:spChg chg="mod">
          <ac:chgData name="塩谷 晃弘 / Akihiro Shiotani" userId="50aef054-9327-40af-9729-b525352b79f1" providerId="ADAL" clId="{E64B515C-9D48-49CA-9119-385737F9C223}" dt="2022-07-20T04:18:31.258" v="4969" actId="20577"/>
          <ac:spMkLst>
            <pc:docMk/>
            <pc:sldMk cId="3131215151" sldId="1257"/>
            <ac:spMk id="27" creationId="{8ED10C5A-0B24-7136-5DFE-9D3547B88BEA}"/>
          </ac:spMkLst>
        </pc:spChg>
        <pc:spChg chg="add del mod">
          <ac:chgData name="塩谷 晃弘 / Akihiro Shiotani" userId="50aef054-9327-40af-9729-b525352b79f1" providerId="ADAL" clId="{E64B515C-9D48-49CA-9119-385737F9C223}" dt="2022-07-20T04:21:32.425" v="5019" actId="242"/>
          <ac:spMkLst>
            <pc:docMk/>
            <pc:sldMk cId="3131215151" sldId="1257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14:35.467" v="4680" actId="20577"/>
          <ac:spMkLst>
            <pc:docMk/>
            <pc:sldMk cId="3131215151" sldId="1257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17:08.376" v="4945" actId="20577"/>
          <ac:spMkLst>
            <pc:docMk/>
            <pc:sldMk cId="3131215151" sldId="1257"/>
            <ac:spMk id="76" creationId="{918D9AF7-939B-F9EA-49BE-06B4A8C38AB6}"/>
          </ac:spMkLst>
        </pc:spChg>
        <pc:spChg chg="del">
          <ac:chgData name="塩谷 晃弘 / Akihiro Shiotani" userId="50aef054-9327-40af-9729-b525352b79f1" providerId="ADAL" clId="{E64B515C-9D48-49CA-9119-385737F9C223}" dt="2022-07-20T04:17:12.891" v="4947" actId="478"/>
          <ac:spMkLst>
            <pc:docMk/>
            <pc:sldMk cId="3131215151" sldId="1257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E64B515C-9D48-49CA-9119-385737F9C223}" dt="2022-07-20T04:18:26.219" v="4960" actId="1035"/>
          <ac:grpSpMkLst>
            <pc:docMk/>
            <pc:sldMk cId="3131215151" sldId="1257"/>
            <ac:grpSpMk id="24" creationId="{182574F8-1D2C-8F52-A814-7FDD2283EE16}"/>
          </ac:grpSpMkLst>
        </pc:grpChg>
        <pc:grpChg chg="mod">
          <ac:chgData name="塩谷 晃弘 / Akihiro Shiotani" userId="50aef054-9327-40af-9729-b525352b79f1" providerId="ADAL" clId="{E64B515C-9D48-49CA-9119-385737F9C223}" dt="2022-07-20T04:18:18.683" v="4954"/>
          <ac:grpSpMkLst>
            <pc:docMk/>
            <pc:sldMk cId="3131215151" sldId="1257"/>
            <ac:grpSpMk id="25" creationId="{1E7E5AB6-38CB-CB57-32D7-398D193694C9}"/>
          </ac:grpSpMkLst>
        </pc:grpChg>
        <pc:grpChg chg="del mod">
          <ac:chgData name="塩谷 晃弘 / Akihiro Shiotani" userId="50aef054-9327-40af-9729-b525352b79f1" providerId="ADAL" clId="{E64B515C-9D48-49CA-9119-385737F9C223}" dt="2022-07-20T04:18:15.358" v="4953" actId="478"/>
          <ac:grpSpMkLst>
            <pc:docMk/>
            <pc:sldMk cId="3131215151" sldId="125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E64B515C-9D48-49CA-9119-385737F9C223}" dt="2022-07-20T04:17:12.891" v="4947" actId="478"/>
          <ac:grpSpMkLst>
            <pc:docMk/>
            <pc:sldMk cId="3131215151" sldId="1257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E64B515C-9D48-49CA-9119-385737F9C223}" dt="2022-07-20T04:18:18.683" v="4954"/>
          <ac:cxnSpMkLst>
            <pc:docMk/>
            <pc:sldMk cId="3131215151" sldId="1257"/>
            <ac:cxnSpMk id="28" creationId="{21288C1F-17C9-9D0B-2892-39B9168AE243}"/>
          </ac:cxnSpMkLst>
        </pc:cxnChg>
      </pc:sldChg>
      <pc:sldChg chg="modSp add mod">
        <pc:chgData name="塩谷 晃弘 / Akihiro Shiotani" userId="50aef054-9327-40af-9729-b525352b79f1" providerId="ADAL" clId="{E64B515C-9D48-49CA-9119-385737F9C223}" dt="2022-07-20T04:19:41.620" v="5016" actId="1038"/>
        <pc:sldMkLst>
          <pc:docMk/>
          <pc:sldMk cId="1775604254" sldId="1258"/>
        </pc:sldMkLst>
        <pc:spChg chg="mod">
          <ac:chgData name="塩谷 晃弘 / Akihiro Shiotani" userId="50aef054-9327-40af-9729-b525352b79f1" providerId="ADAL" clId="{E64B515C-9D48-49CA-9119-385737F9C223}" dt="2022-07-20T04:08:22.432" v="4481" actId="20577"/>
          <ac:spMkLst>
            <pc:docMk/>
            <pc:sldMk cId="1775604254" sldId="1258"/>
            <ac:spMk id="2" creationId="{5BD5A391-8FD3-2DFB-07B3-870C26638A7C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4:19:41.620" v="5016" actId="1038"/>
          <ac:graphicFrameMkLst>
            <pc:docMk/>
            <pc:sldMk cId="1775604254" sldId="1258"/>
            <ac:graphicFrameMk id="3" creationId="{7B020CFD-045E-648A-DD65-2C8FF9119E61}"/>
          </ac:graphicFrameMkLst>
        </pc:graphicFrameChg>
      </pc:sldChg>
      <pc:sldChg chg="modSp add mod">
        <pc:chgData name="塩谷 晃弘 / Akihiro Shiotani" userId="50aef054-9327-40af-9729-b525352b79f1" providerId="ADAL" clId="{E64B515C-9D48-49CA-9119-385737F9C223}" dt="2022-07-20T04:08:27.875" v="4482"/>
        <pc:sldMkLst>
          <pc:docMk/>
          <pc:sldMk cId="3023292337" sldId="1259"/>
        </pc:sldMkLst>
        <pc:spChg chg="mod">
          <ac:chgData name="塩谷 晃弘 / Akihiro Shiotani" userId="50aef054-9327-40af-9729-b525352b79f1" providerId="ADAL" clId="{E64B515C-9D48-49CA-9119-385737F9C223}" dt="2022-07-20T04:08:27.875" v="4482"/>
          <ac:spMkLst>
            <pc:docMk/>
            <pc:sldMk cId="3023292337" sldId="125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1.282" v="4483"/>
        <pc:sldMkLst>
          <pc:docMk/>
          <pc:sldMk cId="3588740110" sldId="1260"/>
        </pc:sldMkLst>
        <pc:spChg chg="mod">
          <ac:chgData name="塩谷 晃弘 / Akihiro Shiotani" userId="50aef054-9327-40af-9729-b525352b79f1" providerId="ADAL" clId="{E64B515C-9D48-49CA-9119-385737F9C223}" dt="2022-07-20T04:08:31.282" v="4483"/>
          <ac:spMkLst>
            <pc:docMk/>
            <pc:sldMk cId="3588740110" sldId="1260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7.579" v="4485"/>
        <pc:sldMkLst>
          <pc:docMk/>
          <pc:sldMk cId="2518890862" sldId="1261"/>
        </pc:sldMkLst>
        <pc:spChg chg="mod">
          <ac:chgData name="塩谷 晃弘 / Akihiro Shiotani" userId="50aef054-9327-40af-9729-b525352b79f1" providerId="ADAL" clId="{E64B515C-9D48-49CA-9119-385737F9C223}" dt="2022-07-20T04:08:37.579" v="4485"/>
          <ac:spMkLst>
            <pc:docMk/>
            <pc:sldMk cId="2518890862" sldId="1261"/>
            <ac:spMk id="17" creationId="{F9A09B0F-233A-86C1-F86A-2FF35A5CE252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22:03.033" v="5023" actId="242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E64B515C-9D48-49CA-9119-385737F9C223}" dt="2022-07-20T04:21:58.697" v="5022" actId="242"/>
          <ac:spMkLst>
            <pc:docMk/>
            <pc:sldMk cId="3831453178" sldId="1262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E64B515C-9D48-49CA-9119-385737F9C223}" dt="2022-07-20T04:21:40.108" v="5020" actId="242"/>
          <ac:spMkLst>
            <pc:docMk/>
            <pc:sldMk cId="3831453178" sldId="1262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22:03.033" v="5023" actId="242"/>
          <ac:spMkLst>
            <pc:docMk/>
            <pc:sldMk cId="3831453178" sldId="1262"/>
            <ac:spMk id="84" creationId="{73ECAFBB-1381-E2AF-A690-A152979B39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484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00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 dirty="0"/>
              <a:t>All Right Reserved, Copyright@2020 Denka</a:t>
            </a:r>
            <a:r>
              <a:rPr lang="en-US" altLang="ja-JP" sz="600" baseline="0" dirty="0"/>
              <a:t> Co., Ltd.</a:t>
            </a:r>
            <a:endParaRPr lang="en-US" altLang="ja-JP" sz="600" dirty="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</a:rPr>
              <a:t>Copyright</a:t>
            </a:r>
            <a:r>
              <a:rPr lang="ja-JP" altLang="en-US" sz="800" baseline="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© Denka</a:t>
            </a:r>
            <a:r>
              <a:rPr lang="en-US" altLang="ja-JP" sz="800" baseline="0" dirty="0">
                <a:solidFill>
                  <a:schemeClr val="bg1"/>
                </a:solidFill>
              </a:rPr>
              <a:t> Co., Ltd. All Rights Reserved.</a:t>
            </a:r>
            <a:endParaRPr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 dirty="0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 dirty="0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piseeq01:34216/workbook/3CD54FB0-641D-4310-8A53-74DEF479E1FE/worksheet/F016943E-E267-4245-BDE4-6F3EE286F7CB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piseeq01:34216/workbook/3CD54FB0-641D-4310-8A53-74DEF479E1FE/worksheet/F016943E-E267-4245-BDE4-6F3EE286F7CB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://opiseeq01:34216/workbook/3CD54FB0-641D-4310-8A53-74DEF479E1FE/worksheet/F016943E-E267-4245-BDE4-6F3EE286F7C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://opiseeq01:34216/workbook/3CD54FB0-641D-4310-8A53-74DEF479E1FE/worksheet/F016943E-E267-4245-BDE4-6F3EE286F7C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2022.07.21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88704" y="3356992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ＭＳ Ｐゴシック" panose="020B0600070205080204" pitchFamily="50" charset="-128"/>
              </a:rPr>
              <a:t>進捗報告（～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07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／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21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）：塩谷晃弘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外下部・外上部・モニタの温度測定位置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F9A09B0F-233A-86C1-F86A-2FF35A5C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26988"/>
            <a:ext cx="7107238" cy="60642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9FB501A5-8826-6FF2-1692-5D8A1E2322A7}"/>
              </a:ext>
            </a:extLst>
          </p:cNvPr>
          <p:cNvSpPr/>
          <p:nvPr/>
        </p:nvSpPr>
        <p:spPr bwMode="auto">
          <a:xfrm rot="16200000">
            <a:off x="3711651" y="-160716"/>
            <a:ext cx="2484276" cy="7029978"/>
          </a:xfrm>
          <a:prstGeom prst="can">
            <a:avLst>
              <a:gd name="adj" fmla="val 34490"/>
            </a:avLst>
          </a:prstGeom>
          <a:solidFill>
            <a:schemeClr val="bg1">
              <a:lumMod val="75000"/>
              <a:alpha val="29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9" name="Picture 2" descr="火・炎のイラスト">
            <a:extLst>
              <a:ext uri="{FF2B5EF4-FFF2-40B4-BE49-F238E27FC236}">
                <a16:creationId xmlns:a16="http://schemas.microsoft.com/office/drawing/2014/main" id="{FC9483A9-4277-7A37-B7BC-42D3F8D5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87" y="4624790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火・炎のイラスト">
            <a:extLst>
              <a:ext uri="{FF2B5EF4-FFF2-40B4-BE49-F238E27FC236}">
                <a16:creationId xmlns:a16="http://schemas.microsoft.com/office/drawing/2014/main" id="{4BF3BD29-CE92-2AF7-8F53-419F49B9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57687" y="1282867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6FBB2287-C1B4-112C-D3B3-0B2FA5B7EAE4}"/>
              </a:ext>
            </a:extLst>
          </p:cNvPr>
          <p:cNvSpPr/>
          <p:nvPr/>
        </p:nvSpPr>
        <p:spPr bwMode="auto">
          <a:xfrm>
            <a:off x="3620852" y="2249913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外上部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6973D8E-144B-47B2-8C11-C7711AC044C3}"/>
              </a:ext>
            </a:extLst>
          </p:cNvPr>
          <p:cNvSpPr/>
          <p:nvPr/>
        </p:nvSpPr>
        <p:spPr bwMode="auto">
          <a:xfrm>
            <a:off x="3621794" y="3969060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外下部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BCA2D71-9F38-9B83-5939-E362DD3ECAD8}"/>
              </a:ext>
            </a:extLst>
          </p:cNvPr>
          <p:cNvSpPr/>
          <p:nvPr/>
        </p:nvSpPr>
        <p:spPr bwMode="auto">
          <a:xfrm>
            <a:off x="6681192" y="3111092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モニタ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97A8AA3-544F-7360-27B6-484518AE3C07}"/>
              </a:ext>
            </a:extLst>
          </p:cNvPr>
          <p:cNvSpPr txBox="1"/>
          <p:nvPr/>
        </p:nvSpPr>
        <p:spPr>
          <a:xfrm>
            <a:off x="1250055" y="5586418"/>
            <a:ext cx="4743478" cy="494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u="sng" dirty="0">
                <a:cs typeface="Arial" panose="020B0604020202020204" pitchFamily="34" charset="0"/>
              </a:rPr>
              <a:t>外下・上部とモニタは空間温度を測定</a:t>
            </a:r>
            <a:endParaRPr lang="en-US" altLang="ja-JP" sz="2000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9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</a:t>
            </a:r>
            <a:r>
              <a:rPr lang="ja-JP" altLang="en-US" dirty="0"/>
              <a:t>温度の制御方法について</a:t>
            </a:r>
            <a:endParaRPr kumimoji="1" lang="ja-JP" altLang="en-US" dirty="0"/>
          </a:p>
        </p:txBody>
      </p:sp>
      <p:graphicFrame>
        <p:nvGraphicFramePr>
          <p:cNvPr id="26" name="表 5">
            <a:extLst>
              <a:ext uri="{FF2B5EF4-FFF2-40B4-BE49-F238E27FC236}">
                <a16:creationId xmlns:a16="http://schemas.microsoft.com/office/drawing/2014/main" id="{D11A962F-C590-08E5-425E-3779F37F4143}"/>
              </a:ext>
            </a:extLst>
          </p:cNvPr>
          <p:cNvGraphicFramePr>
            <a:graphicFrameLocks noGrp="1"/>
          </p:cNvGraphicFramePr>
          <p:nvPr/>
        </p:nvGraphicFramePr>
        <p:xfrm>
          <a:off x="632520" y="2709316"/>
          <a:ext cx="8640960" cy="356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814263786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46233679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PLC_No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名称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465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内下部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6999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内上部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19035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外下部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4205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外上部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3317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M1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066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M2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0826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M3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9092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M4</a:t>
                      </a:r>
                      <a:r>
                        <a:rPr lang="zh-CN" altLang="en-US" sz="1800" u="none" strike="noStrike" dirty="0">
                          <a:effectLst/>
                        </a:rPr>
                        <a:t>ﾓﾆﾀ　　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1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M5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050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ﾓﾆﾀ温度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870816"/>
                  </a:ext>
                </a:extLst>
              </a:tr>
            </a:tbl>
          </a:graphicData>
        </a:graphic>
      </p:graphicFrame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DDE7085-98D7-9163-F3D5-C1CCF4219E08}"/>
              </a:ext>
            </a:extLst>
          </p:cNvPr>
          <p:cNvGrpSpPr/>
          <p:nvPr/>
        </p:nvGrpSpPr>
        <p:grpSpPr>
          <a:xfrm>
            <a:off x="325697" y="2060848"/>
            <a:ext cx="9253028" cy="414065"/>
            <a:chOff x="384872" y="1258017"/>
            <a:chExt cx="8435276" cy="414065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45642CF-236D-DE72-F6F9-577E477C2FE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5CB67DB9-6BDC-1D4B-FA79-05047B2945A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今回配置を確認した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PI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タグのリスト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0B3C12A3-0602-6EA9-A67E-AFB7EDA3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1E59B66-D388-45D3-CD59-D60B090B1798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05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</a:t>
            </a:r>
            <a:r>
              <a:rPr lang="ja-JP" altLang="en-US" dirty="0"/>
              <a:t>温度の制御方法について</a:t>
            </a:r>
            <a:endParaRPr kumimoji="1" lang="ja-JP" altLang="en-US" dirty="0"/>
          </a:p>
        </p:txBody>
      </p:sp>
      <p:graphicFrame>
        <p:nvGraphicFramePr>
          <p:cNvPr id="26" name="表 5">
            <a:extLst>
              <a:ext uri="{FF2B5EF4-FFF2-40B4-BE49-F238E27FC236}">
                <a16:creationId xmlns:a16="http://schemas.microsoft.com/office/drawing/2014/main" id="{D11A962F-C590-08E5-425E-3779F37F4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4185"/>
              </p:ext>
            </p:extLst>
          </p:nvPr>
        </p:nvGraphicFramePr>
        <p:xfrm>
          <a:off x="632520" y="2709316"/>
          <a:ext cx="8640960" cy="356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814263786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46233679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PLC_No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名称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465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内下部　制御温度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6999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内上部　制御温度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19035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外下部　制御温度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4205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外上部　制御温度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3317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M1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066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M2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0826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M3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9092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M4</a:t>
                      </a:r>
                      <a:r>
                        <a:rPr lang="zh-CN" altLang="en-US" sz="1800" u="none" strike="noStrike" dirty="0">
                          <a:effectLst/>
                        </a:rPr>
                        <a:t>ﾓﾆﾀ　　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1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M5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050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ﾓﾆﾀ温度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870816"/>
                  </a:ext>
                </a:extLst>
              </a:tr>
            </a:tbl>
          </a:graphicData>
        </a:graphic>
      </p:graphicFrame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DDE7085-98D7-9163-F3D5-C1CCF4219E08}"/>
              </a:ext>
            </a:extLst>
          </p:cNvPr>
          <p:cNvGrpSpPr/>
          <p:nvPr/>
        </p:nvGrpSpPr>
        <p:grpSpPr>
          <a:xfrm>
            <a:off x="325697" y="2060848"/>
            <a:ext cx="9253028" cy="414065"/>
            <a:chOff x="384872" y="1258017"/>
            <a:chExt cx="8435276" cy="414065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45642CF-236D-DE72-F6F9-577E477C2FE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5CB67DB9-6BDC-1D4B-FA79-05047B2945A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今回配置を確認した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PI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タグのリスト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0B3C12A3-0602-6EA9-A67E-AFB7EDA3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1E59B66-D388-45D3-CD59-D60B090B1798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D36E78-E2B4-4BC2-7864-ECD19E612EBD}"/>
              </a:ext>
            </a:extLst>
          </p:cNvPr>
          <p:cNvSpPr txBox="1"/>
          <p:nvPr/>
        </p:nvSpPr>
        <p:spPr>
          <a:xfrm>
            <a:off x="632520" y="870311"/>
            <a:ext cx="8748971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内下・上部制御温度は物温、外下・上部制御温度は空間温度を測定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バーナー</a:t>
            </a:r>
            <a:r>
              <a:rPr lang="en-US" altLang="ja-JP" sz="2000" dirty="0">
                <a:cs typeface="Arial" panose="020B0604020202020204" pitchFamily="34" charset="0"/>
              </a:rPr>
              <a:t>2</a:t>
            </a:r>
            <a:r>
              <a:rPr lang="ja-JP" altLang="en-US" sz="2000" dirty="0">
                <a:cs typeface="Arial" panose="020B0604020202020204" pitchFamily="34" charset="0"/>
              </a:rPr>
              <a:t>つに対して制御温度</a:t>
            </a:r>
            <a:r>
              <a:rPr lang="en-US" altLang="ja-JP" sz="2000" dirty="0">
                <a:cs typeface="Arial" panose="020B0604020202020204" pitchFamily="34" charset="0"/>
              </a:rPr>
              <a:t>4</a:t>
            </a:r>
            <a:r>
              <a:rPr lang="ja-JP" altLang="en-US" sz="2000" dirty="0">
                <a:cs typeface="Arial" panose="020B0604020202020204" pitchFamily="34" charset="0"/>
              </a:rPr>
              <a:t>つ→温度制御についての正確な調査が必要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7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4C5A-6070-F606-159F-D09ACC0A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：熱電対温度解析</a:t>
            </a:r>
          </a:p>
        </p:txBody>
      </p:sp>
      <p:pic>
        <p:nvPicPr>
          <p:cNvPr id="3" name="Picture 3">
            <a:hlinkClick r:id="rId2" tooltip="http://opiseeq01:34216/workbook/3CD54FB0-641D-4310-8A53-74DEF479E1FE/worksheet/F016943E-E267-4245-BDE4-6F3EE286F7CB"/>
            <a:extLst>
              <a:ext uri="{FF2B5EF4-FFF2-40B4-BE49-F238E27FC236}">
                <a16:creationId xmlns:a16="http://schemas.microsoft.com/office/drawing/2014/main" id="{21217D7B-B9FE-FD84-35D7-98336F18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9" y="1304764"/>
            <a:ext cx="8229600" cy="356931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4702F2-B0EE-DCB3-967F-997E5E1A8FE5}"/>
              </a:ext>
            </a:extLst>
          </p:cNvPr>
          <p:cNvSpPr txBox="1"/>
          <p:nvPr/>
        </p:nvSpPr>
        <p:spPr>
          <a:xfrm>
            <a:off x="1352600" y="4905164"/>
            <a:ext cx="6163817" cy="1420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各バッチプロセスを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1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つのイベントとして検出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	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→各熱電対のイベントごとの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Max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温度を出力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		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→熱電対の温度の序列を測定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35AE8E7-5E50-239C-CE5B-8E6818AD6BA2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3013617-D60B-BEC7-03DD-8956EF2D1D2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29E2C47-7C85-9406-40CA-8B11110725EA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接合炉の熱電対温度プロファイル</a:t>
                </a:r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D2C51A2-1212-638B-9A00-9E7F33429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31AF530-075E-FBE3-15DB-A85616272B7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58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hlinkClick r:id="rId2" tooltip="http://opiseeq01:34216/workbook/3CD54FB0-641D-4310-8A53-74DEF479E1FE/worksheet/F016943E-E267-4245-BDE4-6F3EE286F7CB"/>
            <a:extLst>
              <a:ext uri="{FF2B5EF4-FFF2-40B4-BE49-F238E27FC236}">
                <a16:creationId xmlns:a16="http://schemas.microsoft.com/office/drawing/2014/main" id="{21694CB3-C7B8-164C-45E5-F13C5339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9" y="1304764"/>
            <a:ext cx="8229600" cy="3569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4C5A-6070-F606-159F-D09ACC0A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：熱電対温度解析</a:t>
            </a:r>
          </a:p>
        </p:txBody>
      </p:sp>
      <p:pic>
        <p:nvPicPr>
          <p:cNvPr id="6" name="Picture 3">
            <a:hlinkClick r:id="rId2" tooltip="http://opiseeq01:34216/workbook/3CD54FB0-641D-4310-8A53-74DEF479E1FE/worksheet/F016943E-E267-4245-BDE4-6F3EE286F7CB"/>
            <a:extLst>
              <a:ext uri="{FF2B5EF4-FFF2-40B4-BE49-F238E27FC236}">
                <a16:creationId xmlns:a16="http://schemas.microsoft.com/office/drawing/2014/main" id="{15010257-16C2-9432-FAA4-AFCBF748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684" y="2168860"/>
            <a:ext cx="5886272" cy="323722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691A99-FEE4-82CF-EC8C-5E8C2F5F78D3}"/>
              </a:ext>
            </a:extLst>
          </p:cNvPr>
          <p:cNvSpPr txBox="1"/>
          <p:nvPr/>
        </p:nvSpPr>
        <p:spPr>
          <a:xfrm>
            <a:off x="1100572" y="5553236"/>
            <a:ext cx="7909597" cy="958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温度プロファイルの傾向から、青と緑の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2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種類のイベントに分けられた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	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←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作る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製品による違い（？）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D302B73-DBF5-53D0-5ACE-26E44C5079B6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050F565-AFC9-896A-35EE-9862AFD56DAB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0BC165-EE4B-C7B4-D4CB-12538BA2168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接合炉の熱電対温度プロファイル</a:t>
                </a: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F3F2D34-92EF-DD88-97C2-9F6A1565F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CF3C720-43F8-2DBB-649D-1D7A2E495F44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CA0850-0EF2-02A4-E225-C70D359A4CF0}"/>
              </a:ext>
            </a:extLst>
          </p:cNvPr>
          <p:cNvSpPr txBox="1"/>
          <p:nvPr/>
        </p:nvSpPr>
        <p:spPr>
          <a:xfrm>
            <a:off x="3008784" y="444732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トレンド①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EF8D39-DC5D-3285-7267-C1CA9B141DF2}"/>
              </a:ext>
            </a:extLst>
          </p:cNvPr>
          <p:cNvSpPr txBox="1"/>
          <p:nvPr/>
        </p:nvSpPr>
        <p:spPr>
          <a:xfrm>
            <a:off x="5751897" y="444732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トレンド②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1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グラフ, 棒グラフ&#10;&#10;自動的に生成された説明">
            <a:extLst>
              <a:ext uri="{FF2B5EF4-FFF2-40B4-BE49-F238E27FC236}">
                <a16:creationId xmlns:a16="http://schemas.microsoft.com/office/drawing/2014/main" id="{8F01E9D6-140D-5775-1CCE-19C91E49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3292793"/>
            <a:ext cx="4356484" cy="2543232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～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M5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温度の序列確認（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年分のデータ）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F9A09B0F-233A-86C1-F86A-2FF35A5C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26988"/>
            <a:ext cx="7107238" cy="60642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：熱電対温度解析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5A5654-8459-B6AE-3A2F-6343A02846F3}"/>
              </a:ext>
            </a:extLst>
          </p:cNvPr>
          <p:cNvSpPr txBox="1"/>
          <p:nvPr/>
        </p:nvSpPr>
        <p:spPr>
          <a:xfrm>
            <a:off x="967278" y="159970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dirty="0">
                <a:latin typeface="ＭＳ Ｐゴシック" panose="020B0600070205080204" pitchFamily="50" charset="-128"/>
              </a:rPr>
              <a:t>トレンド①に</a:t>
            </a:r>
            <a:endParaRPr lang="en-US" altLang="ja-JP" sz="18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1800" dirty="0">
                <a:latin typeface="ＭＳ Ｐゴシック" panose="020B0600070205080204" pitchFamily="50" charset="-128"/>
              </a:rPr>
              <a:t>ついてグラフ化</a:t>
            </a:r>
          </a:p>
        </p:txBody>
      </p:sp>
      <p:pic>
        <p:nvPicPr>
          <p:cNvPr id="6" name="図 5" descr="グラフ, 棒グラフ&#10;&#10;自動的に生成された説明">
            <a:extLst>
              <a:ext uri="{FF2B5EF4-FFF2-40B4-BE49-F238E27FC236}">
                <a16:creationId xmlns:a16="http://schemas.microsoft.com/office/drawing/2014/main" id="{A3BCDF5B-F7D3-D33C-82F9-E77D7A61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296578"/>
            <a:ext cx="4356484" cy="2577843"/>
          </a:xfrm>
          <a:prstGeom prst="rect">
            <a:avLst/>
          </a:prstGeom>
        </p:spPr>
      </p:pic>
      <p:pic>
        <p:nvPicPr>
          <p:cNvPr id="21" name="Picture 3">
            <a:hlinkClick r:id="rId4" tooltip="http://opiseeq01:34216/workbook/3CD54FB0-641D-4310-8A53-74DEF479E1FE/worksheet/F016943E-E267-4245-BDE4-6F3EE286F7CB"/>
            <a:extLst>
              <a:ext uri="{FF2B5EF4-FFF2-40B4-BE49-F238E27FC236}">
                <a16:creationId xmlns:a16="http://schemas.microsoft.com/office/drawing/2014/main" id="{90800BB4-7C0E-636F-E17D-B54B21B2E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748" y="1349887"/>
            <a:ext cx="3060340" cy="168306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DF01FB-9100-9CEE-8778-791CF7D9E239}"/>
              </a:ext>
            </a:extLst>
          </p:cNvPr>
          <p:cNvSpPr/>
          <p:nvPr/>
        </p:nvSpPr>
        <p:spPr bwMode="auto">
          <a:xfrm>
            <a:off x="2907905" y="1268292"/>
            <a:ext cx="1072987" cy="168306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6E8FE1E-C73B-AE8C-1959-B61C15A5BEDE}"/>
              </a:ext>
            </a:extLst>
          </p:cNvPr>
          <p:cNvSpPr/>
          <p:nvPr/>
        </p:nvSpPr>
        <p:spPr bwMode="auto">
          <a:xfrm>
            <a:off x="4052900" y="1268760"/>
            <a:ext cx="1476163" cy="168306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矢印: 環状 26">
            <a:extLst>
              <a:ext uri="{FF2B5EF4-FFF2-40B4-BE49-F238E27FC236}">
                <a16:creationId xmlns:a16="http://schemas.microsoft.com/office/drawing/2014/main" id="{B4289A99-A99C-B7DA-3892-12FC1EF5A8EE}"/>
              </a:ext>
            </a:extLst>
          </p:cNvPr>
          <p:cNvSpPr/>
          <p:nvPr/>
        </p:nvSpPr>
        <p:spPr bwMode="auto">
          <a:xfrm rot="893018">
            <a:off x="4467626" y="2075066"/>
            <a:ext cx="2431431" cy="1985311"/>
          </a:xfrm>
          <a:prstGeom prst="circularArrow">
            <a:avLst>
              <a:gd name="adj1" fmla="val 7978"/>
              <a:gd name="adj2" fmla="val 969464"/>
              <a:gd name="adj3" fmla="val 19816123"/>
              <a:gd name="adj4" fmla="val 15186276"/>
              <a:gd name="adj5" fmla="val 12500"/>
            </a:avLst>
          </a:prstGeom>
          <a:solidFill>
            <a:schemeClr val="accent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矢印: 環状 29">
            <a:extLst>
              <a:ext uri="{FF2B5EF4-FFF2-40B4-BE49-F238E27FC236}">
                <a16:creationId xmlns:a16="http://schemas.microsoft.com/office/drawing/2014/main" id="{2958B819-2B93-998D-955F-9C423FE0E8AF}"/>
              </a:ext>
            </a:extLst>
          </p:cNvPr>
          <p:cNvSpPr/>
          <p:nvPr/>
        </p:nvSpPr>
        <p:spPr bwMode="auto">
          <a:xfrm rot="20529897" flipH="1">
            <a:off x="1736537" y="2022762"/>
            <a:ext cx="2172550" cy="1985311"/>
          </a:xfrm>
          <a:prstGeom prst="circularArrow">
            <a:avLst>
              <a:gd name="adj1" fmla="val 7978"/>
              <a:gd name="adj2" fmla="val 969464"/>
              <a:gd name="adj3" fmla="val 19816123"/>
              <a:gd name="adj4" fmla="val 15186276"/>
              <a:gd name="adj5" fmla="val 12500"/>
            </a:avLst>
          </a:prstGeom>
          <a:solidFill>
            <a:schemeClr val="accent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80BBDA2-7245-3F9E-5AF7-0ADDEA889C69}"/>
              </a:ext>
            </a:extLst>
          </p:cNvPr>
          <p:cNvSpPr txBox="1"/>
          <p:nvPr/>
        </p:nvSpPr>
        <p:spPr>
          <a:xfrm>
            <a:off x="5851963" y="163967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dirty="0">
                <a:latin typeface="ＭＳ Ｐゴシック" panose="020B0600070205080204" pitchFamily="50" charset="-128"/>
              </a:rPr>
              <a:t>トレンド②に</a:t>
            </a:r>
            <a:endParaRPr lang="en-US" altLang="ja-JP" sz="18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1800" dirty="0">
                <a:latin typeface="ＭＳ Ｐゴシック" panose="020B0600070205080204" pitchFamily="50" charset="-128"/>
              </a:rPr>
              <a:t>ついてグラフ化</a:t>
            </a:r>
          </a:p>
        </p:txBody>
      </p:sp>
    </p:spTree>
    <p:extLst>
      <p:ext uri="{BB962C8B-B14F-4D97-AF65-F5344CB8AC3E}">
        <p14:creationId xmlns:p14="http://schemas.microsoft.com/office/powerpoint/2010/main" val="133855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グラフ, 棒グラフ&#10;&#10;自動的に生成された説明">
            <a:extLst>
              <a:ext uri="{FF2B5EF4-FFF2-40B4-BE49-F238E27FC236}">
                <a16:creationId xmlns:a16="http://schemas.microsoft.com/office/drawing/2014/main" id="{8F01E9D6-140D-5775-1CCE-19C91E49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3292793"/>
            <a:ext cx="4356484" cy="2543232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～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M5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温度の序列確認（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年分のデータ）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F9A09B0F-233A-86C1-F86A-2FF35A5C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26988"/>
            <a:ext cx="7107238" cy="60642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：熱電対温度解析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04961FE-5D7C-8D2B-36B6-C3F8983B5A94}"/>
              </a:ext>
            </a:extLst>
          </p:cNvPr>
          <p:cNvSpPr/>
          <p:nvPr/>
        </p:nvSpPr>
        <p:spPr bwMode="auto">
          <a:xfrm>
            <a:off x="848544" y="3385805"/>
            <a:ext cx="504056" cy="2383455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5A5654-8459-B6AE-3A2F-6343A02846F3}"/>
              </a:ext>
            </a:extLst>
          </p:cNvPr>
          <p:cNvSpPr txBox="1"/>
          <p:nvPr/>
        </p:nvSpPr>
        <p:spPr>
          <a:xfrm>
            <a:off x="967278" y="159970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dirty="0">
                <a:latin typeface="ＭＳ Ｐゴシック" panose="020B0600070205080204" pitchFamily="50" charset="-128"/>
              </a:rPr>
              <a:t>トレンド①に</a:t>
            </a:r>
            <a:endParaRPr lang="en-US" altLang="ja-JP" sz="18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1800" dirty="0">
                <a:latin typeface="ＭＳ Ｐゴシック" panose="020B0600070205080204" pitchFamily="50" charset="-128"/>
              </a:rPr>
              <a:t>ついてグラフ化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DF6FA8-6AB1-C716-F26A-306A3711335C}"/>
              </a:ext>
            </a:extLst>
          </p:cNvPr>
          <p:cNvSpPr txBox="1"/>
          <p:nvPr/>
        </p:nvSpPr>
        <p:spPr>
          <a:xfrm>
            <a:off x="344488" y="5771405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高温域：</a:t>
            </a:r>
            <a:r>
              <a:rPr kumimoji="1"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M3</a:t>
            </a:r>
            <a:endParaRPr kumimoji="1" lang="ja-JP" altLang="en-US" sz="16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</p:txBody>
      </p:sp>
      <p:pic>
        <p:nvPicPr>
          <p:cNvPr id="6" name="図 5" descr="グラフ, 棒グラフ&#10;&#10;自動的に生成された説明">
            <a:extLst>
              <a:ext uri="{FF2B5EF4-FFF2-40B4-BE49-F238E27FC236}">
                <a16:creationId xmlns:a16="http://schemas.microsoft.com/office/drawing/2014/main" id="{A3BCDF5B-F7D3-D33C-82F9-E77D7A61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296578"/>
            <a:ext cx="4356484" cy="2577843"/>
          </a:xfrm>
          <a:prstGeom prst="rect">
            <a:avLst/>
          </a:prstGeom>
        </p:spPr>
      </p:pic>
      <p:pic>
        <p:nvPicPr>
          <p:cNvPr id="21" name="Picture 3">
            <a:hlinkClick r:id="rId4" tooltip="http://opiseeq01:34216/workbook/3CD54FB0-641D-4310-8A53-74DEF479E1FE/worksheet/F016943E-E267-4245-BDE4-6F3EE286F7CB"/>
            <a:extLst>
              <a:ext uri="{FF2B5EF4-FFF2-40B4-BE49-F238E27FC236}">
                <a16:creationId xmlns:a16="http://schemas.microsoft.com/office/drawing/2014/main" id="{90800BB4-7C0E-636F-E17D-B54B21B2E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748" y="1349887"/>
            <a:ext cx="3060340" cy="168306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DF01FB-9100-9CEE-8778-791CF7D9E239}"/>
              </a:ext>
            </a:extLst>
          </p:cNvPr>
          <p:cNvSpPr/>
          <p:nvPr/>
        </p:nvSpPr>
        <p:spPr bwMode="auto">
          <a:xfrm>
            <a:off x="2907905" y="1268292"/>
            <a:ext cx="1072987" cy="168306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6E8FE1E-C73B-AE8C-1959-B61C15A5BEDE}"/>
              </a:ext>
            </a:extLst>
          </p:cNvPr>
          <p:cNvSpPr/>
          <p:nvPr/>
        </p:nvSpPr>
        <p:spPr bwMode="auto">
          <a:xfrm>
            <a:off x="4052900" y="1268760"/>
            <a:ext cx="1476163" cy="168306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矢印: 環状 26">
            <a:extLst>
              <a:ext uri="{FF2B5EF4-FFF2-40B4-BE49-F238E27FC236}">
                <a16:creationId xmlns:a16="http://schemas.microsoft.com/office/drawing/2014/main" id="{B4289A99-A99C-B7DA-3892-12FC1EF5A8EE}"/>
              </a:ext>
            </a:extLst>
          </p:cNvPr>
          <p:cNvSpPr/>
          <p:nvPr/>
        </p:nvSpPr>
        <p:spPr bwMode="auto">
          <a:xfrm rot="893018">
            <a:off x="4467626" y="2075066"/>
            <a:ext cx="2431431" cy="1985311"/>
          </a:xfrm>
          <a:prstGeom prst="circularArrow">
            <a:avLst>
              <a:gd name="adj1" fmla="val 7978"/>
              <a:gd name="adj2" fmla="val 969464"/>
              <a:gd name="adj3" fmla="val 19816123"/>
              <a:gd name="adj4" fmla="val 15186276"/>
              <a:gd name="adj5" fmla="val 12500"/>
            </a:avLst>
          </a:prstGeom>
          <a:solidFill>
            <a:schemeClr val="accent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矢印: 環状 29">
            <a:extLst>
              <a:ext uri="{FF2B5EF4-FFF2-40B4-BE49-F238E27FC236}">
                <a16:creationId xmlns:a16="http://schemas.microsoft.com/office/drawing/2014/main" id="{2958B819-2B93-998D-955F-9C423FE0E8AF}"/>
              </a:ext>
            </a:extLst>
          </p:cNvPr>
          <p:cNvSpPr/>
          <p:nvPr/>
        </p:nvSpPr>
        <p:spPr bwMode="auto">
          <a:xfrm rot="20529897" flipH="1">
            <a:off x="1736537" y="2022762"/>
            <a:ext cx="2172550" cy="1985311"/>
          </a:xfrm>
          <a:prstGeom prst="circularArrow">
            <a:avLst>
              <a:gd name="adj1" fmla="val 7978"/>
              <a:gd name="adj2" fmla="val 969464"/>
              <a:gd name="adj3" fmla="val 19816123"/>
              <a:gd name="adj4" fmla="val 15186276"/>
              <a:gd name="adj5" fmla="val 12500"/>
            </a:avLst>
          </a:prstGeom>
          <a:solidFill>
            <a:schemeClr val="accent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80BBDA2-7245-3F9E-5AF7-0ADDEA889C69}"/>
              </a:ext>
            </a:extLst>
          </p:cNvPr>
          <p:cNvSpPr txBox="1"/>
          <p:nvPr/>
        </p:nvSpPr>
        <p:spPr>
          <a:xfrm>
            <a:off x="5851963" y="163967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dirty="0">
                <a:latin typeface="ＭＳ Ｐゴシック" panose="020B0600070205080204" pitchFamily="50" charset="-128"/>
              </a:rPr>
              <a:t>トレンド②に</a:t>
            </a:r>
            <a:endParaRPr lang="en-US" altLang="ja-JP" sz="18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1800" dirty="0">
                <a:latin typeface="ＭＳ Ｐゴシック" panose="020B0600070205080204" pitchFamily="50" charset="-128"/>
              </a:rPr>
              <a:t>ついてグラフ化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6D952F64-9506-D4DC-FC50-023FC9E18318}"/>
              </a:ext>
            </a:extLst>
          </p:cNvPr>
          <p:cNvSpPr/>
          <p:nvPr/>
        </p:nvSpPr>
        <p:spPr bwMode="auto">
          <a:xfrm>
            <a:off x="5691082" y="3385805"/>
            <a:ext cx="504056" cy="2383455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2A7F845-E0F4-3766-4B6C-32B56C469B33}"/>
              </a:ext>
            </a:extLst>
          </p:cNvPr>
          <p:cNvSpPr/>
          <p:nvPr/>
        </p:nvSpPr>
        <p:spPr bwMode="auto">
          <a:xfrm>
            <a:off x="2771629" y="3392996"/>
            <a:ext cx="1345538" cy="2383455"/>
          </a:xfrm>
          <a:prstGeom prst="ellipse">
            <a:avLst/>
          </a:prstGeom>
          <a:noFill/>
          <a:ln w="31750">
            <a:solidFill>
              <a:srgbClr val="0070C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85FB5EC-9F8E-B54D-2C46-72B3AC268C3C}"/>
              </a:ext>
            </a:extLst>
          </p:cNvPr>
          <p:cNvSpPr/>
          <p:nvPr/>
        </p:nvSpPr>
        <p:spPr bwMode="auto">
          <a:xfrm>
            <a:off x="7608424" y="3392996"/>
            <a:ext cx="1345538" cy="2383455"/>
          </a:xfrm>
          <a:prstGeom prst="ellipse">
            <a:avLst/>
          </a:prstGeom>
          <a:noFill/>
          <a:ln w="31750">
            <a:solidFill>
              <a:srgbClr val="0070C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D4CCF23-21D2-3A15-3718-475BD4519AF1}"/>
              </a:ext>
            </a:extLst>
          </p:cNvPr>
          <p:cNvSpPr/>
          <p:nvPr/>
        </p:nvSpPr>
        <p:spPr bwMode="auto">
          <a:xfrm>
            <a:off x="1425129" y="3372681"/>
            <a:ext cx="1280357" cy="2383455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3B5568D-D58B-0F09-525C-A614233674DC}"/>
              </a:ext>
            </a:extLst>
          </p:cNvPr>
          <p:cNvSpPr/>
          <p:nvPr/>
        </p:nvSpPr>
        <p:spPr bwMode="auto">
          <a:xfrm>
            <a:off x="6261602" y="3392996"/>
            <a:ext cx="1280357" cy="2383455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C76677-B399-826F-85A5-5D85007A2C3B}"/>
              </a:ext>
            </a:extLst>
          </p:cNvPr>
          <p:cNvSpPr txBox="1"/>
          <p:nvPr/>
        </p:nvSpPr>
        <p:spPr>
          <a:xfrm>
            <a:off x="1496616" y="577577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  <a:latin typeface="ＭＳ Ｐゴシック" panose="020B0600070205080204" pitchFamily="50" charset="-128"/>
              </a:rPr>
              <a:t>中</a:t>
            </a:r>
            <a:r>
              <a:rPr kumimoji="1" lang="ja-JP" altLang="en-US" sz="1600" dirty="0">
                <a:solidFill>
                  <a:srgbClr val="00B050"/>
                </a:solidFill>
                <a:latin typeface="ＭＳ Ｐゴシック" panose="020B0600070205080204" pitchFamily="50" charset="-128"/>
              </a:rPr>
              <a:t>温域：</a:t>
            </a:r>
            <a:r>
              <a:rPr kumimoji="1" lang="en-US" altLang="ja-JP" sz="1600" dirty="0">
                <a:solidFill>
                  <a:srgbClr val="00B050"/>
                </a:solidFill>
                <a:latin typeface="ＭＳ Ｐゴシック" panose="020B0600070205080204" pitchFamily="50" charset="-128"/>
              </a:rPr>
              <a:t>M1,2</a:t>
            </a:r>
            <a:endParaRPr kumimoji="1" lang="ja-JP" altLang="en-US" sz="1600" dirty="0">
              <a:solidFill>
                <a:srgbClr val="00B05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870AE1D-371F-7EED-973B-1AF2313287CB}"/>
              </a:ext>
            </a:extLst>
          </p:cNvPr>
          <p:cNvSpPr txBox="1"/>
          <p:nvPr/>
        </p:nvSpPr>
        <p:spPr>
          <a:xfrm>
            <a:off x="2876004" y="5776451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  <a:latin typeface="ＭＳ Ｐゴシック" panose="020B0600070205080204" pitchFamily="50" charset="-128"/>
              </a:rPr>
              <a:t>低</a:t>
            </a:r>
            <a:r>
              <a:rPr kumimoji="1" lang="ja-JP" altLang="en-US" sz="1600" dirty="0">
                <a:solidFill>
                  <a:srgbClr val="0070C0"/>
                </a:solidFill>
                <a:latin typeface="ＭＳ Ｐゴシック" panose="020B0600070205080204" pitchFamily="50" charset="-128"/>
              </a:rPr>
              <a:t>温域：</a:t>
            </a:r>
            <a:r>
              <a:rPr kumimoji="1" lang="en-US" altLang="ja-JP" sz="1600" dirty="0">
                <a:solidFill>
                  <a:srgbClr val="0070C0"/>
                </a:solidFill>
                <a:latin typeface="ＭＳ Ｐゴシック" panose="020B0600070205080204" pitchFamily="50" charset="-128"/>
              </a:rPr>
              <a:t>M4,5</a:t>
            </a:r>
            <a:endParaRPr kumimoji="1" lang="ja-JP" altLang="en-US" sz="1600" dirty="0">
              <a:solidFill>
                <a:srgbClr val="0070C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F9F6400-A26F-339C-1FAC-4B63ADC7C4EC}"/>
              </a:ext>
            </a:extLst>
          </p:cNvPr>
          <p:cNvSpPr txBox="1"/>
          <p:nvPr/>
        </p:nvSpPr>
        <p:spPr>
          <a:xfrm>
            <a:off x="4648909" y="5972984"/>
            <a:ext cx="40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1800" dirty="0">
                <a:latin typeface="ＭＳ Ｐゴシック" panose="020B0600070205080204" pitchFamily="50" charset="-128"/>
              </a:rPr>
              <a:t>トレンド①と②の間に有意な差はない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64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SeeQ</a:t>
            </a:r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まとめ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E904E5-71F9-296D-56EC-2BD9CE4FFC75}"/>
              </a:ext>
            </a:extLst>
          </p:cNvPr>
          <p:cNvSpPr txBox="1"/>
          <p:nvPr/>
        </p:nvSpPr>
        <p:spPr>
          <a:xfrm>
            <a:off x="632519" y="1268761"/>
            <a:ext cx="8655225" cy="2340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第三製造部接合炉の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PI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タグ対応位置を調査した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zh-CN" sz="2000" b="0" i="0" dirty="0" err="1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SeeQ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を用いた解析により、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高温部：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M3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、中温部：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M1, M2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、低温部：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M4, M5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と特定できた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2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つのバーナーに対して制御温度が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4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つあるため、温度の制御方法を正しく調査しておく必要がある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4347873-0936-0B8F-1877-21B3B98FB62B}"/>
              </a:ext>
            </a:extLst>
          </p:cNvPr>
          <p:cNvGrpSpPr/>
          <p:nvPr/>
        </p:nvGrpSpPr>
        <p:grpSpPr>
          <a:xfrm>
            <a:off x="325697" y="4345941"/>
            <a:ext cx="9253028" cy="414065"/>
            <a:chOff x="384872" y="1258017"/>
            <a:chExt cx="8435276" cy="414065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99019CF0-03CB-A08D-F7A5-B20958DA7B4D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8B60B6D-F104-F334-9995-17F4F2BC942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今後の予定</a:t>
                </a: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AA808F5C-F5EB-9265-7794-2C095A22F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42247B0-EC0B-6BC9-2D2D-5B98521B95E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094209-3524-EDDE-CD70-222CFA660789}"/>
              </a:ext>
            </a:extLst>
          </p:cNvPr>
          <p:cNvSpPr txBox="1"/>
          <p:nvPr/>
        </p:nvSpPr>
        <p:spPr>
          <a:xfrm>
            <a:off x="660531" y="4820517"/>
            <a:ext cx="8655225" cy="494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 dirty="0">
                <a:cs typeface="Arial" panose="020B0604020202020204" pitchFamily="34" charset="0"/>
              </a:rPr>
              <a:t>温度制御の正確な仕様について調査する</a:t>
            </a:r>
            <a:endParaRPr lang="en-US" altLang="ja-JP" sz="2000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8" y="1103190"/>
            <a:ext cx="6109918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SeeQ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cs typeface="Arial" panose="020B0604020202020204" pitchFamily="34" charset="0"/>
              </a:rPr>
              <a:t>熱解析</a:t>
            </a:r>
            <a:endParaRPr kumimoji="1" lang="en-US" altLang="ja-JP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ja-JP" altLang="en-US" sz="2400" kern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業務プロセス改善</a:t>
            </a:r>
            <a:endParaRPr kumimoji="1" lang="en-US" altLang="ja-JP" sz="2400" kern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熱解析：</a:t>
            </a:r>
            <a:r>
              <a:rPr kumimoji="1" lang="en-US" altLang="ja-JP" dirty="0"/>
              <a:t>ADINA</a:t>
            </a:r>
            <a:r>
              <a:rPr kumimoji="1" lang="ja-JP" altLang="en-US" dirty="0"/>
              <a:t>講座受講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A76B345-4850-8DFC-3035-D450378DDDE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C82273D-37C4-F609-9BFF-1F601E2C7B26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3D52BF7E-0D7E-51AD-6431-2BCF1787C21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CC9D802-458B-AA28-68E6-DA790E675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FC87ABF-9692-0156-936C-29B7FF2F3BC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D6651F3-644D-DD1C-5CA1-0DF0A5FFB1A9}"/>
              </a:ext>
            </a:extLst>
          </p:cNvPr>
          <p:cNvGrpSpPr/>
          <p:nvPr/>
        </p:nvGrpSpPr>
        <p:grpSpPr>
          <a:xfrm>
            <a:off x="325697" y="2276872"/>
            <a:ext cx="9253028" cy="414065"/>
            <a:chOff x="384872" y="1258017"/>
            <a:chExt cx="8435276" cy="414065"/>
          </a:xfrm>
        </p:grpSpPr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71B1C8B7-D076-00CA-43D0-771E974D488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918D9AF7-939B-F9EA-49BE-06B4A8C38AB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内容</a:t>
                </a: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4FFCDFA6-1D97-E72C-ECF1-90BDEA36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D27D7F7-D242-0A5B-134F-D8C4D65522A7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577C261-EB6D-13A0-88A2-C6A12740C911}"/>
              </a:ext>
            </a:extLst>
          </p:cNvPr>
          <p:cNvSpPr txBox="1"/>
          <p:nvPr/>
        </p:nvSpPr>
        <p:spPr>
          <a:xfrm>
            <a:off x="632519" y="1199585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ADINA</a:t>
            </a: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の基本的な使い方を理解する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10A6AC-F325-FD64-98E4-A75534B86639}"/>
              </a:ext>
            </a:extLst>
          </p:cNvPr>
          <p:cNvSpPr txBox="1"/>
          <p:nvPr/>
        </p:nvSpPr>
        <p:spPr>
          <a:xfrm>
            <a:off x="632520" y="2761239"/>
            <a:ext cx="8655225" cy="1420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オンデマンド形式の講座（合計</a:t>
            </a:r>
            <a:r>
              <a:rPr lang="en-US" altLang="ja-JP" sz="2000" dirty="0">
                <a:cs typeface="Arial" panose="020B0604020202020204" pitchFamily="34" charset="0"/>
              </a:rPr>
              <a:t>10</a:t>
            </a:r>
            <a:r>
              <a:rPr lang="ja-JP" altLang="en-US" sz="2000" dirty="0">
                <a:cs typeface="Arial" panose="020B0604020202020204" pitchFamily="34" charset="0"/>
              </a:rPr>
              <a:t>時間程度）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4</a:t>
            </a:r>
            <a:r>
              <a:rPr lang="ja-JP" altLang="en-US" sz="2000" dirty="0">
                <a:cs typeface="Arial" panose="020B0604020202020204" pitchFamily="34" charset="0"/>
              </a:rPr>
              <a:t>問の基本的な応力解析の問題について、</a:t>
            </a:r>
            <a:r>
              <a:rPr lang="en-US" altLang="ja-JP" sz="2000" dirty="0">
                <a:cs typeface="Arial" panose="020B0604020202020204" pitchFamily="34" charset="0"/>
              </a:rPr>
              <a:t>ADINA</a:t>
            </a:r>
            <a:r>
              <a:rPr lang="ja-JP" altLang="en-US" sz="2000" dirty="0">
                <a:cs typeface="Arial" panose="020B0604020202020204" pitchFamily="34" charset="0"/>
              </a:rPr>
              <a:t>を用いて解析する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解析の工程について解説を受けながら、実際に手を動かす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454BE96-A423-AC94-5816-2B9F3C2A818E}"/>
              </a:ext>
            </a:extLst>
          </p:cNvPr>
          <p:cNvGrpSpPr/>
          <p:nvPr/>
        </p:nvGrpSpPr>
        <p:grpSpPr>
          <a:xfrm>
            <a:off x="325697" y="4510700"/>
            <a:ext cx="9253028" cy="414065"/>
            <a:chOff x="384872" y="1258017"/>
            <a:chExt cx="8435276" cy="414065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E093C1F3-455E-9811-E76A-A5B7840E859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8F846E78-FD6E-F886-0380-E0D7A63CD1A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まとめと今後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2475FB5-6780-2721-B64B-135B459BA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F317AB6-46AB-A397-3BD8-05AEB237B51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7FB2EEC-8DAE-6CF9-E0C2-BC90F665968C}"/>
              </a:ext>
            </a:extLst>
          </p:cNvPr>
          <p:cNvSpPr txBox="1"/>
          <p:nvPr/>
        </p:nvSpPr>
        <p:spPr>
          <a:xfrm>
            <a:off x="632519" y="5062628"/>
            <a:ext cx="8655225" cy="958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ja-JP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ADINA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の基本的な使い方を理解した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実際の案件に対応しながら使いこなせるようにする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8" y="1103190"/>
            <a:ext cx="6145922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cs typeface="Arial" panose="020B0604020202020204" pitchFamily="34" charset="0"/>
              </a:rPr>
              <a:t>SeeQ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cs typeface="Arial" panose="020B0604020202020204" pitchFamily="34" charset="0"/>
              </a:rPr>
              <a:t>熱解析</a:t>
            </a:r>
            <a:endParaRPr kumimoji="1" lang="en-US" altLang="ja-JP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業務プロセス改善</a:t>
            </a:r>
            <a:endParaRPr kumimoji="1" lang="en-US" altLang="ja-JP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4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8" y="1103190"/>
            <a:ext cx="6109918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SeeQ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熱解析</a:t>
            </a:r>
            <a:endParaRPr kumimoji="1" lang="en-US" altLang="ja-JP" sz="2400" kern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業務プロセス改善</a:t>
            </a:r>
            <a:endParaRPr kumimoji="1" lang="en-US" altLang="ja-JP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9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HT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データ自動処理システム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@SAN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工場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A76B345-4850-8DFC-3035-D450378DDDE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C82273D-37C4-F609-9BFF-1F601E2C7B26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3D52BF7E-0D7E-51AD-6431-2BCF1787C21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現状</a:t>
                </a:r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CC9D802-458B-AA28-68E6-DA790E675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FC87ABF-9692-0156-936C-29B7FF2F3BC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D6651F3-644D-DD1C-5CA1-0DF0A5FFB1A9}"/>
              </a:ext>
            </a:extLst>
          </p:cNvPr>
          <p:cNvGrpSpPr/>
          <p:nvPr/>
        </p:nvGrpSpPr>
        <p:grpSpPr>
          <a:xfrm>
            <a:off x="325697" y="3309995"/>
            <a:ext cx="9253028" cy="414065"/>
            <a:chOff x="384872" y="1258017"/>
            <a:chExt cx="8435276" cy="414065"/>
          </a:xfrm>
        </p:grpSpPr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71B1C8B7-D076-00CA-43D0-771E974D488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918D9AF7-939B-F9EA-49BE-06B4A8C38AB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4FFCDFA6-1D97-E72C-ECF1-90BDEA36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D27D7F7-D242-0A5B-134F-D8C4D65522A7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8369BF7-0FDC-0045-CDC8-C7B6824E2E43}"/>
              </a:ext>
            </a:extLst>
          </p:cNvPr>
          <p:cNvGrpSpPr/>
          <p:nvPr/>
        </p:nvGrpSpPr>
        <p:grpSpPr>
          <a:xfrm>
            <a:off x="333618" y="4750155"/>
            <a:ext cx="9253028" cy="414065"/>
            <a:chOff x="384872" y="1258017"/>
            <a:chExt cx="8435276" cy="414065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80FD60C5-F2C8-2971-5D93-17B94D8AA75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1F7A653-1A51-5152-13E4-1135C2DAF82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アプローチ方法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6821E02F-8305-2C7C-618A-F79F6DF19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6F6ACEE-332C-F2A7-98C9-3AA3C8BCD1C1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3ECAFBB-1381-E2AF-A690-A152979B39DC}"/>
              </a:ext>
            </a:extLst>
          </p:cNvPr>
          <p:cNvSpPr txBox="1"/>
          <p:nvPr/>
        </p:nvSpPr>
        <p:spPr>
          <a:xfrm>
            <a:off x="632519" y="5233445"/>
            <a:ext cx="885698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日時＋</a:t>
            </a:r>
            <a:r>
              <a:rPr lang="en-US" altLang="ja-JP" sz="2000" u="sng" dirty="0">
                <a:solidFill>
                  <a:srgbClr val="333333"/>
                </a:solidFill>
                <a:cs typeface="Arial" panose="020B0604020202020204" pitchFamily="34" charset="0"/>
              </a:rPr>
              <a:t>EID</a:t>
            </a: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を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キー項目設定し、キー重複データが入る度にデータを上書きする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577C261-EB6D-13A0-88A2-C6A12740C911}"/>
              </a:ext>
            </a:extLst>
          </p:cNvPr>
          <p:cNvSpPr txBox="1"/>
          <p:nvPr/>
        </p:nvSpPr>
        <p:spPr>
          <a:xfrm>
            <a:off x="633537" y="3793712"/>
            <a:ext cx="8945188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u="sng" dirty="0">
                <a:solidFill>
                  <a:srgbClr val="333333"/>
                </a:solidFill>
                <a:cs typeface="Arial" panose="020B0604020202020204" pitchFamily="34" charset="0"/>
              </a:rPr>
              <a:t>HT</a:t>
            </a: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から同直・同</a:t>
            </a:r>
            <a:r>
              <a:rPr lang="en-US" altLang="ja-JP" sz="2000" u="sng" dirty="0">
                <a:solidFill>
                  <a:srgbClr val="333333"/>
                </a:solidFill>
                <a:cs typeface="Arial" panose="020B0604020202020204" pitchFamily="34" charset="0"/>
              </a:rPr>
              <a:t>EID</a:t>
            </a: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のデータが重複して入らないような仕様に変更する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DC23FC-677F-2B37-6DD5-0E11E9DD9BBF}"/>
              </a:ext>
            </a:extLst>
          </p:cNvPr>
          <p:cNvSpPr txBox="1"/>
          <p:nvPr/>
        </p:nvSpPr>
        <p:spPr>
          <a:xfrm>
            <a:off x="632519" y="1268761"/>
            <a:ext cx="8856985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SAN</a:t>
            </a:r>
            <a:r>
              <a:rPr lang="ja-JP" altLang="en-US" sz="2000" dirty="0">
                <a:cs typeface="Arial" panose="020B0604020202020204" pitchFamily="34" charset="0"/>
              </a:rPr>
              <a:t>工場で使っている</a:t>
            </a:r>
            <a:r>
              <a:rPr lang="en-US" altLang="ja-JP" sz="2000" dirty="0">
                <a:cs typeface="Arial" panose="020B0604020202020204" pitchFamily="34" charset="0"/>
              </a:rPr>
              <a:t>HT</a:t>
            </a:r>
            <a:r>
              <a:rPr lang="ja-JP" altLang="en-US" sz="2000" dirty="0">
                <a:cs typeface="Arial" panose="020B0604020202020204" pitchFamily="34" charset="0"/>
              </a:rPr>
              <a:t>（ハンディターミナル）から入力されたデータに、本来単一で入るべき同直・同</a:t>
            </a:r>
            <a:r>
              <a:rPr lang="en-US" altLang="ja-JP" sz="2000" dirty="0">
                <a:cs typeface="Arial" panose="020B0604020202020204" pitchFamily="34" charset="0"/>
              </a:rPr>
              <a:t>EID</a:t>
            </a:r>
            <a:r>
              <a:rPr lang="ja-JP" altLang="en-US" sz="2000" dirty="0">
                <a:cs typeface="Arial" panose="020B0604020202020204" pitchFamily="34" charset="0"/>
              </a:rPr>
              <a:t>のデータが複数個入っている事象が散見された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キー項目設定が入力時刻となっているため、</a:t>
            </a:r>
            <a:r>
              <a:rPr lang="en-US" altLang="ja-JP" sz="2000" dirty="0">
                <a:cs typeface="Arial" panose="020B0604020202020204" pitchFamily="34" charset="0"/>
              </a:rPr>
              <a:t>HT</a:t>
            </a:r>
            <a:r>
              <a:rPr lang="ja-JP" altLang="en-US" sz="2000" dirty="0">
                <a:cs typeface="Arial" panose="020B0604020202020204" pitchFamily="34" charset="0"/>
              </a:rPr>
              <a:t>の使い方次第でデータが重複入力されてしまう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E4E182-2B3F-A871-8131-E2BD8FACDF8D}"/>
              </a:ext>
            </a:extLst>
          </p:cNvPr>
          <p:cNvSpPr txBox="1"/>
          <p:nvPr/>
        </p:nvSpPr>
        <p:spPr>
          <a:xfrm>
            <a:off x="4016896" y="5963297"/>
            <a:ext cx="5256584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1800" dirty="0">
                <a:solidFill>
                  <a:srgbClr val="333333"/>
                </a:solidFill>
                <a:cs typeface="Arial" panose="020B0604020202020204" pitchFamily="34" charset="0"/>
              </a:rPr>
              <a:t>※</a:t>
            </a:r>
            <a:r>
              <a:rPr lang="ja-JP" altLang="en-US" sz="1800" dirty="0">
                <a:solidFill>
                  <a:srgbClr val="333333"/>
                </a:solidFill>
                <a:cs typeface="Arial" panose="020B0604020202020204" pitchFamily="34" charset="0"/>
              </a:rPr>
              <a:t>日時は各直ごとに同一の時刻が割り振られている</a:t>
            </a:r>
            <a:endParaRPr lang="en-US" altLang="ja-JP" sz="18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3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HT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データ自動処理システム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@SAN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工場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AF415BD-CBFD-300E-C1DC-057037AE09BF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D9259820-C98F-8960-B44A-132E82BC56D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2E1F19A0-06A8-BF5D-B2EF-E6FD5ECF142E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プログラム全体の概要図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785949B4-9012-267D-D456-2A1C19C93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8E0A1E5-5F22-AAD2-1450-6130DECB1078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0133DE-503D-898C-17CF-D1EADF2A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5" y="1268760"/>
            <a:ext cx="7064023" cy="5187714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D800FA3-E731-F7A1-2A2A-B6CFE4DD01CC}"/>
              </a:ext>
            </a:extLst>
          </p:cNvPr>
          <p:cNvSpPr txBox="1"/>
          <p:nvPr/>
        </p:nvSpPr>
        <p:spPr>
          <a:xfrm>
            <a:off x="6041923" y="4427388"/>
            <a:ext cx="3123545" cy="506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ja-JP" altLang="en-US" sz="16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キー項目重複データを都度上書き</a:t>
            </a:r>
            <a:endParaRPr lang="en-US" altLang="ja-JP" sz="16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3EF87EC5-BF02-26E0-F56C-41568F35EE7E}"/>
              </a:ext>
            </a:extLst>
          </p:cNvPr>
          <p:cNvSpPr/>
          <p:nvPr/>
        </p:nvSpPr>
        <p:spPr bwMode="auto">
          <a:xfrm rot="17999366">
            <a:off x="5352920" y="4634866"/>
            <a:ext cx="1144378" cy="1334906"/>
          </a:xfrm>
          <a:prstGeom prst="arc">
            <a:avLst>
              <a:gd name="adj1" fmla="val 16200000"/>
              <a:gd name="adj2" fmla="val 20479083"/>
            </a:avLst>
          </a:prstGeom>
          <a:noFill/>
          <a:ln w="412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ABE395C-F690-7258-83B2-D75DEB7AF481}"/>
              </a:ext>
            </a:extLst>
          </p:cNvPr>
          <p:cNvSpPr txBox="1"/>
          <p:nvPr/>
        </p:nvSpPr>
        <p:spPr>
          <a:xfrm>
            <a:off x="7680710" y="4929344"/>
            <a:ext cx="2169044" cy="413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1600" dirty="0">
                <a:solidFill>
                  <a:srgbClr val="333333"/>
                </a:solidFill>
                <a:cs typeface="Arial" panose="020B0604020202020204" pitchFamily="34" charset="0"/>
              </a:rPr>
              <a:t>キー項目：日時＋</a:t>
            </a:r>
            <a:r>
              <a:rPr lang="en-US" altLang="ja-JP" sz="1600" dirty="0">
                <a:solidFill>
                  <a:srgbClr val="333333"/>
                </a:solidFill>
                <a:cs typeface="Arial" panose="020B0604020202020204" pitchFamily="34" charset="0"/>
              </a:rPr>
              <a:t>EID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C950D86-EDB4-9B4D-7E43-FDCADE9832E9}"/>
              </a:ext>
            </a:extLst>
          </p:cNvPr>
          <p:cNvSpPr txBox="1"/>
          <p:nvPr/>
        </p:nvSpPr>
        <p:spPr>
          <a:xfrm>
            <a:off x="7726972" y="2591227"/>
            <a:ext cx="2267429" cy="1152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1600" dirty="0">
                <a:solidFill>
                  <a:srgbClr val="333333"/>
                </a:solidFill>
                <a:cs typeface="Arial" panose="020B0604020202020204" pitchFamily="34" charset="0"/>
              </a:rPr>
              <a:t>※</a:t>
            </a:r>
            <a:r>
              <a:rPr lang="ja-JP" altLang="en-US" sz="1600" dirty="0">
                <a:solidFill>
                  <a:srgbClr val="333333"/>
                </a:solidFill>
                <a:cs typeface="Arial" panose="020B0604020202020204" pitchFamily="34" charset="0"/>
              </a:rPr>
              <a:t>日時は各直ごとに同一の時間が設定されている</a:t>
            </a:r>
            <a:endParaRPr lang="en-US" altLang="ja-JP" sz="16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0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現在の進捗状況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E904E5-71F9-296D-56EC-2BD9CE4FFC75}"/>
              </a:ext>
            </a:extLst>
          </p:cNvPr>
          <p:cNvSpPr txBox="1"/>
          <p:nvPr/>
        </p:nvSpPr>
        <p:spPr>
          <a:xfrm>
            <a:off x="632519" y="1268761"/>
            <a:ext cx="8655225" cy="2343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コード作成　完了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実行テスト　完了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手順書作成　完了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システム導入　完了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	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↑ タスクスケジューラで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1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時間に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1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回自動で実行する仕様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4347873-0936-0B8F-1877-21B3B98FB62B}"/>
              </a:ext>
            </a:extLst>
          </p:cNvPr>
          <p:cNvGrpSpPr/>
          <p:nvPr/>
        </p:nvGrpSpPr>
        <p:grpSpPr>
          <a:xfrm>
            <a:off x="325697" y="4257092"/>
            <a:ext cx="9253028" cy="414065"/>
            <a:chOff x="384872" y="1258017"/>
            <a:chExt cx="8435276" cy="414065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99019CF0-03CB-A08D-F7A5-B20958DA7B4D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8B60B6D-F104-F334-9995-17F4F2BC942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今後の予定</a:t>
                </a: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AA808F5C-F5EB-9265-7794-2C095A22F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42247B0-EC0B-6BC9-2D2D-5B98521B95E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34FE95-2167-D992-4399-C23144C04AA8}"/>
              </a:ext>
            </a:extLst>
          </p:cNvPr>
          <p:cNvSpPr txBox="1"/>
          <p:nvPr/>
        </p:nvSpPr>
        <p:spPr>
          <a:xfrm>
            <a:off x="632519" y="4812143"/>
            <a:ext cx="8655225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効果確認・提案作成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技術資料作成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61E02F2-7953-9E35-34D8-A177C4DD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HT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データ自動処理システム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@SAN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工場</a:t>
            </a:r>
          </a:p>
        </p:txBody>
      </p:sp>
    </p:spTree>
    <p:extLst>
      <p:ext uri="{BB962C8B-B14F-4D97-AF65-F5344CB8AC3E}">
        <p14:creationId xmlns:p14="http://schemas.microsoft.com/office/powerpoint/2010/main" val="310895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自動解析システム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検査自動化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Gr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A76B345-4850-8DFC-3035-D450378DDDE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C82273D-37C4-F609-9BFF-1F601E2C7B26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3D52BF7E-0D7E-51AD-6431-2BCF1787C21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現状</a:t>
                </a:r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CC9D802-458B-AA28-68E6-DA790E675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FC87ABF-9692-0156-936C-29B7FF2F3BC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D6651F3-644D-DD1C-5CA1-0DF0A5FFB1A9}"/>
              </a:ext>
            </a:extLst>
          </p:cNvPr>
          <p:cNvGrpSpPr/>
          <p:nvPr/>
        </p:nvGrpSpPr>
        <p:grpSpPr>
          <a:xfrm>
            <a:off x="325697" y="3068960"/>
            <a:ext cx="9253028" cy="414065"/>
            <a:chOff x="384872" y="1258017"/>
            <a:chExt cx="8435276" cy="414065"/>
          </a:xfrm>
        </p:grpSpPr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71B1C8B7-D076-00CA-43D0-771E974D488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918D9AF7-939B-F9EA-49BE-06B4A8C38AB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4FFCDFA6-1D97-E72C-ECF1-90BDEA36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D27D7F7-D242-0A5B-134F-D8C4D65522A7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8369BF7-0FDC-0045-CDC8-C7B6824E2E43}"/>
              </a:ext>
            </a:extLst>
          </p:cNvPr>
          <p:cNvGrpSpPr/>
          <p:nvPr/>
        </p:nvGrpSpPr>
        <p:grpSpPr>
          <a:xfrm>
            <a:off x="333618" y="4995498"/>
            <a:ext cx="9253028" cy="414065"/>
            <a:chOff x="384872" y="1258017"/>
            <a:chExt cx="8435276" cy="414065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80FD60C5-F2C8-2971-5D93-17B94D8AA75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1F7A653-1A51-5152-13E4-1135C2DAF82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アプローチ方法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6821E02F-8305-2C7C-618A-F79F6DF19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6F6ACEE-332C-F2A7-98C9-3AA3C8BCD1C1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3ECAFBB-1381-E2AF-A690-A152979B39DC}"/>
              </a:ext>
            </a:extLst>
          </p:cNvPr>
          <p:cNvSpPr txBox="1"/>
          <p:nvPr/>
        </p:nvSpPr>
        <p:spPr>
          <a:xfrm>
            <a:off x="632519" y="5478788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でプログラムを作成し、自動化する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577C261-EB6D-13A0-88A2-C6A12740C911}"/>
              </a:ext>
            </a:extLst>
          </p:cNvPr>
          <p:cNvSpPr txBox="1"/>
          <p:nvPr/>
        </p:nvSpPr>
        <p:spPr>
          <a:xfrm>
            <a:off x="633537" y="3552677"/>
            <a:ext cx="8945188" cy="12252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u="sng" dirty="0">
                <a:cs typeface="Arial" panose="020B0604020202020204" pitchFamily="34" charset="0"/>
              </a:rPr>
              <a:t>AI</a:t>
            </a:r>
            <a:r>
              <a:rPr lang="ja-JP" altLang="en-US" sz="2000" u="sng" dirty="0">
                <a:cs typeface="Arial" panose="020B0604020202020204" pitchFamily="34" charset="0"/>
              </a:rPr>
              <a:t>ソフト「</a:t>
            </a:r>
            <a:r>
              <a:rPr lang="en-US" altLang="ja-JP" sz="2000" u="sng" dirty="0">
                <a:cs typeface="Arial" panose="020B0604020202020204" pitchFamily="34" charset="0"/>
              </a:rPr>
              <a:t>COGNEX </a:t>
            </a:r>
            <a:r>
              <a:rPr lang="en-US" altLang="ja-JP" sz="2000" u="sng" dirty="0" err="1">
                <a:cs typeface="Arial" panose="020B0604020202020204" pitchFamily="34" charset="0"/>
              </a:rPr>
              <a:t>ViDi</a:t>
            </a:r>
            <a:r>
              <a:rPr lang="ja-JP" altLang="en-US" sz="2000" u="sng" dirty="0">
                <a:cs typeface="Arial" panose="020B0604020202020204" pitchFamily="34" charset="0"/>
              </a:rPr>
              <a:t>」から出力された</a:t>
            </a:r>
            <a:r>
              <a:rPr lang="en-US" altLang="ja-JP" sz="2000" u="sng" dirty="0">
                <a:cs typeface="Arial" panose="020B0604020202020204" pitchFamily="34" charset="0"/>
              </a:rPr>
              <a:t>HTML</a:t>
            </a:r>
            <a:r>
              <a:rPr lang="ja-JP" altLang="en-US" sz="2000" u="sng" dirty="0">
                <a:cs typeface="Arial" panose="020B0604020202020204" pitchFamily="34" charset="0"/>
              </a:rPr>
              <a:t>形式のファイルより必要なデータを抽出する作業を効率化する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DC23FC-677F-2B37-6DD5-0E11E9DD9BBF}"/>
              </a:ext>
            </a:extLst>
          </p:cNvPr>
          <p:cNvSpPr txBox="1"/>
          <p:nvPr/>
        </p:nvSpPr>
        <p:spPr>
          <a:xfrm>
            <a:off x="632519" y="1268761"/>
            <a:ext cx="8655225" cy="1417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AI</a:t>
            </a:r>
            <a:r>
              <a:rPr lang="ja-JP" altLang="en-US" sz="2000" dirty="0">
                <a:cs typeface="Arial" panose="020B0604020202020204" pitchFamily="34" charset="0"/>
              </a:rPr>
              <a:t>ソフト「</a:t>
            </a:r>
            <a:r>
              <a:rPr lang="en-US" altLang="ja-JP" sz="2000" dirty="0">
                <a:cs typeface="Arial" panose="020B0604020202020204" pitchFamily="34" charset="0"/>
              </a:rPr>
              <a:t>COGNEX </a:t>
            </a:r>
            <a:r>
              <a:rPr lang="en-US" altLang="ja-JP" sz="2000" dirty="0" err="1">
                <a:cs typeface="Arial" panose="020B0604020202020204" pitchFamily="34" charset="0"/>
              </a:rPr>
              <a:t>ViDi</a:t>
            </a:r>
            <a:r>
              <a:rPr lang="ja-JP" altLang="en-US" sz="2000" dirty="0">
                <a:cs typeface="Arial" panose="020B0604020202020204" pitchFamily="34" charset="0"/>
              </a:rPr>
              <a:t>」で解析したデータが</a:t>
            </a:r>
            <a:r>
              <a:rPr lang="en-US" altLang="ja-JP" sz="2000" dirty="0">
                <a:cs typeface="Arial" panose="020B0604020202020204" pitchFamily="34" charset="0"/>
              </a:rPr>
              <a:t>HTML</a:t>
            </a:r>
            <a:r>
              <a:rPr lang="ja-JP" altLang="en-US" sz="2000" dirty="0">
                <a:cs typeface="Arial" panose="020B0604020202020204" pitchFamily="34" charset="0"/>
              </a:rPr>
              <a:t>形式で出力される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HTML</a:t>
            </a:r>
            <a:r>
              <a:rPr lang="ja-JP" altLang="en-US" sz="2000" dirty="0">
                <a:cs typeface="Arial" panose="020B0604020202020204" pitchFamily="34" charset="0"/>
              </a:rPr>
              <a:t>ファイルから必要なデータを抽出し、エクセルファイルに入力する作業を手作業で行うと、データ数が膨大なため多大な時間がかかってしまう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0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タイムライン&#10;&#10;自動的に生成された説明">
            <a:extLst>
              <a:ext uri="{FF2B5EF4-FFF2-40B4-BE49-F238E27FC236}">
                <a16:creationId xmlns:a16="http://schemas.microsoft.com/office/drawing/2014/main" id="{7F36D4C3-82A2-9EB3-5F96-8C23BA058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0" y="1316707"/>
            <a:ext cx="8460941" cy="5136629"/>
          </a:xfrm>
          <a:prstGeom prst="rect">
            <a:avLst/>
          </a:prstGeom>
          <a:ln w="19050"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自動解析システム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検査自動化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Gr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HTML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ファイルの概観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D54A33-FAE3-BA75-3032-07CDFAA44D6F}"/>
              </a:ext>
            </a:extLst>
          </p:cNvPr>
          <p:cNvSpPr txBox="1"/>
          <p:nvPr/>
        </p:nvSpPr>
        <p:spPr>
          <a:xfrm>
            <a:off x="632520" y="1772816"/>
            <a:ext cx="3982301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大量の画像が列挙されている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画像名・点数・判定を取得したい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22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タイムライン&#10;&#10;自動的に生成された説明">
            <a:extLst>
              <a:ext uri="{FF2B5EF4-FFF2-40B4-BE49-F238E27FC236}">
                <a16:creationId xmlns:a16="http://schemas.microsoft.com/office/drawing/2014/main" id="{7F36D4C3-82A2-9EB3-5F96-8C23BA058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0" y="1316707"/>
            <a:ext cx="8460941" cy="5136629"/>
          </a:xfrm>
          <a:prstGeom prst="rect">
            <a:avLst/>
          </a:prstGeom>
          <a:ln w="19050">
            <a:noFill/>
          </a:ln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03712BE-F9F9-E8A5-C88E-B51F072281DF}"/>
              </a:ext>
            </a:extLst>
          </p:cNvPr>
          <p:cNvSpPr/>
          <p:nvPr/>
        </p:nvSpPr>
        <p:spPr bwMode="auto">
          <a:xfrm rot="10800000">
            <a:off x="4611275" y="1844823"/>
            <a:ext cx="5130247" cy="4608511"/>
          </a:xfrm>
          <a:prstGeom prst="wedgeRoundRectCallout">
            <a:avLst>
              <a:gd name="adj1" fmla="val 77995"/>
              <a:gd name="adj2" fmla="val -11220"/>
              <a:gd name="adj3" fmla="val 16667"/>
            </a:avLst>
          </a:prstGeom>
          <a:solidFill>
            <a:srgbClr val="FFFFFF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自動解析システム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検査自動化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Gr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HTML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ファイルの概観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2" name="図 11" descr="タイムライン&#10;&#10;自動的に生成された説明">
            <a:extLst>
              <a:ext uri="{FF2B5EF4-FFF2-40B4-BE49-F238E27FC236}">
                <a16:creationId xmlns:a16="http://schemas.microsoft.com/office/drawing/2014/main" id="{6E413043-2DCD-A818-0B30-D60D1BF7D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515" r="74975" b="32243"/>
          <a:stretch/>
        </p:blipFill>
        <p:spPr>
          <a:xfrm>
            <a:off x="4777568" y="2300804"/>
            <a:ext cx="4819948" cy="3770161"/>
          </a:xfrm>
          <a:prstGeom prst="rect">
            <a:avLst/>
          </a:prstGeom>
          <a:ln w="19050">
            <a:noFill/>
          </a:ln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EF0941E-F473-DD05-A2A8-993D2B8D1599}"/>
              </a:ext>
            </a:extLst>
          </p:cNvPr>
          <p:cNvSpPr/>
          <p:nvPr/>
        </p:nvSpPr>
        <p:spPr bwMode="auto">
          <a:xfrm>
            <a:off x="8841432" y="2212230"/>
            <a:ext cx="866376" cy="820726"/>
          </a:xfrm>
          <a:prstGeom prst="ellipse">
            <a:avLst/>
          </a:prstGeom>
          <a:noFill/>
          <a:ln w="38100">
            <a:solidFill>
              <a:srgbClr val="FF99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404D89E-8941-A0E2-5996-BA8E5EB740D9}"/>
              </a:ext>
            </a:extLst>
          </p:cNvPr>
          <p:cNvSpPr/>
          <p:nvPr/>
        </p:nvSpPr>
        <p:spPr bwMode="auto">
          <a:xfrm>
            <a:off x="312432" y="2744924"/>
            <a:ext cx="2948380" cy="234026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いろいろなものを見る虫眼鏡のイラスト | かわいいフリー素材集 いらすとや">
            <a:extLst>
              <a:ext uri="{FF2B5EF4-FFF2-40B4-BE49-F238E27FC236}">
                <a16:creationId xmlns:a16="http://schemas.microsoft.com/office/drawing/2014/main" id="{9044B43A-C56B-4220-129E-DBC68DC1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44" y="3863234"/>
            <a:ext cx="464286" cy="62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3EE2D8-ADEE-CE87-7752-0EA73A4DCEF1}"/>
              </a:ext>
            </a:extLst>
          </p:cNvPr>
          <p:cNvSpPr txBox="1"/>
          <p:nvPr/>
        </p:nvSpPr>
        <p:spPr>
          <a:xfrm>
            <a:off x="632520" y="1772816"/>
            <a:ext cx="3982301" cy="958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大量の画像が列挙されている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画像名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・</a:t>
            </a:r>
            <a:r>
              <a:rPr lang="ja-JP" altLang="en-US" sz="2000" dirty="0">
                <a:solidFill>
                  <a:srgbClr val="00CC99"/>
                </a:solidFill>
                <a:cs typeface="Arial" panose="020B0604020202020204" pitchFamily="34" charset="0"/>
              </a:rPr>
              <a:t>点数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・</a:t>
            </a:r>
            <a:r>
              <a:rPr lang="ja-JP" altLang="en-US" sz="2000" dirty="0">
                <a:solidFill>
                  <a:srgbClr val="FF9900"/>
                </a:solidFill>
                <a:cs typeface="Arial" panose="020B0604020202020204" pitchFamily="34" charset="0"/>
              </a:rPr>
              <a:t>判定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を取得したい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CECC552-1A47-47EC-F711-3E9106884F8F}"/>
              </a:ext>
            </a:extLst>
          </p:cNvPr>
          <p:cNvSpPr/>
          <p:nvPr/>
        </p:nvSpPr>
        <p:spPr bwMode="auto">
          <a:xfrm>
            <a:off x="4736976" y="5373216"/>
            <a:ext cx="866376" cy="308632"/>
          </a:xfrm>
          <a:prstGeom prst="ellipse">
            <a:avLst/>
          </a:prstGeom>
          <a:noFill/>
          <a:ln w="38100">
            <a:solidFill>
              <a:srgbClr val="15EB9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CC99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32DA9E-F05E-5C02-FE6A-CF3EB6536F58}"/>
              </a:ext>
            </a:extLst>
          </p:cNvPr>
          <p:cNvSpPr/>
          <p:nvPr/>
        </p:nvSpPr>
        <p:spPr bwMode="auto">
          <a:xfrm>
            <a:off x="4791132" y="5688725"/>
            <a:ext cx="4194316" cy="3086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CB2C63-4082-B3CB-A0AC-D82403E1F398}"/>
              </a:ext>
            </a:extLst>
          </p:cNvPr>
          <p:cNvSpPr txBox="1"/>
          <p:nvPr/>
        </p:nvSpPr>
        <p:spPr>
          <a:xfrm>
            <a:off x="7240043" y="2751020"/>
            <a:ext cx="2537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9900"/>
                </a:solidFill>
                <a:cs typeface="Arial" panose="020B0604020202020204" pitchFamily="34" charset="0"/>
              </a:rPr>
              <a:t>判定</a:t>
            </a:r>
            <a:endParaRPr kumimoji="1" lang="en-US" altLang="ja-JP" sz="2000" b="1" dirty="0">
              <a:solidFill>
                <a:srgbClr val="FF9900"/>
              </a:solidFill>
              <a:cs typeface="Arial" panose="020B0604020202020204" pitchFamily="34" charset="0"/>
            </a:endParaRPr>
          </a:p>
          <a:p>
            <a:pPr algn="ctr"/>
            <a:r>
              <a:rPr kumimoji="1" lang="ja-JP" altLang="en-US" sz="2000" b="1" dirty="0">
                <a:cs typeface="Arial" panose="020B0604020202020204" pitchFamily="34" charset="0"/>
              </a:rPr>
              <a:t>（緑：</a:t>
            </a:r>
            <a:r>
              <a:rPr kumimoji="1" lang="en-US" altLang="ja-JP" sz="2000" b="1" dirty="0">
                <a:cs typeface="Arial" panose="020B0604020202020204" pitchFamily="34" charset="0"/>
              </a:rPr>
              <a:t>Good</a:t>
            </a:r>
            <a:r>
              <a:rPr lang="ja-JP" altLang="en-US" sz="2000" b="1" dirty="0">
                <a:cs typeface="Arial" panose="020B0604020202020204" pitchFamily="34" charset="0"/>
              </a:rPr>
              <a:t>、</a:t>
            </a:r>
            <a:r>
              <a:rPr kumimoji="1" lang="ja-JP" altLang="en-US" sz="2000" b="1" dirty="0">
                <a:cs typeface="Arial" panose="020B0604020202020204" pitchFamily="34" charset="0"/>
              </a:rPr>
              <a:t>赤：</a:t>
            </a:r>
            <a:r>
              <a:rPr kumimoji="1" lang="en-US" altLang="ja-JP" sz="2000" b="1" dirty="0">
                <a:cs typeface="Arial" panose="020B0604020202020204" pitchFamily="34" charset="0"/>
              </a:rPr>
              <a:t>Bad</a:t>
            </a:r>
            <a:r>
              <a:rPr kumimoji="1" lang="ja-JP" altLang="en-US" sz="2000" b="1" dirty="0">
                <a:cs typeface="Arial" panose="020B0604020202020204" pitchFamily="34" charset="0"/>
              </a:rPr>
              <a:t>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F53DD0-A5C6-F406-039C-E09A97E54EE7}"/>
              </a:ext>
            </a:extLst>
          </p:cNvPr>
          <p:cNvSpPr txBox="1"/>
          <p:nvPr/>
        </p:nvSpPr>
        <p:spPr>
          <a:xfrm>
            <a:off x="5025008" y="4966229"/>
            <a:ext cx="783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00CC99"/>
                </a:solidFill>
                <a:cs typeface="Arial" panose="020B0604020202020204" pitchFamily="34" charset="0"/>
              </a:rPr>
              <a:t>点数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BCE906-7545-5E50-5693-10AE62C22691}"/>
              </a:ext>
            </a:extLst>
          </p:cNvPr>
          <p:cNvSpPr txBox="1"/>
          <p:nvPr/>
        </p:nvSpPr>
        <p:spPr>
          <a:xfrm>
            <a:off x="6410755" y="5983111"/>
            <a:ext cx="9550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画像名</a:t>
            </a:r>
            <a:endParaRPr kumimoji="1" lang="ja-JP" altLang="en-US" sz="20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0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自動解析システム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検査自動化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Gr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ソフトウェアの働き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9CDACCEE-BC56-2587-A978-556FDDBA2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78"/>
          <a:stretch/>
        </p:blipFill>
        <p:spPr>
          <a:xfrm>
            <a:off x="181681" y="5373216"/>
            <a:ext cx="9541060" cy="990091"/>
          </a:xfrm>
          <a:prstGeom prst="rect">
            <a:avLst/>
          </a:prstGeom>
        </p:spPr>
      </p:pic>
      <p:pic>
        <p:nvPicPr>
          <p:cNvPr id="23" name="図 22" descr="タイムライン&#10;&#10;自動的に生成された説明">
            <a:extLst>
              <a:ext uri="{FF2B5EF4-FFF2-40B4-BE49-F238E27FC236}">
                <a16:creationId xmlns:a16="http://schemas.microsoft.com/office/drawing/2014/main" id="{AF2B6E6B-8047-81B7-1341-41BCA6A92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" b="33540"/>
          <a:stretch/>
        </p:blipFill>
        <p:spPr>
          <a:xfrm>
            <a:off x="721739" y="1176409"/>
            <a:ext cx="8460941" cy="3096345"/>
          </a:xfrm>
          <a:prstGeom prst="rect">
            <a:avLst/>
          </a:prstGeom>
          <a:ln w="19050">
            <a:noFill/>
          </a:ln>
        </p:spPr>
      </p:pic>
      <p:sp>
        <p:nvSpPr>
          <p:cNvPr id="25" name="矢印: 下 24">
            <a:extLst>
              <a:ext uri="{FF2B5EF4-FFF2-40B4-BE49-F238E27FC236}">
                <a16:creationId xmlns:a16="http://schemas.microsoft.com/office/drawing/2014/main" id="{32AC50D3-6329-0836-74B4-3C33FFEDDA42}"/>
              </a:ext>
            </a:extLst>
          </p:cNvPr>
          <p:cNvSpPr/>
          <p:nvPr/>
        </p:nvSpPr>
        <p:spPr>
          <a:xfrm>
            <a:off x="4755510" y="4545124"/>
            <a:ext cx="393401" cy="680709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AA5A1B-2A75-DBCF-DAE3-02928388F0C8}"/>
              </a:ext>
            </a:extLst>
          </p:cNvPr>
          <p:cNvSpPr txBox="1"/>
          <p:nvPr/>
        </p:nvSpPr>
        <p:spPr>
          <a:xfrm>
            <a:off x="5160614" y="4401108"/>
            <a:ext cx="4652926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tabLst/>
              <a:defRPr/>
            </a:pPr>
            <a:r>
              <a:rPr lang="en-US" altLang="ja-JP" sz="1800" dirty="0">
                <a:solidFill>
                  <a:srgbClr val="333333"/>
                </a:solidFill>
                <a:cs typeface="Arial" panose="020B0604020202020204" pitchFamily="34" charset="0"/>
              </a:rPr>
              <a:t>HTML</a:t>
            </a:r>
            <a:r>
              <a:rPr lang="ja-JP" altLang="en-US" sz="1800" dirty="0">
                <a:solidFill>
                  <a:srgbClr val="333333"/>
                </a:solidFill>
                <a:cs typeface="Arial" panose="020B0604020202020204" pitchFamily="34" charset="0"/>
              </a:rPr>
              <a:t>ファイルの画像名・点数・判定を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自動で</a:t>
            </a:r>
            <a:r>
              <a:rPr lang="ja-JP" altLang="en-US" sz="1800" dirty="0">
                <a:solidFill>
                  <a:srgbClr val="333333"/>
                </a:solidFill>
                <a:cs typeface="Arial" panose="020B0604020202020204" pitchFamily="34" charset="0"/>
              </a:rPr>
              <a:t>認識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してエクセルファイルに出力する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83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自動解析システム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検査自動化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Gr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出力エクセルファイルの仕様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9CDACCEE-BC56-2587-A978-556FDDBA2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78"/>
          <a:stretch/>
        </p:blipFill>
        <p:spPr>
          <a:xfrm>
            <a:off x="181681" y="5373216"/>
            <a:ext cx="9541060" cy="99009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55225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点数は</a:t>
            </a:r>
            <a:r>
              <a:rPr lang="en-US" altLang="ja-JP" sz="2000" dirty="0">
                <a:cs typeface="Arial" panose="020B0604020202020204" pitchFamily="34" charset="0"/>
              </a:rPr>
              <a:t>OCR</a:t>
            </a:r>
            <a:r>
              <a:rPr lang="ja-JP" altLang="en-US" sz="2000" dirty="0">
                <a:cs typeface="Arial" panose="020B0604020202020204" pitchFamily="34" charset="0"/>
              </a:rPr>
              <a:t>を用いて認識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OCR</a:t>
            </a:r>
            <a:r>
              <a:rPr lang="ja-JP" altLang="en-US" sz="2000" dirty="0">
                <a:cs typeface="Arial" panose="020B0604020202020204" pitchFamily="34" charset="0"/>
              </a:rPr>
              <a:t>の認識ミスは</a:t>
            </a:r>
            <a:r>
              <a:rPr lang="en-US" altLang="ja-JP" sz="2000" dirty="0">
                <a:cs typeface="Arial" panose="020B0604020202020204" pitchFamily="34" charset="0"/>
              </a:rPr>
              <a:t>4317</a:t>
            </a:r>
            <a:r>
              <a:rPr lang="ja-JP" altLang="en-US" sz="2000" dirty="0">
                <a:cs typeface="Arial" panose="020B0604020202020204" pitchFamily="34" charset="0"/>
              </a:rPr>
              <a:t>個中</a:t>
            </a:r>
            <a:r>
              <a:rPr lang="en-US" altLang="ja-JP" sz="2000" dirty="0">
                <a:cs typeface="Arial" panose="020B0604020202020204" pitchFamily="34" charset="0"/>
              </a:rPr>
              <a:t>23</a:t>
            </a:r>
            <a:r>
              <a:rPr lang="ja-JP" altLang="en-US" sz="2000" dirty="0">
                <a:cs typeface="Arial" panose="020B0604020202020204" pitchFamily="34" charset="0"/>
              </a:rPr>
              <a:t>個（</a:t>
            </a:r>
            <a:r>
              <a:rPr lang="en-US" altLang="ja-JP" sz="2000" dirty="0">
                <a:cs typeface="Arial" panose="020B0604020202020204" pitchFamily="34" charset="0"/>
              </a:rPr>
              <a:t>0.53%</a:t>
            </a:r>
            <a:r>
              <a:rPr lang="ja-JP" altLang="en-US" sz="2000" dirty="0">
                <a:cs typeface="Arial" panose="020B0604020202020204" pitchFamily="34" charset="0"/>
              </a:rPr>
              <a:t>）＝非常に高精度！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OCR</a:t>
            </a:r>
            <a:r>
              <a:rPr lang="ja-JP" altLang="en-US" sz="2000" dirty="0">
                <a:cs typeface="Arial" panose="020B0604020202020204" pitchFamily="34" charset="0"/>
              </a:rPr>
              <a:t>の誤認識セルを自動で赤色に塗りつぶす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元データの点数画像を出力する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DB5A81-7984-8C4C-8815-913F1DF69626}"/>
              </a:ext>
            </a:extLst>
          </p:cNvPr>
          <p:cNvSpPr txBox="1"/>
          <p:nvPr/>
        </p:nvSpPr>
        <p:spPr>
          <a:xfrm>
            <a:off x="7307524" y="2346198"/>
            <a:ext cx="2109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誤認識を一目で</a:t>
            </a:r>
            <a:endParaRPr lang="en-US" altLang="ja-JP" sz="2000" dirty="0"/>
          </a:p>
          <a:p>
            <a:r>
              <a:rPr lang="ja-JP" altLang="en-US" sz="2000" dirty="0"/>
              <a:t>確認・修正できる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A746BD6-D5F2-1011-3F7A-54F13295CC70}"/>
              </a:ext>
            </a:extLst>
          </p:cNvPr>
          <p:cNvSpPr/>
          <p:nvPr/>
        </p:nvSpPr>
        <p:spPr>
          <a:xfrm rot="16200000">
            <a:off x="6648193" y="2359786"/>
            <a:ext cx="393401" cy="680709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3ED8C441-EA3D-F81C-8622-7F814BE5F01A}"/>
              </a:ext>
            </a:extLst>
          </p:cNvPr>
          <p:cNvSpPr/>
          <p:nvPr/>
        </p:nvSpPr>
        <p:spPr bwMode="auto">
          <a:xfrm rot="2700000">
            <a:off x="5101344" y="2126363"/>
            <a:ext cx="1260123" cy="1222608"/>
          </a:xfrm>
          <a:prstGeom prst="arc">
            <a:avLst/>
          </a:prstGeom>
          <a:noFill/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032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現在の進捗状況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E904E5-71F9-296D-56EC-2BD9CE4FFC75}"/>
              </a:ext>
            </a:extLst>
          </p:cNvPr>
          <p:cNvSpPr txBox="1"/>
          <p:nvPr/>
        </p:nvSpPr>
        <p:spPr>
          <a:xfrm>
            <a:off x="632519" y="1268761"/>
            <a:ext cx="8655225" cy="1417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コード作成　完了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実行テスト　完了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手順書作成　完了　（機能追加のため要改訂）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4347873-0936-0B8F-1877-21B3B98FB62B}"/>
              </a:ext>
            </a:extLst>
          </p:cNvPr>
          <p:cNvGrpSpPr/>
          <p:nvPr/>
        </p:nvGrpSpPr>
        <p:grpSpPr>
          <a:xfrm>
            <a:off x="325697" y="2816932"/>
            <a:ext cx="9253028" cy="414065"/>
            <a:chOff x="384872" y="1258017"/>
            <a:chExt cx="8435276" cy="414065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99019CF0-03CB-A08D-F7A5-B20958DA7B4D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8B60B6D-F104-F334-9995-17F4F2BC942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今後の予定</a:t>
                </a: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AA808F5C-F5EB-9265-7794-2C095A22F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42247B0-EC0B-6BC9-2D2D-5B98521B95E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34FE95-2167-D992-4399-C23144C04AA8}"/>
              </a:ext>
            </a:extLst>
          </p:cNvPr>
          <p:cNvSpPr txBox="1"/>
          <p:nvPr/>
        </p:nvSpPr>
        <p:spPr>
          <a:xfrm>
            <a:off x="632519" y="3371983"/>
            <a:ext cx="8655225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業務依頼書作成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手順書改訂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効果確認・提案作成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技術資料作成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61E02F2-7953-9E35-34D8-A177C4DD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業プロ改善：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自動解析システム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@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検査自動化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Gr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E5CE67D-7270-8293-31CB-CE3E1ED29BC1}"/>
              </a:ext>
            </a:extLst>
          </p:cNvPr>
          <p:cNvGrpSpPr/>
          <p:nvPr/>
        </p:nvGrpSpPr>
        <p:grpSpPr>
          <a:xfrm>
            <a:off x="344488" y="5373216"/>
            <a:ext cx="9253028" cy="414065"/>
            <a:chOff x="384872" y="1258017"/>
            <a:chExt cx="8435276" cy="414065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2E3168DE-9995-0E41-69BD-A81F40EB9695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C9A0581-BB0B-E9AA-DC54-7ECC42EDB4B5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反省</a:t>
                </a:r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DBAE0B21-47CB-C73A-022E-93A63FB6A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6DECDFA-F429-7500-B5C1-18CF903CDE78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515630-35E8-F1BE-8B9B-6A2D29B08FA8}"/>
              </a:ext>
            </a:extLst>
          </p:cNvPr>
          <p:cNvSpPr txBox="1"/>
          <p:nvPr/>
        </p:nvSpPr>
        <p:spPr>
          <a:xfrm>
            <a:off x="651310" y="5928267"/>
            <a:ext cx="8655225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業務依頼書なしで仕事に取りかかってしまった→今後の取り組み方　要注意</a:t>
            </a:r>
            <a:endParaRPr lang="en-US" altLang="ja-JP" sz="2000" u="sng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7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8" y="1103190"/>
            <a:ext cx="6109918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SeeQ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熱解析</a:t>
            </a:r>
            <a:endParaRPr kumimoji="1" lang="en-US" altLang="ja-JP" sz="2400" kern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ja-JP" altLang="en-US" sz="2400" kern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業務プロセス改善</a:t>
            </a:r>
            <a:endParaRPr kumimoji="1" lang="en-US" altLang="ja-JP" sz="2400" kern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4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8" y="1103190"/>
            <a:ext cx="6145922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SeeQ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熱解析</a:t>
            </a:r>
            <a:endParaRPr kumimoji="1" lang="en-US" altLang="ja-JP" sz="2400" kern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ja-JP" altLang="en-US" sz="2400" kern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業務プロセス改善</a:t>
            </a:r>
            <a:endParaRPr kumimoji="1" lang="en-US" altLang="ja-JP" sz="2400" kern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82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>
            <a:off x="2097535" y="5521687"/>
            <a:ext cx="1152666" cy="37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50101"/>
              </p:ext>
            </p:extLst>
          </p:nvPr>
        </p:nvGraphicFramePr>
        <p:xfrm>
          <a:off x="201520" y="801214"/>
          <a:ext cx="9468001" cy="560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1022781532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3768876465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27815534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3251652039"/>
                    </a:ext>
                  </a:extLst>
                </a:gridCol>
                <a:gridCol w="475693">
                  <a:extLst>
                    <a:ext uri="{9D8B030D-6E8A-4147-A177-3AD203B41FA5}">
                      <a16:colId xmlns:a16="http://schemas.microsoft.com/office/drawing/2014/main" val="219322677"/>
                    </a:ext>
                  </a:extLst>
                </a:gridCol>
              </a:tblGrid>
              <a:tr h="108200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411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en-US" altLang="ja-JP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SeeQ</a:t>
                      </a:r>
                      <a:endParaRPr lang="en-US" altLang="ja-JP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65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78737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51801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SAN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工場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蛍光体課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SAP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93763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蛍光体課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82059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検査自動化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Gr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08243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2994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>
            <a:cxnSpLocks/>
          </p:cNvCxnSpPr>
          <p:nvPr/>
        </p:nvCxnSpPr>
        <p:spPr bwMode="auto">
          <a:xfrm>
            <a:off x="9453500" y="728193"/>
            <a:ext cx="0" cy="583315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3CA2758-E4D4-1CA8-2B97-509E81FA1E50}"/>
              </a:ext>
            </a:extLst>
          </p:cNvPr>
          <p:cNvCxnSpPr/>
          <p:nvPr/>
        </p:nvCxnSpPr>
        <p:spPr bwMode="auto">
          <a:xfrm>
            <a:off x="2540732" y="1952836"/>
            <a:ext cx="662473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7FB398E-FBFF-C8AE-EE81-4E9959748838}"/>
              </a:ext>
            </a:extLst>
          </p:cNvPr>
          <p:cNvCxnSpPr/>
          <p:nvPr/>
        </p:nvCxnSpPr>
        <p:spPr bwMode="auto">
          <a:xfrm>
            <a:off x="2540732" y="4369648"/>
            <a:ext cx="662473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D589FAE-65F1-89B6-497D-DF4BFB5418B2}"/>
              </a:ext>
            </a:extLst>
          </p:cNvPr>
          <p:cNvCxnSpPr/>
          <p:nvPr/>
        </p:nvCxnSpPr>
        <p:spPr bwMode="auto">
          <a:xfrm>
            <a:off x="2576736" y="2888940"/>
            <a:ext cx="658873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BFC7EA8-B028-503C-673A-2A3B7456BD6A}"/>
              </a:ext>
            </a:extLst>
          </p:cNvPr>
          <p:cNvSpPr txBox="1"/>
          <p:nvPr/>
        </p:nvSpPr>
        <p:spPr>
          <a:xfrm>
            <a:off x="4736976" y="294120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cs typeface="Arial" panose="020B0604020202020204" pitchFamily="34" charset="0"/>
              </a:rPr>
              <a:t>逆畳み込み演算検討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858F826-C282-D462-EE97-6576C63D52C2}"/>
              </a:ext>
            </a:extLst>
          </p:cNvPr>
          <p:cNvSpPr txBox="1"/>
          <p:nvPr/>
        </p:nvSpPr>
        <p:spPr>
          <a:xfrm>
            <a:off x="4730898" y="205736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接合炉温度制御調査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1B32FC9-1EDC-B911-AAEA-060EDE844685}"/>
              </a:ext>
            </a:extLst>
          </p:cNvPr>
          <p:cNvSpPr txBox="1"/>
          <p:nvPr/>
        </p:nvSpPr>
        <p:spPr>
          <a:xfrm>
            <a:off x="4520952" y="4401464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資料作成（提案・技術資料）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050EE27-17B3-7B31-AE36-38B8583213CD}"/>
              </a:ext>
            </a:extLst>
          </p:cNvPr>
          <p:cNvCxnSpPr>
            <a:cxnSpLocks/>
          </p:cNvCxnSpPr>
          <p:nvPr/>
        </p:nvCxnSpPr>
        <p:spPr bwMode="auto">
          <a:xfrm>
            <a:off x="2792760" y="5805264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50B8C94-E83A-BCA0-41BC-8C0CFF835DBE}"/>
              </a:ext>
            </a:extLst>
          </p:cNvPr>
          <p:cNvSpPr txBox="1"/>
          <p:nvPr/>
        </p:nvSpPr>
        <p:spPr>
          <a:xfrm>
            <a:off x="2540732" y="59756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Arial" charset="0"/>
                <a:ea typeface="ＭＳ Ｐゴシック" charset="-128"/>
              </a:rPr>
              <a:t>年休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1CFF06E-0B7B-739D-6BC3-71C72D16EE73}"/>
              </a:ext>
            </a:extLst>
          </p:cNvPr>
          <p:cNvSpPr txBox="1"/>
          <p:nvPr/>
        </p:nvSpPr>
        <p:spPr>
          <a:xfrm>
            <a:off x="5493003" y="5975621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latin typeface="Arial" charset="0"/>
                <a:ea typeface="ＭＳ Ｐゴシック" charset="-128"/>
              </a:rPr>
              <a:t>MI</a:t>
            </a:r>
            <a:r>
              <a:rPr lang="ja-JP" altLang="en-US" sz="1400" dirty="0">
                <a:latin typeface="Arial" charset="0"/>
                <a:ea typeface="ＭＳ Ｐゴシック" charset="-128"/>
              </a:rPr>
              <a:t>教育受講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E76B700-278C-E89E-2F2B-B06B7BDE8B6C}"/>
              </a:ext>
            </a:extLst>
          </p:cNvPr>
          <p:cNvCxnSpPr>
            <a:cxnSpLocks/>
          </p:cNvCxnSpPr>
          <p:nvPr/>
        </p:nvCxnSpPr>
        <p:spPr bwMode="auto">
          <a:xfrm flipH="1">
            <a:off x="7507192" y="3229816"/>
            <a:ext cx="16162" cy="523220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B9E398A-E431-EBD0-B884-2D6226ECF3E9}"/>
              </a:ext>
            </a:extLst>
          </p:cNvPr>
          <p:cNvSpPr txBox="1"/>
          <p:nvPr/>
        </p:nvSpPr>
        <p:spPr>
          <a:xfrm>
            <a:off x="6969224" y="330124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Arial" charset="0"/>
                <a:ea typeface="ＭＳ Ｐゴシック" charset="-128"/>
              </a:rPr>
              <a:t>業プロ</a:t>
            </a:r>
            <a:r>
              <a:rPr kumimoji="1" lang="en-US" altLang="ja-JP" sz="1400" dirty="0">
                <a:latin typeface="Arial" charset="0"/>
                <a:ea typeface="ＭＳ Ｐゴシック" charset="-128"/>
                <a:cs typeface="Arial" panose="020B0604020202020204" pitchFamily="34" charset="0"/>
              </a:rPr>
              <a:t>MTG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3EAEDDA-6B26-1C6B-3A36-97FADB118457}"/>
              </a:ext>
            </a:extLst>
          </p:cNvPr>
          <p:cNvCxnSpPr/>
          <p:nvPr/>
        </p:nvCxnSpPr>
        <p:spPr bwMode="auto">
          <a:xfrm>
            <a:off x="2540732" y="4925611"/>
            <a:ext cx="662473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15344C-8718-4981-A804-36854DE078CD}"/>
              </a:ext>
            </a:extLst>
          </p:cNvPr>
          <p:cNvSpPr txBox="1"/>
          <p:nvPr/>
        </p:nvSpPr>
        <p:spPr>
          <a:xfrm>
            <a:off x="4520952" y="4957427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資料作成（提案・技術資料）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E686D5B-6526-EEE4-E490-6A941416CA92}"/>
              </a:ext>
            </a:extLst>
          </p:cNvPr>
          <p:cNvCxnSpPr/>
          <p:nvPr/>
        </p:nvCxnSpPr>
        <p:spPr bwMode="auto">
          <a:xfrm>
            <a:off x="2540732" y="5501675"/>
            <a:ext cx="662473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3BAF25F-E669-3AB2-8B48-5D0FBBDCCD0C}"/>
              </a:ext>
            </a:extLst>
          </p:cNvPr>
          <p:cNvSpPr txBox="1"/>
          <p:nvPr/>
        </p:nvSpPr>
        <p:spPr>
          <a:xfrm>
            <a:off x="3716131" y="5533491"/>
            <a:ext cx="3865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資料作成（業務依頼書・手順書・提案・技術資料）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17551C-EF50-59DD-3E59-48CF461A5073}"/>
              </a:ext>
            </a:extLst>
          </p:cNvPr>
          <p:cNvCxnSpPr/>
          <p:nvPr/>
        </p:nvCxnSpPr>
        <p:spPr bwMode="auto">
          <a:xfrm>
            <a:off x="2540732" y="3809487"/>
            <a:ext cx="662473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993E0BD-E9BF-8163-4A9C-E77DD0EAFDD2}"/>
              </a:ext>
            </a:extLst>
          </p:cNvPr>
          <p:cNvSpPr txBox="1"/>
          <p:nvPr/>
        </p:nvSpPr>
        <p:spPr>
          <a:xfrm>
            <a:off x="4503866" y="3841303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資料作成（提案・技術資料）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E54029-C07F-CCC0-42BD-6659D0D97979}"/>
              </a:ext>
            </a:extLst>
          </p:cNvPr>
          <p:cNvSpPr txBox="1"/>
          <p:nvPr/>
        </p:nvSpPr>
        <p:spPr>
          <a:xfrm>
            <a:off x="3561859" y="5975620"/>
            <a:ext cx="132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Arial" charset="0"/>
                <a:ea typeface="ＭＳ Ｐゴシック" charset="-128"/>
              </a:rPr>
              <a:t>トレーナー面談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7012033-A399-3798-37CB-9EEF50490D95}"/>
              </a:ext>
            </a:extLst>
          </p:cNvPr>
          <p:cNvCxnSpPr>
            <a:cxnSpLocks/>
          </p:cNvCxnSpPr>
          <p:nvPr/>
        </p:nvCxnSpPr>
        <p:spPr bwMode="auto">
          <a:xfrm>
            <a:off x="4217884" y="5796189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89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6848BE7-005B-A024-1CEF-4587A9FB4B21}"/>
              </a:ext>
            </a:extLst>
          </p:cNvPr>
          <p:cNvSpPr/>
          <p:nvPr/>
        </p:nvSpPr>
        <p:spPr>
          <a:xfrm>
            <a:off x="2638090" y="479763"/>
            <a:ext cx="6779406" cy="63336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83D77852-B114-D6E3-678F-36D3B5DB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8" y="3492309"/>
            <a:ext cx="1003397" cy="20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フローチャート: 磁気ディスク 23">
            <a:extLst>
              <a:ext uri="{FF2B5EF4-FFF2-40B4-BE49-F238E27FC236}">
                <a16:creationId xmlns:a16="http://schemas.microsoft.com/office/drawing/2014/main" id="{BFFDC777-7CE5-9A39-9C6E-AA08D3F67936}"/>
              </a:ext>
            </a:extLst>
          </p:cNvPr>
          <p:cNvSpPr/>
          <p:nvPr/>
        </p:nvSpPr>
        <p:spPr>
          <a:xfrm>
            <a:off x="6963696" y="4929134"/>
            <a:ext cx="2090647" cy="1044333"/>
          </a:xfrm>
          <a:prstGeom prst="flowChartMagneticDisk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SQL 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サーバー</a:t>
            </a:r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63CF47A3-0D01-C4F9-180B-2ADF688FB3BD}"/>
              </a:ext>
            </a:extLst>
          </p:cNvPr>
          <p:cNvSpPr/>
          <p:nvPr/>
        </p:nvSpPr>
        <p:spPr>
          <a:xfrm>
            <a:off x="4230569" y="3240650"/>
            <a:ext cx="393401" cy="680709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E49FB2FE-403C-EEA5-D17D-88F6EE95658D}"/>
              </a:ext>
            </a:extLst>
          </p:cNvPr>
          <p:cNvSpPr/>
          <p:nvPr/>
        </p:nvSpPr>
        <p:spPr>
          <a:xfrm rot="17279600">
            <a:off x="6017725" y="4363806"/>
            <a:ext cx="399686" cy="1186347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7" name="フローチャート: データ 26">
            <a:extLst>
              <a:ext uri="{FF2B5EF4-FFF2-40B4-BE49-F238E27FC236}">
                <a16:creationId xmlns:a16="http://schemas.microsoft.com/office/drawing/2014/main" id="{4B8BE7EA-1FD1-AD74-33B3-4ED92157E22C}"/>
              </a:ext>
            </a:extLst>
          </p:cNvPr>
          <p:cNvSpPr/>
          <p:nvPr/>
        </p:nvSpPr>
        <p:spPr>
          <a:xfrm>
            <a:off x="6473527" y="2221712"/>
            <a:ext cx="2479371" cy="843152"/>
          </a:xfrm>
          <a:prstGeom prst="flowChartInputOutput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バックアップデータ</a:t>
            </a:r>
          </a:p>
        </p:txBody>
      </p:sp>
      <p:sp>
        <p:nvSpPr>
          <p:cNvPr id="28" name="フローチャート: データ 27">
            <a:extLst>
              <a:ext uri="{FF2B5EF4-FFF2-40B4-BE49-F238E27FC236}">
                <a16:creationId xmlns:a16="http://schemas.microsoft.com/office/drawing/2014/main" id="{BBBA40A5-B8C7-6D9D-9004-385B8C2789CC}"/>
              </a:ext>
            </a:extLst>
          </p:cNvPr>
          <p:cNvSpPr/>
          <p:nvPr/>
        </p:nvSpPr>
        <p:spPr>
          <a:xfrm>
            <a:off x="3095710" y="2277930"/>
            <a:ext cx="2479371" cy="868321"/>
          </a:xfrm>
          <a:prstGeom prst="flowChartInputOutpu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未加工</a:t>
            </a:r>
            <a:endParaRPr kumimoji="1" lang="en-US" altLang="ja-JP" sz="1800" b="0" i="0" u="none" strike="noStrike" kern="0" cap="none" spc="0" normalizeH="0" baseline="0" noProof="0" dirty="0">
              <a:ln w="0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CSV</a:t>
            </a: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データ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E3C53AD2-797F-2E45-0BC9-D3AA079960D3}"/>
              </a:ext>
            </a:extLst>
          </p:cNvPr>
          <p:cNvSpPr/>
          <p:nvPr/>
        </p:nvSpPr>
        <p:spPr>
          <a:xfrm rot="16200000">
            <a:off x="5866201" y="2330746"/>
            <a:ext cx="415205" cy="874606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E2C99E41-CF55-D334-61EF-170DB47A5F8E}"/>
              </a:ext>
            </a:extLst>
          </p:cNvPr>
          <p:cNvSpPr/>
          <p:nvPr/>
        </p:nvSpPr>
        <p:spPr>
          <a:xfrm rot="14394779">
            <a:off x="2387962" y="3001025"/>
            <a:ext cx="393401" cy="945674"/>
          </a:xfrm>
          <a:prstGeom prst="downArrow">
            <a:avLst>
              <a:gd name="adj1" fmla="val 50000"/>
              <a:gd name="adj2" fmla="val 46808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42E21883-DAF0-B9DD-64D6-FFAEC3029990}"/>
              </a:ext>
            </a:extLst>
          </p:cNvPr>
          <p:cNvSpPr/>
          <p:nvPr/>
        </p:nvSpPr>
        <p:spPr>
          <a:xfrm rot="4333144">
            <a:off x="6025038" y="5430608"/>
            <a:ext cx="399685" cy="1223525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3" name="フローチャート: データ 32">
            <a:extLst>
              <a:ext uri="{FF2B5EF4-FFF2-40B4-BE49-F238E27FC236}">
                <a16:creationId xmlns:a16="http://schemas.microsoft.com/office/drawing/2014/main" id="{EE4360E2-178E-84C2-F2B7-0A395B08CF76}"/>
              </a:ext>
            </a:extLst>
          </p:cNvPr>
          <p:cNvSpPr/>
          <p:nvPr/>
        </p:nvSpPr>
        <p:spPr>
          <a:xfrm>
            <a:off x="6473527" y="3457092"/>
            <a:ext cx="2479371" cy="848017"/>
          </a:xfrm>
          <a:prstGeom prst="flowChartInputOutput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実行ログデータ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C5927E-C20E-34A9-B81B-9161C6D8AD35}"/>
              </a:ext>
            </a:extLst>
          </p:cNvPr>
          <p:cNvSpPr txBox="1"/>
          <p:nvPr/>
        </p:nvSpPr>
        <p:spPr>
          <a:xfrm>
            <a:off x="216259" y="5670351"/>
            <a:ext cx="2476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000" b="0" dirty="0">
                <a:cs typeface="Arial" panose="020B0604020202020204" pitchFamily="34" charset="0"/>
              </a:rPr>
              <a:t>HT</a:t>
            </a:r>
          </a:p>
          <a:p>
            <a:pPr algn="ctr"/>
            <a:r>
              <a:rPr kumimoji="1" lang="ja-JP" altLang="en-US" sz="2000" b="0" dirty="0">
                <a:cs typeface="Arial" panose="020B0604020202020204" pitchFamily="34" charset="0"/>
              </a:rPr>
              <a:t>（ハンディターミナル）</a:t>
            </a:r>
          </a:p>
        </p:txBody>
      </p:sp>
      <p:sp>
        <p:nvSpPr>
          <p:cNvPr id="35" name="フローチャート: データ 34">
            <a:extLst>
              <a:ext uri="{FF2B5EF4-FFF2-40B4-BE49-F238E27FC236}">
                <a16:creationId xmlns:a16="http://schemas.microsoft.com/office/drawing/2014/main" id="{AD6A55C7-27EF-9010-18BB-9E9787811899}"/>
              </a:ext>
            </a:extLst>
          </p:cNvPr>
          <p:cNvSpPr/>
          <p:nvPr/>
        </p:nvSpPr>
        <p:spPr>
          <a:xfrm>
            <a:off x="3083727" y="4011480"/>
            <a:ext cx="2479371" cy="868321"/>
          </a:xfrm>
          <a:prstGeom prst="flowChartInputOutpu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加工済み</a:t>
            </a:r>
            <a:endParaRPr kumimoji="1" lang="en-US" altLang="ja-JP" sz="1800" b="0" i="0" u="none" strike="noStrike" kern="0" cap="none" spc="0" normalizeH="0" baseline="0" noProof="0" dirty="0">
              <a:ln w="0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CSV</a:t>
            </a: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データ</a:t>
            </a:r>
          </a:p>
        </p:txBody>
      </p:sp>
      <p:sp>
        <p:nvSpPr>
          <p:cNvPr id="36" name="フローチャート: データ 35">
            <a:extLst>
              <a:ext uri="{FF2B5EF4-FFF2-40B4-BE49-F238E27FC236}">
                <a16:creationId xmlns:a16="http://schemas.microsoft.com/office/drawing/2014/main" id="{C6BEC909-08F1-F5FA-E71C-486E2204779F}"/>
              </a:ext>
            </a:extLst>
          </p:cNvPr>
          <p:cNvSpPr/>
          <p:nvPr/>
        </p:nvSpPr>
        <p:spPr>
          <a:xfrm>
            <a:off x="3083727" y="5748840"/>
            <a:ext cx="2479371" cy="868321"/>
          </a:xfrm>
          <a:prstGeom prst="flowChartInputOutpu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HT</a:t>
            </a: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入力用</a:t>
            </a:r>
            <a:endParaRPr kumimoji="1" lang="en-US" altLang="ja-JP" sz="1800" b="0" i="0" u="none" strike="noStrike" kern="0" cap="none" spc="0" normalizeH="0" baseline="0" noProof="0" dirty="0">
              <a:ln w="0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CSV</a:t>
            </a: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データ</a:t>
            </a: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82C72086-7816-021C-ABB8-856CECAA29B4}"/>
              </a:ext>
            </a:extLst>
          </p:cNvPr>
          <p:cNvSpPr/>
          <p:nvPr/>
        </p:nvSpPr>
        <p:spPr>
          <a:xfrm rot="7200000">
            <a:off x="2397480" y="5209328"/>
            <a:ext cx="393401" cy="945674"/>
          </a:xfrm>
          <a:prstGeom prst="downArrow">
            <a:avLst>
              <a:gd name="adj1" fmla="val 50000"/>
              <a:gd name="adj2" fmla="val 46808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フローチャート: データ 42">
            <a:extLst>
              <a:ext uri="{FF2B5EF4-FFF2-40B4-BE49-F238E27FC236}">
                <a16:creationId xmlns:a16="http://schemas.microsoft.com/office/drawing/2014/main" id="{50E1CC62-ED35-FC0B-75BD-7DE405A6AB54}"/>
              </a:ext>
            </a:extLst>
          </p:cNvPr>
          <p:cNvSpPr/>
          <p:nvPr/>
        </p:nvSpPr>
        <p:spPr>
          <a:xfrm>
            <a:off x="3258266" y="553374"/>
            <a:ext cx="2479371" cy="868321"/>
          </a:xfrm>
          <a:prstGeom prst="flowChartInputOutpu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err="1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TPiCS</a:t>
            </a: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入力用</a:t>
            </a:r>
            <a:r>
              <a:rPr kumimoji="1" lang="en-US" altLang="ja-JP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CSV</a:t>
            </a:r>
            <a:r>
              <a:rPr kumimoji="1" lang="ja-JP" altLang="en-US" sz="1800" b="0" i="0" u="none" strike="noStrike" kern="0" cap="none" spc="0" normalizeH="0" baseline="0" noProof="0" dirty="0">
                <a:ln w="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データ</a:t>
            </a:r>
          </a:p>
        </p:txBody>
      </p:sp>
      <p:sp>
        <p:nvSpPr>
          <p:cNvPr id="32" name="テキスト ボックス 24">
            <a:extLst>
              <a:ext uri="{FF2B5EF4-FFF2-40B4-BE49-F238E27FC236}">
                <a16:creationId xmlns:a16="http://schemas.microsoft.com/office/drawing/2014/main" id="{49A51FE9-C2F3-0234-0A4C-D55278EB5D46}"/>
              </a:ext>
            </a:extLst>
          </p:cNvPr>
          <p:cNvSpPr txBox="1"/>
          <p:nvPr/>
        </p:nvSpPr>
        <p:spPr>
          <a:xfrm>
            <a:off x="6062363" y="65841"/>
            <a:ext cx="2890535" cy="40011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ソフトウェアによる自動化</a:t>
            </a: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A9D05FF-B7FC-FC06-C88B-1AB8777D4E2A}"/>
              </a:ext>
            </a:extLst>
          </p:cNvPr>
          <p:cNvSpPr/>
          <p:nvPr/>
        </p:nvSpPr>
        <p:spPr>
          <a:xfrm rot="10800000">
            <a:off x="4186267" y="1488995"/>
            <a:ext cx="393401" cy="680709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5" name="フローチャート: 磁気ディスク 44">
            <a:extLst>
              <a:ext uri="{FF2B5EF4-FFF2-40B4-BE49-F238E27FC236}">
                <a16:creationId xmlns:a16="http://schemas.microsoft.com/office/drawing/2014/main" id="{78C6AD0E-F0F2-EEBB-A2CF-17435ED9AC35}"/>
              </a:ext>
            </a:extLst>
          </p:cNvPr>
          <p:cNvSpPr/>
          <p:nvPr/>
        </p:nvSpPr>
        <p:spPr>
          <a:xfrm>
            <a:off x="171300" y="426859"/>
            <a:ext cx="2090647" cy="1044333"/>
          </a:xfrm>
          <a:prstGeom prst="flowChartMagneticDisk">
            <a:avLst/>
          </a:prstGeom>
          <a:solidFill>
            <a:srgbClr val="FF9900">
              <a:alpha val="29000"/>
            </a:srgbClr>
          </a:solidFill>
          <a:ln w="25400" cap="flat" cmpd="sng" algn="ctr">
            <a:solidFill>
              <a:srgbClr val="FF990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TPiCS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E9E24BB1-EADD-2126-CB9C-AB32A0B709DD}"/>
              </a:ext>
            </a:extLst>
          </p:cNvPr>
          <p:cNvSpPr/>
          <p:nvPr/>
        </p:nvSpPr>
        <p:spPr>
          <a:xfrm rot="5400000">
            <a:off x="2573961" y="571460"/>
            <a:ext cx="393401" cy="765393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65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進捗状況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>
            <a:off x="2097535" y="5521687"/>
            <a:ext cx="1152666" cy="37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0850"/>
              </p:ext>
            </p:extLst>
          </p:nvPr>
        </p:nvGraphicFramePr>
        <p:xfrm>
          <a:off x="201521" y="801214"/>
          <a:ext cx="9504007" cy="560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3607810791"/>
                    </a:ext>
                  </a:extLst>
                </a:gridCol>
                <a:gridCol w="502762">
                  <a:extLst>
                    <a:ext uri="{9D8B030D-6E8A-4147-A177-3AD203B41FA5}">
                      <a16:colId xmlns:a16="http://schemas.microsoft.com/office/drawing/2014/main" val="2045693241"/>
                    </a:ext>
                  </a:extLst>
                </a:gridCol>
              </a:tblGrid>
              <a:tr h="108200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411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en-US" altLang="ja-JP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SeeQ</a:t>
                      </a:r>
                      <a:endParaRPr lang="en-US" altLang="ja-JP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65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78737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ADINA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51801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SAN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工場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蛍光体課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SAP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93763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蛍光体課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82059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検査自動化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Gr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08243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2994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>
            <a:cxnSpLocks/>
          </p:cNvCxnSpPr>
          <p:nvPr/>
        </p:nvCxnSpPr>
        <p:spPr bwMode="auto">
          <a:xfrm>
            <a:off x="9453500" y="728193"/>
            <a:ext cx="0" cy="583315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AA83D1-3325-40B7-BEF0-CFDCB1CF54EF}"/>
              </a:ext>
            </a:extLst>
          </p:cNvPr>
          <p:cNvCxnSpPr/>
          <p:nvPr/>
        </p:nvCxnSpPr>
        <p:spPr bwMode="auto">
          <a:xfrm>
            <a:off x="2676187" y="3789040"/>
            <a:ext cx="19663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EAB74AC-FBF3-9891-720B-094D7A57BFF1}"/>
              </a:ext>
            </a:extLst>
          </p:cNvPr>
          <p:cNvSpPr txBox="1"/>
          <p:nvPr/>
        </p:nvSpPr>
        <p:spPr>
          <a:xfrm>
            <a:off x="3178689" y="3836909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コード作成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3CA2758-E4D4-1CA8-2B97-509E81FA1E50}"/>
              </a:ext>
            </a:extLst>
          </p:cNvPr>
          <p:cNvCxnSpPr/>
          <p:nvPr/>
        </p:nvCxnSpPr>
        <p:spPr bwMode="auto">
          <a:xfrm>
            <a:off x="6213140" y="1952836"/>
            <a:ext cx="295232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7FB398E-FBFF-C8AE-EE81-4E9959748838}"/>
              </a:ext>
            </a:extLst>
          </p:cNvPr>
          <p:cNvCxnSpPr/>
          <p:nvPr/>
        </p:nvCxnSpPr>
        <p:spPr bwMode="auto">
          <a:xfrm>
            <a:off x="4700972" y="4369648"/>
            <a:ext cx="97210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D3052F-DC84-A281-FAEC-D2DB25EEED3B}"/>
              </a:ext>
            </a:extLst>
          </p:cNvPr>
          <p:cNvSpPr txBox="1"/>
          <p:nvPr/>
        </p:nvSpPr>
        <p:spPr>
          <a:xfrm>
            <a:off x="4634599" y="5517232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コード・手順書作成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2497624-F9D4-D80C-1E17-B8101378CEA5}"/>
              </a:ext>
            </a:extLst>
          </p:cNvPr>
          <p:cNvCxnSpPr>
            <a:cxnSpLocks/>
          </p:cNvCxnSpPr>
          <p:nvPr/>
        </p:nvCxnSpPr>
        <p:spPr bwMode="auto">
          <a:xfrm>
            <a:off x="4942092" y="1773323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D589FAE-65F1-89B6-497D-DF4BFB5418B2}"/>
              </a:ext>
            </a:extLst>
          </p:cNvPr>
          <p:cNvCxnSpPr/>
          <p:nvPr/>
        </p:nvCxnSpPr>
        <p:spPr bwMode="auto">
          <a:xfrm>
            <a:off x="4180445" y="2888940"/>
            <a:ext cx="250074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BFC7EA8-B028-503C-673A-2A3B7456BD6A}"/>
              </a:ext>
            </a:extLst>
          </p:cNvPr>
          <p:cNvSpPr txBox="1"/>
          <p:nvPr/>
        </p:nvSpPr>
        <p:spPr>
          <a:xfrm>
            <a:off x="4736976" y="2941203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ADINA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講座受講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4DC6C71-CD03-2941-6E03-367D7E5FA87B}"/>
              </a:ext>
            </a:extLst>
          </p:cNvPr>
          <p:cNvSpPr txBox="1"/>
          <p:nvPr/>
        </p:nvSpPr>
        <p:spPr>
          <a:xfrm>
            <a:off x="5561873" y="188082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接合炉</a:t>
            </a:r>
            <a:endParaRPr kumimoji="1" lang="en-US" altLang="ja-JP" sz="1400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見学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CAA2BE9-99EC-3AB4-05D9-A7AAABF4DBE5}"/>
              </a:ext>
            </a:extLst>
          </p:cNvPr>
          <p:cNvSpPr txBox="1"/>
          <p:nvPr/>
        </p:nvSpPr>
        <p:spPr>
          <a:xfrm>
            <a:off x="4412940" y="1861664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algn="ctr"/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打ち合わせ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858F826-C282-D462-EE97-6576C63D52C2}"/>
              </a:ext>
            </a:extLst>
          </p:cNvPr>
          <p:cNvSpPr txBox="1"/>
          <p:nvPr/>
        </p:nvSpPr>
        <p:spPr>
          <a:xfrm>
            <a:off x="6146428" y="2064318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cs typeface="Arial" panose="020B0604020202020204" pitchFamily="34" charset="0"/>
              </a:rPr>
              <a:t>PI</a:t>
            </a:r>
            <a:r>
              <a:rPr kumimoji="1" lang="ja-JP" altLang="en-US" sz="1400" dirty="0">
                <a:cs typeface="Arial" panose="020B0604020202020204" pitchFamily="34" charset="0"/>
              </a:rPr>
              <a:t>タグ対応位置確認・熱電対温度解析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C547241-D4FE-3E92-9DF1-7D3268DF3DA2}"/>
              </a:ext>
            </a:extLst>
          </p:cNvPr>
          <p:cNvCxnSpPr/>
          <p:nvPr/>
        </p:nvCxnSpPr>
        <p:spPr bwMode="auto">
          <a:xfrm>
            <a:off x="5184208" y="3789040"/>
            <a:ext cx="48887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1B32FC9-1EDC-B911-AAEA-060EDE844685}"/>
              </a:ext>
            </a:extLst>
          </p:cNvPr>
          <p:cNvSpPr txBox="1"/>
          <p:nvPr/>
        </p:nvSpPr>
        <p:spPr>
          <a:xfrm>
            <a:off x="4628964" y="440146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Arial" charset="0"/>
                <a:ea typeface="ＭＳ Ｐゴシック" charset="-128"/>
              </a:rPr>
              <a:t>手順書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作成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C46E900-5605-D16F-9A8F-0AE549335924}"/>
              </a:ext>
            </a:extLst>
          </p:cNvPr>
          <p:cNvCxnSpPr>
            <a:cxnSpLocks/>
          </p:cNvCxnSpPr>
          <p:nvPr/>
        </p:nvCxnSpPr>
        <p:spPr bwMode="auto">
          <a:xfrm>
            <a:off x="5931252" y="1773323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050EE27-17B3-7B31-AE36-38B8583213CD}"/>
              </a:ext>
            </a:extLst>
          </p:cNvPr>
          <p:cNvCxnSpPr>
            <a:cxnSpLocks/>
          </p:cNvCxnSpPr>
          <p:nvPr/>
        </p:nvCxnSpPr>
        <p:spPr bwMode="auto">
          <a:xfrm>
            <a:off x="2908122" y="5805264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50B8C94-E83A-BCA0-41BC-8C0CFF835DBE}"/>
              </a:ext>
            </a:extLst>
          </p:cNvPr>
          <p:cNvSpPr txBox="1"/>
          <p:nvPr/>
        </p:nvSpPr>
        <p:spPr>
          <a:xfrm>
            <a:off x="2576736" y="5877272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Arial" charset="0"/>
                <a:ea typeface="ＭＳ Ｐゴシック" charset="-128"/>
              </a:rPr>
              <a:t>ヒートシンク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algn="ctr"/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打ち合わせ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4178106-8EB0-0C59-3570-2A6898B06C0A}"/>
              </a:ext>
            </a:extLst>
          </p:cNvPr>
          <p:cNvCxnSpPr/>
          <p:nvPr/>
        </p:nvCxnSpPr>
        <p:spPr bwMode="auto">
          <a:xfrm flipV="1">
            <a:off x="4689910" y="3789040"/>
            <a:ext cx="494298" cy="40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E38FD3F-2BE7-B19F-EABF-20551D1BEE1A}"/>
              </a:ext>
            </a:extLst>
          </p:cNvPr>
          <p:cNvSpPr txBox="1"/>
          <p:nvPr/>
        </p:nvSpPr>
        <p:spPr>
          <a:xfrm>
            <a:off x="4448944" y="3796774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システム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algn="ctr"/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実装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13011B9-7205-BC45-EB90-1BD8B197F310}"/>
              </a:ext>
            </a:extLst>
          </p:cNvPr>
          <p:cNvSpPr txBox="1"/>
          <p:nvPr/>
        </p:nvSpPr>
        <p:spPr>
          <a:xfrm>
            <a:off x="5133020" y="379677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Arial" charset="0"/>
                <a:ea typeface="ＭＳ Ｐゴシック" charset="-128"/>
              </a:rPr>
              <a:t>手順書</a:t>
            </a:r>
            <a:endParaRPr lang="en-US" altLang="ja-JP" sz="1400" dirty="0">
              <a:latin typeface="Arial" charset="0"/>
              <a:ea typeface="ＭＳ Ｐゴシック" charset="-128"/>
            </a:endParaRPr>
          </a:p>
          <a:p>
            <a:pPr algn="ctr"/>
            <a:r>
              <a:rPr lang="ja-JP" altLang="en-US" sz="1400" dirty="0">
                <a:latin typeface="Arial" charset="0"/>
                <a:ea typeface="ＭＳ Ｐゴシック" charset="-128"/>
              </a:rPr>
              <a:t>作成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B3A1D59-77B0-EB2F-FC9D-B272003F31F9}"/>
              </a:ext>
            </a:extLst>
          </p:cNvPr>
          <p:cNvCxnSpPr/>
          <p:nvPr/>
        </p:nvCxnSpPr>
        <p:spPr bwMode="auto">
          <a:xfrm>
            <a:off x="4700972" y="5445224"/>
            <a:ext cx="14886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EE951A1-BE25-3286-28EA-11F21B4D2B5E}"/>
              </a:ext>
            </a:extLst>
          </p:cNvPr>
          <p:cNvCxnSpPr/>
          <p:nvPr/>
        </p:nvCxnSpPr>
        <p:spPr bwMode="auto">
          <a:xfrm>
            <a:off x="4169519" y="6021288"/>
            <a:ext cx="96350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1CFF06E-0B7B-739D-6BC3-71C72D16EE73}"/>
              </a:ext>
            </a:extLst>
          </p:cNvPr>
          <p:cNvSpPr txBox="1"/>
          <p:nvPr/>
        </p:nvSpPr>
        <p:spPr>
          <a:xfrm>
            <a:off x="4139118" y="6061341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latin typeface="Arial" charset="0"/>
                <a:ea typeface="ＭＳ Ｐゴシック" charset="-128"/>
              </a:rPr>
              <a:t>MI</a:t>
            </a:r>
            <a:r>
              <a:rPr lang="ja-JP" altLang="en-US" sz="1400" dirty="0">
                <a:latin typeface="Arial" charset="0"/>
                <a:ea typeface="ＭＳ Ｐゴシック" charset="-128"/>
              </a:rPr>
              <a:t>教育受講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5B21908-5953-FF11-D4C1-5F4954B860B2}"/>
              </a:ext>
            </a:extLst>
          </p:cNvPr>
          <p:cNvCxnSpPr>
            <a:cxnSpLocks/>
          </p:cNvCxnSpPr>
          <p:nvPr/>
        </p:nvCxnSpPr>
        <p:spPr bwMode="auto">
          <a:xfrm>
            <a:off x="8971290" y="5796189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743CD24-7949-1993-93CF-749740EFE335}"/>
              </a:ext>
            </a:extLst>
          </p:cNvPr>
          <p:cNvSpPr txBox="1"/>
          <p:nvPr/>
        </p:nvSpPr>
        <p:spPr>
          <a:xfrm>
            <a:off x="8525731" y="59852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Arial" charset="0"/>
                <a:ea typeface="ＭＳ Ｐゴシック" charset="-128"/>
              </a:rPr>
              <a:t>横河来訪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E76B700-278C-E89E-2F2B-B06B7BDE8B6C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9226" y="3229816"/>
            <a:ext cx="16162" cy="523220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B9E398A-E431-EBD0-B884-2D6226ECF3E9}"/>
              </a:ext>
            </a:extLst>
          </p:cNvPr>
          <p:cNvSpPr txBox="1"/>
          <p:nvPr/>
        </p:nvSpPr>
        <p:spPr>
          <a:xfrm>
            <a:off x="7891258" y="330124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Arial" charset="0"/>
                <a:ea typeface="ＭＳ Ｐゴシック" charset="-128"/>
              </a:rPr>
              <a:t>業プロ</a:t>
            </a:r>
            <a:r>
              <a:rPr kumimoji="1" lang="en-US" altLang="ja-JP" sz="1400" dirty="0">
                <a:latin typeface="Arial" charset="0"/>
                <a:ea typeface="ＭＳ Ｐゴシック" charset="-128"/>
                <a:cs typeface="Arial" panose="020B0604020202020204" pitchFamily="34" charset="0"/>
              </a:rPr>
              <a:t>MTG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E342195-5FBF-1EEF-D821-8431DD0CFE36}"/>
              </a:ext>
            </a:extLst>
          </p:cNvPr>
          <p:cNvCxnSpPr/>
          <p:nvPr/>
        </p:nvCxnSpPr>
        <p:spPr bwMode="auto">
          <a:xfrm>
            <a:off x="6192320" y="4889607"/>
            <a:ext cx="246909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CEDDA-DDBE-F448-699F-3576FE4189B0}"/>
              </a:ext>
            </a:extLst>
          </p:cNvPr>
          <p:cNvSpPr txBox="1"/>
          <p:nvPr/>
        </p:nvSpPr>
        <p:spPr>
          <a:xfrm>
            <a:off x="6955165" y="4957427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Arial" charset="0"/>
                <a:ea typeface="ＭＳ Ｐゴシック" charset="-128"/>
              </a:rPr>
              <a:t>コード作成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8" y="1103190"/>
            <a:ext cx="6109918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SeeQ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熱解析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業務プロセス改善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：打ち合わせ内容共有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B749A45-512F-78F4-71C4-1D0CCDAD6E65}"/>
              </a:ext>
            </a:extLst>
          </p:cNvPr>
          <p:cNvSpPr txBox="1"/>
          <p:nvPr/>
        </p:nvSpPr>
        <p:spPr>
          <a:xfrm>
            <a:off x="632519" y="1277272"/>
            <a:ext cx="8655225" cy="958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社による解析の進捗報告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社から疑問点についての質問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A76B345-4850-8DFC-3035-D450378DDDE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C82273D-37C4-F609-9BFF-1F601E2C7B26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3D52BF7E-0D7E-51AD-6431-2BCF1787C21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CC9D802-458B-AA28-68E6-DA790E675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FC87ABF-9692-0156-936C-29B7FF2F3BC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335CCC-BBD7-7624-DEDC-EE49B777FD09}"/>
              </a:ext>
            </a:extLst>
          </p:cNvPr>
          <p:cNvSpPr txBox="1"/>
          <p:nvPr/>
        </p:nvSpPr>
        <p:spPr>
          <a:xfrm>
            <a:off x="651310" y="3589221"/>
            <a:ext cx="8655225" cy="955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それぞれのタグがどこの温度に対応しているのかを知りたい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高温部・中温部・低温部がそれぞれどの熱電対に対応しているか知りたい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82574F8-1D2C-8F52-A814-7FDD2283EE16}"/>
              </a:ext>
            </a:extLst>
          </p:cNvPr>
          <p:cNvGrpSpPr/>
          <p:nvPr/>
        </p:nvGrpSpPr>
        <p:grpSpPr>
          <a:xfrm>
            <a:off x="344488" y="3027403"/>
            <a:ext cx="9253028" cy="414065"/>
            <a:chOff x="384872" y="1258017"/>
            <a:chExt cx="8435276" cy="414065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E7E5AB6-38CB-CB57-32D7-398D193694C9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ED10C5A-0B24-7136-5DFE-9D3547B88BEA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質問内容</a:t>
                </a:r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21288C1F-17C9-9D0B-2892-39B9168AE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8C3558E-A699-FBE9-AF21-A57C467BBFA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326986D-380B-28E8-FFBC-71C49522BA89}"/>
              </a:ext>
            </a:extLst>
          </p:cNvPr>
          <p:cNvSpPr/>
          <p:nvPr/>
        </p:nvSpPr>
        <p:spPr>
          <a:xfrm rot="16200000">
            <a:off x="1989122" y="4948966"/>
            <a:ext cx="393401" cy="680709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BFD434-23D6-0242-750C-DDA0A61D5E1F}"/>
              </a:ext>
            </a:extLst>
          </p:cNvPr>
          <p:cNvSpPr txBox="1"/>
          <p:nvPr/>
        </p:nvSpPr>
        <p:spPr>
          <a:xfrm>
            <a:off x="2653968" y="5042201"/>
            <a:ext cx="6645784" cy="494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 dirty="0">
                <a:cs typeface="Arial" panose="020B0604020202020204" pitchFamily="34" charset="0"/>
              </a:rPr>
              <a:t>弊社側も正しく把握できていないため、現場での調査が必要</a:t>
            </a:r>
            <a:endParaRPr lang="en-US" altLang="ja-JP" sz="2000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D6651F3-644D-DD1C-5CA1-0DF0A5FFB1A9}"/>
              </a:ext>
            </a:extLst>
          </p:cNvPr>
          <p:cNvGrpSpPr/>
          <p:nvPr/>
        </p:nvGrpSpPr>
        <p:grpSpPr>
          <a:xfrm>
            <a:off x="325697" y="728700"/>
            <a:ext cx="9253028" cy="414065"/>
            <a:chOff x="384872" y="1258017"/>
            <a:chExt cx="8435276" cy="414065"/>
          </a:xfrm>
        </p:grpSpPr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71B1C8B7-D076-00CA-43D0-771E974D488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918D9AF7-939B-F9EA-49BE-06B4A8C38AB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4FFCDFA6-1D97-E72C-ECF1-90BDEA36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D27D7F7-D242-0A5B-134F-D8C4D65522A7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3EE6BA-8DA3-3B35-CD36-B01856365B0B}"/>
              </a:ext>
            </a:extLst>
          </p:cNvPr>
          <p:cNvSpPr txBox="1"/>
          <p:nvPr/>
        </p:nvSpPr>
        <p:spPr>
          <a:xfrm>
            <a:off x="632519" y="1276844"/>
            <a:ext cx="8655225" cy="494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u="sng" dirty="0">
                <a:cs typeface="Arial" panose="020B0604020202020204" pitchFamily="34" charset="0"/>
              </a:rPr>
              <a:t>PI</a:t>
            </a:r>
            <a:r>
              <a:rPr lang="ja-JP" altLang="en-US" sz="2000" u="sng" dirty="0">
                <a:cs typeface="Arial" panose="020B0604020202020204" pitchFamily="34" charset="0"/>
              </a:rPr>
              <a:t>タグと測定温度の対応を明確にする</a:t>
            </a:r>
            <a:endParaRPr lang="en-US" altLang="ja-JP" sz="2000" u="sng" dirty="0">
              <a:cs typeface="Arial" panose="020B0604020202020204" pitchFamily="34" charset="0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5A8E4159-E638-AC1D-EDE3-2E2915D9D577}"/>
              </a:ext>
            </a:extLst>
          </p:cNvPr>
          <p:cNvSpPr/>
          <p:nvPr/>
        </p:nvSpPr>
        <p:spPr>
          <a:xfrm rot="16200000">
            <a:off x="5084073" y="1208980"/>
            <a:ext cx="393401" cy="680709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302DD8-7871-0544-1D24-43DACAC5D4BF}"/>
              </a:ext>
            </a:extLst>
          </p:cNvPr>
          <p:cNvSpPr txBox="1"/>
          <p:nvPr/>
        </p:nvSpPr>
        <p:spPr>
          <a:xfrm>
            <a:off x="5637076" y="1370972"/>
            <a:ext cx="3672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SeeQ</a:t>
            </a:r>
            <a:r>
              <a:rPr kumimoji="1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社からの質問に回答する</a:t>
            </a:r>
            <a:endParaRPr lang="ja-JP" altLang="en-US" dirty="0"/>
          </a:p>
        </p:txBody>
      </p:sp>
      <p:graphicFrame>
        <p:nvGraphicFramePr>
          <p:cNvPr id="26" name="表 5">
            <a:extLst>
              <a:ext uri="{FF2B5EF4-FFF2-40B4-BE49-F238E27FC236}">
                <a16:creationId xmlns:a16="http://schemas.microsoft.com/office/drawing/2014/main" id="{D11A962F-C590-08E5-425E-3779F37F4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80243"/>
              </p:ext>
            </p:extLst>
          </p:nvPr>
        </p:nvGraphicFramePr>
        <p:xfrm>
          <a:off x="632520" y="2709316"/>
          <a:ext cx="8640960" cy="356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814263786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46233679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PLC_No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名称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465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内下部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6999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内上部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19035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外下部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4205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外上部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3317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M1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066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M2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0826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M3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9092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M4</a:t>
                      </a:r>
                      <a:r>
                        <a:rPr lang="zh-CN" altLang="en-US" sz="1800" u="none" strike="noStrike" dirty="0">
                          <a:effectLst/>
                        </a:rPr>
                        <a:t>ﾓﾆﾀ　　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1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M5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0508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ﾓﾆﾀ温度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870816"/>
                  </a:ext>
                </a:extLst>
              </a:tr>
            </a:tbl>
          </a:graphicData>
        </a:graphic>
      </p:graphicFrame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DDE7085-98D7-9163-F3D5-C1CCF4219E08}"/>
              </a:ext>
            </a:extLst>
          </p:cNvPr>
          <p:cNvGrpSpPr/>
          <p:nvPr/>
        </p:nvGrpSpPr>
        <p:grpSpPr>
          <a:xfrm>
            <a:off x="325697" y="2060848"/>
            <a:ext cx="9253028" cy="414065"/>
            <a:chOff x="384872" y="1258017"/>
            <a:chExt cx="8435276" cy="414065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45642CF-236D-DE72-F6F9-577E477C2FE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5CB67DB9-6BDC-1D4B-FA79-05047B2945A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今回配置を確認した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PI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タグのリスト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0B3C12A3-0602-6EA9-A67E-AFB7EDA3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1E59B66-D388-45D3-CD59-D60B090B1798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5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～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M5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の温度測定位置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円柱 2">
            <a:extLst>
              <a:ext uri="{FF2B5EF4-FFF2-40B4-BE49-F238E27FC236}">
                <a16:creationId xmlns:a16="http://schemas.microsoft.com/office/drawing/2014/main" id="{F016973A-DA31-0F11-9EAD-C1A59C3741FB}"/>
              </a:ext>
            </a:extLst>
          </p:cNvPr>
          <p:cNvSpPr/>
          <p:nvPr/>
        </p:nvSpPr>
        <p:spPr bwMode="auto">
          <a:xfrm rot="16200000">
            <a:off x="3711651" y="-160716"/>
            <a:ext cx="2484276" cy="7029978"/>
          </a:xfrm>
          <a:prstGeom prst="can">
            <a:avLst>
              <a:gd name="adj" fmla="val 34490"/>
            </a:avLst>
          </a:prstGeom>
          <a:solidFill>
            <a:schemeClr val="bg1">
              <a:lumMod val="75000"/>
              <a:alpha val="29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6B2C07-31C6-1FC9-54B5-94D44A21CC84}"/>
              </a:ext>
            </a:extLst>
          </p:cNvPr>
          <p:cNvSpPr/>
          <p:nvPr/>
        </p:nvSpPr>
        <p:spPr bwMode="auto">
          <a:xfrm>
            <a:off x="2955567" y="2205407"/>
            <a:ext cx="3996444" cy="713992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7CA8B5B-85D4-3508-EEBE-107640D6188E}"/>
              </a:ext>
            </a:extLst>
          </p:cNvPr>
          <p:cNvSpPr/>
          <p:nvPr/>
        </p:nvSpPr>
        <p:spPr bwMode="auto">
          <a:xfrm>
            <a:off x="2955567" y="2986132"/>
            <a:ext cx="3996444" cy="713992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783435-5701-D1DE-4044-7DE184128FB1}"/>
              </a:ext>
            </a:extLst>
          </p:cNvPr>
          <p:cNvSpPr/>
          <p:nvPr/>
        </p:nvSpPr>
        <p:spPr bwMode="auto">
          <a:xfrm>
            <a:off x="2958885" y="3762856"/>
            <a:ext cx="3996444" cy="713992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26" name="Picture 2" descr="火・炎のイラスト">
            <a:extLst>
              <a:ext uri="{FF2B5EF4-FFF2-40B4-BE49-F238E27FC236}">
                <a16:creationId xmlns:a16="http://schemas.microsoft.com/office/drawing/2014/main" id="{9C516F64-6E76-13B9-D167-0C784EDF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87" y="4624790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火・炎のイラスト">
            <a:extLst>
              <a:ext uri="{FF2B5EF4-FFF2-40B4-BE49-F238E27FC236}">
                <a16:creationId xmlns:a16="http://schemas.microsoft.com/office/drawing/2014/main" id="{B6957CD7-0D7C-8047-EBDE-793F6E091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57687" y="1282867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CBAEBC-35C2-F91B-3C53-5C9E4EB3F7C5}"/>
              </a:ext>
            </a:extLst>
          </p:cNvPr>
          <p:cNvSpPr/>
          <p:nvPr/>
        </p:nvSpPr>
        <p:spPr bwMode="auto">
          <a:xfrm>
            <a:off x="5997117" y="3134117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M4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91C28D9-C275-EC87-8C6E-33BEB614EA34}"/>
              </a:ext>
            </a:extLst>
          </p:cNvPr>
          <p:cNvSpPr/>
          <p:nvPr/>
        </p:nvSpPr>
        <p:spPr bwMode="auto">
          <a:xfrm>
            <a:off x="5097016" y="2348880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M3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F26019D-BA5D-BC4D-E493-C7821AC55FD4}"/>
              </a:ext>
            </a:extLst>
          </p:cNvPr>
          <p:cNvSpPr/>
          <p:nvPr/>
        </p:nvSpPr>
        <p:spPr bwMode="auto">
          <a:xfrm>
            <a:off x="5997117" y="3910841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M5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77E12A-CB94-03BC-E314-E1147B805D34}"/>
              </a:ext>
            </a:extLst>
          </p:cNvPr>
          <p:cNvSpPr txBox="1"/>
          <p:nvPr/>
        </p:nvSpPr>
        <p:spPr>
          <a:xfrm>
            <a:off x="6977762" y="2383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上段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3EAAD1-366E-3042-7091-C2345BED2833}"/>
              </a:ext>
            </a:extLst>
          </p:cNvPr>
          <p:cNvSpPr txBox="1"/>
          <p:nvPr/>
        </p:nvSpPr>
        <p:spPr>
          <a:xfrm>
            <a:off x="6977762" y="316960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中</a:t>
            </a:r>
            <a:r>
              <a:rPr kumimoji="1" lang="ja-JP" altLang="en-US" sz="1800" dirty="0">
                <a:latin typeface="ＭＳ Ｐゴシック" panose="020B0600070205080204" pitchFamily="50" charset="-128"/>
              </a:rPr>
              <a:t>段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A4859B-A77C-5FB0-F953-F4520556E6D5}"/>
              </a:ext>
            </a:extLst>
          </p:cNvPr>
          <p:cNvSpPr txBox="1"/>
          <p:nvPr/>
        </p:nvSpPr>
        <p:spPr>
          <a:xfrm>
            <a:off x="6982660" y="3940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下</a:t>
            </a:r>
            <a:r>
              <a:rPr kumimoji="1" lang="ja-JP" altLang="en-US" sz="1800" dirty="0">
                <a:latin typeface="ＭＳ Ｐゴシック" panose="020B0600070205080204" pitchFamily="50" charset="-128"/>
              </a:rPr>
              <a:t>段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F7BA23-91B5-51E1-8261-27B3864586D8}"/>
              </a:ext>
            </a:extLst>
          </p:cNvPr>
          <p:cNvSpPr txBox="1"/>
          <p:nvPr/>
        </p:nvSpPr>
        <p:spPr>
          <a:xfrm>
            <a:off x="7437277" y="48285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：炉体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2AA6A2C-F85A-7189-5175-CB3F2AC15151}"/>
              </a:ext>
            </a:extLst>
          </p:cNvPr>
          <p:cNvSpPr/>
          <p:nvPr/>
        </p:nvSpPr>
        <p:spPr bwMode="auto">
          <a:xfrm>
            <a:off x="1703582" y="5530660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M1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1781283-E860-DBAD-98D7-00EA451E79C1}"/>
              </a:ext>
            </a:extLst>
          </p:cNvPr>
          <p:cNvSpPr/>
          <p:nvPr/>
        </p:nvSpPr>
        <p:spPr bwMode="auto">
          <a:xfrm>
            <a:off x="1707752" y="6076309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M2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59D87B54-D0FF-6F55-F511-BCA6DBDD6BB4}"/>
              </a:ext>
            </a:extLst>
          </p:cNvPr>
          <p:cNvSpPr/>
          <p:nvPr/>
        </p:nvSpPr>
        <p:spPr bwMode="auto">
          <a:xfrm rot="17465483">
            <a:off x="1706433" y="4328810"/>
            <a:ext cx="1739658" cy="1604698"/>
          </a:xfrm>
          <a:prstGeom prst="circularArrow">
            <a:avLst>
              <a:gd name="adj1" fmla="val 7978"/>
              <a:gd name="adj2" fmla="val 969464"/>
              <a:gd name="adj3" fmla="val 19816123"/>
              <a:gd name="adj4" fmla="val 13646426"/>
              <a:gd name="adj5" fmla="val 12500"/>
            </a:avLst>
          </a:prstGeom>
          <a:solidFill>
            <a:schemeClr val="accent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C20CE06-AC07-6664-A334-A51786CB5770}"/>
              </a:ext>
            </a:extLst>
          </p:cNvPr>
          <p:cNvSpPr/>
          <p:nvPr/>
        </p:nvSpPr>
        <p:spPr bwMode="auto">
          <a:xfrm>
            <a:off x="2801504" y="1990569"/>
            <a:ext cx="1399730" cy="2770579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247246-88D2-31FB-A0A6-A012F0C9F4ED}"/>
              </a:ext>
            </a:extLst>
          </p:cNvPr>
          <p:cNvSpPr txBox="1"/>
          <p:nvPr/>
        </p:nvSpPr>
        <p:spPr>
          <a:xfrm>
            <a:off x="2093581" y="48276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指定なし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E1D4EA-5172-BC0A-05F2-B6D66360B0DA}"/>
              </a:ext>
            </a:extLst>
          </p:cNvPr>
          <p:cNvSpPr txBox="1"/>
          <p:nvPr/>
        </p:nvSpPr>
        <p:spPr>
          <a:xfrm>
            <a:off x="2323259" y="5542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＝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C54D00C-A0C3-3347-3F72-86149FD7D53C}"/>
              </a:ext>
            </a:extLst>
          </p:cNvPr>
          <p:cNvSpPr txBox="1"/>
          <p:nvPr/>
        </p:nvSpPr>
        <p:spPr>
          <a:xfrm>
            <a:off x="2323259" y="6088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＝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67335B6-5E93-21FB-4919-7A7CBFB8D178}"/>
              </a:ext>
            </a:extLst>
          </p:cNvPr>
          <p:cNvSpPr/>
          <p:nvPr/>
        </p:nvSpPr>
        <p:spPr bwMode="auto">
          <a:xfrm>
            <a:off x="2743329" y="5483915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内下部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B53B8A0-5D64-6C35-2E4B-3DF31FA98F37}"/>
              </a:ext>
            </a:extLst>
          </p:cNvPr>
          <p:cNvSpPr/>
          <p:nvPr/>
        </p:nvSpPr>
        <p:spPr bwMode="auto">
          <a:xfrm>
            <a:off x="2746666" y="6031377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内上部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C00E4829-7C40-D224-EE16-B8208DC11EB3}"/>
              </a:ext>
            </a:extLst>
          </p:cNvPr>
          <p:cNvSpPr/>
          <p:nvPr/>
        </p:nvSpPr>
        <p:spPr bwMode="auto">
          <a:xfrm rot="16200000">
            <a:off x="6929445" y="4690077"/>
            <a:ext cx="369332" cy="646331"/>
          </a:xfrm>
          <a:prstGeom prst="can">
            <a:avLst>
              <a:gd name="adj" fmla="val 34490"/>
            </a:avLst>
          </a:prstGeom>
          <a:solidFill>
            <a:schemeClr val="bg1">
              <a:lumMod val="75000"/>
              <a:alpha val="29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6D995D6-2CB8-B747-DE39-21DA9F0EE0F0}"/>
              </a:ext>
            </a:extLst>
          </p:cNvPr>
          <p:cNvSpPr/>
          <p:nvPr/>
        </p:nvSpPr>
        <p:spPr bwMode="auto">
          <a:xfrm>
            <a:off x="6790944" y="5357833"/>
            <a:ext cx="646333" cy="369332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755B4A1-B6AC-F294-E2A6-A625432FCFF8}"/>
              </a:ext>
            </a:extLst>
          </p:cNvPr>
          <p:cNvSpPr txBox="1"/>
          <p:nvPr/>
        </p:nvSpPr>
        <p:spPr>
          <a:xfrm>
            <a:off x="7437277" y="53589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：厚銅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pic>
        <p:nvPicPr>
          <p:cNvPr id="50" name="Picture 2" descr="火・炎のイラスト">
            <a:extLst>
              <a:ext uri="{FF2B5EF4-FFF2-40B4-BE49-F238E27FC236}">
                <a16:creationId xmlns:a16="http://schemas.microsoft.com/office/drawing/2014/main" id="{FE63C3BB-FECC-5E91-960B-09D2CE456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25" y="5879096"/>
            <a:ext cx="471770" cy="4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D9E56-115C-B414-06F9-065823BE61F8}"/>
              </a:ext>
            </a:extLst>
          </p:cNvPr>
          <p:cNvSpPr txBox="1"/>
          <p:nvPr/>
        </p:nvSpPr>
        <p:spPr>
          <a:xfrm>
            <a:off x="7437276" y="594290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：ヒーター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984055E-4CB1-A56E-0517-5084EDC31713}"/>
              </a:ext>
            </a:extLst>
          </p:cNvPr>
          <p:cNvSpPr txBox="1"/>
          <p:nvPr/>
        </p:nvSpPr>
        <p:spPr>
          <a:xfrm>
            <a:off x="321866" y="1335268"/>
            <a:ext cx="4743478" cy="494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en-US" altLang="ja-JP" sz="2000" u="sng" dirty="0">
                <a:cs typeface="Arial" panose="020B0604020202020204" pitchFamily="34" charset="0"/>
              </a:rPr>
              <a:t>M1~M5</a:t>
            </a:r>
            <a:r>
              <a:rPr lang="ja-JP" altLang="en-US" sz="2000" u="sng" dirty="0">
                <a:cs typeface="Arial" panose="020B0604020202020204" pitchFamily="34" charset="0"/>
              </a:rPr>
              <a:t>と内下・上部は物温を測定</a:t>
            </a:r>
            <a:endParaRPr lang="en-US" altLang="ja-JP" sz="2000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9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柱 2">
            <a:extLst>
              <a:ext uri="{FF2B5EF4-FFF2-40B4-BE49-F238E27FC236}">
                <a16:creationId xmlns:a16="http://schemas.microsoft.com/office/drawing/2014/main" id="{F016973A-DA31-0F11-9EAD-C1A59C3741FB}"/>
              </a:ext>
            </a:extLst>
          </p:cNvPr>
          <p:cNvSpPr/>
          <p:nvPr/>
        </p:nvSpPr>
        <p:spPr bwMode="auto">
          <a:xfrm rot="16200000">
            <a:off x="3711651" y="-160716"/>
            <a:ext cx="2484276" cy="7029978"/>
          </a:xfrm>
          <a:prstGeom prst="can">
            <a:avLst>
              <a:gd name="adj" fmla="val 34490"/>
            </a:avLst>
          </a:prstGeom>
          <a:solidFill>
            <a:schemeClr val="bg1">
              <a:lumMod val="75000"/>
              <a:alpha val="29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C5A4BE4-62E6-4D04-F1AD-5BE833EFEC23}"/>
              </a:ext>
            </a:extLst>
          </p:cNvPr>
          <p:cNvSpPr/>
          <p:nvPr/>
        </p:nvSpPr>
        <p:spPr bwMode="auto">
          <a:xfrm>
            <a:off x="4184921" y="2190198"/>
            <a:ext cx="1548172" cy="743943"/>
          </a:xfrm>
          <a:prstGeom prst="rect">
            <a:avLst/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A81DE8-9E00-074F-185A-F072A575EFB2}"/>
              </a:ext>
            </a:extLst>
          </p:cNvPr>
          <p:cNvSpPr/>
          <p:nvPr/>
        </p:nvSpPr>
        <p:spPr bwMode="auto">
          <a:xfrm>
            <a:off x="3473397" y="2190198"/>
            <a:ext cx="711524" cy="74394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BE0C74B-5982-02A7-982D-1B27E7D4E813}"/>
              </a:ext>
            </a:extLst>
          </p:cNvPr>
          <p:cNvSpPr/>
          <p:nvPr/>
        </p:nvSpPr>
        <p:spPr bwMode="auto">
          <a:xfrm>
            <a:off x="2954344" y="2190199"/>
            <a:ext cx="519053" cy="74394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45EFF73-992B-7D8F-9698-4BD87FEBE118}"/>
              </a:ext>
            </a:extLst>
          </p:cNvPr>
          <p:cNvSpPr/>
          <p:nvPr/>
        </p:nvSpPr>
        <p:spPr bwMode="auto">
          <a:xfrm>
            <a:off x="6432837" y="2190199"/>
            <a:ext cx="541486" cy="74394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3BD460C-D4EE-9D48-1BA2-D2905D2339EB}"/>
              </a:ext>
            </a:extLst>
          </p:cNvPr>
          <p:cNvSpPr/>
          <p:nvPr/>
        </p:nvSpPr>
        <p:spPr bwMode="auto">
          <a:xfrm>
            <a:off x="5731010" y="2190199"/>
            <a:ext cx="711524" cy="74394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7FCEEE5-3BAB-ECDE-8B4F-7FFBD666060D}"/>
              </a:ext>
            </a:extLst>
          </p:cNvPr>
          <p:cNvSpPr/>
          <p:nvPr/>
        </p:nvSpPr>
        <p:spPr bwMode="auto">
          <a:xfrm>
            <a:off x="4188360" y="3749680"/>
            <a:ext cx="1548172" cy="743943"/>
          </a:xfrm>
          <a:prstGeom prst="rect">
            <a:avLst/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F39AF1B-3ABE-ED08-7889-5F316AB3DDAA}"/>
              </a:ext>
            </a:extLst>
          </p:cNvPr>
          <p:cNvSpPr/>
          <p:nvPr/>
        </p:nvSpPr>
        <p:spPr bwMode="auto">
          <a:xfrm>
            <a:off x="3476836" y="3749680"/>
            <a:ext cx="711524" cy="74394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BE457C8-5FB9-3144-8C15-5EBC4E69AE19}"/>
              </a:ext>
            </a:extLst>
          </p:cNvPr>
          <p:cNvSpPr/>
          <p:nvPr/>
        </p:nvSpPr>
        <p:spPr bwMode="auto">
          <a:xfrm>
            <a:off x="2957783" y="3749681"/>
            <a:ext cx="519053" cy="74394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20721F7-C881-0B4D-3285-46E10EE5B12D}"/>
              </a:ext>
            </a:extLst>
          </p:cNvPr>
          <p:cNvSpPr/>
          <p:nvPr/>
        </p:nvSpPr>
        <p:spPr bwMode="auto">
          <a:xfrm>
            <a:off x="6436276" y="3749681"/>
            <a:ext cx="541486" cy="74394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7709E7C-3D47-82FB-E6A9-592006790EFB}"/>
              </a:ext>
            </a:extLst>
          </p:cNvPr>
          <p:cNvSpPr/>
          <p:nvPr/>
        </p:nvSpPr>
        <p:spPr bwMode="auto">
          <a:xfrm>
            <a:off x="5734449" y="3749681"/>
            <a:ext cx="711524" cy="74394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～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M5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の温度測定位置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13A30AE-3D2E-2651-E44A-FCEB0CED9035}"/>
              </a:ext>
            </a:extLst>
          </p:cNvPr>
          <p:cNvSpPr/>
          <p:nvPr/>
        </p:nvSpPr>
        <p:spPr bwMode="auto">
          <a:xfrm>
            <a:off x="6891182" y="4996022"/>
            <a:ext cx="436517" cy="416912"/>
          </a:xfrm>
          <a:prstGeom prst="rect">
            <a:avLst/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FBE0AAF-B0EB-22A8-E06C-9FA5CD89C32C}"/>
              </a:ext>
            </a:extLst>
          </p:cNvPr>
          <p:cNvSpPr txBox="1"/>
          <p:nvPr/>
        </p:nvSpPr>
        <p:spPr>
          <a:xfrm>
            <a:off x="6977762" y="2383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上段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16BCCC2-5275-F4D6-8962-3516EFD58769}"/>
              </a:ext>
            </a:extLst>
          </p:cNvPr>
          <p:cNvSpPr txBox="1"/>
          <p:nvPr/>
        </p:nvSpPr>
        <p:spPr>
          <a:xfrm>
            <a:off x="6977762" y="316960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中</a:t>
            </a:r>
            <a:r>
              <a:rPr kumimoji="1" lang="ja-JP" altLang="en-US" sz="1800" dirty="0">
                <a:latin typeface="ＭＳ Ｐゴシック" panose="020B0600070205080204" pitchFamily="50" charset="-128"/>
              </a:rPr>
              <a:t>段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C24E13-36F5-0E5F-8B8F-C38C65BDC6B2}"/>
              </a:ext>
            </a:extLst>
          </p:cNvPr>
          <p:cNvSpPr txBox="1"/>
          <p:nvPr/>
        </p:nvSpPr>
        <p:spPr>
          <a:xfrm>
            <a:off x="6982660" y="3940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下</a:t>
            </a:r>
            <a:r>
              <a:rPr kumimoji="1" lang="ja-JP" altLang="en-US" sz="1800" dirty="0">
                <a:latin typeface="ＭＳ Ｐゴシック" panose="020B0600070205080204" pitchFamily="50" charset="-128"/>
              </a:rPr>
              <a:t>段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1AA3340-BCD6-ED19-E0E1-5BD422CE5129}"/>
              </a:ext>
            </a:extLst>
          </p:cNvPr>
          <p:cNvSpPr txBox="1"/>
          <p:nvPr/>
        </p:nvSpPr>
        <p:spPr>
          <a:xfrm>
            <a:off x="7297501" y="49811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：高温部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5307B28-99A7-ABD9-BC29-5F659DF91DAD}"/>
              </a:ext>
            </a:extLst>
          </p:cNvPr>
          <p:cNvSpPr/>
          <p:nvPr/>
        </p:nvSpPr>
        <p:spPr bwMode="auto">
          <a:xfrm>
            <a:off x="6891182" y="5518735"/>
            <a:ext cx="436517" cy="41691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BBEE664-E659-2339-4932-34AF1769E702}"/>
              </a:ext>
            </a:extLst>
          </p:cNvPr>
          <p:cNvSpPr txBox="1"/>
          <p:nvPr/>
        </p:nvSpPr>
        <p:spPr>
          <a:xfrm>
            <a:off x="7297501" y="55038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：中温部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49AEE9B-E396-B9A6-51DE-68D3C6509BA3}"/>
              </a:ext>
            </a:extLst>
          </p:cNvPr>
          <p:cNvSpPr/>
          <p:nvPr/>
        </p:nvSpPr>
        <p:spPr bwMode="auto">
          <a:xfrm>
            <a:off x="6891182" y="6041448"/>
            <a:ext cx="436517" cy="41691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D207D6-944F-0218-A081-7231BF8BBD50}"/>
              </a:ext>
            </a:extLst>
          </p:cNvPr>
          <p:cNvSpPr txBox="1"/>
          <p:nvPr/>
        </p:nvSpPr>
        <p:spPr>
          <a:xfrm>
            <a:off x="7297501" y="60265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：低温部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pic>
        <p:nvPicPr>
          <p:cNvPr id="60" name="Picture 2" descr="火・炎のイラスト">
            <a:extLst>
              <a:ext uri="{FF2B5EF4-FFF2-40B4-BE49-F238E27FC236}">
                <a16:creationId xmlns:a16="http://schemas.microsoft.com/office/drawing/2014/main" id="{EFAF0F49-006A-0214-4916-7507790E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87" y="4624790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火・炎のイラスト">
            <a:extLst>
              <a:ext uri="{FF2B5EF4-FFF2-40B4-BE49-F238E27FC236}">
                <a16:creationId xmlns:a16="http://schemas.microsoft.com/office/drawing/2014/main" id="{F36B5071-FC48-9DBE-199F-81EF0AF9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57687" y="1282867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C638AB5-9F8E-1084-5D43-567ED09A9570}"/>
              </a:ext>
            </a:extLst>
          </p:cNvPr>
          <p:cNvSpPr/>
          <p:nvPr/>
        </p:nvSpPr>
        <p:spPr bwMode="auto">
          <a:xfrm>
            <a:off x="5097016" y="2348880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M3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F72C89-5E6A-479B-45C3-3FF2752E1C8B}"/>
              </a:ext>
            </a:extLst>
          </p:cNvPr>
          <p:cNvSpPr/>
          <p:nvPr/>
        </p:nvSpPr>
        <p:spPr bwMode="auto">
          <a:xfrm>
            <a:off x="5996774" y="2984206"/>
            <a:ext cx="971585" cy="721289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97D809-2E6B-0691-396D-9911694C467D}"/>
              </a:ext>
            </a:extLst>
          </p:cNvPr>
          <p:cNvSpPr/>
          <p:nvPr/>
        </p:nvSpPr>
        <p:spPr bwMode="auto">
          <a:xfrm>
            <a:off x="4628964" y="2989228"/>
            <a:ext cx="648074" cy="717887"/>
          </a:xfrm>
          <a:prstGeom prst="rect">
            <a:avLst/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CFFE821-8535-9C65-880B-3DB50058AD53}"/>
              </a:ext>
            </a:extLst>
          </p:cNvPr>
          <p:cNvSpPr/>
          <p:nvPr/>
        </p:nvSpPr>
        <p:spPr bwMode="auto">
          <a:xfrm>
            <a:off x="3917440" y="2990552"/>
            <a:ext cx="711524" cy="714943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590317B-3434-0D6B-31B1-499FE8096D8B}"/>
              </a:ext>
            </a:extLst>
          </p:cNvPr>
          <p:cNvSpPr/>
          <p:nvPr/>
        </p:nvSpPr>
        <p:spPr bwMode="auto">
          <a:xfrm>
            <a:off x="2955567" y="2989229"/>
            <a:ext cx="958555" cy="716266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9393E31-9C41-83CB-D5B8-95B12E4EAF6D}"/>
              </a:ext>
            </a:extLst>
          </p:cNvPr>
          <p:cNvSpPr/>
          <p:nvPr/>
        </p:nvSpPr>
        <p:spPr bwMode="auto">
          <a:xfrm>
            <a:off x="5276706" y="2990552"/>
            <a:ext cx="720068" cy="714943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C1EF0C10-BAC3-AA70-45AE-E60611535A5A}"/>
              </a:ext>
            </a:extLst>
          </p:cNvPr>
          <p:cNvSpPr/>
          <p:nvPr/>
        </p:nvSpPr>
        <p:spPr bwMode="auto">
          <a:xfrm>
            <a:off x="5997117" y="3134117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M4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95030D0-20F6-9B96-A55A-6EC664B0BD5B}"/>
              </a:ext>
            </a:extLst>
          </p:cNvPr>
          <p:cNvSpPr/>
          <p:nvPr/>
        </p:nvSpPr>
        <p:spPr bwMode="auto">
          <a:xfrm>
            <a:off x="5997117" y="3910841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M5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A9D5E12-CBA5-4F26-2B15-3B97DADCA9AC}"/>
              </a:ext>
            </a:extLst>
          </p:cNvPr>
          <p:cNvSpPr/>
          <p:nvPr/>
        </p:nvSpPr>
        <p:spPr bwMode="auto">
          <a:xfrm>
            <a:off x="2801504" y="1990569"/>
            <a:ext cx="1399730" cy="2770579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A7F8336-EA1E-76B8-F0FB-44161CC1BF4C}"/>
              </a:ext>
            </a:extLst>
          </p:cNvPr>
          <p:cNvSpPr/>
          <p:nvPr/>
        </p:nvSpPr>
        <p:spPr bwMode="auto">
          <a:xfrm>
            <a:off x="1703582" y="5530660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M1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82D763A-24BB-8541-EA7A-43D86564F8D0}"/>
              </a:ext>
            </a:extLst>
          </p:cNvPr>
          <p:cNvSpPr/>
          <p:nvPr/>
        </p:nvSpPr>
        <p:spPr bwMode="auto">
          <a:xfrm>
            <a:off x="1707752" y="6076309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M2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3" name="矢印: 環状 102">
            <a:extLst>
              <a:ext uri="{FF2B5EF4-FFF2-40B4-BE49-F238E27FC236}">
                <a16:creationId xmlns:a16="http://schemas.microsoft.com/office/drawing/2014/main" id="{DF25938C-A511-CA4A-48DA-1E94653B0080}"/>
              </a:ext>
            </a:extLst>
          </p:cNvPr>
          <p:cNvSpPr/>
          <p:nvPr/>
        </p:nvSpPr>
        <p:spPr bwMode="auto">
          <a:xfrm rot="17465483">
            <a:off x="1706433" y="4328810"/>
            <a:ext cx="1739658" cy="1604698"/>
          </a:xfrm>
          <a:prstGeom prst="circularArrow">
            <a:avLst>
              <a:gd name="adj1" fmla="val 7978"/>
              <a:gd name="adj2" fmla="val 969464"/>
              <a:gd name="adj3" fmla="val 19816123"/>
              <a:gd name="adj4" fmla="val 13646426"/>
              <a:gd name="adj5" fmla="val 12500"/>
            </a:avLst>
          </a:prstGeom>
          <a:solidFill>
            <a:schemeClr val="accent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2262886-1F2E-2D66-2E0B-87089FDCF36F}"/>
              </a:ext>
            </a:extLst>
          </p:cNvPr>
          <p:cNvSpPr txBox="1"/>
          <p:nvPr/>
        </p:nvSpPr>
        <p:spPr>
          <a:xfrm>
            <a:off x="2093581" y="48276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指定なし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946FA31-07E5-7429-7872-4AC77BF69E91}"/>
              </a:ext>
            </a:extLst>
          </p:cNvPr>
          <p:cNvSpPr txBox="1"/>
          <p:nvPr/>
        </p:nvSpPr>
        <p:spPr>
          <a:xfrm>
            <a:off x="2323259" y="5542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＝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CF04B1D-B6E1-3A20-931E-B4FF4E2EAE6B}"/>
              </a:ext>
            </a:extLst>
          </p:cNvPr>
          <p:cNvSpPr txBox="1"/>
          <p:nvPr/>
        </p:nvSpPr>
        <p:spPr>
          <a:xfrm>
            <a:off x="2323259" y="6088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＝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A4E87811-4316-B4E1-AF73-76E09F72EF22}"/>
              </a:ext>
            </a:extLst>
          </p:cNvPr>
          <p:cNvSpPr/>
          <p:nvPr/>
        </p:nvSpPr>
        <p:spPr bwMode="auto">
          <a:xfrm>
            <a:off x="2743329" y="5483915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内下部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0277828F-DC01-CAE5-2346-87CF26E4CE58}"/>
              </a:ext>
            </a:extLst>
          </p:cNvPr>
          <p:cNvSpPr/>
          <p:nvPr/>
        </p:nvSpPr>
        <p:spPr bwMode="auto">
          <a:xfrm>
            <a:off x="2746666" y="6031377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内上部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69E343A-A4BB-8407-1CA8-84EEF40046B6}"/>
              </a:ext>
            </a:extLst>
          </p:cNvPr>
          <p:cNvSpPr txBox="1"/>
          <p:nvPr/>
        </p:nvSpPr>
        <p:spPr>
          <a:xfrm>
            <a:off x="321866" y="1335268"/>
            <a:ext cx="4743478" cy="494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en-US" altLang="ja-JP" sz="2000" u="sng" dirty="0">
                <a:cs typeface="Arial" panose="020B0604020202020204" pitchFamily="34" charset="0"/>
              </a:rPr>
              <a:t>M1~M5</a:t>
            </a:r>
            <a:r>
              <a:rPr lang="ja-JP" altLang="en-US" sz="2000" u="sng" dirty="0">
                <a:cs typeface="Arial" panose="020B0604020202020204" pitchFamily="34" charset="0"/>
              </a:rPr>
              <a:t>と内下・上部は物温を測定</a:t>
            </a:r>
            <a:endParaRPr lang="en-US" altLang="ja-JP" sz="2000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40110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32038</TotalTime>
  <Words>1759</Words>
  <Application>Microsoft Office PowerPoint</Application>
  <PresentationFormat>A4 210 x 297 mm</PresentationFormat>
  <Paragraphs>410</Paragraphs>
  <Slides>32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1" baseType="lpstr">
      <vt:lpstr>ＭＳ Ｐゴシック</vt:lpstr>
      <vt:lpstr>Osaka</vt:lpstr>
      <vt:lpstr>Yu Gothic UI</vt:lpstr>
      <vt:lpstr>メイリオ</vt:lpstr>
      <vt:lpstr>Arial</vt:lpstr>
      <vt:lpstr>Calibri</vt:lpstr>
      <vt:lpstr>Candara</vt:lpstr>
      <vt:lpstr>Wingdings</vt:lpstr>
      <vt:lpstr>デザインの設定</vt:lpstr>
      <vt:lpstr>PowerPoint プレゼンテーション</vt:lpstr>
      <vt:lpstr>目次</vt:lpstr>
      <vt:lpstr>目次</vt:lpstr>
      <vt:lpstr>進捗状況</vt:lpstr>
      <vt:lpstr>目次</vt:lpstr>
      <vt:lpstr>SeeQ：打ち合わせ内容共有</vt:lpstr>
      <vt:lpstr>SeeQ：PIタグ対応位置確認</vt:lpstr>
      <vt:lpstr>SeeQ：PIタグ対応位置確認</vt:lpstr>
      <vt:lpstr>SeeQ：PIタグ対応位置確認</vt:lpstr>
      <vt:lpstr>SeeQ：PIタグ対応位置確認</vt:lpstr>
      <vt:lpstr>SeeQ：温度の制御方法について</vt:lpstr>
      <vt:lpstr>SeeQ：温度の制御方法について</vt:lpstr>
      <vt:lpstr>SeeQ：熱電対温度解析</vt:lpstr>
      <vt:lpstr>SeeQ：熱電対温度解析</vt:lpstr>
      <vt:lpstr>SeeQ：熱電対温度解析</vt:lpstr>
      <vt:lpstr>SeeQ：熱電対温度解析</vt:lpstr>
      <vt:lpstr>SeeQ</vt:lpstr>
      <vt:lpstr>目次</vt:lpstr>
      <vt:lpstr>熱解析：ADINA講座受講</vt:lpstr>
      <vt:lpstr>目次</vt:lpstr>
      <vt:lpstr>業プロ改善：HTデータ自動処理システム@SAN工場</vt:lpstr>
      <vt:lpstr>業プロ改善：HTデータ自動処理システム@SAN工場</vt:lpstr>
      <vt:lpstr>業プロ改善： HTデータ自動処理システム@SAN工場</vt:lpstr>
      <vt:lpstr>業プロ改善：HTML自動解析システム@検査自動化Gr</vt:lpstr>
      <vt:lpstr>業プロ改善：HTML自動解析システム@検査自動化Gr</vt:lpstr>
      <vt:lpstr>業プロ改善：HTML自動解析システム@検査自動化Gr</vt:lpstr>
      <vt:lpstr>業プロ改善：HTML自動解析システム@検査自動化Gr</vt:lpstr>
      <vt:lpstr>業プロ改善：HTML自動解析システム@検査自動化Gr</vt:lpstr>
      <vt:lpstr>業プロ改善：HTML自動解析システム@検査自動化Gr</vt:lpstr>
      <vt:lpstr>目次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1562</cp:revision>
  <cp:lastPrinted>2019-10-24T00:49:45Z</cp:lastPrinted>
  <dcterms:created xsi:type="dcterms:W3CDTF">2013-06-14T07:38:38Z</dcterms:created>
  <dcterms:modified xsi:type="dcterms:W3CDTF">2022-07-21T04:26:51Z</dcterms:modified>
</cp:coreProperties>
</file>